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4" r:id="rId4"/>
    <p:sldId id="265" r:id="rId6"/>
    <p:sldId id="257" r:id="rId7"/>
    <p:sldId id="279" r:id="rId8"/>
    <p:sldId id="276" r:id="rId9"/>
    <p:sldId id="273" r:id="rId10"/>
    <p:sldId id="275" r:id="rId11"/>
    <p:sldId id="266" r:id="rId12"/>
    <p:sldId id="259" r:id="rId13"/>
    <p:sldId id="271" r:id="rId14"/>
    <p:sldId id="278" r:id="rId15"/>
    <p:sldId id="261" r:id="rId16"/>
    <p:sldId id="277" r:id="rId17"/>
    <p:sldId id="267" r:id="rId18"/>
    <p:sldId id="260" r:id="rId19"/>
    <p:sldId id="272" r:id="rId20"/>
    <p:sldId id="274" r:id="rId21"/>
    <p:sldId id="283" r:id="rId22"/>
    <p:sldId id="281" r:id="rId23"/>
    <p:sldId id="268" r:id="rId24"/>
    <p:sldId id="285" r:id="rId25"/>
    <p:sldId id="284" r:id="rId26"/>
    <p:sldId id="282" r:id="rId27"/>
    <p:sldId id="280" r:id="rId28"/>
    <p:sldId id="258" r:id="rId29"/>
    <p:sldId id="286" r:id="rId30"/>
    <p:sldId id="262" r:id="rId31"/>
    <p:sldId id="263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C5C"/>
    <a:srgbClr val="333333"/>
    <a:srgbClr val="4FBFEE"/>
    <a:srgbClr val="F9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946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BC052-8833-4888-B389-51B9B48C41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ACA1A-EBB3-4A0B-B1DC-C98AFE4E97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1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2392541" y="3074981"/>
            <a:ext cx="7399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>
                <a:solidFill>
                  <a:srgbClr val="ED5C5C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开学</a:t>
            </a:r>
            <a:r>
              <a:rPr lang="zh-CN" altLang="en-US" sz="6000" smtClean="0">
                <a:solidFill>
                  <a:srgbClr val="ED5C5C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季</a:t>
            </a:r>
            <a:r>
              <a:rPr lang="zh-CN" altLang="en-US" sz="6000">
                <a:latin typeface="新蒂黑板报" panose="03000600000000000000" pitchFamily="66" charset="-122"/>
                <a:ea typeface="新蒂黑板报" panose="03000600000000000000" pitchFamily="66" charset="-122"/>
              </a:rPr>
              <a:t>卡通</a:t>
            </a:r>
            <a:r>
              <a:rPr lang="zh-CN" altLang="en-US" sz="6000" smtClean="0">
                <a:latin typeface="新蒂黑板报" panose="03000600000000000000" pitchFamily="66" charset="-122"/>
                <a:ea typeface="新蒂黑板报" panose="03000600000000000000" pitchFamily="66" charset="-122"/>
              </a:rPr>
              <a:t>手</a:t>
            </a:r>
            <a:r>
              <a:rPr lang="zh-CN" altLang="en-US" sz="6000" dirty="0" smtClean="0">
                <a:latin typeface="新蒂黑板报" panose="03000600000000000000" pitchFamily="66" charset="-122"/>
                <a:ea typeface="新蒂黑板报" panose="03000600000000000000" pitchFamily="66" charset="-122"/>
              </a:rPr>
              <a:t>绘模板</a:t>
            </a:r>
            <a:endParaRPr lang="zh-CN" altLang="en-US" sz="6000" dirty="0"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857931" y="5445995"/>
            <a:ext cx="24456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情缘素材</a:t>
            </a:r>
            <a:endParaRPr sz="2400" smtClean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0" name="Freeform 21"/>
          <p:cNvSpPr/>
          <p:nvPr/>
        </p:nvSpPr>
        <p:spPr bwMode="auto">
          <a:xfrm>
            <a:off x="2661211" y="4146916"/>
            <a:ext cx="6845443" cy="146550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1" name="组合 42"/>
          <p:cNvGrpSpPr/>
          <p:nvPr/>
        </p:nvGrpSpPr>
        <p:grpSpPr>
          <a:xfrm rot="9749835">
            <a:off x="9600852" y="4034894"/>
            <a:ext cx="695274" cy="733444"/>
            <a:chOff x="4197350" y="2182813"/>
            <a:chExt cx="608013" cy="641350"/>
          </a:xfrm>
          <a:solidFill>
            <a:schemeClr val="tx1"/>
          </a:solidFill>
        </p:grpSpPr>
        <p:sp>
          <p:nvSpPr>
            <p:cNvPr id="72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18" name="矩形 117"/>
          <p:cNvSpPr/>
          <p:nvPr/>
        </p:nvSpPr>
        <p:spPr>
          <a:xfrm>
            <a:off x="2802177" y="4378634"/>
            <a:ext cx="6574611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</a:t>
            </a:r>
            <a:r>
              <a:rPr lang="en-US" altLang="zh-CN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A designer can use default text to simulate what text would look like.</a:t>
            </a:r>
            <a:endParaRPr lang="zh-CN" altLang="en-US" dirty="0" smtClean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86" y="1676079"/>
            <a:ext cx="1431378" cy="1257292"/>
          </a:xfrm>
          <a:prstGeom prst="rect">
            <a:avLst/>
          </a:prstGeom>
        </p:spPr>
      </p:pic>
      <p:sp>
        <p:nvSpPr>
          <p:cNvPr id="1025" name="矩形 1024"/>
          <p:cNvSpPr>
            <a:spLocks noChangeAspect="1"/>
          </p:cNvSpPr>
          <p:nvPr/>
        </p:nvSpPr>
        <p:spPr>
          <a:xfrm>
            <a:off x="3246438" y="176213"/>
            <a:ext cx="8650288" cy="6691313"/>
          </a:xfrm>
          <a:prstGeom prst="rect">
            <a:avLst/>
          </a:prstGeom>
          <a:noFill/>
          <a:ln w="9525"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44127" y="2468001"/>
            <a:ext cx="1206500" cy="673101"/>
            <a:chOff x="6544127" y="2623449"/>
            <a:chExt cx="1206500" cy="673101"/>
          </a:xfrm>
          <a:solidFill>
            <a:schemeClr val="tx1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 flipH="1">
              <a:off x="6544127" y="2623449"/>
              <a:ext cx="1206500" cy="673101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 flipH="1">
              <a:off x="6672074" y="2926838"/>
              <a:ext cx="63203" cy="91017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 flipH="1">
              <a:off x="7686397" y="3172372"/>
              <a:ext cx="39052" cy="70556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 flipH="1">
              <a:off x="7707978" y="3093350"/>
              <a:ext cx="13874" cy="5573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 flipH="1">
              <a:off x="7706950" y="2986105"/>
              <a:ext cx="15929" cy="60678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 flipH="1">
              <a:off x="7706950" y="2878155"/>
              <a:ext cx="15929" cy="62795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 flipH="1">
              <a:off x="7700784" y="2774438"/>
              <a:ext cx="16957" cy="62089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 flipH="1">
              <a:off x="7687424" y="2660138"/>
              <a:ext cx="30317" cy="62089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 flipH="1">
              <a:off x="7626791" y="2661549"/>
              <a:ext cx="37510" cy="18344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 flipH="1">
              <a:off x="7552284" y="2661549"/>
              <a:ext cx="42649" cy="21872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 flipH="1">
              <a:off x="7487540" y="2660138"/>
              <a:ext cx="38024" cy="18344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 flipH="1">
              <a:off x="7423310" y="2663666"/>
              <a:ext cx="36483" cy="16228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 flipH="1">
              <a:off x="7351372" y="2666488"/>
              <a:ext cx="46246" cy="16933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 flipH="1">
              <a:off x="7284573" y="2661549"/>
              <a:ext cx="33914" cy="18344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 flipH="1">
              <a:off x="7216232" y="2668605"/>
              <a:ext cx="32886" cy="16933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 flipH="1">
              <a:off x="7149432" y="2672132"/>
              <a:ext cx="41107" cy="13406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 flipH="1">
              <a:off x="7084688" y="2670016"/>
              <a:ext cx="36483" cy="18344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 flipH="1">
              <a:off x="7016347" y="2674955"/>
              <a:ext cx="32886" cy="155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 flipH="1">
              <a:off x="6940813" y="2679894"/>
              <a:ext cx="45218" cy="20461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 flipH="1">
              <a:off x="6883776" y="2683421"/>
              <a:ext cx="36483" cy="13406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 flipH="1">
              <a:off x="6794882" y="2678482"/>
              <a:ext cx="65772" cy="47272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 flipH="1">
              <a:off x="6746067" y="2723638"/>
              <a:ext cx="40080" cy="43745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 flipH="1">
              <a:off x="6702390" y="2782905"/>
              <a:ext cx="26720" cy="31750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 flipH="1">
              <a:off x="6655117" y="2829472"/>
              <a:ext cx="32372" cy="30339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 flipH="1">
              <a:off x="6610926" y="2876744"/>
              <a:ext cx="28261" cy="36689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 flipH="1">
              <a:off x="6580610" y="2921899"/>
              <a:ext cx="24151" cy="47272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 flipH="1">
              <a:off x="7619084" y="3229522"/>
              <a:ext cx="44190" cy="18344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 flipH="1">
              <a:off x="7538924" y="3234461"/>
              <a:ext cx="42649" cy="16933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 flipH="1">
              <a:off x="7450030" y="3236578"/>
              <a:ext cx="53440" cy="24694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 flipH="1">
              <a:off x="7362163" y="3230933"/>
              <a:ext cx="54981" cy="25400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 flipH="1">
              <a:off x="7283031" y="3241517"/>
              <a:ext cx="47787" cy="18344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 flipH="1">
              <a:off x="7199275" y="3241517"/>
              <a:ext cx="47273" cy="18344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 flipH="1">
              <a:off x="7118602" y="3245044"/>
              <a:ext cx="42649" cy="19756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 flipH="1">
              <a:off x="7035873" y="3237989"/>
              <a:ext cx="47787" cy="16933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 flipH="1">
              <a:off x="6958283" y="3236578"/>
              <a:ext cx="54467" cy="19756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 flipH="1">
              <a:off x="6865278" y="3234461"/>
              <a:ext cx="50356" cy="18344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 flipH="1">
              <a:off x="6781522" y="3199183"/>
              <a:ext cx="62175" cy="50800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"/>
            <p:cNvSpPr/>
            <p:nvPr/>
          </p:nvSpPr>
          <p:spPr bwMode="auto">
            <a:xfrm flipH="1">
              <a:off x="6715750" y="3146972"/>
              <a:ext cx="42649" cy="47272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 flipH="1">
              <a:off x="6665907" y="3095466"/>
              <a:ext cx="39052" cy="4021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 flipH="1">
              <a:off x="6603733" y="3027733"/>
              <a:ext cx="35455" cy="47272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 flipH="1">
              <a:off x="6574444" y="2977638"/>
              <a:ext cx="28261" cy="4021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6902582" y="2376256"/>
            <a:ext cx="70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899782" y="2395336"/>
            <a:ext cx="289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</a:t>
            </a: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If it is not real text.</a:t>
            </a:r>
            <a:endParaRPr lang="en-US" altLang="zh-CN" sz="16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16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 flipH="1">
            <a:off x="6544127" y="3459750"/>
            <a:ext cx="1206500" cy="673101"/>
            <a:chOff x="3326" y="771"/>
            <a:chExt cx="2348" cy="954"/>
          </a:xfrm>
          <a:solidFill>
            <a:schemeClr val="tx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"/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"/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"/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7"/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8"/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9"/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0"/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1"/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2"/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3"/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4"/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5"/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6"/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/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8"/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9"/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0"/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5"/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6902582" y="3368005"/>
            <a:ext cx="70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zh-CN" altLang="en-US" sz="4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899782" y="3412485"/>
            <a:ext cx="289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If it is not real text.</a:t>
            </a:r>
            <a:endParaRPr lang="en-US" altLang="zh-CN" sz="16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16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91" name="Group 4"/>
          <p:cNvGrpSpPr>
            <a:grpSpLocks noChangeAspect="1"/>
          </p:cNvGrpSpPr>
          <p:nvPr/>
        </p:nvGrpSpPr>
        <p:grpSpPr bwMode="auto">
          <a:xfrm flipH="1">
            <a:off x="6544127" y="4472132"/>
            <a:ext cx="1206500" cy="673101"/>
            <a:chOff x="3326" y="771"/>
            <a:chExt cx="2348" cy="954"/>
          </a:xfrm>
          <a:solidFill>
            <a:schemeClr val="tx1"/>
          </a:solidFill>
        </p:grpSpPr>
        <p:sp>
          <p:nvSpPr>
            <p:cNvPr id="92" name="Freeform 5"/>
            <p:cNvSpPr>
              <a:spLocks noEditPoints="1"/>
            </p:cNvSpPr>
            <p:nvPr/>
          </p:nvSpPr>
          <p:spPr bwMode="auto">
            <a:xfrm>
              <a:off x="3326" y="771"/>
              <a:ext cx="2348" cy="954"/>
            </a:xfrm>
            <a:custGeom>
              <a:avLst/>
              <a:gdLst>
                <a:gd name="T0" fmla="*/ 969 w 991"/>
                <a:gd name="T1" fmla="*/ 166 h 401"/>
                <a:gd name="T2" fmla="*/ 911 w 991"/>
                <a:gd name="T3" fmla="*/ 115 h 401"/>
                <a:gd name="T4" fmla="*/ 851 w 991"/>
                <a:gd name="T5" fmla="*/ 67 h 401"/>
                <a:gd name="T6" fmla="*/ 780 w 991"/>
                <a:gd name="T7" fmla="*/ 16 h 401"/>
                <a:gd name="T8" fmla="*/ 774 w 991"/>
                <a:gd name="T9" fmla="*/ 17 h 401"/>
                <a:gd name="T10" fmla="*/ 770 w 991"/>
                <a:gd name="T11" fmla="*/ 16 h 401"/>
                <a:gd name="T12" fmla="*/ 354 w 991"/>
                <a:gd name="T13" fmla="*/ 3 h 401"/>
                <a:gd name="T14" fmla="*/ 149 w 991"/>
                <a:gd name="T15" fmla="*/ 2 h 401"/>
                <a:gd name="T16" fmla="*/ 44 w 991"/>
                <a:gd name="T17" fmla="*/ 3 h 401"/>
                <a:gd name="T18" fmla="*/ 9 w 991"/>
                <a:gd name="T19" fmla="*/ 34 h 401"/>
                <a:gd name="T20" fmla="*/ 6 w 991"/>
                <a:gd name="T21" fmla="*/ 38 h 401"/>
                <a:gd name="T22" fmla="*/ 3 w 991"/>
                <a:gd name="T23" fmla="*/ 263 h 401"/>
                <a:gd name="T24" fmla="*/ 2 w 991"/>
                <a:gd name="T25" fmla="*/ 319 h 401"/>
                <a:gd name="T26" fmla="*/ 4 w 991"/>
                <a:gd name="T27" fmla="*/ 363 h 401"/>
                <a:gd name="T28" fmla="*/ 63 w 991"/>
                <a:gd name="T29" fmla="*/ 388 h 401"/>
                <a:gd name="T30" fmla="*/ 514 w 991"/>
                <a:gd name="T31" fmla="*/ 399 h 401"/>
                <a:gd name="T32" fmla="*/ 768 w 991"/>
                <a:gd name="T33" fmla="*/ 392 h 401"/>
                <a:gd name="T34" fmla="*/ 772 w 991"/>
                <a:gd name="T35" fmla="*/ 391 h 401"/>
                <a:gd name="T36" fmla="*/ 778 w 991"/>
                <a:gd name="T37" fmla="*/ 391 h 401"/>
                <a:gd name="T38" fmla="*/ 901 w 991"/>
                <a:gd name="T39" fmla="*/ 317 h 401"/>
                <a:gd name="T40" fmla="*/ 952 w 991"/>
                <a:gd name="T41" fmla="*/ 270 h 401"/>
                <a:gd name="T42" fmla="*/ 987 w 991"/>
                <a:gd name="T43" fmla="*/ 214 h 401"/>
                <a:gd name="T44" fmla="*/ 969 w 991"/>
                <a:gd name="T45" fmla="*/ 166 h 401"/>
                <a:gd name="T46" fmla="*/ 970 w 991"/>
                <a:gd name="T47" fmla="*/ 222 h 401"/>
                <a:gd name="T48" fmla="*/ 879 w 991"/>
                <a:gd name="T49" fmla="*/ 316 h 401"/>
                <a:gd name="T50" fmla="*/ 772 w 991"/>
                <a:gd name="T51" fmla="*/ 380 h 401"/>
                <a:gd name="T52" fmla="*/ 771 w 991"/>
                <a:gd name="T53" fmla="*/ 380 h 401"/>
                <a:gd name="T54" fmla="*/ 768 w 991"/>
                <a:gd name="T55" fmla="*/ 379 h 401"/>
                <a:gd name="T56" fmla="*/ 349 w 991"/>
                <a:gd name="T57" fmla="*/ 386 h 401"/>
                <a:gd name="T58" fmla="*/ 142 w 991"/>
                <a:gd name="T59" fmla="*/ 380 h 401"/>
                <a:gd name="T60" fmla="*/ 38 w 991"/>
                <a:gd name="T61" fmla="*/ 374 h 401"/>
                <a:gd name="T62" fmla="*/ 14 w 991"/>
                <a:gd name="T63" fmla="*/ 329 h 401"/>
                <a:gd name="T64" fmla="*/ 15 w 991"/>
                <a:gd name="T65" fmla="*/ 276 h 401"/>
                <a:gd name="T66" fmla="*/ 14 w 991"/>
                <a:gd name="T67" fmla="*/ 38 h 401"/>
                <a:gd name="T68" fmla="*/ 14 w 991"/>
                <a:gd name="T69" fmla="*/ 37 h 401"/>
                <a:gd name="T70" fmla="*/ 66 w 991"/>
                <a:gd name="T71" fmla="*/ 15 h 401"/>
                <a:gd name="T72" fmla="*/ 112 w 991"/>
                <a:gd name="T73" fmla="*/ 15 h 401"/>
                <a:gd name="T74" fmla="*/ 208 w 991"/>
                <a:gd name="T75" fmla="*/ 15 h 401"/>
                <a:gd name="T76" fmla="*/ 393 w 991"/>
                <a:gd name="T77" fmla="*/ 17 h 401"/>
                <a:gd name="T78" fmla="*/ 770 w 991"/>
                <a:gd name="T79" fmla="*/ 29 h 401"/>
                <a:gd name="T80" fmla="*/ 776 w 991"/>
                <a:gd name="T81" fmla="*/ 25 h 401"/>
                <a:gd name="T82" fmla="*/ 830 w 991"/>
                <a:gd name="T83" fmla="*/ 68 h 401"/>
                <a:gd name="T84" fmla="*/ 886 w 991"/>
                <a:gd name="T85" fmla="*/ 114 h 401"/>
                <a:gd name="T86" fmla="*/ 941 w 991"/>
                <a:gd name="T87" fmla="*/ 160 h 401"/>
                <a:gd name="T88" fmla="*/ 970 w 991"/>
                <a:gd name="T89" fmla="*/ 22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1" h="401">
                  <a:moveTo>
                    <a:pt x="969" y="166"/>
                  </a:moveTo>
                  <a:cubicBezTo>
                    <a:pt x="951" y="148"/>
                    <a:pt x="930" y="132"/>
                    <a:pt x="911" y="115"/>
                  </a:cubicBezTo>
                  <a:cubicBezTo>
                    <a:pt x="891" y="99"/>
                    <a:pt x="871" y="83"/>
                    <a:pt x="851" y="67"/>
                  </a:cubicBezTo>
                  <a:cubicBezTo>
                    <a:pt x="828" y="49"/>
                    <a:pt x="805" y="29"/>
                    <a:pt x="780" y="16"/>
                  </a:cubicBezTo>
                  <a:cubicBezTo>
                    <a:pt x="777" y="15"/>
                    <a:pt x="775" y="15"/>
                    <a:pt x="774" y="17"/>
                  </a:cubicBezTo>
                  <a:cubicBezTo>
                    <a:pt x="773" y="16"/>
                    <a:pt x="772" y="16"/>
                    <a:pt x="770" y="16"/>
                  </a:cubicBezTo>
                  <a:cubicBezTo>
                    <a:pt x="631" y="10"/>
                    <a:pt x="493" y="5"/>
                    <a:pt x="354" y="3"/>
                  </a:cubicBezTo>
                  <a:cubicBezTo>
                    <a:pt x="285" y="2"/>
                    <a:pt x="217" y="2"/>
                    <a:pt x="149" y="2"/>
                  </a:cubicBezTo>
                  <a:cubicBezTo>
                    <a:pt x="114" y="2"/>
                    <a:pt x="78" y="0"/>
                    <a:pt x="44" y="3"/>
                  </a:cubicBezTo>
                  <a:cubicBezTo>
                    <a:pt x="26" y="5"/>
                    <a:pt x="6" y="14"/>
                    <a:pt x="9" y="34"/>
                  </a:cubicBezTo>
                  <a:cubicBezTo>
                    <a:pt x="8" y="34"/>
                    <a:pt x="6" y="35"/>
                    <a:pt x="6" y="38"/>
                  </a:cubicBezTo>
                  <a:cubicBezTo>
                    <a:pt x="2" y="113"/>
                    <a:pt x="3" y="188"/>
                    <a:pt x="3" y="263"/>
                  </a:cubicBezTo>
                  <a:cubicBezTo>
                    <a:pt x="2" y="282"/>
                    <a:pt x="2" y="301"/>
                    <a:pt x="2" y="319"/>
                  </a:cubicBezTo>
                  <a:cubicBezTo>
                    <a:pt x="2" y="333"/>
                    <a:pt x="0" y="349"/>
                    <a:pt x="4" y="363"/>
                  </a:cubicBezTo>
                  <a:cubicBezTo>
                    <a:pt x="11" y="389"/>
                    <a:pt x="41" y="387"/>
                    <a:pt x="63" y="388"/>
                  </a:cubicBezTo>
                  <a:cubicBezTo>
                    <a:pt x="213" y="397"/>
                    <a:pt x="364" y="401"/>
                    <a:pt x="514" y="399"/>
                  </a:cubicBezTo>
                  <a:cubicBezTo>
                    <a:pt x="599" y="398"/>
                    <a:pt x="683" y="396"/>
                    <a:pt x="768" y="392"/>
                  </a:cubicBezTo>
                  <a:cubicBezTo>
                    <a:pt x="770" y="392"/>
                    <a:pt x="771" y="392"/>
                    <a:pt x="772" y="391"/>
                  </a:cubicBezTo>
                  <a:cubicBezTo>
                    <a:pt x="774" y="392"/>
                    <a:pt x="776" y="392"/>
                    <a:pt x="778" y="391"/>
                  </a:cubicBezTo>
                  <a:cubicBezTo>
                    <a:pt x="821" y="369"/>
                    <a:pt x="863" y="346"/>
                    <a:pt x="901" y="317"/>
                  </a:cubicBezTo>
                  <a:cubicBezTo>
                    <a:pt x="919" y="303"/>
                    <a:pt x="937" y="287"/>
                    <a:pt x="952" y="270"/>
                  </a:cubicBezTo>
                  <a:cubicBezTo>
                    <a:pt x="966" y="254"/>
                    <a:pt x="983" y="235"/>
                    <a:pt x="987" y="214"/>
                  </a:cubicBezTo>
                  <a:cubicBezTo>
                    <a:pt x="991" y="195"/>
                    <a:pt x="982" y="179"/>
                    <a:pt x="969" y="166"/>
                  </a:cubicBezTo>
                  <a:close/>
                  <a:moveTo>
                    <a:pt x="970" y="222"/>
                  </a:moveTo>
                  <a:cubicBezTo>
                    <a:pt x="952" y="260"/>
                    <a:pt x="912" y="292"/>
                    <a:pt x="879" y="316"/>
                  </a:cubicBezTo>
                  <a:cubicBezTo>
                    <a:pt x="845" y="340"/>
                    <a:pt x="808" y="360"/>
                    <a:pt x="772" y="380"/>
                  </a:cubicBezTo>
                  <a:cubicBezTo>
                    <a:pt x="772" y="380"/>
                    <a:pt x="772" y="380"/>
                    <a:pt x="771" y="380"/>
                  </a:cubicBezTo>
                  <a:cubicBezTo>
                    <a:pt x="770" y="379"/>
                    <a:pt x="769" y="379"/>
                    <a:pt x="768" y="379"/>
                  </a:cubicBezTo>
                  <a:cubicBezTo>
                    <a:pt x="629" y="386"/>
                    <a:pt x="489" y="388"/>
                    <a:pt x="349" y="386"/>
                  </a:cubicBezTo>
                  <a:cubicBezTo>
                    <a:pt x="280" y="385"/>
                    <a:pt x="211" y="383"/>
                    <a:pt x="142" y="380"/>
                  </a:cubicBezTo>
                  <a:cubicBezTo>
                    <a:pt x="107" y="378"/>
                    <a:pt x="72" y="378"/>
                    <a:pt x="38" y="374"/>
                  </a:cubicBezTo>
                  <a:cubicBezTo>
                    <a:pt x="12" y="371"/>
                    <a:pt x="14" y="350"/>
                    <a:pt x="14" y="329"/>
                  </a:cubicBezTo>
                  <a:cubicBezTo>
                    <a:pt x="15" y="312"/>
                    <a:pt x="15" y="294"/>
                    <a:pt x="15" y="276"/>
                  </a:cubicBezTo>
                  <a:cubicBezTo>
                    <a:pt x="15" y="197"/>
                    <a:pt x="18" y="117"/>
                    <a:pt x="14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0" y="14"/>
                    <a:pt x="47" y="15"/>
                    <a:pt x="66" y="15"/>
                  </a:cubicBezTo>
                  <a:cubicBezTo>
                    <a:pt x="81" y="15"/>
                    <a:pt x="97" y="15"/>
                    <a:pt x="112" y="15"/>
                  </a:cubicBezTo>
                  <a:cubicBezTo>
                    <a:pt x="144" y="15"/>
                    <a:pt x="176" y="15"/>
                    <a:pt x="208" y="15"/>
                  </a:cubicBezTo>
                  <a:cubicBezTo>
                    <a:pt x="270" y="16"/>
                    <a:pt x="332" y="16"/>
                    <a:pt x="393" y="17"/>
                  </a:cubicBezTo>
                  <a:cubicBezTo>
                    <a:pt x="519" y="19"/>
                    <a:pt x="645" y="23"/>
                    <a:pt x="770" y="29"/>
                  </a:cubicBezTo>
                  <a:cubicBezTo>
                    <a:pt x="773" y="29"/>
                    <a:pt x="775" y="27"/>
                    <a:pt x="776" y="25"/>
                  </a:cubicBezTo>
                  <a:cubicBezTo>
                    <a:pt x="792" y="41"/>
                    <a:pt x="812" y="54"/>
                    <a:pt x="830" y="68"/>
                  </a:cubicBezTo>
                  <a:cubicBezTo>
                    <a:pt x="849" y="83"/>
                    <a:pt x="867" y="98"/>
                    <a:pt x="886" y="114"/>
                  </a:cubicBezTo>
                  <a:cubicBezTo>
                    <a:pt x="905" y="129"/>
                    <a:pt x="923" y="145"/>
                    <a:pt x="941" y="160"/>
                  </a:cubicBezTo>
                  <a:cubicBezTo>
                    <a:pt x="959" y="176"/>
                    <a:pt x="982" y="195"/>
                    <a:pt x="970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"/>
            <p:cNvSpPr>
              <a:spLocks noEditPoints="1"/>
            </p:cNvSpPr>
            <p:nvPr/>
          </p:nvSpPr>
          <p:spPr bwMode="auto">
            <a:xfrm>
              <a:off x="5302" y="1201"/>
              <a:ext cx="123" cy="129"/>
            </a:xfrm>
            <a:custGeom>
              <a:avLst/>
              <a:gdLst>
                <a:gd name="T0" fmla="*/ 51 w 52"/>
                <a:gd name="T1" fmla="*/ 28 h 54"/>
                <a:gd name="T2" fmla="*/ 44 w 52"/>
                <a:gd name="T3" fmla="*/ 13 h 54"/>
                <a:gd name="T4" fmla="*/ 32 w 52"/>
                <a:gd name="T5" fmla="*/ 1 h 54"/>
                <a:gd name="T6" fmla="*/ 19 w 52"/>
                <a:gd name="T7" fmla="*/ 3 h 54"/>
                <a:gd name="T8" fmla="*/ 0 w 52"/>
                <a:gd name="T9" fmla="*/ 29 h 54"/>
                <a:gd name="T10" fmla="*/ 26 w 52"/>
                <a:gd name="T11" fmla="*/ 53 h 54"/>
                <a:gd name="T12" fmla="*/ 51 w 52"/>
                <a:gd name="T13" fmla="*/ 28 h 54"/>
                <a:gd name="T14" fmla="*/ 26 w 52"/>
                <a:gd name="T15" fmla="*/ 42 h 54"/>
                <a:gd name="T16" fmla="*/ 11 w 52"/>
                <a:gd name="T17" fmla="*/ 29 h 54"/>
                <a:gd name="T18" fmla="*/ 16 w 52"/>
                <a:gd name="T19" fmla="*/ 18 h 54"/>
                <a:gd name="T20" fmla="*/ 25 w 52"/>
                <a:gd name="T21" fmla="*/ 12 h 54"/>
                <a:gd name="T22" fmla="*/ 27 w 52"/>
                <a:gd name="T23" fmla="*/ 10 h 54"/>
                <a:gd name="T24" fmla="*/ 26 w 52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cubicBezTo>
                    <a:pt x="50" y="23"/>
                    <a:pt x="48" y="17"/>
                    <a:pt x="44" y="13"/>
                  </a:cubicBezTo>
                  <a:cubicBezTo>
                    <a:pt x="46" y="7"/>
                    <a:pt x="37" y="2"/>
                    <a:pt x="32" y="1"/>
                  </a:cubicBezTo>
                  <a:cubicBezTo>
                    <a:pt x="28" y="0"/>
                    <a:pt x="23" y="1"/>
                    <a:pt x="19" y="3"/>
                  </a:cubicBezTo>
                  <a:cubicBezTo>
                    <a:pt x="8" y="4"/>
                    <a:pt x="0" y="20"/>
                    <a:pt x="0" y="29"/>
                  </a:cubicBezTo>
                  <a:cubicBezTo>
                    <a:pt x="0" y="44"/>
                    <a:pt x="12" y="54"/>
                    <a:pt x="26" y="53"/>
                  </a:cubicBezTo>
                  <a:cubicBezTo>
                    <a:pt x="40" y="53"/>
                    <a:pt x="52" y="43"/>
                    <a:pt x="51" y="28"/>
                  </a:cubicBezTo>
                  <a:close/>
                  <a:moveTo>
                    <a:pt x="26" y="42"/>
                  </a:moveTo>
                  <a:cubicBezTo>
                    <a:pt x="18" y="42"/>
                    <a:pt x="11" y="37"/>
                    <a:pt x="11" y="29"/>
                  </a:cubicBezTo>
                  <a:cubicBezTo>
                    <a:pt x="11" y="25"/>
                    <a:pt x="13" y="21"/>
                    <a:pt x="16" y="18"/>
                  </a:cubicBezTo>
                  <a:cubicBezTo>
                    <a:pt x="18" y="15"/>
                    <a:pt x="22" y="14"/>
                    <a:pt x="25" y="12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40" y="17"/>
                    <a:pt x="45" y="40"/>
                    <a:pt x="2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"/>
            <p:cNvSpPr/>
            <p:nvPr/>
          </p:nvSpPr>
          <p:spPr bwMode="auto">
            <a:xfrm>
              <a:off x="3375" y="1549"/>
              <a:ext cx="76" cy="100"/>
            </a:xfrm>
            <a:custGeom>
              <a:avLst/>
              <a:gdLst>
                <a:gd name="T0" fmla="*/ 28 w 32"/>
                <a:gd name="T1" fmla="*/ 31 h 42"/>
                <a:gd name="T2" fmla="*/ 14 w 32"/>
                <a:gd name="T3" fmla="*/ 22 h 42"/>
                <a:gd name="T4" fmla="*/ 15 w 32"/>
                <a:gd name="T5" fmla="*/ 5 h 42"/>
                <a:gd name="T6" fmla="*/ 11 w 32"/>
                <a:gd name="T7" fmla="*/ 2 h 42"/>
                <a:gd name="T8" fmla="*/ 4 w 32"/>
                <a:gd name="T9" fmla="*/ 26 h 42"/>
                <a:gd name="T10" fmla="*/ 28 w 32"/>
                <a:gd name="T11" fmla="*/ 40 h 42"/>
                <a:gd name="T12" fmla="*/ 28 w 32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2">
                  <a:moveTo>
                    <a:pt x="28" y="31"/>
                  </a:moveTo>
                  <a:cubicBezTo>
                    <a:pt x="22" y="29"/>
                    <a:pt x="17" y="28"/>
                    <a:pt x="14" y="22"/>
                  </a:cubicBezTo>
                  <a:cubicBezTo>
                    <a:pt x="12" y="17"/>
                    <a:pt x="12" y="10"/>
                    <a:pt x="15" y="5"/>
                  </a:cubicBezTo>
                  <a:cubicBezTo>
                    <a:pt x="16" y="3"/>
                    <a:pt x="14" y="0"/>
                    <a:pt x="11" y="2"/>
                  </a:cubicBezTo>
                  <a:cubicBezTo>
                    <a:pt x="4" y="8"/>
                    <a:pt x="0" y="17"/>
                    <a:pt x="4" y="26"/>
                  </a:cubicBezTo>
                  <a:cubicBezTo>
                    <a:pt x="8" y="35"/>
                    <a:pt x="18" y="42"/>
                    <a:pt x="28" y="40"/>
                  </a:cubicBezTo>
                  <a:cubicBezTo>
                    <a:pt x="32" y="39"/>
                    <a:pt x="32" y="33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"/>
            <p:cNvSpPr/>
            <p:nvPr/>
          </p:nvSpPr>
          <p:spPr bwMode="auto">
            <a:xfrm>
              <a:off x="3382" y="1437"/>
              <a:ext cx="27" cy="79"/>
            </a:xfrm>
            <a:custGeom>
              <a:avLst/>
              <a:gdLst>
                <a:gd name="T0" fmla="*/ 9 w 11"/>
                <a:gd name="T1" fmla="*/ 3 h 33"/>
                <a:gd name="T2" fmla="*/ 2 w 11"/>
                <a:gd name="T3" fmla="*/ 3 h 33"/>
                <a:gd name="T4" fmla="*/ 1 w 11"/>
                <a:gd name="T5" fmla="*/ 15 h 33"/>
                <a:gd name="T6" fmla="*/ 3 w 11"/>
                <a:gd name="T7" fmla="*/ 29 h 33"/>
                <a:gd name="T8" fmla="*/ 9 w 11"/>
                <a:gd name="T9" fmla="*/ 29 h 33"/>
                <a:gd name="T10" fmla="*/ 10 w 11"/>
                <a:gd name="T11" fmla="*/ 15 h 33"/>
                <a:gd name="T12" fmla="*/ 9 w 11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3">
                  <a:moveTo>
                    <a:pt x="9" y="3"/>
                  </a:moveTo>
                  <a:cubicBezTo>
                    <a:pt x="8" y="0"/>
                    <a:pt x="3" y="0"/>
                    <a:pt x="2" y="3"/>
                  </a:cubicBezTo>
                  <a:cubicBezTo>
                    <a:pt x="0" y="7"/>
                    <a:pt x="1" y="11"/>
                    <a:pt x="1" y="15"/>
                  </a:cubicBezTo>
                  <a:cubicBezTo>
                    <a:pt x="2" y="20"/>
                    <a:pt x="2" y="24"/>
                    <a:pt x="3" y="29"/>
                  </a:cubicBezTo>
                  <a:cubicBezTo>
                    <a:pt x="3" y="33"/>
                    <a:pt x="8" y="33"/>
                    <a:pt x="9" y="29"/>
                  </a:cubicBezTo>
                  <a:cubicBezTo>
                    <a:pt x="9" y="24"/>
                    <a:pt x="10" y="20"/>
                    <a:pt x="10" y="15"/>
                  </a:cubicBezTo>
                  <a:cubicBezTo>
                    <a:pt x="10" y="11"/>
                    <a:pt x="11" y="7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"/>
            <p:cNvSpPr/>
            <p:nvPr/>
          </p:nvSpPr>
          <p:spPr bwMode="auto">
            <a:xfrm>
              <a:off x="3380" y="1285"/>
              <a:ext cx="31" cy="86"/>
            </a:xfrm>
            <a:custGeom>
              <a:avLst/>
              <a:gdLst>
                <a:gd name="T0" fmla="*/ 9 w 13"/>
                <a:gd name="T1" fmla="*/ 1 h 36"/>
                <a:gd name="T2" fmla="*/ 4 w 13"/>
                <a:gd name="T3" fmla="*/ 1 h 36"/>
                <a:gd name="T4" fmla="*/ 2 w 13"/>
                <a:gd name="T5" fmla="*/ 16 h 36"/>
                <a:gd name="T6" fmla="*/ 4 w 13"/>
                <a:gd name="T7" fmla="*/ 34 h 36"/>
                <a:gd name="T8" fmla="*/ 9 w 13"/>
                <a:gd name="T9" fmla="*/ 34 h 36"/>
                <a:gd name="T10" fmla="*/ 11 w 13"/>
                <a:gd name="T11" fmla="*/ 16 h 36"/>
                <a:gd name="T12" fmla="*/ 9 w 13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9" y="1"/>
                  </a:moveTo>
                  <a:cubicBezTo>
                    <a:pt x="8" y="0"/>
                    <a:pt x="5" y="0"/>
                    <a:pt x="4" y="1"/>
                  </a:cubicBezTo>
                  <a:cubicBezTo>
                    <a:pt x="0" y="6"/>
                    <a:pt x="2" y="11"/>
                    <a:pt x="2" y="16"/>
                  </a:cubicBezTo>
                  <a:cubicBezTo>
                    <a:pt x="2" y="22"/>
                    <a:pt x="3" y="28"/>
                    <a:pt x="4" y="34"/>
                  </a:cubicBezTo>
                  <a:cubicBezTo>
                    <a:pt x="5" y="36"/>
                    <a:pt x="9" y="36"/>
                    <a:pt x="9" y="34"/>
                  </a:cubicBezTo>
                  <a:cubicBezTo>
                    <a:pt x="10" y="28"/>
                    <a:pt x="11" y="22"/>
                    <a:pt x="11" y="16"/>
                  </a:cubicBezTo>
                  <a:cubicBezTo>
                    <a:pt x="12" y="11"/>
                    <a:pt x="13" y="6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"/>
            <p:cNvSpPr/>
            <p:nvPr/>
          </p:nvSpPr>
          <p:spPr bwMode="auto">
            <a:xfrm>
              <a:off x="3380" y="1132"/>
              <a:ext cx="31" cy="89"/>
            </a:xfrm>
            <a:custGeom>
              <a:avLst/>
              <a:gdLst>
                <a:gd name="T0" fmla="*/ 8 w 13"/>
                <a:gd name="T1" fmla="*/ 4 h 37"/>
                <a:gd name="T2" fmla="*/ 0 w 13"/>
                <a:gd name="T3" fmla="*/ 6 h 37"/>
                <a:gd name="T4" fmla="*/ 2 w 13"/>
                <a:gd name="T5" fmla="*/ 18 h 37"/>
                <a:gd name="T6" fmla="*/ 3 w 13"/>
                <a:gd name="T7" fmla="*/ 32 h 37"/>
                <a:gd name="T8" fmla="*/ 10 w 13"/>
                <a:gd name="T9" fmla="*/ 33 h 37"/>
                <a:gd name="T10" fmla="*/ 8 w 13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7">
                  <a:moveTo>
                    <a:pt x="8" y="4"/>
                  </a:moveTo>
                  <a:cubicBezTo>
                    <a:pt x="6" y="0"/>
                    <a:pt x="1" y="2"/>
                    <a:pt x="0" y="6"/>
                  </a:cubicBezTo>
                  <a:cubicBezTo>
                    <a:pt x="0" y="10"/>
                    <a:pt x="2" y="14"/>
                    <a:pt x="2" y="18"/>
                  </a:cubicBezTo>
                  <a:cubicBezTo>
                    <a:pt x="3" y="23"/>
                    <a:pt x="3" y="28"/>
                    <a:pt x="3" y="32"/>
                  </a:cubicBezTo>
                  <a:cubicBezTo>
                    <a:pt x="3" y="36"/>
                    <a:pt x="9" y="37"/>
                    <a:pt x="10" y="33"/>
                  </a:cubicBezTo>
                  <a:cubicBezTo>
                    <a:pt x="12" y="25"/>
                    <a:pt x="13" y="12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"/>
            <p:cNvSpPr/>
            <p:nvPr/>
          </p:nvSpPr>
          <p:spPr bwMode="auto">
            <a:xfrm>
              <a:off x="3390" y="985"/>
              <a:ext cx="33" cy="88"/>
            </a:xfrm>
            <a:custGeom>
              <a:avLst/>
              <a:gdLst>
                <a:gd name="T0" fmla="*/ 7 w 14"/>
                <a:gd name="T1" fmla="*/ 3 h 37"/>
                <a:gd name="T2" fmla="*/ 0 w 14"/>
                <a:gd name="T3" fmla="*/ 6 h 37"/>
                <a:gd name="T4" fmla="*/ 2 w 14"/>
                <a:gd name="T5" fmla="*/ 17 h 37"/>
                <a:gd name="T6" fmla="*/ 2 w 14"/>
                <a:gd name="T7" fmla="*/ 31 h 37"/>
                <a:gd name="T8" fmla="*/ 8 w 14"/>
                <a:gd name="T9" fmla="*/ 33 h 37"/>
                <a:gd name="T10" fmla="*/ 7 w 14"/>
                <a:gd name="T1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3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0" y="10"/>
                    <a:pt x="2" y="13"/>
                    <a:pt x="2" y="17"/>
                  </a:cubicBezTo>
                  <a:cubicBezTo>
                    <a:pt x="3" y="22"/>
                    <a:pt x="3" y="27"/>
                    <a:pt x="2" y="31"/>
                  </a:cubicBezTo>
                  <a:cubicBezTo>
                    <a:pt x="1" y="36"/>
                    <a:pt x="7" y="37"/>
                    <a:pt x="8" y="33"/>
                  </a:cubicBezTo>
                  <a:cubicBezTo>
                    <a:pt x="11" y="25"/>
                    <a:pt x="14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2"/>
            <p:cNvSpPr/>
            <p:nvPr/>
          </p:nvSpPr>
          <p:spPr bwMode="auto">
            <a:xfrm>
              <a:off x="3390" y="823"/>
              <a:ext cx="59" cy="88"/>
            </a:xfrm>
            <a:custGeom>
              <a:avLst/>
              <a:gdLst>
                <a:gd name="T0" fmla="*/ 23 w 25"/>
                <a:gd name="T1" fmla="*/ 6 h 37"/>
                <a:gd name="T2" fmla="*/ 4 w 25"/>
                <a:gd name="T3" fmla="*/ 15 h 37"/>
                <a:gd name="T4" fmla="*/ 7 w 25"/>
                <a:gd name="T5" fmla="*/ 36 h 37"/>
                <a:gd name="T6" fmla="*/ 11 w 25"/>
                <a:gd name="T7" fmla="*/ 34 h 37"/>
                <a:gd name="T8" fmla="*/ 13 w 25"/>
                <a:gd name="T9" fmla="*/ 20 h 37"/>
                <a:gd name="T10" fmla="*/ 24 w 25"/>
                <a:gd name="T11" fmla="*/ 11 h 37"/>
                <a:gd name="T12" fmla="*/ 23 w 25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7">
                  <a:moveTo>
                    <a:pt x="23" y="6"/>
                  </a:moveTo>
                  <a:cubicBezTo>
                    <a:pt x="17" y="0"/>
                    <a:pt x="7" y="9"/>
                    <a:pt x="4" y="15"/>
                  </a:cubicBezTo>
                  <a:cubicBezTo>
                    <a:pt x="0" y="22"/>
                    <a:pt x="1" y="31"/>
                    <a:pt x="7" y="36"/>
                  </a:cubicBezTo>
                  <a:cubicBezTo>
                    <a:pt x="8" y="37"/>
                    <a:pt x="11" y="36"/>
                    <a:pt x="11" y="34"/>
                  </a:cubicBezTo>
                  <a:cubicBezTo>
                    <a:pt x="9" y="29"/>
                    <a:pt x="10" y="24"/>
                    <a:pt x="13" y="20"/>
                  </a:cubicBezTo>
                  <a:cubicBezTo>
                    <a:pt x="16" y="15"/>
                    <a:pt x="21" y="15"/>
                    <a:pt x="24" y="11"/>
                  </a:cubicBezTo>
                  <a:cubicBezTo>
                    <a:pt x="25" y="10"/>
                    <a:pt x="25" y="7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3"/>
            <p:cNvSpPr/>
            <p:nvPr/>
          </p:nvSpPr>
          <p:spPr bwMode="auto">
            <a:xfrm>
              <a:off x="3494" y="825"/>
              <a:ext cx="73" cy="26"/>
            </a:xfrm>
            <a:custGeom>
              <a:avLst/>
              <a:gdLst>
                <a:gd name="T0" fmla="*/ 26 w 31"/>
                <a:gd name="T1" fmla="*/ 2 h 11"/>
                <a:gd name="T2" fmla="*/ 16 w 31"/>
                <a:gd name="T3" fmla="*/ 1 h 11"/>
                <a:gd name="T4" fmla="*/ 5 w 31"/>
                <a:gd name="T5" fmla="*/ 2 h 11"/>
                <a:gd name="T6" fmla="*/ 5 w 31"/>
                <a:gd name="T7" fmla="*/ 10 h 11"/>
                <a:gd name="T8" fmla="*/ 16 w 31"/>
                <a:gd name="T9" fmla="*/ 10 h 11"/>
                <a:gd name="T10" fmla="*/ 26 w 31"/>
                <a:gd name="T11" fmla="*/ 10 h 11"/>
                <a:gd name="T12" fmla="*/ 26 w 3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26" y="2"/>
                  </a:moveTo>
                  <a:cubicBezTo>
                    <a:pt x="23" y="0"/>
                    <a:pt x="20" y="1"/>
                    <a:pt x="16" y="1"/>
                  </a:cubicBezTo>
                  <a:cubicBezTo>
                    <a:pt x="12" y="1"/>
                    <a:pt x="9" y="2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9" y="10"/>
                    <a:pt x="12" y="10"/>
                    <a:pt x="16" y="10"/>
                  </a:cubicBezTo>
                  <a:cubicBezTo>
                    <a:pt x="20" y="11"/>
                    <a:pt x="23" y="11"/>
                    <a:pt x="26" y="10"/>
                  </a:cubicBezTo>
                  <a:cubicBezTo>
                    <a:pt x="31" y="8"/>
                    <a:pt x="31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4"/>
            <p:cNvSpPr/>
            <p:nvPr/>
          </p:nvSpPr>
          <p:spPr bwMode="auto">
            <a:xfrm>
              <a:off x="3629" y="825"/>
              <a:ext cx="83" cy="31"/>
            </a:xfrm>
            <a:custGeom>
              <a:avLst/>
              <a:gdLst>
                <a:gd name="T0" fmla="*/ 33 w 35"/>
                <a:gd name="T1" fmla="*/ 4 h 13"/>
                <a:gd name="T2" fmla="*/ 20 w 35"/>
                <a:gd name="T3" fmla="*/ 2 h 13"/>
                <a:gd name="T4" fmla="*/ 6 w 35"/>
                <a:gd name="T5" fmla="*/ 0 h 13"/>
                <a:gd name="T6" fmla="*/ 5 w 35"/>
                <a:gd name="T7" fmla="*/ 8 h 13"/>
                <a:gd name="T8" fmla="*/ 19 w 35"/>
                <a:gd name="T9" fmla="*/ 11 h 13"/>
                <a:gd name="T10" fmla="*/ 32 w 35"/>
                <a:gd name="T11" fmla="*/ 11 h 13"/>
                <a:gd name="T12" fmla="*/ 33 w 3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4"/>
                  </a:moveTo>
                  <a:cubicBezTo>
                    <a:pt x="29" y="2"/>
                    <a:pt x="24" y="2"/>
                    <a:pt x="20" y="2"/>
                  </a:cubicBezTo>
                  <a:cubicBezTo>
                    <a:pt x="16" y="1"/>
                    <a:pt x="11" y="1"/>
                    <a:pt x="6" y="0"/>
                  </a:cubicBezTo>
                  <a:cubicBezTo>
                    <a:pt x="1" y="0"/>
                    <a:pt x="0" y="7"/>
                    <a:pt x="5" y="8"/>
                  </a:cubicBezTo>
                  <a:cubicBezTo>
                    <a:pt x="10" y="9"/>
                    <a:pt x="14" y="10"/>
                    <a:pt x="19" y="11"/>
                  </a:cubicBezTo>
                  <a:cubicBezTo>
                    <a:pt x="23" y="12"/>
                    <a:pt x="28" y="13"/>
                    <a:pt x="32" y="11"/>
                  </a:cubicBezTo>
                  <a:cubicBezTo>
                    <a:pt x="35" y="10"/>
                    <a:pt x="35" y="6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"/>
            <p:cNvSpPr/>
            <p:nvPr/>
          </p:nvSpPr>
          <p:spPr bwMode="auto">
            <a:xfrm>
              <a:off x="3764" y="823"/>
              <a:ext cx="74" cy="26"/>
            </a:xfrm>
            <a:custGeom>
              <a:avLst/>
              <a:gdLst>
                <a:gd name="T0" fmla="*/ 30 w 31"/>
                <a:gd name="T1" fmla="*/ 5 h 11"/>
                <a:gd name="T2" fmla="*/ 18 w 31"/>
                <a:gd name="T3" fmla="*/ 1 h 11"/>
                <a:gd name="T4" fmla="*/ 4 w 31"/>
                <a:gd name="T5" fmla="*/ 2 h 11"/>
                <a:gd name="T6" fmla="*/ 5 w 31"/>
                <a:gd name="T7" fmla="*/ 8 h 11"/>
                <a:gd name="T8" fmla="*/ 17 w 31"/>
                <a:gd name="T9" fmla="*/ 9 h 11"/>
                <a:gd name="T10" fmla="*/ 28 w 31"/>
                <a:gd name="T11" fmla="*/ 10 h 11"/>
                <a:gd name="T12" fmla="*/ 30 w 3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">
                  <a:moveTo>
                    <a:pt x="30" y="5"/>
                  </a:moveTo>
                  <a:cubicBezTo>
                    <a:pt x="27" y="1"/>
                    <a:pt x="23" y="1"/>
                    <a:pt x="18" y="1"/>
                  </a:cubicBezTo>
                  <a:cubicBezTo>
                    <a:pt x="14" y="0"/>
                    <a:pt x="9" y="0"/>
                    <a:pt x="4" y="2"/>
                  </a:cubicBezTo>
                  <a:cubicBezTo>
                    <a:pt x="0" y="3"/>
                    <a:pt x="1" y="8"/>
                    <a:pt x="5" y="8"/>
                  </a:cubicBezTo>
                  <a:cubicBezTo>
                    <a:pt x="9" y="8"/>
                    <a:pt x="13" y="8"/>
                    <a:pt x="17" y="9"/>
                  </a:cubicBezTo>
                  <a:cubicBezTo>
                    <a:pt x="21" y="9"/>
                    <a:pt x="24" y="11"/>
                    <a:pt x="28" y="10"/>
                  </a:cubicBezTo>
                  <a:cubicBezTo>
                    <a:pt x="30" y="9"/>
                    <a:pt x="31" y="7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6"/>
            <p:cNvSpPr/>
            <p:nvPr/>
          </p:nvSpPr>
          <p:spPr bwMode="auto">
            <a:xfrm>
              <a:off x="3892" y="828"/>
              <a:ext cx="71" cy="23"/>
            </a:xfrm>
            <a:custGeom>
              <a:avLst/>
              <a:gdLst>
                <a:gd name="T0" fmla="*/ 28 w 30"/>
                <a:gd name="T1" fmla="*/ 2 h 10"/>
                <a:gd name="T2" fmla="*/ 17 w 30"/>
                <a:gd name="T3" fmla="*/ 1 h 10"/>
                <a:gd name="T4" fmla="*/ 4 w 30"/>
                <a:gd name="T5" fmla="*/ 1 h 10"/>
                <a:gd name="T6" fmla="*/ 4 w 30"/>
                <a:gd name="T7" fmla="*/ 8 h 10"/>
                <a:gd name="T8" fmla="*/ 17 w 30"/>
                <a:gd name="T9" fmla="*/ 9 h 10"/>
                <a:gd name="T10" fmla="*/ 28 w 30"/>
                <a:gd name="T11" fmla="*/ 8 h 10"/>
                <a:gd name="T12" fmla="*/ 28 w 30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8" y="2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1"/>
                    <a:pt x="8" y="1"/>
                    <a:pt x="4" y="1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8" y="8"/>
                    <a:pt x="13" y="9"/>
                    <a:pt x="17" y="9"/>
                  </a:cubicBezTo>
                  <a:cubicBezTo>
                    <a:pt x="21" y="9"/>
                    <a:pt x="25" y="10"/>
                    <a:pt x="28" y="8"/>
                  </a:cubicBezTo>
                  <a:cubicBezTo>
                    <a:pt x="30" y="6"/>
                    <a:pt x="30" y="3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7"/>
            <p:cNvSpPr/>
            <p:nvPr/>
          </p:nvSpPr>
          <p:spPr bwMode="auto">
            <a:xfrm>
              <a:off x="4013" y="832"/>
              <a:ext cx="90" cy="24"/>
            </a:xfrm>
            <a:custGeom>
              <a:avLst/>
              <a:gdLst>
                <a:gd name="T0" fmla="*/ 34 w 38"/>
                <a:gd name="T1" fmla="*/ 1 h 10"/>
                <a:gd name="T2" fmla="*/ 20 w 38"/>
                <a:gd name="T3" fmla="*/ 0 h 10"/>
                <a:gd name="T4" fmla="*/ 4 w 38"/>
                <a:gd name="T5" fmla="*/ 1 h 10"/>
                <a:gd name="T6" fmla="*/ 4 w 38"/>
                <a:gd name="T7" fmla="*/ 8 h 10"/>
                <a:gd name="T8" fmla="*/ 20 w 38"/>
                <a:gd name="T9" fmla="*/ 9 h 10"/>
                <a:gd name="T10" fmla="*/ 34 w 38"/>
                <a:gd name="T11" fmla="*/ 9 h 10"/>
                <a:gd name="T12" fmla="*/ 34 w 38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4" y="1"/>
                  </a:moveTo>
                  <a:cubicBezTo>
                    <a:pt x="30" y="0"/>
                    <a:pt x="25" y="0"/>
                    <a:pt x="2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10" y="8"/>
                    <a:pt x="15" y="9"/>
                    <a:pt x="20" y="9"/>
                  </a:cubicBezTo>
                  <a:cubicBezTo>
                    <a:pt x="25" y="9"/>
                    <a:pt x="30" y="10"/>
                    <a:pt x="34" y="9"/>
                  </a:cubicBezTo>
                  <a:cubicBezTo>
                    <a:pt x="38" y="7"/>
                    <a:pt x="38" y="3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8"/>
            <p:cNvSpPr/>
            <p:nvPr/>
          </p:nvSpPr>
          <p:spPr bwMode="auto">
            <a:xfrm>
              <a:off x="4167" y="825"/>
              <a:ext cx="66" cy="26"/>
            </a:xfrm>
            <a:custGeom>
              <a:avLst/>
              <a:gdLst>
                <a:gd name="T0" fmla="*/ 25 w 28"/>
                <a:gd name="T1" fmla="*/ 1 h 11"/>
                <a:gd name="T2" fmla="*/ 3 w 28"/>
                <a:gd name="T3" fmla="*/ 5 h 11"/>
                <a:gd name="T4" fmla="*/ 4 w 28"/>
                <a:gd name="T5" fmla="*/ 11 h 11"/>
                <a:gd name="T6" fmla="*/ 25 w 28"/>
                <a:gd name="T7" fmla="*/ 7 h 11"/>
                <a:gd name="T8" fmla="*/ 25 w 28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25" y="1"/>
                  </a:moveTo>
                  <a:cubicBezTo>
                    <a:pt x="18" y="0"/>
                    <a:pt x="10" y="3"/>
                    <a:pt x="3" y="5"/>
                  </a:cubicBezTo>
                  <a:cubicBezTo>
                    <a:pt x="0" y="5"/>
                    <a:pt x="0" y="11"/>
                    <a:pt x="4" y="11"/>
                  </a:cubicBezTo>
                  <a:cubicBezTo>
                    <a:pt x="11" y="10"/>
                    <a:pt x="19" y="10"/>
                    <a:pt x="25" y="7"/>
                  </a:cubicBezTo>
                  <a:cubicBezTo>
                    <a:pt x="28" y="6"/>
                    <a:pt x="27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9"/>
            <p:cNvSpPr/>
            <p:nvPr/>
          </p:nvSpPr>
          <p:spPr bwMode="auto">
            <a:xfrm>
              <a:off x="4302" y="835"/>
              <a:ext cx="64" cy="24"/>
            </a:xfrm>
            <a:custGeom>
              <a:avLst/>
              <a:gdLst>
                <a:gd name="T0" fmla="*/ 23 w 27"/>
                <a:gd name="T1" fmla="*/ 3 h 10"/>
                <a:gd name="T2" fmla="*/ 12 w 27"/>
                <a:gd name="T3" fmla="*/ 1 h 10"/>
                <a:gd name="T4" fmla="*/ 2 w 27"/>
                <a:gd name="T5" fmla="*/ 2 h 10"/>
                <a:gd name="T6" fmla="*/ 1 w 27"/>
                <a:gd name="T7" fmla="*/ 5 h 10"/>
                <a:gd name="T8" fmla="*/ 11 w 27"/>
                <a:gd name="T9" fmla="*/ 9 h 10"/>
                <a:gd name="T10" fmla="*/ 22 w 27"/>
                <a:gd name="T11" fmla="*/ 10 h 10"/>
                <a:gd name="T12" fmla="*/ 23 w 27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23" y="3"/>
                  </a:moveTo>
                  <a:cubicBezTo>
                    <a:pt x="20" y="2"/>
                    <a:pt x="16" y="2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7"/>
                    <a:pt x="7" y="8"/>
                    <a:pt x="11" y="9"/>
                  </a:cubicBezTo>
                  <a:cubicBezTo>
                    <a:pt x="15" y="9"/>
                    <a:pt x="19" y="10"/>
                    <a:pt x="22" y="10"/>
                  </a:cubicBezTo>
                  <a:cubicBezTo>
                    <a:pt x="26" y="10"/>
                    <a:pt x="27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0"/>
            <p:cNvSpPr/>
            <p:nvPr/>
          </p:nvSpPr>
          <p:spPr bwMode="auto">
            <a:xfrm>
              <a:off x="4416" y="840"/>
              <a:ext cx="80" cy="19"/>
            </a:xfrm>
            <a:custGeom>
              <a:avLst/>
              <a:gdLst>
                <a:gd name="T0" fmla="*/ 31 w 34"/>
                <a:gd name="T1" fmla="*/ 2 h 8"/>
                <a:gd name="T2" fmla="*/ 19 w 34"/>
                <a:gd name="T3" fmla="*/ 0 h 8"/>
                <a:gd name="T4" fmla="*/ 3 w 34"/>
                <a:gd name="T5" fmla="*/ 1 h 8"/>
                <a:gd name="T6" fmla="*/ 3 w 34"/>
                <a:gd name="T7" fmla="*/ 6 h 8"/>
                <a:gd name="T8" fmla="*/ 18 w 34"/>
                <a:gd name="T9" fmla="*/ 7 h 8"/>
                <a:gd name="T10" fmla="*/ 31 w 34"/>
                <a:gd name="T11" fmla="*/ 7 h 8"/>
                <a:gd name="T12" fmla="*/ 31 w 34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">
                  <a:moveTo>
                    <a:pt x="31" y="2"/>
                  </a:moveTo>
                  <a:cubicBezTo>
                    <a:pt x="28" y="0"/>
                    <a:pt x="23" y="0"/>
                    <a:pt x="19" y="0"/>
                  </a:cubicBezTo>
                  <a:cubicBezTo>
                    <a:pt x="14" y="0"/>
                    <a:pt x="9" y="1"/>
                    <a:pt x="3" y="1"/>
                  </a:cubicBezTo>
                  <a:cubicBezTo>
                    <a:pt x="0" y="1"/>
                    <a:pt x="0" y="5"/>
                    <a:pt x="3" y="6"/>
                  </a:cubicBezTo>
                  <a:cubicBezTo>
                    <a:pt x="8" y="6"/>
                    <a:pt x="13" y="7"/>
                    <a:pt x="18" y="7"/>
                  </a:cubicBezTo>
                  <a:cubicBezTo>
                    <a:pt x="22" y="7"/>
                    <a:pt x="27" y="8"/>
                    <a:pt x="31" y="7"/>
                  </a:cubicBezTo>
                  <a:cubicBezTo>
                    <a:pt x="33" y="6"/>
                    <a:pt x="34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1"/>
            <p:cNvSpPr/>
            <p:nvPr/>
          </p:nvSpPr>
          <p:spPr bwMode="auto">
            <a:xfrm>
              <a:off x="4551" y="837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4 w 30"/>
                <a:gd name="T3" fmla="*/ 2 h 11"/>
                <a:gd name="T4" fmla="*/ 4 w 30"/>
                <a:gd name="T5" fmla="*/ 9 h 11"/>
                <a:gd name="T6" fmla="*/ 28 w 30"/>
                <a:gd name="T7" fmla="*/ 8 h 11"/>
                <a:gd name="T8" fmla="*/ 28 w 3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1" y="0"/>
                    <a:pt x="11" y="2"/>
                    <a:pt x="4" y="2"/>
                  </a:cubicBezTo>
                  <a:cubicBezTo>
                    <a:pt x="0" y="2"/>
                    <a:pt x="0" y="9"/>
                    <a:pt x="4" y="9"/>
                  </a:cubicBezTo>
                  <a:cubicBezTo>
                    <a:pt x="11" y="9"/>
                    <a:pt x="21" y="11"/>
                    <a:pt x="28" y="8"/>
                  </a:cubicBezTo>
                  <a:cubicBezTo>
                    <a:pt x="30" y="7"/>
                    <a:pt x="30" y="3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"/>
            <p:cNvSpPr/>
            <p:nvPr/>
          </p:nvSpPr>
          <p:spPr bwMode="auto">
            <a:xfrm>
              <a:off x="4691" y="844"/>
              <a:ext cx="64" cy="22"/>
            </a:xfrm>
            <a:custGeom>
              <a:avLst/>
              <a:gdLst>
                <a:gd name="T0" fmla="*/ 24 w 27"/>
                <a:gd name="T1" fmla="*/ 1 h 9"/>
                <a:gd name="T2" fmla="*/ 12 w 27"/>
                <a:gd name="T3" fmla="*/ 1 h 9"/>
                <a:gd name="T4" fmla="*/ 2 w 27"/>
                <a:gd name="T5" fmla="*/ 2 h 9"/>
                <a:gd name="T6" fmla="*/ 2 w 27"/>
                <a:gd name="T7" fmla="*/ 7 h 9"/>
                <a:gd name="T8" fmla="*/ 12 w 27"/>
                <a:gd name="T9" fmla="*/ 8 h 9"/>
                <a:gd name="T10" fmla="*/ 24 w 27"/>
                <a:gd name="T11" fmla="*/ 8 h 9"/>
                <a:gd name="T12" fmla="*/ 24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4" y="1"/>
                  </a:moveTo>
                  <a:cubicBezTo>
                    <a:pt x="20" y="0"/>
                    <a:pt x="16" y="0"/>
                    <a:pt x="12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5" y="8"/>
                    <a:pt x="9" y="8"/>
                    <a:pt x="12" y="8"/>
                  </a:cubicBezTo>
                  <a:cubicBezTo>
                    <a:pt x="16" y="9"/>
                    <a:pt x="20" y="9"/>
                    <a:pt x="24" y="8"/>
                  </a:cubicBezTo>
                  <a:cubicBezTo>
                    <a:pt x="27" y="7"/>
                    <a:pt x="27" y="2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4814" y="851"/>
              <a:ext cx="88" cy="29"/>
            </a:xfrm>
            <a:custGeom>
              <a:avLst/>
              <a:gdLst>
                <a:gd name="T0" fmla="*/ 34 w 37"/>
                <a:gd name="T1" fmla="*/ 4 h 12"/>
                <a:gd name="T2" fmla="*/ 21 w 37"/>
                <a:gd name="T3" fmla="*/ 2 h 12"/>
                <a:gd name="T4" fmla="*/ 5 w 37"/>
                <a:gd name="T5" fmla="*/ 1 h 12"/>
                <a:gd name="T6" fmla="*/ 4 w 37"/>
                <a:gd name="T7" fmla="*/ 7 h 12"/>
                <a:gd name="T8" fmla="*/ 34 w 37"/>
                <a:gd name="T9" fmla="*/ 8 h 12"/>
                <a:gd name="T10" fmla="*/ 34 w 37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4" y="4"/>
                  </a:moveTo>
                  <a:cubicBezTo>
                    <a:pt x="30" y="2"/>
                    <a:pt x="26" y="2"/>
                    <a:pt x="21" y="2"/>
                  </a:cubicBezTo>
                  <a:cubicBezTo>
                    <a:pt x="16" y="2"/>
                    <a:pt x="11" y="1"/>
                    <a:pt x="5" y="1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3" y="9"/>
                    <a:pt x="25" y="12"/>
                    <a:pt x="34" y="8"/>
                  </a:cubicBezTo>
                  <a:cubicBezTo>
                    <a:pt x="36" y="7"/>
                    <a:pt x="37" y="4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4"/>
            <p:cNvSpPr/>
            <p:nvPr/>
          </p:nvSpPr>
          <p:spPr bwMode="auto">
            <a:xfrm>
              <a:off x="4942" y="856"/>
              <a:ext cx="71" cy="19"/>
            </a:xfrm>
            <a:custGeom>
              <a:avLst/>
              <a:gdLst>
                <a:gd name="T0" fmla="*/ 26 w 30"/>
                <a:gd name="T1" fmla="*/ 1 h 8"/>
                <a:gd name="T2" fmla="*/ 4 w 30"/>
                <a:gd name="T3" fmla="*/ 1 h 8"/>
                <a:gd name="T4" fmla="*/ 4 w 30"/>
                <a:gd name="T5" fmla="*/ 7 h 8"/>
                <a:gd name="T6" fmla="*/ 26 w 30"/>
                <a:gd name="T7" fmla="*/ 7 h 8"/>
                <a:gd name="T8" fmla="*/ 26 w 3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6" y="1"/>
                  </a:moveTo>
                  <a:cubicBezTo>
                    <a:pt x="19" y="0"/>
                    <a:pt x="11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1" y="7"/>
                    <a:pt x="19" y="8"/>
                    <a:pt x="26" y="7"/>
                  </a:cubicBezTo>
                  <a:cubicBezTo>
                    <a:pt x="30" y="6"/>
                    <a:pt x="30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5"/>
            <p:cNvSpPr/>
            <p:nvPr/>
          </p:nvSpPr>
          <p:spPr bwMode="auto">
            <a:xfrm>
              <a:off x="5058" y="849"/>
              <a:ext cx="128" cy="67"/>
            </a:xfrm>
            <a:custGeom>
              <a:avLst/>
              <a:gdLst>
                <a:gd name="T0" fmla="*/ 49 w 54"/>
                <a:gd name="T1" fmla="*/ 17 h 28"/>
                <a:gd name="T2" fmla="*/ 4 w 54"/>
                <a:gd name="T3" fmla="*/ 6 h 28"/>
                <a:gd name="T4" fmla="*/ 4 w 54"/>
                <a:gd name="T5" fmla="*/ 12 h 28"/>
                <a:gd name="T6" fmla="*/ 43 w 54"/>
                <a:gd name="T7" fmla="*/ 24 h 28"/>
                <a:gd name="T8" fmla="*/ 49 w 54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49" y="17"/>
                  </a:moveTo>
                  <a:cubicBezTo>
                    <a:pt x="37" y="5"/>
                    <a:pt x="20" y="0"/>
                    <a:pt x="4" y="6"/>
                  </a:cubicBezTo>
                  <a:cubicBezTo>
                    <a:pt x="0" y="7"/>
                    <a:pt x="1" y="12"/>
                    <a:pt x="4" y="12"/>
                  </a:cubicBezTo>
                  <a:cubicBezTo>
                    <a:pt x="18" y="10"/>
                    <a:pt x="32" y="14"/>
                    <a:pt x="43" y="24"/>
                  </a:cubicBezTo>
                  <a:cubicBezTo>
                    <a:pt x="47" y="28"/>
                    <a:pt x="54" y="21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6"/>
            <p:cNvSpPr/>
            <p:nvPr/>
          </p:nvSpPr>
          <p:spPr bwMode="auto">
            <a:xfrm>
              <a:off x="5203" y="913"/>
              <a:ext cx="78" cy="62"/>
            </a:xfrm>
            <a:custGeom>
              <a:avLst/>
              <a:gdLst>
                <a:gd name="T0" fmla="*/ 32 w 33"/>
                <a:gd name="T1" fmla="*/ 21 h 26"/>
                <a:gd name="T2" fmla="*/ 20 w 33"/>
                <a:gd name="T3" fmla="*/ 11 h 26"/>
                <a:gd name="T4" fmla="*/ 5 w 33"/>
                <a:gd name="T5" fmla="*/ 2 h 26"/>
                <a:gd name="T6" fmla="*/ 2 w 33"/>
                <a:gd name="T7" fmla="*/ 5 h 26"/>
                <a:gd name="T8" fmla="*/ 15 w 33"/>
                <a:gd name="T9" fmla="*/ 16 h 26"/>
                <a:gd name="T10" fmla="*/ 28 w 33"/>
                <a:gd name="T11" fmla="*/ 25 h 26"/>
                <a:gd name="T12" fmla="*/ 32 w 3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32" y="21"/>
                  </a:moveTo>
                  <a:cubicBezTo>
                    <a:pt x="29" y="17"/>
                    <a:pt x="24" y="14"/>
                    <a:pt x="20" y="11"/>
                  </a:cubicBezTo>
                  <a:cubicBezTo>
                    <a:pt x="15" y="8"/>
                    <a:pt x="10" y="5"/>
                    <a:pt x="5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6" y="9"/>
                    <a:pt x="10" y="13"/>
                    <a:pt x="15" y="16"/>
                  </a:cubicBezTo>
                  <a:cubicBezTo>
                    <a:pt x="19" y="19"/>
                    <a:pt x="23" y="24"/>
                    <a:pt x="28" y="25"/>
                  </a:cubicBezTo>
                  <a:cubicBezTo>
                    <a:pt x="31" y="26"/>
                    <a:pt x="33" y="23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"/>
            <p:cNvSpPr/>
            <p:nvPr/>
          </p:nvSpPr>
          <p:spPr bwMode="auto">
            <a:xfrm>
              <a:off x="5314" y="997"/>
              <a:ext cx="52" cy="45"/>
            </a:xfrm>
            <a:custGeom>
              <a:avLst/>
              <a:gdLst>
                <a:gd name="T0" fmla="*/ 21 w 22"/>
                <a:gd name="T1" fmla="*/ 15 h 19"/>
                <a:gd name="T2" fmla="*/ 15 w 22"/>
                <a:gd name="T3" fmla="*/ 8 h 19"/>
                <a:gd name="T4" fmla="*/ 7 w 22"/>
                <a:gd name="T5" fmla="*/ 2 h 19"/>
                <a:gd name="T6" fmla="*/ 3 w 22"/>
                <a:gd name="T7" fmla="*/ 7 h 19"/>
                <a:gd name="T8" fmla="*/ 10 w 22"/>
                <a:gd name="T9" fmla="*/ 13 h 19"/>
                <a:gd name="T10" fmla="*/ 18 w 22"/>
                <a:gd name="T11" fmla="*/ 18 h 19"/>
                <a:gd name="T12" fmla="*/ 21 w 22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21" y="15"/>
                  </a:moveTo>
                  <a:cubicBezTo>
                    <a:pt x="20" y="12"/>
                    <a:pt x="17" y="10"/>
                    <a:pt x="15" y="8"/>
                  </a:cubicBezTo>
                  <a:cubicBezTo>
                    <a:pt x="12" y="6"/>
                    <a:pt x="9" y="4"/>
                    <a:pt x="7" y="2"/>
                  </a:cubicBezTo>
                  <a:cubicBezTo>
                    <a:pt x="4" y="0"/>
                    <a:pt x="0" y="5"/>
                    <a:pt x="3" y="7"/>
                  </a:cubicBezTo>
                  <a:cubicBezTo>
                    <a:pt x="5" y="9"/>
                    <a:pt x="8" y="11"/>
                    <a:pt x="10" y="13"/>
                  </a:cubicBezTo>
                  <a:cubicBezTo>
                    <a:pt x="12" y="15"/>
                    <a:pt x="15" y="18"/>
                    <a:pt x="18" y="18"/>
                  </a:cubicBezTo>
                  <a:cubicBezTo>
                    <a:pt x="20" y="19"/>
                    <a:pt x="22" y="17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8"/>
            <p:cNvSpPr/>
            <p:nvPr/>
          </p:nvSpPr>
          <p:spPr bwMode="auto">
            <a:xfrm>
              <a:off x="5395" y="1063"/>
              <a:ext cx="63" cy="43"/>
            </a:xfrm>
            <a:custGeom>
              <a:avLst/>
              <a:gdLst>
                <a:gd name="T0" fmla="*/ 27 w 27"/>
                <a:gd name="T1" fmla="*/ 14 h 18"/>
                <a:gd name="T2" fmla="*/ 18 w 27"/>
                <a:gd name="T3" fmla="*/ 6 h 18"/>
                <a:gd name="T4" fmla="*/ 5 w 27"/>
                <a:gd name="T5" fmla="*/ 1 h 18"/>
                <a:gd name="T6" fmla="*/ 3 w 27"/>
                <a:gd name="T7" fmla="*/ 5 h 18"/>
                <a:gd name="T8" fmla="*/ 14 w 27"/>
                <a:gd name="T9" fmla="*/ 11 h 18"/>
                <a:gd name="T10" fmla="*/ 23 w 27"/>
                <a:gd name="T11" fmla="*/ 17 h 18"/>
                <a:gd name="T12" fmla="*/ 27 w 2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7" y="14"/>
                  </a:moveTo>
                  <a:cubicBezTo>
                    <a:pt x="25" y="10"/>
                    <a:pt x="21" y="8"/>
                    <a:pt x="18" y="6"/>
                  </a:cubicBezTo>
                  <a:cubicBezTo>
                    <a:pt x="14" y="4"/>
                    <a:pt x="9" y="2"/>
                    <a:pt x="5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7"/>
                    <a:pt x="10" y="9"/>
                    <a:pt x="14" y="11"/>
                  </a:cubicBezTo>
                  <a:cubicBezTo>
                    <a:pt x="17" y="13"/>
                    <a:pt x="20" y="17"/>
                    <a:pt x="23" y="17"/>
                  </a:cubicBezTo>
                  <a:cubicBezTo>
                    <a:pt x="25" y="18"/>
                    <a:pt x="27" y="16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9"/>
            <p:cNvSpPr/>
            <p:nvPr/>
          </p:nvSpPr>
          <p:spPr bwMode="auto">
            <a:xfrm>
              <a:off x="5489" y="1130"/>
              <a:ext cx="55" cy="52"/>
            </a:xfrm>
            <a:custGeom>
              <a:avLst/>
              <a:gdLst>
                <a:gd name="T0" fmla="*/ 22 w 23"/>
                <a:gd name="T1" fmla="*/ 16 h 22"/>
                <a:gd name="T2" fmla="*/ 14 w 23"/>
                <a:gd name="T3" fmla="*/ 11 h 22"/>
                <a:gd name="T4" fmla="*/ 6 w 23"/>
                <a:gd name="T5" fmla="*/ 3 h 22"/>
                <a:gd name="T6" fmla="*/ 2 w 23"/>
                <a:gd name="T7" fmla="*/ 6 h 22"/>
                <a:gd name="T8" fmla="*/ 9 w 23"/>
                <a:gd name="T9" fmla="*/ 17 h 22"/>
                <a:gd name="T10" fmla="*/ 21 w 23"/>
                <a:gd name="T11" fmla="*/ 20 h 22"/>
                <a:gd name="T12" fmla="*/ 22 w 23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22" y="16"/>
                  </a:moveTo>
                  <a:cubicBezTo>
                    <a:pt x="21" y="13"/>
                    <a:pt x="16" y="13"/>
                    <a:pt x="14" y="11"/>
                  </a:cubicBezTo>
                  <a:cubicBezTo>
                    <a:pt x="11" y="9"/>
                    <a:pt x="8" y="6"/>
                    <a:pt x="6" y="3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3" y="10"/>
                    <a:pt x="6" y="14"/>
                    <a:pt x="9" y="17"/>
                  </a:cubicBezTo>
                  <a:cubicBezTo>
                    <a:pt x="12" y="19"/>
                    <a:pt x="18" y="22"/>
                    <a:pt x="21" y="20"/>
                  </a:cubicBezTo>
                  <a:cubicBezTo>
                    <a:pt x="23" y="20"/>
                    <a:pt x="23" y="18"/>
                    <a:pt x="2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"/>
            <p:cNvSpPr/>
            <p:nvPr/>
          </p:nvSpPr>
          <p:spPr bwMode="auto">
            <a:xfrm>
              <a:off x="5556" y="1194"/>
              <a:ext cx="47" cy="67"/>
            </a:xfrm>
            <a:custGeom>
              <a:avLst/>
              <a:gdLst>
                <a:gd name="T0" fmla="*/ 15 w 20"/>
                <a:gd name="T1" fmla="*/ 13 h 28"/>
                <a:gd name="T2" fmla="*/ 7 w 20"/>
                <a:gd name="T3" fmla="*/ 2 h 28"/>
                <a:gd name="T4" fmla="*/ 2 w 20"/>
                <a:gd name="T5" fmla="*/ 6 h 28"/>
                <a:gd name="T6" fmla="*/ 9 w 20"/>
                <a:gd name="T7" fmla="*/ 16 h 28"/>
                <a:gd name="T8" fmla="*/ 14 w 20"/>
                <a:gd name="T9" fmla="*/ 27 h 28"/>
                <a:gd name="T10" fmla="*/ 20 w 20"/>
                <a:gd name="T11" fmla="*/ 25 h 28"/>
                <a:gd name="T12" fmla="*/ 15 w 20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5" y="13"/>
                  </a:moveTo>
                  <a:cubicBezTo>
                    <a:pt x="13" y="9"/>
                    <a:pt x="10" y="6"/>
                    <a:pt x="7" y="2"/>
                  </a:cubicBezTo>
                  <a:cubicBezTo>
                    <a:pt x="5" y="0"/>
                    <a:pt x="0" y="3"/>
                    <a:pt x="2" y="6"/>
                  </a:cubicBezTo>
                  <a:cubicBezTo>
                    <a:pt x="4" y="9"/>
                    <a:pt x="7" y="13"/>
                    <a:pt x="9" y="16"/>
                  </a:cubicBezTo>
                  <a:cubicBezTo>
                    <a:pt x="10" y="20"/>
                    <a:pt x="11" y="24"/>
                    <a:pt x="14" y="27"/>
                  </a:cubicBezTo>
                  <a:cubicBezTo>
                    <a:pt x="16" y="28"/>
                    <a:pt x="19" y="28"/>
                    <a:pt x="20" y="25"/>
                  </a:cubicBezTo>
                  <a:cubicBezTo>
                    <a:pt x="20" y="21"/>
                    <a:pt x="18" y="17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"/>
            <p:cNvSpPr/>
            <p:nvPr/>
          </p:nvSpPr>
          <p:spPr bwMode="auto">
            <a:xfrm>
              <a:off x="3496" y="1630"/>
              <a:ext cx="86" cy="26"/>
            </a:xfrm>
            <a:custGeom>
              <a:avLst/>
              <a:gdLst>
                <a:gd name="T0" fmla="*/ 33 w 36"/>
                <a:gd name="T1" fmla="*/ 3 h 11"/>
                <a:gd name="T2" fmla="*/ 20 w 36"/>
                <a:gd name="T3" fmla="*/ 1 h 11"/>
                <a:gd name="T4" fmla="*/ 4 w 36"/>
                <a:gd name="T5" fmla="*/ 0 h 11"/>
                <a:gd name="T6" fmla="*/ 3 w 36"/>
                <a:gd name="T7" fmla="*/ 7 h 11"/>
                <a:gd name="T8" fmla="*/ 20 w 36"/>
                <a:gd name="T9" fmla="*/ 9 h 11"/>
                <a:gd name="T10" fmla="*/ 33 w 36"/>
                <a:gd name="T11" fmla="*/ 9 h 11"/>
                <a:gd name="T12" fmla="*/ 33 w 36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3"/>
                  </a:moveTo>
                  <a:cubicBezTo>
                    <a:pt x="29" y="0"/>
                    <a:pt x="24" y="1"/>
                    <a:pt x="20" y="1"/>
                  </a:cubicBezTo>
                  <a:cubicBezTo>
                    <a:pt x="15" y="0"/>
                    <a:pt x="9" y="0"/>
                    <a:pt x="4" y="0"/>
                  </a:cubicBezTo>
                  <a:cubicBezTo>
                    <a:pt x="1" y="0"/>
                    <a:pt x="0" y="6"/>
                    <a:pt x="3" y="7"/>
                  </a:cubicBezTo>
                  <a:cubicBezTo>
                    <a:pt x="9" y="8"/>
                    <a:pt x="14" y="8"/>
                    <a:pt x="20" y="9"/>
                  </a:cubicBezTo>
                  <a:cubicBezTo>
                    <a:pt x="24" y="10"/>
                    <a:pt x="28" y="11"/>
                    <a:pt x="33" y="9"/>
                  </a:cubicBezTo>
                  <a:cubicBezTo>
                    <a:pt x="36" y="8"/>
                    <a:pt x="35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2"/>
            <p:cNvSpPr/>
            <p:nvPr/>
          </p:nvSpPr>
          <p:spPr bwMode="auto">
            <a:xfrm>
              <a:off x="3655" y="1637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7 w 35"/>
                <a:gd name="T3" fmla="*/ 1 h 10"/>
                <a:gd name="T4" fmla="*/ 3 w 35"/>
                <a:gd name="T5" fmla="*/ 2 h 10"/>
                <a:gd name="T6" fmla="*/ 3 w 35"/>
                <a:gd name="T7" fmla="*/ 9 h 10"/>
                <a:gd name="T8" fmla="*/ 17 w 35"/>
                <a:gd name="T9" fmla="*/ 10 h 10"/>
                <a:gd name="T10" fmla="*/ 32 w 35"/>
                <a:gd name="T11" fmla="*/ 9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7" y="0"/>
                    <a:pt x="22" y="0"/>
                    <a:pt x="17" y="1"/>
                  </a:cubicBezTo>
                  <a:cubicBezTo>
                    <a:pt x="13" y="1"/>
                    <a:pt x="8" y="1"/>
                    <a:pt x="3" y="2"/>
                  </a:cubicBezTo>
                  <a:cubicBezTo>
                    <a:pt x="0" y="2"/>
                    <a:pt x="0" y="8"/>
                    <a:pt x="3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2" y="10"/>
                    <a:pt x="27" y="10"/>
                    <a:pt x="32" y="9"/>
                  </a:cubicBezTo>
                  <a:cubicBezTo>
                    <a:pt x="35" y="8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3"/>
            <p:cNvSpPr/>
            <p:nvPr/>
          </p:nvSpPr>
          <p:spPr bwMode="auto">
            <a:xfrm>
              <a:off x="3807" y="1640"/>
              <a:ext cx="104" cy="35"/>
            </a:xfrm>
            <a:custGeom>
              <a:avLst/>
              <a:gdLst>
                <a:gd name="T0" fmla="*/ 40 w 44"/>
                <a:gd name="T1" fmla="*/ 5 h 15"/>
                <a:gd name="T2" fmla="*/ 6 w 44"/>
                <a:gd name="T3" fmla="*/ 6 h 15"/>
                <a:gd name="T4" fmla="*/ 8 w 44"/>
                <a:gd name="T5" fmla="*/ 15 h 15"/>
                <a:gd name="T6" fmla="*/ 24 w 44"/>
                <a:gd name="T7" fmla="*/ 13 h 15"/>
                <a:gd name="T8" fmla="*/ 39 w 44"/>
                <a:gd name="T9" fmla="*/ 13 h 15"/>
                <a:gd name="T10" fmla="*/ 40 w 4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5">
                  <a:moveTo>
                    <a:pt x="40" y="5"/>
                  </a:moveTo>
                  <a:cubicBezTo>
                    <a:pt x="30" y="0"/>
                    <a:pt x="16" y="4"/>
                    <a:pt x="6" y="6"/>
                  </a:cubicBezTo>
                  <a:cubicBezTo>
                    <a:pt x="0" y="8"/>
                    <a:pt x="3" y="15"/>
                    <a:pt x="8" y="15"/>
                  </a:cubicBezTo>
                  <a:cubicBezTo>
                    <a:pt x="13" y="14"/>
                    <a:pt x="19" y="13"/>
                    <a:pt x="24" y="13"/>
                  </a:cubicBezTo>
                  <a:cubicBezTo>
                    <a:pt x="29" y="13"/>
                    <a:pt x="34" y="14"/>
                    <a:pt x="39" y="13"/>
                  </a:cubicBezTo>
                  <a:cubicBezTo>
                    <a:pt x="43" y="12"/>
                    <a:pt x="44" y="7"/>
                    <a:pt x="4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4"/>
            <p:cNvSpPr/>
            <p:nvPr/>
          </p:nvSpPr>
          <p:spPr bwMode="auto">
            <a:xfrm>
              <a:off x="3975" y="1632"/>
              <a:ext cx="107" cy="36"/>
            </a:xfrm>
            <a:custGeom>
              <a:avLst/>
              <a:gdLst>
                <a:gd name="T0" fmla="*/ 42 w 45"/>
                <a:gd name="T1" fmla="*/ 2 h 15"/>
                <a:gd name="T2" fmla="*/ 25 w 45"/>
                <a:gd name="T3" fmla="*/ 3 h 15"/>
                <a:gd name="T4" fmla="*/ 6 w 45"/>
                <a:gd name="T5" fmla="*/ 1 h 15"/>
                <a:gd name="T6" fmla="*/ 4 w 45"/>
                <a:gd name="T7" fmla="*/ 8 h 15"/>
                <a:gd name="T8" fmla="*/ 42 w 45"/>
                <a:gd name="T9" fmla="*/ 9 h 15"/>
                <a:gd name="T10" fmla="*/ 42 w 45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5">
                  <a:moveTo>
                    <a:pt x="42" y="2"/>
                  </a:moveTo>
                  <a:cubicBezTo>
                    <a:pt x="36" y="1"/>
                    <a:pt x="31" y="2"/>
                    <a:pt x="25" y="3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14" y="12"/>
                    <a:pt x="32" y="15"/>
                    <a:pt x="42" y="9"/>
                  </a:cubicBezTo>
                  <a:cubicBezTo>
                    <a:pt x="45" y="7"/>
                    <a:pt x="45" y="3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5"/>
            <p:cNvSpPr/>
            <p:nvPr/>
          </p:nvSpPr>
          <p:spPr bwMode="auto">
            <a:xfrm>
              <a:off x="4143" y="1647"/>
              <a:ext cx="93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1 h 11"/>
                <a:gd name="T4" fmla="*/ 5 w 39"/>
                <a:gd name="T5" fmla="*/ 2 h 11"/>
                <a:gd name="T6" fmla="*/ 5 w 39"/>
                <a:gd name="T7" fmla="*/ 10 h 11"/>
                <a:gd name="T8" fmla="*/ 22 w 39"/>
                <a:gd name="T9" fmla="*/ 10 h 11"/>
                <a:gd name="T10" fmla="*/ 36 w 39"/>
                <a:gd name="T11" fmla="*/ 9 h 11"/>
                <a:gd name="T12" fmla="*/ 36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6" y="1"/>
                    <a:pt x="10" y="1"/>
                    <a:pt x="5" y="2"/>
                  </a:cubicBezTo>
                  <a:cubicBezTo>
                    <a:pt x="0" y="2"/>
                    <a:pt x="0" y="9"/>
                    <a:pt x="5" y="10"/>
                  </a:cubicBezTo>
                  <a:cubicBezTo>
                    <a:pt x="10" y="10"/>
                    <a:pt x="16" y="10"/>
                    <a:pt x="22" y="10"/>
                  </a:cubicBezTo>
                  <a:cubicBezTo>
                    <a:pt x="27" y="11"/>
                    <a:pt x="31" y="11"/>
                    <a:pt x="36" y="9"/>
                  </a:cubicBezTo>
                  <a:cubicBezTo>
                    <a:pt x="39" y="8"/>
                    <a:pt x="39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6"/>
            <p:cNvSpPr/>
            <p:nvPr/>
          </p:nvSpPr>
          <p:spPr bwMode="auto">
            <a:xfrm>
              <a:off x="4307" y="1647"/>
              <a:ext cx="92" cy="26"/>
            </a:xfrm>
            <a:custGeom>
              <a:avLst/>
              <a:gdLst>
                <a:gd name="T0" fmla="*/ 35 w 39"/>
                <a:gd name="T1" fmla="*/ 2 h 11"/>
                <a:gd name="T2" fmla="*/ 18 w 39"/>
                <a:gd name="T3" fmla="*/ 1 h 11"/>
                <a:gd name="T4" fmla="*/ 2 w 39"/>
                <a:gd name="T5" fmla="*/ 3 h 11"/>
                <a:gd name="T6" fmla="*/ 2 w 39"/>
                <a:gd name="T7" fmla="*/ 8 h 11"/>
                <a:gd name="T8" fmla="*/ 18 w 39"/>
                <a:gd name="T9" fmla="*/ 10 h 11"/>
                <a:gd name="T10" fmla="*/ 35 w 39"/>
                <a:gd name="T11" fmla="*/ 9 h 11"/>
                <a:gd name="T12" fmla="*/ 35 w 3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5" y="2"/>
                  </a:moveTo>
                  <a:cubicBezTo>
                    <a:pt x="29" y="0"/>
                    <a:pt x="24" y="1"/>
                    <a:pt x="18" y="1"/>
                  </a:cubicBezTo>
                  <a:cubicBezTo>
                    <a:pt x="13" y="1"/>
                    <a:pt x="7" y="2"/>
                    <a:pt x="2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7" y="9"/>
                    <a:pt x="13" y="10"/>
                    <a:pt x="18" y="10"/>
                  </a:cubicBezTo>
                  <a:cubicBezTo>
                    <a:pt x="24" y="10"/>
                    <a:pt x="29" y="11"/>
                    <a:pt x="35" y="9"/>
                  </a:cubicBezTo>
                  <a:cubicBezTo>
                    <a:pt x="39" y="8"/>
                    <a:pt x="39" y="3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7"/>
            <p:cNvSpPr/>
            <p:nvPr/>
          </p:nvSpPr>
          <p:spPr bwMode="auto">
            <a:xfrm>
              <a:off x="4473" y="1652"/>
              <a:ext cx="83" cy="28"/>
            </a:xfrm>
            <a:custGeom>
              <a:avLst/>
              <a:gdLst>
                <a:gd name="T0" fmla="*/ 32 w 35"/>
                <a:gd name="T1" fmla="*/ 2 h 12"/>
                <a:gd name="T2" fmla="*/ 3 w 35"/>
                <a:gd name="T3" fmla="*/ 6 h 12"/>
                <a:gd name="T4" fmla="*/ 14 w 35"/>
                <a:gd name="T5" fmla="*/ 10 h 12"/>
                <a:gd name="T6" fmla="*/ 32 w 35"/>
                <a:gd name="T7" fmla="*/ 10 h 12"/>
                <a:gd name="T8" fmla="*/ 32 w 3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32" y="2"/>
                  </a:moveTo>
                  <a:cubicBezTo>
                    <a:pt x="28" y="1"/>
                    <a:pt x="0" y="0"/>
                    <a:pt x="3" y="6"/>
                  </a:cubicBezTo>
                  <a:cubicBezTo>
                    <a:pt x="4" y="10"/>
                    <a:pt x="11" y="10"/>
                    <a:pt x="14" y="10"/>
                  </a:cubicBezTo>
                  <a:cubicBezTo>
                    <a:pt x="20" y="11"/>
                    <a:pt x="26" y="12"/>
                    <a:pt x="32" y="10"/>
                  </a:cubicBezTo>
                  <a:cubicBezTo>
                    <a:pt x="35" y="8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8"/>
            <p:cNvSpPr/>
            <p:nvPr/>
          </p:nvSpPr>
          <p:spPr bwMode="auto">
            <a:xfrm>
              <a:off x="4624" y="1642"/>
              <a:ext cx="93" cy="24"/>
            </a:xfrm>
            <a:custGeom>
              <a:avLst/>
              <a:gdLst>
                <a:gd name="T0" fmla="*/ 34 w 39"/>
                <a:gd name="T1" fmla="*/ 1 h 10"/>
                <a:gd name="T2" fmla="*/ 20 w 39"/>
                <a:gd name="T3" fmla="*/ 1 h 10"/>
                <a:gd name="T4" fmla="*/ 4 w 39"/>
                <a:gd name="T5" fmla="*/ 2 h 10"/>
                <a:gd name="T6" fmla="*/ 4 w 39"/>
                <a:gd name="T7" fmla="*/ 9 h 10"/>
                <a:gd name="T8" fmla="*/ 20 w 39"/>
                <a:gd name="T9" fmla="*/ 10 h 10"/>
                <a:gd name="T10" fmla="*/ 34 w 39"/>
                <a:gd name="T11" fmla="*/ 9 h 10"/>
                <a:gd name="T12" fmla="*/ 34 w 3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4" y="1"/>
                  </a:moveTo>
                  <a:cubicBezTo>
                    <a:pt x="30" y="0"/>
                    <a:pt x="25" y="1"/>
                    <a:pt x="20" y="1"/>
                  </a:cubicBezTo>
                  <a:cubicBezTo>
                    <a:pt x="15" y="1"/>
                    <a:pt x="10" y="2"/>
                    <a:pt x="4" y="2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10" y="9"/>
                    <a:pt x="15" y="9"/>
                    <a:pt x="20" y="10"/>
                  </a:cubicBezTo>
                  <a:cubicBezTo>
                    <a:pt x="25" y="10"/>
                    <a:pt x="30" y="10"/>
                    <a:pt x="34" y="9"/>
                  </a:cubicBezTo>
                  <a:cubicBezTo>
                    <a:pt x="39" y="9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9"/>
            <p:cNvSpPr/>
            <p:nvPr/>
          </p:nvSpPr>
          <p:spPr bwMode="auto">
            <a:xfrm>
              <a:off x="4762" y="1640"/>
              <a:ext cx="106" cy="28"/>
            </a:xfrm>
            <a:custGeom>
              <a:avLst/>
              <a:gdLst>
                <a:gd name="T0" fmla="*/ 41 w 45"/>
                <a:gd name="T1" fmla="*/ 3 h 12"/>
                <a:gd name="T2" fmla="*/ 3 w 45"/>
                <a:gd name="T3" fmla="*/ 5 h 12"/>
                <a:gd name="T4" fmla="*/ 4 w 45"/>
                <a:gd name="T5" fmla="*/ 11 h 12"/>
                <a:gd name="T6" fmla="*/ 22 w 45"/>
                <a:gd name="T7" fmla="*/ 10 h 12"/>
                <a:gd name="T8" fmla="*/ 40 w 45"/>
                <a:gd name="T9" fmla="*/ 10 h 12"/>
                <a:gd name="T10" fmla="*/ 41 w 45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2">
                  <a:moveTo>
                    <a:pt x="41" y="3"/>
                  </a:moveTo>
                  <a:cubicBezTo>
                    <a:pt x="29" y="0"/>
                    <a:pt x="15" y="2"/>
                    <a:pt x="3" y="5"/>
                  </a:cubicBezTo>
                  <a:cubicBezTo>
                    <a:pt x="0" y="6"/>
                    <a:pt x="0" y="12"/>
                    <a:pt x="4" y="11"/>
                  </a:cubicBezTo>
                  <a:cubicBezTo>
                    <a:pt x="10" y="11"/>
                    <a:pt x="16" y="10"/>
                    <a:pt x="22" y="10"/>
                  </a:cubicBezTo>
                  <a:cubicBezTo>
                    <a:pt x="28" y="10"/>
                    <a:pt x="34" y="11"/>
                    <a:pt x="40" y="10"/>
                  </a:cubicBezTo>
                  <a:cubicBezTo>
                    <a:pt x="44" y="10"/>
                    <a:pt x="45" y="4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0"/>
            <p:cNvSpPr/>
            <p:nvPr/>
          </p:nvSpPr>
          <p:spPr bwMode="auto">
            <a:xfrm>
              <a:off x="4951" y="1637"/>
              <a:ext cx="98" cy="26"/>
            </a:xfrm>
            <a:custGeom>
              <a:avLst/>
              <a:gdLst>
                <a:gd name="T0" fmla="*/ 37 w 41"/>
                <a:gd name="T1" fmla="*/ 1 h 11"/>
                <a:gd name="T2" fmla="*/ 21 w 41"/>
                <a:gd name="T3" fmla="*/ 2 h 11"/>
                <a:gd name="T4" fmla="*/ 3 w 41"/>
                <a:gd name="T5" fmla="*/ 5 h 11"/>
                <a:gd name="T6" fmla="*/ 4 w 41"/>
                <a:gd name="T7" fmla="*/ 11 h 11"/>
                <a:gd name="T8" fmla="*/ 21 w 41"/>
                <a:gd name="T9" fmla="*/ 11 h 11"/>
                <a:gd name="T10" fmla="*/ 37 w 41"/>
                <a:gd name="T11" fmla="*/ 9 h 11"/>
                <a:gd name="T12" fmla="*/ 37 w 4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37" y="1"/>
                  </a:moveTo>
                  <a:cubicBezTo>
                    <a:pt x="31" y="0"/>
                    <a:pt x="26" y="1"/>
                    <a:pt x="21" y="2"/>
                  </a:cubicBezTo>
                  <a:cubicBezTo>
                    <a:pt x="15" y="2"/>
                    <a:pt x="9" y="3"/>
                    <a:pt x="3" y="5"/>
                  </a:cubicBezTo>
                  <a:cubicBezTo>
                    <a:pt x="0" y="5"/>
                    <a:pt x="1" y="11"/>
                    <a:pt x="4" y="11"/>
                  </a:cubicBezTo>
                  <a:cubicBezTo>
                    <a:pt x="10" y="11"/>
                    <a:pt x="15" y="11"/>
                    <a:pt x="21" y="11"/>
                  </a:cubicBezTo>
                  <a:cubicBezTo>
                    <a:pt x="26" y="10"/>
                    <a:pt x="32" y="11"/>
                    <a:pt x="37" y="9"/>
                  </a:cubicBezTo>
                  <a:cubicBezTo>
                    <a:pt x="40" y="8"/>
                    <a:pt x="41" y="2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1"/>
            <p:cNvSpPr/>
            <p:nvPr/>
          </p:nvSpPr>
          <p:spPr bwMode="auto">
            <a:xfrm>
              <a:off x="5091" y="1587"/>
              <a:ext cx="121" cy="72"/>
            </a:xfrm>
            <a:custGeom>
              <a:avLst/>
              <a:gdLst>
                <a:gd name="T0" fmla="*/ 46 w 51"/>
                <a:gd name="T1" fmla="*/ 1 h 30"/>
                <a:gd name="T2" fmla="*/ 27 w 51"/>
                <a:gd name="T3" fmla="*/ 12 h 30"/>
                <a:gd name="T4" fmla="*/ 5 w 51"/>
                <a:gd name="T5" fmla="*/ 22 h 30"/>
                <a:gd name="T6" fmla="*/ 7 w 51"/>
                <a:gd name="T7" fmla="*/ 29 h 30"/>
                <a:gd name="T8" fmla="*/ 50 w 51"/>
                <a:gd name="T9" fmla="*/ 7 h 30"/>
                <a:gd name="T10" fmla="*/ 46 w 51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0">
                  <a:moveTo>
                    <a:pt x="46" y="1"/>
                  </a:moveTo>
                  <a:cubicBezTo>
                    <a:pt x="39" y="4"/>
                    <a:pt x="33" y="8"/>
                    <a:pt x="27" y="12"/>
                  </a:cubicBezTo>
                  <a:cubicBezTo>
                    <a:pt x="20" y="16"/>
                    <a:pt x="13" y="19"/>
                    <a:pt x="5" y="22"/>
                  </a:cubicBezTo>
                  <a:cubicBezTo>
                    <a:pt x="0" y="23"/>
                    <a:pt x="2" y="30"/>
                    <a:pt x="7" y="29"/>
                  </a:cubicBezTo>
                  <a:cubicBezTo>
                    <a:pt x="21" y="26"/>
                    <a:pt x="41" y="20"/>
                    <a:pt x="50" y="7"/>
                  </a:cubicBezTo>
                  <a:cubicBezTo>
                    <a:pt x="51" y="4"/>
                    <a:pt x="49" y="0"/>
                    <a:pt x="4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2"/>
            <p:cNvSpPr/>
            <p:nvPr/>
          </p:nvSpPr>
          <p:spPr bwMode="auto">
            <a:xfrm>
              <a:off x="5257" y="1513"/>
              <a:ext cx="83" cy="67"/>
            </a:xfrm>
            <a:custGeom>
              <a:avLst/>
              <a:gdLst>
                <a:gd name="T0" fmla="*/ 31 w 35"/>
                <a:gd name="T1" fmla="*/ 4 h 28"/>
                <a:gd name="T2" fmla="*/ 17 w 35"/>
                <a:gd name="T3" fmla="*/ 6 h 28"/>
                <a:gd name="T4" fmla="*/ 4 w 35"/>
                <a:gd name="T5" fmla="*/ 19 h 28"/>
                <a:gd name="T6" fmla="*/ 9 w 35"/>
                <a:gd name="T7" fmla="*/ 24 h 28"/>
                <a:gd name="T8" fmla="*/ 24 w 35"/>
                <a:gd name="T9" fmla="*/ 14 h 28"/>
                <a:gd name="T10" fmla="*/ 31 w 35"/>
                <a:gd name="T1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1" y="4"/>
                  </a:moveTo>
                  <a:cubicBezTo>
                    <a:pt x="28" y="0"/>
                    <a:pt x="21" y="4"/>
                    <a:pt x="17" y="6"/>
                  </a:cubicBezTo>
                  <a:cubicBezTo>
                    <a:pt x="12" y="10"/>
                    <a:pt x="7" y="14"/>
                    <a:pt x="4" y="19"/>
                  </a:cubicBezTo>
                  <a:cubicBezTo>
                    <a:pt x="0" y="23"/>
                    <a:pt x="5" y="28"/>
                    <a:pt x="9" y="24"/>
                  </a:cubicBezTo>
                  <a:cubicBezTo>
                    <a:pt x="14" y="20"/>
                    <a:pt x="19" y="17"/>
                    <a:pt x="24" y="14"/>
                  </a:cubicBezTo>
                  <a:cubicBezTo>
                    <a:pt x="27" y="12"/>
                    <a:pt x="35" y="9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3"/>
            <p:cNvSpPr/>
            <p:nvPr/>
          </p:nvSpPr>
          <p:spPr bwMode="auto">
            <a:xfrm>
              <a:off x="5361" y="1440"/>
              <a:ext cx="76" cy="57"/>
            </a:xfrm>
            <a:custGeom>
              <a:avLst/>
              <a:gdLst>
                <a:gd name="T0" fmla="*/ 26 w 32"/>
                <a:gd name="T1" fmla="*/ 0 h 24"/>
                <a:gd name="T2" fmla="*/ 15 w 32"/>
                <a:gd name="T3" fmla="*/ 8 h 24"/>
                <a:gd name="T4" fmla="*/ 3 w 32"/>
                <a:gd name="T5" fmla="*/ 17 h 24"/>
                <a:gd name="T6" fmla="*/ 7 w 32"/>
                <a:gd name="T7" fmla="*/ 22 h 24"/>
                <a:gd name="T8" fmla="*/ 20 w 32"/>
                <a:gd name="T9" fmla="*/ 14 h 24"/>
                <a:gd name="T10" fmla="*/ 30 w 32"/>
                <a:gd name="T11" fmla="*/ 6 h 24"/>
                <a:gd name="T12" fmla="*/ 26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6" y="0"/>
                  </a:moveTo>
                  <a:cubicBezTo>
                    <a:pt x="22" y="2"/>
                    <a:pt x="18" y="5"/>
                    <a:pt x="15" y="8"/>
                  </a:cubicBezTo>
                  <a:cubicBezTo>
                    <a:pt x="11" y="11"/>
                    <a:pt x="6" y="14"/>
                    <a:pt x="3" y="17"/>
                  </a:cubicBezTo>
                  <a:cubicBezTo>
                    <a:pt x="0" y="20"/>
                    <a:pt x="4" y="24"/>
                    <a:pt x="7" y="22"/>
                  </a:cubicBezTo>
                  <a:cubicBezTo>
                    <a:pt x="11" y="20"/>
                    <a:pt x="15" y="17"/>
                    <a:pt x="20" y="14"/>
                  </a:cubicBezTo>
                  <a:cubicBezTo>
                    <a:pt x="24" y="12"/>
                    <a:pt x="28" y="10"/>
                    <a:pt x="30" y="6"/>
                  </a:cubicBezTo>
                  <a:cubicBezTo>
                    <a:pt x="32" y="3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4"/>
            <p:cNvSpPr/>
            <p:nvPr/>
          </p:nvSpPr>
          <p:spPr bwMode="auto">
            <a:xfrm>
              <a:off x="5489" y="1344"/>
              <a:ext cx="69" cy="67"/>
            </a:xfrm>
            <a:custGeom>
              <a:avLst/>
              <a:gdLst>
                <a:gd name="T0" fmla="*/ 20 w 29"/>
                <a:gd name="T1" fmla="*/ 1 h 28"/>
                <a:gd name="T2" fmla="*/ 2 w 29"/>
                <a:gd name="T3" fmla="*/ 19 h 28"/>
                <a:gd name="T4" fmla="*/ 10 w 29"/>
                <a:gd name="T5" fmla="*/ 23 h 28"/>
                <a:gd name="T6" fmla="*/ 17 w 29"/>
                <a:gd name="T7" fmla="*/ 16 h 28"/>
                <a:gd name="T8" fmla="*/ 25 w 29"/>
                <a:gd name="T9" fmla="*/ 10 h 28"/>
                <a:gd name="T10" fmla="*/ 20 w 29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20" y="1"/>
                  </a:moveTo>
                  <a:cubicBezTo>
                    <a:pt x="12" y="4"/>
                    <a:pt x="6" y="12"/>
                    <a:pt x="2" y="19"/>
                  </a:cubicBezTo>
                  <a:cubicBezTo>
                    <a:pt x="0" y="24"/>
                    <a:pt x="7" y="28"/>
                    <a:pt x="10" y="23"/>
                  </a:cubicBezTo>
                  <a:cubicBezTo>
                    <a:pt x="12" y="21"/>
                    <a:pt x="14" y="18"/>
                    <a:pt x="17" y="16"/>
                  </a:cubicBezTo>
                  <a:cubicBezTo>
                    <a:pt x="19" y="14"/>
                    <a:pt x="22" y="12"/>
                    <a:pt x="25" y="10"/>
                  </a:cubicBezTo>
                  <a:cubicBezTo>
                    <a:pt x="29" y="7"/>
                    <a:pt x="24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5"/>
            <p:cNvSpPr/>
            <p:nvPr/>
          </p:nvSpPr>
          <p:spPr bwMode="auto">
            <a:xfrm>
              <a:off x="5560" y="1273"/>
              <a:ext cx="55" cy="57"/>
            </a:xfrm>
            <a:custGeom>
              <a:avLst/>
              <a:gdLst>
                <a:gd name="T0" fmla="*/ 17 w 23"/>
                <a:gd name="T1" fmla="*/ 1 h 24"/>
                <a:gd name="T2" fmla="*/ 10 w 23"/>
                <a:gd name="T3" fmla="*/ 8 h 24"/>
                <a:gd name="T4" fmla="*/ 3 w 23"/>
                <a:gd name="T5" fmla="*/ 17 h 24"/>
                <a:gd name="T6" fmla="*/ 9 w 23"/>
                <a:gd name="T7" fmla="*/ 21 h 24"/>
                <a:gd name="T8" fmla="*/ 16 w 23"/>
                <a:gd name="T9" fmla="*/ 14 h 24"/>
                <a:gd name="T10" fmla="*/ 22 w 23"/>
                <a:gd name="T11" fmla="*/ 5 h 24"/>
                <a:gd name="T12" fmla="*/ 17 w 23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cubicBezTo>
                    <a:pt x="14" y="2"/>
                    <a:pt x="12" y="5"/>
                    <a:pt x="10" y="8"/>
                  </a:cubicBezTo>
                  <a:cubicBezTo>
                    <a:pt x="7" y="11"/>
                    <a:pt x="5" y="14"/>
                    <a:pt x="3" y="17"/>
                  </a:cubicBezTo>
                  <a:cubicBezTo>
                    <a:pt x="0" y="20"/>
                    <a:pt x="6" y="24"/>
                    <a:pt x="9" y="21"/>
                  </a:cubicBezTo>
                  <a:cubicBezTo>
                    <a:pt x="11" y="19"/>
                    <a:pt x="14" y="16"/>
                    <a:pt x="16" y="14"/>
                  </a:cubicBezTo>
                  <a:cubicBezTo>
                    <a:pt x="19" y="11"/>
                    <a:pt x="22" y="9"/>
                    <a:pt x="22" y="5"/>
                  </a:cubicBezTo>
                  <a:cubicBezTo>
                    <a:pt x="23" y="3"/>
                    <a:pt x="20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文本框 132"/>
          <p:cNvSpPr txBox="1"/>
          <p:nvPr/>
        </p:nvSpPr>
        <p:spPr>
          <a:xfrm>
            <a:off x="6902582" y="4380387"/>
            <a:ext cx="70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zh-CN" altLang="en-US" sz="4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7899782" y="4424867"/>
            <a:ext cx="289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If it is not real text.</a:t>
            </a:r>
            <a:endParaRPr lang="en-US" altLang="zh-CN" sz="16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endParaRPr lang="en-US" altLang="zh-CN" sz="16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5" name="任意多边形 134"/>
          <p:cNvSpPr/>
          <p:nvPr/>
        </p:nvSpPr>
        <p:spPr>
          <a:xfrm>
            <a:off x="1913255" y="2313836"/>
            <a:ext cx="3600450" cy="2759180"/>
          </a:xfrm>
          <a:custGeom>
            <a:avLst/>
            <a:gdLst>
              <a:gd name="connsiteX0" fmla="*/ 276225 w 3600450"/>
              <a:gd name="connsiteY0" fmla="*/ 0 h 2733675"/>
              <a:gd name="connsiteX1" fmla="*/ 171450 w 3600450"/>
              <a:gd name="connsiteY1" fmla="*/ 19050 h 2733675"/>
              <a:gd name="connsiteX2" fmla="*/ 114300 w 3600450"/>
              <a:gd name="connsiteY2" fmla="*/ 114300 h 2733675"/>
              <a:gd name="connsiteX3" fmla="*/ 19050 w 3600450"/>
              <a:gd name="connsiteY3" fmla="*/ 381000 h 2733675"/>
              <a:gd name="connsiteX4" fmla="*/ 0 w 3600450"/>
              <a:gd name="connsiteY4" fmla="*/ 1066800 h 2733675"/>
              <a:gd name="connsiteX5" fmla="*/ 47625 w 3600450"/>
              <a:gd name="connsiteY5" fmla="*/ 2219325 h 2733675"/>
              <a:gd name="connsiteX6" fmla="*/ 76200 w 3600450"/>
              <a:gd name="connsiteY6" fmla="*/ 2505075 h 2733675"/>
              <a:gd name="connsiteX7" fmla="*/ 180975 w 3600450"/>
              <a:gd name="connsiteY7" fmla="*/ 2619375 h 2733675"/>
              <a:gd name="connsiteX8" fmla="*/ 600075 w 3600450"/>
              <a:gd name="connsiteY8" fmla="*/ 2686050 h 2733675"/>
              <a:gd name="connsiteX9" fmla="*/ 2266950 w 3600450"/>
              <a:gd name="connsiteY9" fmla="*/ 2733675 h 2733675"/>
              <a:gd name="connsiteX10" fmla="*/ 3162300 w 3600450"/>
              <a:gd name="connsiteY10" fmla="*/ 2724150 h 2733675"/>
              <a:gd name="connsiteX11" fmla="*/ 3381375 w 3600450"/>
              <a:gd name="connsiteY11" fmla="*/ 2686050 h 2733675"/>
              <a:gd name="connsiteX12" fmla="*/ 3495675 w 3600450"/>
              <a:gd name="connsiteY12" fmla="*/ 2533650 h 2733675"/>
              <a:gd name="connsiteX13" fmla="*/ 3581400 w 3600450"/>
              <a:gd name="connsiteY13" fmla="*/ 1885950 h 2733675"/>
              <a:gd name="connsiteX14" fmla="*/ 3600450 w 3600450"/>
              <a:gd name="connsiteY14" fmla="*/ 581025 h 2733675"/>
              <a:gd name="connsiteX15" fmla="*/ 3562350 w 3600450"/>
              <a:gd name="connsiteY15" fmla="*/ 238125 h 2733675"/>
              <a:gd name="connsiteX16" fmla="*/ 3457575 w 3600450"/>
              <a:gd name="connsiteY16" fmla="*/ 76200 h 2733675"/>
              <a:gd name="connsiteX17" fmla="*/ 3295650 w 3600450"/>
              <a:gd name="connsiteY17" fmla="*/ 38100 h 2733675"/>
              <a:gd name="connsiteX18" fmla="*/ 2981325 w 3600450"/>
              <a:gd name="connsiteY18" fmla="*/ 9525 h 2733675"/>
              <a:gd name="connsiteX19" fmla="*/ 1038225 w 3600450"/>
              <a:gd name="connsiteY19" fmla="*/ 9525 h 2733675"/>
              <a:gd name="connsiteX20" fmla="*/ 276225 w 3600450"/>
              <a:gd name="connsiteY20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0450" h="2733675">
                <a:moveTo>
                  <a:pt x="276225" y="0"/>
                </a:moveTo>
                <a:lnTo>
                  <a:pt x="171450" y="19050"/>
                </a:lnTo>
                <a:lnTo>
                  <a:pt x="114300" y="114300"/>
                </a:lnTo>
                <a:lnTo>
                  <a:pt x="19050" y="381000"/>
                </a:lnTo>
                <a:lnTo>
                  <a:pt x="0" y="1066800"/>
                </a:lnTo>
                <a:lnTo>
                  <a:pt x="47625" y="2219325"/>
                </a:lnTo>
                <a:lnTo>
                  <a:pt x="76200" y="2505075"/>
                </a:lnTo>
                <a:lnTo>
                  <a:pt x="180975" y="2619375"/>
                </a:lnTo>
                <a:lnTo>
                  <a:pt x="600075" y="2686050"/>
                </a:lnTo>
                <a:lnTo>
                  <a:pt x="2266950" y="2733675"/>
                </a:lnTo>
                <a:lnTo>
                  <a:pt x="3162300" y="2724150"/>
                </a:lnTo>
                <a:lnTo>
                  <a:pt x="3381375" y="2686050"/>
                </a:lnTo>
                <a:lnTo>
                  <a:pt x="3495675" y="2533650"/>
                </a:lnTo>
                <a:lnTo>
                  <a:pt x="3581400" y="1885950"/>
                </a:lnTo>
                <a:lnTo>
                  <a:pt x="3600450" y="581025"/>
                </a:lnTo>
                <a:lnTo>
                  <a:pt x="3562350" y="238125"/>
                </a:lnTo>
                <a:lnTo>
                  <a:pt x="3457575" y="76200"/>
                </a:lnTo>
                <a:lnTo>
                  <a:pt x="3295650" y="38100"/>
                </a:lnTo>
                <a:lnTo>
                  <a:pt x="2981325" y="9525"/>
                </a:lnTo>
                <a:lnTo>
                  <a:pt x="1038225" y="9525"/>
                </a:lnTo>
                <a:lnTo>
                  <a:pt x="276225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2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05448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6" name="任意多边形 135"/>
          <p:cNvSpPr/>
          <p:nvPr/>
        </p:nvSpPr>
        <p:spPr>
          <a:xfrm>
            <a:off x="1603179" y="2090625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chemeClr val="bg1"/>
          </a:solidFill>
          <a:ln w="2857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605448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7" name="任意多边形 136"/>
          <p:cNvSpPr/>
          <p:nvPr/>
        </p:nvSpPr>
        <p:spPr>
          <a:xfrm>
            <a:off x="2742535" y="5305993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05448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rot="19144893">
            <a:off x="1598961" y="1971847"/>
            <a:ext cx="1292461" cy="14140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smtClean="0">
                <a:solidFill>
                  <a:schemeClr val="tx1"/>
                </a:solidFill>
              </a:rPr>
              <a:t> </a:t>
            </a:r>
            <a:endParaRPr lang="zh-CN" altLang="en-US" sz="3600" kern="1200">
              <a:solidFill>
                <a:schemeClr val="tx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18527337">
            <a:off x="2942346" y="1971848"/>
            <a:ext cx="1292461" cy="14140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smtClean="0">
                <a:solidFill>
                  <a:schemeClr val="tx1"/>
                </a:solidFill>
              </a:rPr>
              <a:t> </a:t>
            </a:r>
            <a:endParaRPr lang="zh-CN" altLang="en-US" sz="3600" kern="1200">
              <a:solidFill>
                <a:schemeClr val="tx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19144893">
            <a:off x="4292515" y="1982748"/>
            <a:ext cx="1292461" cy="14140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smtClean="0">
                <a:solidFill>
                  <a:schemeClr val="tx1"/>
                </a:solidFill>
              </a:rPr>
              <a:t> </a:t>
            </a:r>
            <a:endParaRPr lang="zh-CN" altLang="en-US" sz="3600" kern="1200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9144893">
            <a:off x="2155003" y="3174559"/>
            <a:ext cx="1292461" cy="14140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smtClean="0">
                <a:solidFill>
                  <a:schemeClr val="tx1"/>
                </a:solidFill>
              </a:rPr>
              <a:t> </a:t>
            </a:r>
            <a:endParaRPr lang="zh-CN" altLang="en-US" sz="3600" kern="1200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527337">
            <a:off x="3498387" y="3174560"/>
            <a:ext cx="1292461" cy="14140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smtClean="0">
                <a:solidFill>
                  <a:schemeClr val="tx1"/>
                </a:solidFill>
              </a:rPr>
              <a:t> </a:t>
            </a:r>
            <a:endParaRPr lang="zh-CN" altLang="en-US" sz="3600" kern="1200">
              <a:solidFill>
                <a:schemeClr val="tx1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19144893">
            <a:off x="4848557" y="3185460"/>
            <a:ext cx="1292461" cy="14140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smtClean="0">
                <a:solidFill>
                  <a:schemeClr val="tx1"/>
                </a:solidFill>
              </a:rPr>
              <a:t> </a:t>
            </a:r>
            <a:endParaRPr lang="zh-CN" altLang="en-US" sz="3600" kern="120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07009" y="4010808"/>
            <a:ext cx="403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07010" y="3549143"/>
            <a:ext cx="240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07007" y="4560011"/>
            <a:ext cx="424763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 A designer can use default text to simulate what text would look like. A designer can use default text to simulate what text would look like.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9487" y="2494206"/>
            <a:ext cx="943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方法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00978" y="2494206"/>
            <a:ext cx="943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方法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46824" y="2505107"/>
            <a:ext cx="943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方法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33367" y="3680511"/>
            <a:ext cx="943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方法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5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64858" y="3680511"/>
            <a:ext cx="943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方法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6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10704" y="3691412"/>
            <a:ext cx="943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方法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7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2201" y="3962631"/>
            <a:ext cx="115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step1</a:t>
            </a:r>
            <a:endParaRPr lang="zh-CN" altLang="en-US" sz="3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64631" y="4006173"/>
            <a:ext cx="115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step2</a:t>
            </a:r>
            <a:endParaRPr lang="zh-CN" altLang="en-US" sz="3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70473" y="4006173"/>
            <a:ext cx="115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step3</a:t>
            </a:r>
            <a:endParaRPr lang="zh-CN" altLang="en-US" sz="3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1946" y="4516682"/>
            <a:ext cx="2107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0575" y="4589252"/>
            <a:ext cx="1902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6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97542" y="4560224"/>
            <a:ext cx="1910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6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5844680">
            <a:off x="4040995" y="2799746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5"/>
          <p:cNvSpPr/>
          <p:nvPr/>
        </p:nvSpPr>
        <p:spPr bwMode="auto">
          <a:xfrm rot="5844680">
            <a:off x="7427885" y="2799746"/>
            <a:ext cx="675370" cy="687388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084585" y="2425661"/>
            <a:ext cx="1331807" cy="1360142"/>
            <a:chOff x="5756276" y="3089275"/>
            <a:chExt cx="671513" cy="685800"/>
          </a:xfrm>
        </p:grpSpPr>
        <p:sp>
          <p:nvSpPr>
            <p:cNvPr id="15" name="Freeform 37"/>
            <p:cNvSpPr/>
            <p:nvPr/>
          </p:nvSpPr>
          <p:spPr bwMode="auto">
            <a:xfrm>
              <a:off x="5859464" y="3611563"/>
              <a:ext cx="131763" cy="157163"/>
            </a:xfrm>
            <a:custGeom>
              <a:avLst/>
              <a:gdLst>
                <a:gd name="T0" fmla="*/ 18 w 35"/>
                <a:gd name="T1" fmla="*/ 0 h 41"/>
                <a:gd name="T2" fmla="*/ 18 w 35"/>
                <a:gd name="T3" fmla="*/ 23 h 41"/>
                <a:gd name="T4" fmla="*/ 16 w 35"/>
                <a:gd name="T5" fmla="*/ 26 h 41"/>
                <a:gd name="T6" fmla="*/ 0 w 35"/>
                <a:gd name="T7" fmla="*/ 26 h 41"/>
                <a:gd name="T8" fmla="*/ 4 w 35"/>
                <a:gd name="T9" fmla="*/ 33 h 41"/>
                <a:gd name="T10" fmla="*/ 0 w 35"/>
                <a:gd name="T11" fmla="*/ 41 h 41"/>
                <a:gd name="T12" fmla="*/ 18 w 35"/>
                <a:gd name="T13" fmla="*/ 41 h 41"/>
                <a:gd name="T14" fmla="*/ 29 w 35"/>
                <a:gd name="T15" fmla="*/ 41 h 41"/>
                <a:gd name="T16" fmla="*/ 35 w 35"/>
                <a:gd name="T17" fmla="*/ 35 h 41"/>
                <a:gd name="T18" fmla="*/ 35 w 35"/>
                <a:gd name="T19" fmla="*/ 0 h 41"/>
                <a:gd name="T20" fmla="*/ 18 w 35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1">
                  <a:moveTo>
                    <a:pt x="18" y="0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5"/>
                    <a:pt x="17" y="26"/>
                    <a:pt x="16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2" y="41"/>
                    <a:pt x="35" y="38"/>
                    <a:pt x="35" y="35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6024564" y="3611563"/>
              <a:ext cx="134938" cy="157163"/>
            </a:xfrm>
            <a:custGeom>
              <a:avLst/>
              <a:gdLst>
                <a:gd name="T0" fmla="*/ 19 w 36"/>
                <a:gd name="T1" fmla="*/ 0 h 41"/>
                <a:gd name="T2" fmla="*/ 19 w 36"/>
                <a:gd name="T3" fmla="*/ 23 h 41"/>
                <a:gd name="T4" fmla="*/ 17 w 36"/>
                <a:gd name="T5" fmla="*/ 26 h 41"/>
                <a:gd name="T6" fmla="*/ 0 w 36"/>
                <a:gd name="T7" fmla="*/ 26 h 41"/>
                <a:gd name="T8" fmla="*/ 5 w 36"/>
                <a:gd name="T9" fmla="*/ 33 h 41"/>
                <a:gd name="T10" fmla="*/ 0 w 36"/>
                <a:gd name="T11" fmla="*/ 41 h 41"/>
                <a:gd name="T12" fmla="*/ 19 w 36"/>
                <a:gd name="T13" fmla="*/ 41 h 41"/>
                <a:gd name="T14" fmla="*/ 29 w 36"/>
                <a:gd name="T15" fmla="*/ 41 h 41"/>
                <a:gd name="T16" fmla="*/ 36 w 36"/>
                <a:gd name="T17" fmla="*/ 35 h 41"/>
                <a:gd name="T18" fmla="*/ 36 w 36"/>
                <a:gd name="T19" fmla="*/ 0 h 41"/>
                <a:gd name="T20" fmla="*/ 19 w 36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41">
                  <a:moveTo>
                    <a:pt x="19" y="0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8" y="26"/>
                    <a:pt x="1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3" y="41"/>
                    <a:pt x="36" y="38"/>
                    <a:pt x="36" y="3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6107114" y="3611563"/>
              <a:ext cx="52388" cy="157163"/>
            </a:xfrm>
            <a:custGeom>
              <a:avLst/>
              <a:gdLst>
                <a:gd name="T0" fmla="*/ 6 w 14"/>
                <a:gd name="T1" fmla="*/ 0 h 41"/>
                <a:gd name="T2" fmla="*/ 6 w 14"/>
                <a:gd name="T3" fmla="*/ 35 h 41"/>
                <a:gd name="T4" fmla="*/ 0 w 14"/>
                <a:gd name="T5" fmla="*/ 41 h 41"/>
                <a:gd name="T6" fmla="*/ 7 w 14"/>
                <a:gd name="T7" fmla="*/ 41 h 41"/>
                <a:gd name="T8" fmla="*/ 14 w 14"/>
                <a:gd name="T9" fmla="*/ 35 h 41"/>
                <a:gd name="T10" fmla="*/ 14 w 14"/>
                <a:gd name="T11" fmla="*/ 0 h 41"/>
                <a:gd name="T12" fmla="*/ 6 w 14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1">
                  <a:moveTo>
                    <a:pt x="6" y="0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8"/>
                    <a:pt x="4" y="41"/>
                    <a:pt x="0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1" y="41"/>
                    <a:pt x="14" y="38"/>
                    <a:pt x="14" y="35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5942014" y="3611563"/>
              <a:ext cx="49213" cy="157163"/>
            </a:xfrm>
            <a:custGeom>
              <a:avLst/>
              <a:gdLst>
                <a:gd name="T0" fmla="*/ 6 w 13"/>
                <a:gd name="T1" fmla="*/ 0 h 41"/>
                <a:gd name="T2" fmla="*/ 6 w 13"/>
                <a:gd name="T3" fmla="*/ 35 h 41"/>
                <a:gd name="T4" fmla="*/ 0 w 13"/>
                <a:gd name="T5" fmla="*/ 41 h 41"/>
                <a:gd name="T6" fmla="*/ 7 w 13"/>
                <a:gd name="T7" fmla="*/ 41 h 41"/>
                <a:gd name="T8" fmla="*/ 13 w 13"/>
                <a:gd name="T9" fmla="*/ 35 h 41"/>
                <a:gd name="T10" fmla="*/ 13 w 13"/>
                <a:gd name="T11" fmla="*/ 0 h 41"/>
                <a:gd name="T12" fmla="*/ 6 w 1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1">
                  <a:moveTo>
                    <a:pt x="6" y="0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8"/>
                    <a:pt x="3" y="41"/>
                    <a:pt x="0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0" y="41"/>
                    <a:pt x="13" y="38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5851526" y="3603625"/>
              <a:ext cx="146050" cy="171450"/>
            </a:xfrm>
            <a:custGeom>
              <a:avLst/>
              <a:gdLst>
                <a:gd name="T0" fmla="*/ 31 w 39"/>
                <a:gd name="T1" fmla="*/ 45 h 45"/>
                <a:gd name="T2" fmla="*/ 2 w 39"/>
                <a:gd name="T3" fmla="*/ 45 h 45"/>
                <a:gd name="T4" fmla="*/ 0 w 39"/>
                <a:gd name="T5" fmla="*/ 44 h 45"/>
                <a:gd name="T6" fmla="*/ 0 w 39"/>
                <a:gd name="T7" fmla="*/ 42 h 45"/>
                <a:gd name="T8" fmla="*/ 4 w 39"/>
                <a:gd name="T9" fmla="*/ 35 h 45"/>
                <a:gd name="T10" fmla="*/ 0 w 39"/>
                <a:gd name="T11" fmla="*/ 29 h 45"/>
                <a:gd name="T12" fmla="*/ 0 w 39"/>
                <a:gd name="T13" fmla="*/ 27 h 45"/>
                <a:gd name="T14" fmla="*/ 2 w 39"/>
                <a:gd name="T15" fmla="*/ 26 h 45"/>
                <a:gd name="T16" fmla="*/ 18 w 39"/>
                <a:gd name="T17" fmla="*/ 26 h 45"/>
                <a:gd name="T18" fmla="*/ 18 w 39"/>
                <a:gd name="T19" fmla="*/ 25 h 45"/>
                <a:gd name="T20" fmla="*/ 18 w 39"/>
                <a:gd name="T21" fmla="*/ 2 h 45"/>
                <a:gd name="T22" fmla="*/ 20 w 39"/>
                <a:gd name="T23" fmla="*/ 0 h 45"/>
                <a:gd name="T24" fmla="*/ 37 w 39"/>
                <a:gd name="T25" fmla="*/ 0 h 45"/>
                <a:gd name="T26" fmla="*/ 39 w 39"/>
                <a:gd name="T27" fmla="*/ 2 h 45"/>
                <a:gd name="T28" fmla="*/ 39 w 39"/>
                <a:gd name="T29" fmla="*/ 37 h 45"/>
                <a:gd name="T30" fmla="*/ 31 w 39"/>
                <a:gd name="T31" fmla="*/ 45 h 45"/>
                <a:gd name="T32" fmla="*/ 5 w 39"/>
                <a:gd name="T33" fmla="*/ 41 h 45"/>
                <a:gd name="T34" fmla="*/ 31 w 39"/>
                <a:gd name="T35" fmla="*/ 41 h 45"/>
                <a:gd name="T36" fmla="*/ 35 w 39"/>
                <a:gd name="T37" fmla="*/ 37 h 45"/>
                <a:gd name="T38" fmla="*/ 35 w 39"/>
                <a:gd name="T39" fmla="*/ 4 h 45"/>
                <a:gd name="T40" fmla="*/ 22 w 39"/>
                <a:gd name="T41" fmla="*/ 4 h 45"/>
                <a:gd name="T42" fmla="*/ 22 w 39"/>
                <a:gd name="T43" fmla="*/ 25 h 45"/>
                <a:gd name="T44" fmla="*/ 18 w 39"/>
                <a:gd name="T45" fmla="*/ 30 h 45"/>
                <a:gd name="T46" fmla="*/ 5 w 39"/>
                <a:gd name="T47" fmla="*/ 30 h 45"/>
                <a:gd name="T48" fmla="*/ 8 w 39"/>
                <a:gd name="T49" fmla="*/ 34 h 45"/>
                <a:gd name="T50" fmla="*/ 8 w 39"/>
                <a:gd name="T51" fmla="*/ 36 h 45"/>
                <a:gd name="T52" fmla="*/ 5 w 39"/>
                <a:gd name="T5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45">
                  <a:moveTo>
                    <a:pt x="31" y="45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0" y="44"/>
                    <a:pt x="0" y="44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6"/>
                    <a:pt x="1" y="26"/>
                    <a:pt x="2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5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41"/>
                    <a:pt x="35" y="45"/>
                    <a:pt x="31" y="45"/>
                  </a:cubicBezTo>
                  <a:close/>
                  <a:moveTo>
                    <a:pt x="5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5" y="39"/>
                    <a:pt x="35" y="3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8"/>
                    <a:pt x="20" y="30"/>
                    <a:pt x="1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lnTo>
                    <a:pt x="5" y="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6016626" y="3603625"/>
              <a:ext cx="147638" cy="171450"/>
            </a:xfrm>
            <a:custGeom>
              <a:avLst/>
              <a:gdLst>
                <a:gd name="T0" fmla="*/ 31 w 39"/>
                <a:gd name="T1" fmla="*/ 45 h 45"/>
                <a:gd name="T2" fmla="*/ 2 w 39"/>
                <a:gd name="T3" fmla="*/ 45 h 45"/>
                <a:gd name="T4" fmla="*/ 1 w 39"/>
                <a:gd name="T5" fmla="*/ 44 h 45"/>
                <a:gd name="T6" fmla="*/ 1 w 39"/>
                <a:gd name="T7" fmla="*/ 42 h 45"/>
                <a:gd name="T8" fmla="*/ 4 w 39"/>
                <a:gd name="T9" fmla="*/ 35 h 45"/>
                <a:gd name="T10" fmla="*/ 1 w 39"/>
                <a:gd name="T11" fmla="*/ 29 h 45"/>
                <a:gd name="T12" fmla="*/ 1 w 39"/>
                <a:gd name="T13" fmla="*/ 27 h 45"/>
                <a:gd name="T14" fmla="*/ 2 w 39"/>
                <a:gd name="T15" fmla="*/ 26 h 45"/>
                <a:gd name="T16" fmla="*/ 19 w 39"/>
                <a:gd name="T17" fmla="*/ 26 h 45"/>
                <a:gd name="T18" fmla="*/ 19 w 39"/>
                <a:gd name="T19" fmla="*/ 25 h 45"/>
                <a:gd name="T20" fmla="*/ 19 w 39"/>
                <a:gd name="T21" fmla="*/ 2 h 45"/>
                <a:gd name="T22" fmla="*/ 21 w 39"/>
                <a:gd name="T23" fmla="*/ 0 h 45"/>
                <a:gd name="T24" fmla="*/ 38 w 39"/>
                <a:gd name="T25" fmla="*/ 0 h 45"/>
                <a:gd name="T26" fmla="*/ 39 w 39"/>
                <a:gd name="T27" fmla="*/ 2 h 45"/>
                <a:gd name="T28" fmla="*/ 39 w 39"/>
                <a:gd name="T29" fmla="*/ 37 h 45"/>
                <a:gd name="T30" fmla="*/ 31 w 39"/>
                <a:gd name="T31" fmla="*/ 45 h 45"/>
                <a:gd name="T32" fmla="*/ 6 w 39"/>
                <a:gd name="T33" fmla="*/ 41 h 45"/>
                <a:gd name="T34" fmla="*/ 31 w 39"/>
                <a:gd name="T35" fmla="*/ 41 h 45"/>
                <a:gd name="T36" fmla="*/ 36 w 39"/>
                <a:gd name="T37" fmla="*/ 37 h 45"/>
                <a:gd name="T38" fmla="*/ 36 w 39"/>
                <a:gd name="T39" fmla="*/ 4 h 45"/>
                <a:gd name="T40" fmla="*/ 23 w 39"/>
                <a:gd name="T41" fmla="*/ 4 h 45"/>
                <a:gd name="T42" fmla="*/ 23 w 39"/>
                <a:gd name="T43" fmla="*/ 25 h 45"/>
                <a:gd name="T44" fmla="*/ 19 w 39"/>
                <a:gd name="T45" fmla="*/ 30 h 45"/>
                <a:gd name="T46" fmla="*/ 6 w 39"/>
                <a:gd name="T47" fmla="*/ 30 h 45"/>
                <a:gd name="T48" fmla="*/ 8 w 39"/>
                <a:gd name="T49" fmla="*/ 34 h 45"/>
                <a:gd name="T50" fmla="*/ 8 w 39"/>
                <a:gd name="T51" fmla="*/ 36 h 45"/>
                <a:gd name="T52" fmla="*/ 6 w 39"/>
                <a:gd name="T5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45">
                  <a:moveTo>
                    <a:pt x="31" y="45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4"/>
                    <a:pt x="1" y="44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7"/>
                    <a:pt x="1" y="27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1"/>
                    <a:pt x="39" y="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41"/>
                    <a:pt x="36" y="45"/>
                    <a:pt x="31" y="45"/>
                  </a:cubicBezTo>
                  <a:close/>
                  <a:moveTo>
                    <a:pt x="6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4" y="41"/>
                    <a:pt x="36" y="39"/>
                    <a:pt x="36" y="37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8"/>
                    <a:pt x="21" y="30"/>
                    <a:pt x="1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5"/>
                    <a:pt x="9" y="36"/>
                    <a:pt x="8" y="36"/>
                  </a:cubicBezTo>
                  <a:lnTo>
                    <a:pt x="6" y="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3"/>
            <p:cNvSpPr/>
            <p:nvPr/>
          </p:nvSpPr>
          <p:spPr bwMode="auto">
            <a:xfrm>
              <a:off x="5791201" y="3421063"/>
              <a:ext cx="52388" cy="42863"/>
            </a:xfrm>
            <a:custGeom>
              <a:avLst/>
              <a:gdLst>
                <a:gd name="T0" fmla="*/ 33 w 33"/>
                <a:gd name="T1" fmla="*/ 27 h 27"/>
                <a:gd name="T2" fmla="*/ 0 w 33"/>
                <a:gd name="T3" fmla="*/ 27 h 27"/>
                <a:gd name="T4" fmla="*/ 16 w 33"/>
                <a:gd name="T5" fmla="*/ 0 h 27"/>
                <a:gd name="T6" fmla="*/ 33 w 3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7">
                  <a:moveTo>
                    <a:pt x="33" y="27"/>
                  </a:moveTo>
                  <a:lnTo>
                    <a:pt x="0" y="27"/>
                  </a:lnTo>
                  <a:lnTo>
                    <a:pt x="16" y="0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4"/>
            <p:cNvSpPr/>
            <p:nvPr/>
          </p:nvSpPr>
          <p:spPr bwMode="auto">
            <a:xfrm>
              <a:off x="5843589" y="3421063"/>
              <a:ext cx="52388" cy="42863"/>
            </a:xfrm>
            <a:custGeom>
              <a:avLst/>
              <a:gdLst>
                <a:gd name="T0" fmla="*/ 33 w 33"/>
                <a:gd name="T1" fmla="*/ 27 h 27"/>
                <a:gd name="T2" fmla="*/ 0 w 33"/>
                <a:gd name="T3" fmla="*/ 27 h 27"/>
                <a:gd name="T4" fmla="*/ 17 w 33"/>
                <a:gd name="T5" fmla="*/ 0 h 27"/>
                <a:gd name="T6" fmla="*/ 33 w 3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7">
                  <a:moveTo>
                    <a:pt x="33" y="27"/>
                  </a:moveTo>
                  <a:lnTo>
                    <a:pt x="0" y="27"/>
                  </a:lnTo>
                  <a:lnTo>
                    <a:pt x="17" y="0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5"/>
            <p:cNvSpPr/>
            <p:nvPr/>
          </p:nvSpPr>
          <p:spPr bwMode="auto">
            <a:xfrm>
              <a:off x="5843589" y="3325813"/>
              <a:ext cx="52388" cy="42863"/>
            </a:xfrm>
            <a:custGeom>
              <a:avLst/>
              <a:gdLst>
                <a:gd name="T0" fmla="*/ 0 w 33"/>
                <a:gd name="T1" fmla="*/ 0 h 27"/>
                <a:gd name="T2" fmla="*/ 33 w 33"/>
                <a:gd name="T3" fmla="*/ 0 h 27"/>
                <a:gd name="T4" fmla="*/ 17 w 33"/>
                <a:gd name="T5" fmla="*/ 27 h 27"/>
                <a:gd name="T6" fmla="*/ 0 w 3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lnTo>
                    <a:pt x="33" y="0"/>
                  </a:lnTo>
                  <a:lnTo>
                    <a:pt x="1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6"/>
            <p:cNvSpPr/>
            <p:nvPr/>
          </p:nvSpPr>
          <p:spPr bwMode="auto">
            <a:xfrm>
              <a:off x="5791201" y="3325813"/>
              <a:ext cx="52388" cy="42863"/>
            </a:xfrm>
            <a:custGeom>
              <a:avLst/>
              <a:gdLst>
                <a:gd name="T0" fmla="*/ 0 w 33"/>
                <a:gd name="T1" fmla="*/ 0 h 27"/>
                <a:gd name="T2" fmla="*/ 33 w 33"/>
                <a:gd name="T3" fmla="*/ 0 h 27"/>
                <a:gd name="T4" fmla="*/ 16 w 33"/>
                <a:gd name="T5" fmla="*/ 27 h 27"/>
                <a:gd name="T6" fmla="*/ 0 w 3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lnTo>
                    <a:pt x="33" y="0"/>
                  </a:lnTo>
                  <a:lnTo>
                    <a:pt x="16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7"/>
            <p:cNvSpPr/>
            <p:nvPr/>
          </p:nvSpPr>
          <p:spPr bwMode="auto">
            <a:xfrm>
              <a:off x="6205539" y="3249613"/>
              <a:ext cx="71438" cy="95250"/>
            </a:xfrm>
            <a:custGeom>
              <a:avLst/>
              <a:gdLst>
                <a:gd name="T0" fmla="*/ 3 w 19"/>
                <a:gd name="T1" fmla="*/ 25 h 25"/>
                <a:gd name="T2" fmla="*/ 0 w 19"/>
                <a:gd name="T3" fmla="*/ 0 h 25"/>
                <a:gd name="T4" fmla="*/ 17 w 19"/>
                <a:gd name="T5" fmla="*/ 8 h 25"/>
                <a:gd name="T6" fmla="*/ 19 w 19"/>
                <a:gd name="T7" fmla="*/ 11 h 25"/>
                <a:gd name="T8" fmla="*/ 18 w 19"/>
                <a:gd name="T9" fmla="*/ 14 h 25"/>
                <a:gd name="T10" fmla="*/ 3 w 19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5">
                  <a:moveTo>
                    <a:pt x="3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9" y="9"/>
                    <a:pt x="19" y="11"/>
                  </a:cubicBezTo>
                  <a:cubicBezTo>
                    <a:pt x="19" y="12"/>
                    <a:pt x="19" y="13"/>
                    <a:pt x="18" y="14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8"/>
            <p:cNvSpPr/>
            <p:nvPr/>
          </p:nvSpPr>
          <p:spPr bwMode="auto">
            <a:xfrm>
              <a:off x="6213476" y="3279775"/>
              <a:ext cx="63500" cy="65088"/>
            </a:xfrm>
            <a:custGeom>
              <a:avLst/>
              <a:gdLst>
                <a:gd name="T0" fmla="*/ 17 w 17"/>
                <a:gd name="T1" fmla="*/ 3 h 17"/>
                <a:gd name="T2" fmla="*/ 15 w 17"/>
                <a:gd name="T3" fmla="*/ 0 h 17"/>
                <a:gd name="T4" fmla="*/ 14 w 17"/>
                <a:gd name="T5" fmla="*/ 0 h 17"/>
                <a:gd name="T6" fmla="*/ 14 w 17"/>
                <a:gd name="T7" fmla="*/ 0 h 17"/>
                <a:gd name="T8" fmla="*/ 0 w 17"/>
                <a:gd name="T9" fmla="*/ 11 h 17"/>
                <a:gd name="T10" fmla="*/ 1 w 17"/>
                <a:gd name="T11" fmla="*/ 17 h 17"/>
                <a:gd name="T12" fmla="*/ 16 w 17"/>
                <a:gd name="T13" fmla="*/ 6 h 17"/>
                <a:gd name="T14" fmla="*/ 17 w 17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17" y="3"/>
                  </a:move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4"/>
                    <a:pt x="17" y="3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9"/>
            <p:cNvSpPr/>
            <p:nvPr/>
          </p:nvSpPr>
          <p:spPr bwMode="auto">
            <a:xfrm>
              <a:off x="6216651" y="3344863"/>
              <a:ext cx="76200" cy="95250"/>
            </a:xfrm>
            <a:custGeom>
              <a:avLst/>
              <a:gdLst>
                <a:gd name="T0" fmla="*/ 4 w 20"/>
                <a:gd name="T1" fmla="*/ 25 h 25"/>
                <a:gd name="T2" fmla="*/ 0 w 20"/>
                <a:gd name="T3" fmla="*/ 0 h 25"/>
                <a:gd name="T4" fmla="*/ 18 w 20"/>
                <a:gd name="T5" fmla="*/ 7 h 25"/>
                <a:gd name="T6" fmla="*/ 20 w 20"/>
                <a:gd name="T7" fmla="*/ 10 h 25"/>
                <a:gd name="T8" fmla="*/ 18 w 20"/>
                <a:gd name="T9" fmla="*/ 13 h 25"/>
                <a:gd name="T10" fmla="*/ 4 w 20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4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1"/>
                    <a:pt x="19" y="12"/>
                    <a:pt x="18" y="13"/>
                  </a:cubicBezTo>
                  <a:lnTo>
                    <a:pt x="4" y="25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0"/>
            <p:cNvSpPr/>
            <p:nvPr/>
          </p:nvSpPr>
          <p:spPr bwMode="auto">
            <a:xfrm>
              <a:off x="6227764" y="3371850"/>
              <a:ext cx="65088" cy="68263"/>
            </a:xfrm>
            <a:custGeom>
              <a:avLst/>
              <a:gdLst>
                <a:gd name="T0" fmla="*/ 17 w 17"/>
                <a:gd name="T1" fmla="*/ 3 h 18"/>
                <a:gd name="T2" fmla="*/ 15 w 17"/>
                <a:gd name="T3" fmla="*/ 0 h 18"/>
                <a:gd name="T4" fmla="*/ 13 w 17"/>
                <a:gd name="T5" fmla="*/ 0 h 18"/>
                <a:gd name="T6" fmla="*/ 12 w 17"/>
                <a:gd name="T7" fmla="*/ 1 h 18"/>
                <a:gd name="T8" fmla="*/ 0 w 17"/>
                <a:gd name="T9" fmla="*/ 11 h 18"/>
                <a:gd name="T10" fmla="*/ 1 w 17"/>
                <a:gd name="T11" fmla="*/ 18 h 18"/>
                <a:gd name="T12" fmla="*/ 15 w 17"/>
                <a:gd name="T13" fmla="*/ 6 h 18"/>
                <a:gd name="T14" fmla="*/ 17 w 17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8">
                  <a:moveTo>
                    <a:pt x="17" y="3"/>
                  </a:moveTo>
                  <a:cubicBezTo>
                    <a:pt x="17" y="2"/>
                    <a:pt x="16" y="1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7" y="4"/>
                    <a:pt x="17" y="3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1"/>
            <p:cNvSpPr/>
            <p:nvPr/>
          </p:nvSpPr>
          <p:spPr bwMode="auto">
            <a:xfrm>
              <a:off x="6235701" y="3432175"/>
              <a:ext cx="87313" cy="84138"/>
            </a:xfrm>
            <a:custGeom>
              <a:avLst/>
              <a:gdLst>
                <a:gd name="T0" fmla="*/ 13 w 23"/>
                <a:gd name="T1" fmla="*/ 22 h 22"/>
                <a:gd name="T2" fmla="*/ 0 w 23"/>
                <a:gd name="T3" fmla="*/ 0 h 22"/>
                <a:gd name="T4" fmla="*/ 19 w 23"/>
                <a:gd name="T5" fmla="*/ 1 h 22"/>
                <a:gd name="T6" fmla="*/ 22 w 23"/>
                <a:gd name="T7" fmla="*/ 2 h 22"/>
                <a:gd name="T8" fmla="*/ 22 w 23"/>
                <a:gd name="T9" fmla="*/ 6 h 22"/>
                <a:gd name="T10" fmla="*/ 13 w 23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13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1"/>
                    <a:pt x="22" y="2"/>
                  </a:cubicBezTo>
                  <a:cubicBezTo>
                    <a:pt x="23" y="3"/>
                    <a:pt x="23" y="5"/>
                    <a:pt x="22" y="6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2"/>
            <p:cNvSpPr/>
            <p:nvPr/>
          </p:nvSpPr>
          <p:spPr bwMode="auto">
            <a:xfrm>
              <a:off x="6269039" y="3436938"/>
              <a:ext cx="53975" cy="79375"/>
            </a:xfrm>
            <a:custGeom>
              <a:avLst/>
              <a:gdLst>
                <a:gd name="T0" fmla="*/ 13 w 14"/>
                <a:gd name="T1" fmla="*/ 1 h 21"/>
                <a:gd name="T2" fmla="*/ 10 w 14"/>
                <a:gd name="T3" fmla="*/ 0 h 21"/>
                <a:gd name="T4" fmla="*/ 8 w 14"/>
                <a:gd name="T5" fmla="*/ 0 h 21"/>
                <a:gd name="T6" fmla="*/ 7 w 14"/>
                <a:gd name="T7" fmla="*/ 2 h 21"/>
                <a:gd name="T8" fmla="*/ 0 w 14"/>
                <a:gd name="T9" fmla="*/ 15 h 21"/>
                <a:gd name="T10" fmla="*/ 4 w 14"/>
                <a:gd name="T11" fmla="*/ 21 h 21"/>
                <a:gd name="T12" fmla="*/ 13 w 14"/>
                <a:gd name="T13" fmla="*/ 5 h 21"/>
                <a:gd name="T14" fmla="*/ 13 w 14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1">
                  <a:moveTo>
                    <a:pt x="13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2"/>
                    <a:pt x="13" y="1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3"/>
            <p:cNvSpPr/>
            <p:nvPr/>
          </p:nvSpPr>
          <p:spPr bwMode="auto">
            <a:xfrm>
              <a:off x="6284914" y="3497263"/>
              <a:ext cx="85725" cy="84138"/>
            </a:xfrm>
            <a:custGeom>
              <a:avLst/>
              <a:gdLst>
                <a:gd name="T0" fmla="*/ 17 w 23"/>
                <a:gd name="T1" fmla="*/ 22 h 22"/>
                <a:gd name="T2" fmla="*/ 0 w 23"/>
                <a:gd name="T3" fmla="*/ 4 h 22"/>
                <a:gd name="T4" fmla="*/ 19 w 23"/>
                <a:gd name="T5" fmla="*/ 0 h 22"/>
                <a:gd name="T6" fmla="*/ 22 w 23"/>
                <a:gd name="T7" fmla="*/ 1 h 22"/>
                <a:gd name="T8" fmla="*/ 23 w 23"/>
                <a:gd name="T9" fmla="*/ 4 h 22"/>
                <a:gd name="T10" fmla="*/ 17 w 23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17" y="2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3" y="3"/>
                    <a:pt x="23" y="4"/>
                  </a:cubicBezTo>
                  <a:lnTo>
                    <a:pt x="17" y="22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4"/>
            <p:cNvSpPr/>
            <p:nvPr/>
          </p:nvSpPr>
          <p:spPr bwMode="auto">
            <a:xfrm>
              <a:off x="6334126" y="3497263"/>
              <a:ext cx="36513" cy="84138"/>
            </a:xfrm>
            <a:custGeom>
              <a:avLst/>
              <a:gdLst>
                <a:gd name="T0" fmla="*/ 9 w 10"/>
                <a:gd name="T1" fmla="*/ 1 h 22"/>
                <a:gd name="T2" fmla="*/ 6 w 10"/>
                <a:gd name="T3" fmla="*/ 0 h 22"/>
                <a:gd name="T4" fmla="*/ 5 w 10"/>
                <a:gd name="T5" fmla="*/ 0 h 22"/>
                <a:gd name="T6" fmla="*/ 5 w 10"/>
                <a:gd name="T7" fmla="*/ 2 h 22"/>
                <a:gd name="T8" fmla="*/ 0 w 10"/>
                <a:gd name="T9" fmla="*/ 17 h 22"/>
                <a:gd name="T10" fmla="*/ 4 w 10"/>
                <a:gd name="T11" fmla="*/ 22 h 22"/>
                <a:gd name="T12" fmla="*/ 10 w 10"/>
                <a:gd name="T13" fmla="*/ 4 h 22"/>
                <a:gd name="T14" fmla="*/ 9 w 10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5"/>
            <p:cNvSpPr>
              <a:spLocks noEditPoints="1"/>
            </p:cNvSpPr>
            <p:nvPr/>
          </p:nvSpPr>
          <p:spPr bwMode="auto">
            <a:xfrm>
              <a:off x="5783264" y="3413125"/>
              <a:ext cx="68263" cy="57150"/>
            </a:xfrm>
            <a:custGeom>
              <a:avLst/>
              <a:gdLst>
                <a:gd name="T0" fmla="*/ 16 w 18"/>
                <a:gd name="T1" fmla="*/ 15 h 15"/>
                <a:gd name="T2" fmla="*/ 16 w 18"/>
                <a:gd name="T3" fmla="*/ 15 h 15"/>
                <a:gd name="T4" fmla="*/ 2 w 18"/>
                <a:gd name="T5" fmla="*/ 15 h 15"/>
                <a:gd name="T6" fmla="*/ 0 w 18"/>
                <a:gd name="T7" fmla="*/ 14 h 15"/>
                <a:gd name="T8" fmla="*/ 0 w 18"/>
                <a:gd name="T9" fmla="*/ 12 h 15"/>
                <a:gd name="T10" fmla="*/ 7 w 18"/>
                <a:gd name="T11" fmla="*/ 1 h 15"/>
                <a:gd name="T12" fmla="*/ 9 w 18"/>
                <a:gd name="T13" fmla="*/ 0 h 15"/>
                <a:gd name="T14" fmla="*/ 11 w 18"/>
                <a:gd name="T15" fmla="*/ 1 h 15"/>
                <a:gd name="T16" fmla="*/ 17 w 18"/>
                <a:gd name="T17" fmla="*/ 12 h 15"/>
                <a:gd name="T18" fmla="*/ 18 w 18"/>
                <a:gd name="T19" fmla="*/ 13 h 15"/>
                <a:gd name="T20" fmla="*/ 16 w 18"/>
                <a:gd name="T21" fmla="*/ 15 h 15"/>
                <a:gd name="T22" fmla="*/ 6 w 18"/>
                <a:gd name="T23" fmla="*/ 12 h 15"/>
                <a:gd name="T24" fmla="*/ 12 w 18"/>
                <a:gd name="T25" fmla="*/ 12 h 15"/>
                <a:gd name="T26" fmla="*/ 9 w 18"/>
                <a:gd name="T27" fmla="*/ 6 h 15"/>
                <a:gd name="T28" fmla="*/ 6 w 18"/>
                <a:gd name="T2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5"/>
                    <a:pt x="17" y="15"/>
                    <a:pt x="16" y="15"/>
                  </a:cubicBezTo>
                  <a:close/>
                  <a:moveTo>
                    <a:pt x="6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6"/>
            <p:cNvSpPr>
              <a:spLocks noEditPoints="1"/>
            </p:cNvSpPr>
            <p:nvPr/>
          </p:nvSpPr>
          <p:spPr bwMode="auto">
            <a:xfrm>
              <a:off x="5835651" y="3413125"/>
              <a:ext cx="68263" cy="57150"/>
            </a:xfrm>
            <a:custGeom>
              <a:avLst/>
              <a:gdLst>
                <a:gd name="T0" fmla="*/ 16 w 18"/>
                <a:gd name="T1" fmla="*/ 15 h 15"/>
                <a:gd name="T2" fmla="*/ 16 w 18"/>
                <a:gd name="T3" fmla="*/ 15 h 15"/>
                <a:gd name="T4" fmla="*/ 2 w 18"/>
                <a:gd name="T5" fmla="*/ 15 h 15"/>
                <a:gd name="T6" fmla="*/ 0 w 18"/>
                <a:gd name="T7" fmla="*/ 14 h 15"/>
                <a:gd name="T8" fmla="*/ 0 w 18"/>
                <a:gd name="T9" fmla="*/ 12 h 15"/>
                <a:gd name="T10" fmla="*/ 7 w 18"/>
                <a:gd name="T11" fmla="*/ 1 h 15"/>
                <a:gd name="T12" fmla="*/ 9 w 18"/>
                <a:gd name="T13" fmla="*/ 0 h 15"/>
                <a:gd name="T14" fmla="*/ 10 w 18"/>
                <a:gd name="T15" fmla="*/ 1 h 15"/>
                <a:gd name="T16" fmla="*/ 17 w 18"/>
                <a:gd name="T17" fmla="*/ 12 h 15"/>
                <a:gd name="T18" fmla="*/ 18 w 18"/>
                <a:gd name="T19" fmla="*/ 13 h 15"/>
                <a:gd name="T20" fmla="*/ 16 w 18"/>
                <a:gd name="T21" fmla="*/ 15 h 15"/>
                <a:gd name="T22" fmla="*/ 5 w 18"/>
                <a:gd name="T23" fmla="*/ 12 h 15"/>
                <a:gd name="T24" fmla="*/ 12 w 18"/>
                <a:gd name="T25" fmla="*/ 12 h 15"/>
                <a:gd name="T26" fmla="*/ 9 w 18"/>
                <a:gd name="T27" fmla="*/ 6 h 15"/>
                <a:gd name="T28" fmla="*/ 5 w 18"/>
                <a:gd name="T2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5"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5"/>
                    <a:pt x="17" y="15"/>
                    <a:pt x="16" y="15"/>
                  </a:cubicBezTo>
                  <a:close/>
                  <a:moveTo>
                    <a:pt x="5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7"/>
            <p:cNvSpPr>
              <a:spLocks noEditPoints="1"/>
            </p:cNvSpPr>
            <p:nvPr/>
          </p:nvSpPr>
          <p:spPr bwMode="auto">
            <a:xfrm>
              <a:off x="5835651" y="3317875"/>
              <a:ext cx="68263" cy="57150"/>
            </a:xfrm>
            <a:custGeom>
              <a:avLst/>
              <a:gdLst>
                <a:gd name="T0" fmla="*/ 9 w 18"/>
                <a:gd name="T1" fmla="*/ 15 h 15"/>
                <a:gd name="T2" fmla="*/ 7 w 18"/>
                <a:gd name="T3" fmla="*/ 14 h 15"/>
                <a:gd name="T4" fmla="*/ 0 w 18"/>
                <a:gd name="T5" fmla="*/ 3 h 15"/>
                <a:gd name="T6" fmla="*/ 0 w 18"/>
                <a:gd name="T7" fmla="*/ 1 h 15"/>
                <a:gd name="T8" fmla="*/ 2 w 18"/>
                <a:gd name="T9" fmla="*/ 0 h 15"/>
                <a:gd name="T10" fmla="*/ 16 w 18"/>
                <a:gd name="T11" fmla="*/ 0 h 15"/>
                <a:gd name="T12" fmla="*/ 17 w 18"/>
                <a:gd name="T13" fmla="*/ 1 h 15"/>
                <a:gd name="T14" fmla="*/ 17 w 18"/>
                <a:gd name="T15" fmla="*/ 3 h 15"/>
                <a:gd name="T16" fmla="*/ 10 w 18"/>
                <a:gd name="T17" fmla="*/ 14 h 15"/>
                <a:gd name="T18" fmla="*/ 9 w 18"/>
                <a:gd name="T19" fmla="*/ 15 h 15"/>
                <a:gd name="T20" fmla="*/ 5 w 18"/>
                <a:gd name="T21" fmla="*/ 4 h 15"/>
                <a:gd name="T22" fmla="*/ 9 w 18"/>
                <a:gd name="T23" fmla="*/ 9 h 15"/>
                <a:gd name="T24" fmla="*/ 12 w 18"/>
                <a:gd name="T25" fmla="*/ 4 h 15"/>
                <a:gd name="T26" fmla="*/ 5 w 18"/>
                <a:gd name="T2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7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5" y="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8"/>
            <p:cNvSpPr>
              <a:spLocks noEditPoints="1"/>
            </p:cNvSpPr>
            <p:nvPr/>
          </p:nvSpPr>
          <p:spPr bwMode="auto">
            <a:xfrm>
              <a:off x="6197601" y="3241675"/>
              <a:ext cx="87313" cy="111125"/>
            </a:xfrm>
            <a:custGeom>
              <a:avLst/>
              <a:gdLst>
                <a:gd name="T0" fmla="*/ 5 w 23"/>
                <a:gd name="T1" fmla="*/ 29 h 29"/>
                <a:gd name="T2" fmla="*/ 4 w 23"/>
                <a:gd name="T3" fmla="*/ 29 h 29"/>
                <a:gd name="T4" fmla="*/ 3 w 23"/>
                <a:gd name="T5" fmla="*/ 27 h 29"/>
                <a:gd name="T6" fmla="*/ 0 w 23"/>
                <a:gd name="T7" fmla="*/ 3 h 29"/>
                <a:gd name="T8" fmla="*/ 1 w 23"/>
                <a:gd name="T9" fmla="*/ 1 h 29"/>
                <a:gd name="T10" fmla="*/ 3 w 23"/>
                <a:gd name="T11" fmla="*/ 1 h 29"/>
                <a:gd name="T12" fmla="*/ 20 w 23"/>
                <a:gd name="T13" fmla="*/ 8 h 29"/>
                <a:gd name="T14" fmla="*/ 23 w 23"/>
                <a:gd name="T15" fmla="*/ 12 h 29"/>
                <a:gd name="T16" fmla="*/ 21 w 23"/>
                <a:gd name="T17" fmla="*/ 17 h 29"/>
                <a:gd name="T18" fmla="*/ 6 w 23"/>
                <a:gd name="T19" fmla="*/ 29 h 29"/>
                <a:gd name="T20" fmla="*/ 5 w 23"/>
                <a:gd name="T21" fmla="*/ 29 h 29"/>
                <a:gd name="T22" fmla="*/ 4 w 23"/>
                <a:gd name="T23" fmla="*/ 6 h 29"/>
                <a:gd name="T24" fmla="*/ 7 w 23"/>
                <a:gd name="T25" fmla="*/ 24 h 29"/>
                <a:gd name="T26" fmla="*/ 19 w 23"/>
                <a:gd name="T27" fmla="*/ 14 h 29"/>
                <a:gd name="T28" fmla="*/ 19 w 23"/>
                <a:gd name="T29" fmla="*/ 13 h 29"/>
                <a:gd name="T30" fmla="*/ 18 w 23"/>
                <a:gd name="T31" fmla="*/ 12 h 29"/>
                <a:gd name="T32" fmla="*/ 4 w 23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9">
                  <a:moveTo>
                    <a:pt x="5" y="29"/>
                  </a:moveTo>
                  <a:cubicBezTo>
                    <a:pt x="5" y="29"/>
                    <a:pt x="5" y="29"/>
                    <a:pt x="4" y="29"/>
                  </a:cubicBezTo>
                  <a:cubicBezTo>
                    <a:pt x="4" y="29"/>
                    <a:pt x="3" y="28"/>
                    <a:pt x="3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0"/>
                    <a:pt x="23" y="12"/>
                  </a:cubicBezTo>
                  <a:cubicBezTo>
                    <a:pt x="23" y="14"/>
                    <a:pt x="23" y="16"/>
                    <a:pt x="21" y="1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5" y="29"/>
                  </a:cubicBezTo>
                  <a:close/>
                  <a:moveTo>
                    <a:pt x="4" y="6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19" y="12"/>
                    <a:pt x="18" y="1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9"/>
            <p:cNvSpPr>
              <a:spLocks noEditPoints="1"/>
            </p:cNvSpPr>
            <p:nvPr/>
          </p:nvSpPr>
          <p:spPr bwMode="auto">
            <a:xfrm>
              <a:off x="6208714" y="3336925"/>
              <a:ext cx="90488" cy="111125"/>
            </a:xfrm>
            <a:custGeom>
              <a:avLst/>
              <a:gdLst>
                <a:gd name="T0" fmla="*/ 6 w 24"/>
                <a:gd name="T1" fmla="*/ 29 h 29"/>
                <a:gd name="T2" fmla="*/ 5 w 24"/>
                <a:gd name="T3" fmla="*/ 29 h 29"/>
                <a:gd name="T4" fmla="*/ 4 w 24"/>
                <a:gd name="T5" fmla="*/ 27 h 29"/>
                <a:gd name="T6" fmla="*/ 0 w 24"/>
                <a:gd name="T7" fmla="*/ 2 h 29"/>
                <a:gd name="T8" fmla="*/ 1 w 24"/>
                <a:gd name="T9" fmla="*/ 1 h 29"/>
                <a:gd name="T10" fmla="*/ 3 w 24"/>
                <a:gd name="T11" fmla="*/ 0 h 29"/>
                <a:gd name="T12" fmla="*/ 20 w 24"/>
                <a:gd name="T13" fmla="*/ 8 h 29"/>
                <a:gd name="T14" fmla="*/ 24 w 24"/>
                <a:gd name="T15" fmla="*/ 12 h 29"/>
                <a:gd name="T16" fmla="*/ 22 w 24"/>
                <a:gd name="T17" fmla="*/ 17 h 29"/>
                <a:gd name="T18" fmla="*/ 7 w 24"/>
                <a:gd name="T19" fmla="*/ 28 h 29"/>
                <a:gd name="T20" fmla="*/ 6 w 24"/>
                <a:gd name="T21" fmla="*/ 29 h 29"/>
                <a:gd name="T22" fmla="*/ 5 w 24"/>
                <a:gd name="T23" fmla="*/ 5 h 29"/>
                <a:gd name="T24" fmla="*/ 7 w 24"/>
                <a:gd name="T25" fmla="*/ 23 h 29"/>
                <a:gd name="T26" fmla="*/ 19 w 24"/>
                <a:gd name="T27" fmla="*/ 14 h 29"/>
                <a:gd name="T28" fmla="*/ 20 w 24"/>
                <a:gd name="T29" fmla="*/ 12 h 29"/>
                <a:gd name="T30" fmla="*/ 19 w 24"/>
                <a:gd name="T31" fmla="*/ 11 h 29"/>
                <a:gd name="T32" fmla="*/ 5 w 24"/>
                <a:gd name="T3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9">
                  <a:moveTo>
                    <a:pt x="6" y="29"/>
                  </a:moveTo>
                  <a:cubicBezTo>
                    <a:pt x="6" y="29"/>
                    <a:pt x="5" y="29"/>
                    <a:pt x="5" y="29"/>
                  </a:cubicBezTo>
                  <a:cubicBezTo>
                    <a:pt x="4" y="28"/>
                    <a:pt x="4" y="28"/>
                    <a:pt x="4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8"/>
                    <a:pt x="23" y="10"/>
                    <a:pt x="24" y="12"/>
                  </a:cubicBezTo>
                  <a:cubicBezTo>
                    <a:pt x="24" y="14"/>
                    <a:pt x="23" y="15"/>
                    <a:pt x="22" y="1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6" y="29"/>
                    <a:pt x="6" y="29"/>
                  </a:cubicBezTo>
                  <a:close/>
                  <a:moveTo>
                    <a:pt x="5" y="5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2"/>
                    <a:pt x="19" y="11"/>
                    <a:pt x="19" y="1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0"/>
            <p:cNvSpPr>
              <a:spLocks noEditPoints="1"/>
            </p:cNvSpPr>
            <p:nvPr/>
          </p:nvSpPr>
          <p:spPr bwMode="auto">
            <a:xfrm>
              <a:off x="6227764" y="34258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5 w 27"/>
                <a:gd name="T3" fmla="*/ 26 h 26"/>
                <a:gd name="T4" fmla="*/ 13 w 27"/>
                <a:gd name="T5" fmla="*/ 25 h 26"/>
                <a:gd name="T6" fmla="*/ 1 w 27"/>
                <a:gd name="T7" fmla="*/ 3 h 26"/>
                <a:gd name="T8" fmla="*/ 1 w 27"/>
                <a:gd name="T9" fmla="*/ 1 h 26"/>
                <a:gd name="T10" fmla="*/ 2 w 27"/>
                <a:gd name="T11" fmla="*/ 0 h 26"/>
                <a:gd name="T12" fmla="*/ 21 w 27"/>
                <a:gd name="T13" fmla="*/ 1 h 26"/>
                <a:gd name="T14" fmla="*/ 26 w 27"/>
                <a:gd name="T15" fmla="*/ 3 h 26"/>
                <a:gd name="T16" fmla="*/ 26 w 27"/>
                <a:gd name="T17" fmla="*/ 9 h 26"/>
                <a:gd name="T18" fmla="*/ 16 w 27"/>
                <a:gd name="T19" fmla="*/ 25 h 26"/>
                <a:gd name="T20" fmla="*/ 15 w 27"/>
                <a:gd name="T21" fmla="*/ 26 h 26"/>
                <a:gd name="T22" fmla="*/ 6 w 27"/>
                <a:gd name="T23" fmla="*/ 4 h 26"/>
                <a:gd name="T24" fmla="*/ 15 w 27"/>
                <a:gd name="T25" fmla="*/ 20 h 26"/>
                <a:gd name="T26" fmla="*/ 22 w 27"/>
                <a:gd name="T27" fmla="*/ 7 h 26"/>
                <a:gd name="T28" fmla="*/ 22 w 27"/>
                <a:gd name="T29" fmla="*/ 5 h 26"/>
                <a:gd name="T30" fmla="*/ 21 w 27"/>
                <a:gd name="T31" fmla="*/ 5 h 26"/>
                <a:gd name="T32" fmla="*/ 6 w 27"/>
                <a:gd name="T3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5" y="2"/>
                    <a:pt x="26" y="3"/>
                  </a:cubicBezTo>
                  <a:cubicBezTo>
                    <a:pt x="27" y="5"/>
                    <a:pt x="27" y="7"/>
                    <a:pt x="26" y="9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5" y="26"/>
                    <a:pt x="15" y="26"/>
                  </a:cubicBezTo>
                  <a:close/>
                  <a:moveTo>
                    <a:pt x="6" y="4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1"/>
            <p:cNvSpPr>
              <a:spLocks noEditPoints="1"/>
            </p:cNvSpPr>
            <p:nvPr/>
          </p:nvSpPr>
          <p:spPr bwMode="auto">
            <a:xfrm>
              <a:off x="6276976" y="3489325"/>
              <a:ext cx="101600" cy="100013"/>
            </a:xfrm>
            <a:custGeom>
              <a:avLst/>
              <a:gdLst>
                <a:gd name="T0" fmla="*/ 19 w 27"/>
                <a:gd name="T1" fmla="*/ 26 h 26"/>
                <a:gd name="T2" fmla="*/ 18 w 27"/>
                <a:gd name="T3" fmla="*/ 26 h 26"/>
                <a:gd name="T4" fmla="*/ 1 w 27"/>
                <a:gd name="T5" fmla="*/ 7 h 26"/>
                <a:gd name="T6" fmla="*/ 1 w 27"/>
                <a:gd name="T7" fmla="*/ 5 h 26"/>
                <a:gd name="T8" fmla="*/ 2 w 27"/>
                <a:gd name="T9" fmla="*/ 4 h 26"/>
                <a:gd name="T10" fmla="*/ 20 w 27"/>
                <a:gd name="T11" fmla="*/ 0 h 26"/>
                <a:gd name="T12" fmla="*/ 22 w 27"/>
                <a:gd name="T13" fmla="*/ 0 h 26"/>
                <a:gd name="T14" fmla="*/ 26 w 27"/>
                <a:gd name="T15" fmla="*/ 2 h 26"/>
                <a:gd name="T16" fmla="*/ 27 w 27"/>
                <a:gd name="T17" fmla="*/ 7 h 26"/>
                <a:gd name="T18" fmla="*/ 21 w 27"/>
                <a:gd name="T19" fmla="*/ 25 h 26"/>
                <a:gd name="T20" fmla="*/ 20 w 27"/>
                <a:gd name="T21" fmla="*/ 26 h 26"/>
                <a:gd name="T22" fmla="*/ 19 w 27"/>
                <a:gd name="T23" fmla="*/ 26 h 26"/>
                <a:gd name="T24" fmla="*/ 6 w 27"/>
                <a:gd name="T25" fmla="*/ 7 h 26"/>
                <a:gd name="T26" fmla="*/ 18 w 27"/>
                <a:gd name="T27" fmla="*/ 20 h 26"/>
                <a:gd name="T28" fmla="*/ 23 w 27"/>
                <a:gd name="T29" fmla="*/ 6 h 26"/>
                <a:gd name="T30" fmla="*/ 23 w 27"/>
                <a:gd name="T31" fmla="*/ 4 h 26"/>
                <a:gd name="T32" fmla="*/ 21 w 27"/>
                <a:gd name="T33" fmla="*/ 4 h 26"/>
                <a:gd name="T34" fmla="*/ 6 w 27"/>
                <a:gd name="T3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6">
                  <a:moveTo>
                    <a:pt x="19" y="26"/>
                  </a:moveTo>
                  <a:cubicBezTo>
                    <a:pt x="19" y="26"/>
                    <a:pt x="18" y="26"/>
                    <a:pt x="18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5" y="1"/>
                    <a:pt x="26" y="2"/>
                  </a:cubicBezTo>
                  <a:cubicBezTo>
                    <a:pt x="27" y="3"/>
                    <a:pt x="27" y="5"/>
                    <a:pt x="27" y="7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lose/>
                  <a:moveTo>
                    <a:pt x="6" y="7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2" y="4"/>
                    <a:pt x="22" y="4"/>
                    <a:pt x="21" y="4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2"/>
            <p:cNvSpPr>
              <a:spLocks noEditPoints="1"/>
            </p:cNvSpPr>
            <p:nvPr/>
          </p:nvSpPr>
          <p:spPr bwMode="auto">
            <a:xfrm>
              <a:off x="5783264" y="3317875"/>
              <a:ext cx="68263" cy="57150"/>
            </a:xfrm>
            <a:custGeom>
              <a:avLst/>
              <a:gdLst>
                <a:gd name="T0" fmla="*/ 9 w 18"/>
                <a:gd name="T1" fmla="*/ 15 h 15"/>
                <a:gd name="T2" fmla="*/ 7 w 18"/>
                <a:gd name="T3" fmla="*/ 14 h 15"/>
                <a:gd name="T4" fmla="*/ 0 w 18"/>
                <a:gd name="T5" fmla="*/ 3 h 15"/>
                <a:gd name="T6" fmla="*/ 0 w 18"/>
                <a:gd name="T7" fmla="*/ 1 h 15"/>
                <a:gd name="T8" fmla="*/ 2 w 18"/>
                <a:gd name="T9" fmla="*/ 0 h 15"/>
                <a:gd name="T10" fmla="*/ 16 w 18"/>
                <a:gd name="T11" fmla="*/ 0 h 15"/>
                <a:gd name="T12" fmla="*/ 18 w 18"/>
                <a:gd name="T13" fmla="*/ 1 h 15"/>
                <a:gd name="T14" fmla="*/ 18 w 18"/>
                <a:gd name="T15" fmla="*/ 3 h 15"/>
                <a:gd name="T16" fmla="*/ 11 w 18"/>
                <a:gd name="T17" fmla="*/ 14 h 15"/>
                <a:gd name="T18" fmla="*/ 9 w 18"/>
                <a:gd name="T19" fmla="*/ 15 h 15"/>
                <a:gd name="T20" fmla="*/ 6 w 18"/>
                <a:gd name="T21" fmla="*/ 4 h 15"/>
                <a:gd name="T22" fmla="*/ 9 w 18"/>
                <a:gd name="T23" fmla="*/ 9 h 15"/>
                <a:gd name="T24" fmla="*/ 12 w 18"/>
                <a:gd name="T25" fmla="*/ 4 h 15"/>
                <a:gd name="T26" fmla="*/ 6 w 18"/>
                <a:gd name="T2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5"/>
                    <a:pt x="9" y="15"/>
                  </a:cubicBezTo>
                  <a:close/>
                  <a:moveTo>
                    <a:pt x="6" y="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3"/>
            <p:cNvSpPr/>
            <p:nvPr/>
          </p:nvSpPr>
          <p:spPr bwMode="auto">
            <a:xfrm>
              <a:off x="5764214" y="3097213"/>
              <a:ext cx="655638" cy="538163"/>
            </a:xfrm>
            <a:custGeom>
              <a:avLst/>
              <a:gdLst>
                <a:gd name="T0" fmla="*/ 120 w 174"/>
                <a:gd name="T1" fmla="*/ 59 h 141"/>
                <a:gd name="T2" fmla="*/ 60 w 174"/>
                <a:gd name="T3" fmla="*/ 0 h 141"/>
                <a:gd name="T4" fmla="*/ 0 w 174"/>
                <a:gd name="T5" fmla="*/ 60 h 141"/>
                <a:gd name="T6" fmla="*/ 36 w 174"/>
                <a:gd name="T7" fmla="*/ 60 h 141"/>
                <a:gd name="T8" fmla="*/ 43 w 174"/>
                <a:gd name="T9" fmla="*/ 67 h 141"/>
                <a:gd name="T10" fmla="*/ 43 w 174"/>
                <a:gd name="T11" fmla="*/ 89 h 141"/>
                <a:gd name="T12" fmla="*/ 36 w 174"/>
                <a:gd name="T13" fmla="*/ 97 h 141"/>
                <a:gd name="T14" fmla="*/ 8 w 174"/>
                <a:gd name="T15" fmla="*/ 97 h 141"/>
                <a:gd name="T16" fmla="*/ 1 w 174"/>
                <a:gd name="T17" fmla="*/ 104 h 141"/>
                <a:gd name="T18" fmla="*/ 1 w 174"/>
                <a:gd name="T19" fmla="*/ 134 h 141"/>
                <a:gd name="T20" fmla="*/ 8 w 174"/>
                <a:gd name="T21" fmla="*/ 141 h 141"/>
                <a:gd name="T22" fmla="*/ 170 w 174"/>
                <a:gd name="T23" fmla="*/ 141 h 141"/>
                <a:gd name="T24" fmla="*/ 173 w 174"/>
                <a:gd name="T25" fmla="*/ 138 h 141"/>
                <a:gd name="T26" fmla="*/ 172 w 174"/>
                <a:gd name="T27" fmla="*/ 134 h 141"/>
                <a:gd name="T28" fmla="*/ 154 w 174"/>
                <a:gd name="T29" fmla="*/ 122 h 141"/>
                <a:gd name="T30" fmla="*/ 120 w 174"/>
                <a:gd name="T31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41">
                  <a:moveTo>
                    <a:pt x="120" y="59"/>
                  </a:moveTo>
                  <a:cubicBezTo>
                    <a:pt x="120" y="26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0" y="60"/>
                    <a:pt x="43" y="63"/>
                    <a:pt x="43" y="67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3" y="93"/>
                    <a:pt x="40" y="97"/>
                    <a:pt x="36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4" y="97"/>
                    <a:pt x="1" y="100"/>
                    <a:pt x="1" y="10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8"/>
                    <a:pt x="4" y="141"/>
                    <a:pt x="8" y="141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1"/>
                    <a:pt x="173" y="140"/>
                    <a:pt x="173" y="138"/>
                  </a:cubicBezTo>
                  <a:cubicBezTo>
                    <a:pt x="174" y="137"/>
                    <a:pt x="173" y="135"/>
                    <a:pt x="172" y="134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33" y="108"/>
                    <a:pt x="120" y="85"/>
                    <a:pt x="120" y="59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4"/>
            <p:cNvSpPr/>
            <p:nvPr/>
          </p:nvSpPr>
          <p:spPr bwMode="auto">
            <a:xfrm>
              <a:off x="5764214" y="3325813"/>
              <a:ext cx="76200" cy="0"/>
            </a:xfrm>
            <a:custGeom>
              <a:avLst/>
              <a:gdLst>
                <a:gd name="T0" fmla="*/ 20 w 20"/>
                <a:gd name="T1" fmla="*/ 0 w 20"/>
                <a:gd name="T2" fmla="*/ 0 w 20"/>
                <a:gd name="T3" fmla="*/ 20 w 20"/>
                <a:gd name="T4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5"/>
            <p:cNvSpPr/>
            <p:nvPr/>
          </p:nvSpPr>
          <p:spPr bwMode="auto">
            <a:xfrm>
              <a:off x="5791201" y="3097213"/>
              <a:ext cx="628650" cy="538163"/>
            </a:xfrm>
            <a:custGeom>
              <a:avLst/>
              <a:gdLst>
                <a:gd name="T0" fmla="*/ 165 w 167"/>
                <a:gd name="T1" fmla="*/ 134 h 141"/>
                <a:gd name="T2" fmla="*/ 147 w 167"/>
                <a:gd name="T3" fmla="*/ 122 h 141"/>
                <a:gd name="T4" fmla="*/ 113 w 167"/>
                <a:gd name="T5" fmla="*/ 59 h 141"/>
                <a:gd name="T6" fmla="*/ 53 w 167"/>
                <a:gd name="T7" fmla="*/ 0 h 141"/>
                <a:gd name="T8" fmla="*/ 45 w 167"/>
                <a:gd name="T9" fmla="*/ 0 h 141"/>
                <a:gd name="T10" fmla="*/ 97 w 167"/>
                <a:gd name="T11" fmla="*/ 59 h 141"/>
                <a:gd name="T12" fmla="*/ 131 w 167"/>
                <a:gd name="T13" fmla="*/ 122 h 141"/>
                <a:gd name="T14" fmla="*/ 149 w 167"/>
                <a:gd name="T15" fmla="*/ 134 h 141"/>
                <a:gd name="T16" fmla="*/ 150 w 167"/>
                <a:gd name="T17" fmla="*/ 138 h 141"/>
                <a:gd name="T18" fmla="*/ 147 w 167"/>
                <a:gd name="T19" fmla="*/ 141 h 141"/>
                <a:gd name="T20" fmla="*/ 0 w 167"/>
                <a:gd name="T21" fmla="*/ 141 h 141"/>
                <a:gd name="T22" fmla="*/ 1 w 167"/>
                <a:gd name="T23" fmla="*/ 141 h 141"/>
                <a:gd name="T24" fmla="*/ 163 w 167"/>
                <a:gd name="T25" fmla="*/ 141 h 141"/>
                <a:gd name="T26" fmla="*/ 166 w 167"/>
                <a:gd name="T27" fmla="*/ 138 h 141"/>
                <a:gd name="T28" fmla="*/ 165 w 167"/>
                <a:gd name="T29" fmla="*/ 1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1">
                  <a:moveTo>
                    <a:pt x="165" y="134"/>
                  </a:moveTo>
                  <a:cubicBezTo>
                    <a:pt x="147" y="122"/>
                    <a:pt x="147" y="122"/>
                    <a:pt x="147" y="122"/>
                  </a:cubicBezTo>
                  <a:cubicBezTo>
                    <a:pt x="126" y="108"/>
                    <a:pt x="113" y="85"/>
                    <a:pt x="113" y="59"/>
                  </a:cubicBezTo>
                  <a:cubicBezTo>
                    <a:pt x="113" y="26"/>
                    <a:pt x="86" y="0"/>
                    <a:pt x="53" y="0"/>
                  </a:cubicBezTo>
                  <a:cubicBezTo>
                    <a:pt x="50" y="0"/>
                    <a:pt x="48" y="0"/>
                    <a:pt x="45" y="0"/>
                  </a:cubicBezTo>
                  <a:cubicBezTo>
                    <a:pt x="75" y="4"/>
                    <a:pt x="97" y="29"/>
                    <a:pt x="97" y="59"/>
                  </a:cubicBezTo>
                  <a:cubicBezTo>
                    <a:pt x="97" y="85"/>
                    <a:pt x="110" y="108"/>
                    <a:pt x="131" y="122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5"/>
                    <a:pt x="151" y="137"/>
                    <a:pt x="150" y="138"/>
                  </a:cubicBezTo>
                  <a:cubicBezTo>
                    <a:pt x="150" y="140"/>
                    <a:pt x="148" y="141"/>
                    <a:pt x="147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6" y="140"/>
                    <a:pt x="166" y="138"/>
                  </a:cubicBezTo>
                  <a:cubicBezTo>
                    <a:pt x="167" y="137"/>
                    <a:pt x="166" y="135"/>
                    <a:pt x="165" y="134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 noEditPoints="1"/>
            </p:cNvSpPr>
            <p:nvPr/>
          </p:nvSpPr>
          <p:spPr bwMode="auto">
            <a:xfrm>
              <a:off x="5756276" y="3089275"/>
              <a:ext cx="671513" cy="552450"/>
            </a:xfrm>
            <a:custGeom>
              <a:avLst/>
              <a:gdLst>
                <a:gd name="T0" fmla="*/ 10 w 178"/>
                <a:gd name="T1" fmla="*/ 145 h 145"/>
                <a:gd name="T2" fmla="*/ 1 w 178"/>
                <a:gd name="T3" fmla="*/ 136 h 145"/>
                <a:gd name="T4" fmla="*/ 1 w 178"/>
                <a:gd name="T5" fmla="*/ 106 h 145"/>
                <a:gd name="T6" fmla="*/ 10 w 178"/>
                <a:gd name="T7" fmla="*/ 97 h 145"/>
                <a:gd name="T8" fmla="*/ 38 w 178"/>
                <a:gd name="T9" fmla="*/ 97 h 145"/>
                <a:gd name="T10" fmla="*/ 42 w 178"/>
                <a:gd name="T11" fmla="*/ 95 h 145"/>
                <a:gd name="T12" fmla="*/ 43 w 178"/>
                <a:gd name="T13" fmla="*/ 91 h 145"/>
                <a:gd name="T14" fmla="*/ 43 w 178"/>
                <a:gd name="T15" fmla="*/ 69 h 145"/>
                <a:gd name="T16" fmla="*/ 38 w 178"/>
                <a:gd name="T17" fmla="*/ 64 h 145"/>
                <a:gd name="T18" fmla="*/ 2 w 178"/>
                <a:gd name="T19" fmla="*/ 64 h 145"/>
                <a:gd name="T20" fmla="*/ 2 w 178"/>
                <a:gd name="T21" fmla="*/ 64 h 145"/>
                <a:gd name="T22" fmla="*/ 1 w 178"/>
                <a:gd name="T23" fmla="*/ 62 h 145"/>
                <a:gd name="T24" fmla="*/ 19 w 178"/>
                <a:gd name="T25" fmla="*/ 18 h 145"/>
                <a:gd name="T26" fmla="*/ 62 w 178"/>
                <a:gd name="T27" fmla="*/ 0 h 145"/>
                <a:gd name="T28" fmla="*/ 62 w 178"/>
                <a:gd name="T29" fmla="*/ 0 h 145"/>
                <a:gd name="T30" fmla="*/ 106 w 178"/>
                <a:gd name="T31" fmla="*/ 18 h 145"/>
                <a:gd name="T32" fmla="*/ 124 w 178"/>
                <a:gd name="T33" fmla="*/ 61 h 145"/>
                <a:gd name="T34" fmla="*/ 157 w 178"/>
                <a:gd name="T35" fmla="*/ 122 h 145"/>
                <a:gd name="T36" fmla="*/ 175 w 178"/>
                <a:gd name="T37" fmla="*/ 134 h 145"/>
                <a:gd name="T38" fmla="*/ 177 w 178"/>
                <a:gd name="T39" fmla="*/ 141 h 145"/>
                <a:gd name="T40" fmla="*/ 172 w 178"/>
                <a:gd name="T41" fmla="*/ 145 h 145"/>
                <a:gd name="T42" fmla="*/ 10 w 178"/>
                <a:gd name="T43" fmla="*/ 145 h 145"/>
                <a:gd name="T44" fmla="*/ 38 w 178"/>
                <a:gd name="T45" fmla="*/ 60 h 145"/>
                <a:gd name="T46" fmla="*/ 47 w 178"/>
                <a:gd name="T47" fmla="*/ 69 h 145"/>
                <a:gd name="T48" fmla="*/ 47 w 178"/>
                <a:gd name="T49" fmla="*/ 91 h 145"/>
                <a:gd name="T50" fmla="*/ 44 w 178"/>
                <a:gd name="T51" fmla="*/ 98 h 145"/>
                <a:gd name="T52" fmla="*/ 38 w 178"/>
                <a:gd name="T53" fmla="*/ 100 h 145"/>
                <a:gd name="T54" fmla="*/ 10 w 178"/>
                <a:gd name="T55" fmla="*/ 101 h 145"/>
                <a:gd name="T56" fmla="*/ 5 w 178"/>
                <a:gd name="T57" fmla="*/ 106 h 145"/>
                <a:gd name="T58" fmla="*/ 5 w 178"/>
                <a:gd name="T59" fmla="*/ 136 h 145"/>
                <a:gd name="T60" fmla="*/ 10 w 178"/>
                <a:gd name="T61" fmla="*/ 142 h 145"/>
                <a:gd name="T62" fmla="*/ 10 w 178"/>
                <a:gd name="T63" fmla="*/ 143 h 145"/>
                <a:gd name="T64" fmla="*/ 10 w 178"/>
                <a:gd name="T65" fmla="*/ 142 h 145"/>
                <a:gd name="T66" fmla="*/ 172 w 178"/>
                <a:gd name="T67" fmla="*/ 141 h 145"/>
                <a:gd name="T68" fmla="*/ 173 w 178"/>
                <a:gd name="T69" fmla="*/ 140 h 145"/>
                <a:gd name="T70" fmla="*/ 173 w 178"/>
                <a:gd name="T71" fmla="*/ 138 h 145"/>
                <a:gd name="T72" fmla="*/ 155 w 178"/>
                <a:gd name="T73" fmla="*/ 126 h 145"/>
                <a:gd name="T74" fmla="*/ 120 w 178"/>
                <a:gd name="T75" fmla="*/ 61 h 145"/>
                <a:gd name="T76" fmla="*/ 62 w 178"/>
                <a:gd name="T77" fmla="*/ 4 h 145"/>
                <a:gd name="T78" fmla="*/ 62 w 178"/>
                <a:gd name="T79" fmla="*/ 4 h 145"/>
                <a:gd name="T80" fmla="*/ 21 w 178"/>
                <a:gd name="T81" fmla="*/ 21 h 145"/>
                <a:gd name="T82" fmla="*/ 4 w 178"/>
                <a:gd name="T83" fmla="*/ 60 h 145"/>
                <a:gd name="T84" fmla="*/ 38 w 178"/>
                <a:gd name="T85" fmla="*/ 6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45">
                  <a:moveTo>
                    <a:pt x="10" y="145"/>
                  </a:moveTo>
                  <a:cubicBezTo>
                    <a:pt x="5" y="145"/>
                    <a:pt x="1" y="141"/>
                    <a:pt x="1" y="13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1"/>
                    <a:pt x="5" y="97"/>
                    <a:pt x="10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9" y="97"/>
                    <a:pt x="41" y="96"/>
                    <a:pt x="42" y="95"/>
                  </a:cubicBezTo>
                  <a:cubicBezTo>
                    <a:pt x="43" y="94"/>
                    <a:pt x="43" y="92"/>
                    <a:pt x="43" y="91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6"/>
                    <a:pt x="41" y="64"/>
                    <a:pt x="38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1" y="63"/>
                    <a:pt x="1" y="62"/>
                  </a:cubicBezTo>
                  <a:cubicBezTo>
                    <a:pt x="0" y="45"/>
                    <a:pt x="7" y="30"/>
                    <a:pt x="19" y="18"/>
                  </a:cubicBezTo>
                  <a:cubicBezTo>
                    <a:pt x="30" y="6"/>
                    <a:pt x="46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9" y="0"/>
                    <a:pt x="94" y="6"/>
                    <a:pt x="106" y="18"/>
                  </a:cubicBezTo>
                  <a:cubicBezTo>
                    <a:pt x="118" y="29"/>
                    <a:pt x="124" y="45"/>
                    <a:pt x="124" y="61"/>
                  </a:cubicBezTo>
                  <a:cubicBezTo>
                    <a:pt x="124" y="86"/>
                    <a:pt x="136" y="109"/>
                    <a:pt x="157" y="122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7" y="136"/>
                    <a:pt x="178" y="138"/>
                    <a:pt x="177" y="141"/>
                  </a:cubicBezTo>
                  <a:cubicBezTo>
                    <a:pt x="176" y="143"/>
                    <a:pt x="174" y="145"/>
                    <a:pt x="172" y="145"/>
                  </a:cubicBezTo>
                  <a:cubicBezTo>
                    <a:pt x="10" y="145"/>
                    <a:pt x="10" y="145"/>
                    <a:pt x="10" y="145"/>
                  </a:cubicBezTo>
                  <a:close/>
                  <a:moveTo>
                    <a:pt x="38" y="60"/>
                  </a:moveTo>
                  <a:cubicBezTo>
                    <a:pt x="43" y="60"/>
                    <a:pt x="47" y="64"/>
                    <a:pt x="47" y="69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3"/>
                    <a:pt x="46" y="96"/>
                    <a:pt x="44" y="98"/>
                  </a:cubicBezTo>
                  <a:cubicBezTo>
                    <a:pt x="43" y="99"/>
                    <a:pt x="40" y="100"/>
                    <a:pt x="38" y="10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7" y="101"/>
                    <a:pt x="5" y="103"/>
                    <a:pt x="5" y="10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9"/>
                    <a:pt x="7" y="142"/>
                    <a:pt x="10" y="142"/>
                  </a:cubicBezTo>
                  <a:cubicBezTo>
                    <a:pt x="10" y="143"/>
                    <a:pt x="10" y="143"/>
                    <a:pt x="10" y="143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1"/>
                    <a:pt x="173" y="141"/>
                    <a:pt x="173" y="140"/>
                  </a:cubicBezTo>
                  <a:cubicBezTo>
                    <a:pt x="174" y="139"/>
                    <a:pt x="173" y="138"/>
                    <a:pt x="173" y="138"/>
                  </a:cubicBezTo>
                  <a:cubicBezTo>
                    <a:pt x="155" y="126"/>
                    <a:pt x="155" y="126"/>
                    <a:pt x="155" y="126"/>
                  </a:cubicBezTo>
                  <a:cubicBezTo>
                    <a:pt x="133" y="111"/>
                    <a:pt x="120" y="87"/>
                    <a:pt x="120" y="61"/>
                  </a:cubicBezTo>
                  <a:cubicBezTo>
                    <a:pt x="120" y="30"/>
                    <a:pt x="94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47" y="4"/>
                    <a:pt x="32" y="10"/>
                    <a:pt x="21" y="21"/>
                  </a:cubicBezTo>
                  <a:cubicBezTo>
                    <a:pt x="11" y="31"/>
                    <a:pt x="5" y="45"/>
                    <a:pt x="4" y="60"/>
                  </a:cubicBezTo>
                  <a:lnTo>
                    <a:pt x="38" y="6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67"/>
            <p:cNvSpPr>
              <a:spLocks noChangeArrowheads="1"/>
            </p:cNvSpPr>
            <p:nvPr/>
          </p:nvSpPr>
          <p:spPr bwMode="auto">
            <a:xfrm>
              <a:off x="5911851" y="3178175"/>
              <a:ext cx="98425" cy="98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8"/>
            <p:cNvSpPr/>
            <p:nvPr/>
          </p:nvSpPr>
          <p:spPr bwMode="auto">
            <a:xfrm>
              <a:off x="5949951" y="3178175"/>
              <a:ext cx="60325" cy="98425"/>
            </a:xfrm>
            <a:custGeom>
              <a:avLst/>
              <a:gdLst>
                <a:gd name="T0" fmla="*/ 3 w 16"/>
                <a:gd name="T1" fmla="*/ 0 h 26"/>
                <a:gd name="T2" fmla="*/ 0 w 16"/>
                <a:gd name="T3" fmla="*/ 0 h 26"/>
                <a:gd name="T4" fmla="*/ 10 w 16"/>
                <a:gd name="T5" fmla="*/ 13 h 26"/>
                <a:gd name="T6" fmla="*/ 0 w 16"/>
                <a:gd name="T7" fmla="*/ 25 h 26"/>
                <a:gd name="T8" fmla="*/ 3 w 16"/>
                <a:gd name="T9" fmla="*/ 26 h 26"/>
                <a:gd name="T10" fmla="*/ 16 w 16"/>
                <a:gd name="T11" fmla="*/ 13 h 26"/>
                <a:gd name="T12" fmla="*/ 3 w 1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6" y="1"/>
                    <a:pt x="10" y="7"/>
                    <a:pt x="10" y="13"/>
                  </a:cubicBezTo>
                  <a:cubicBezTo>
                    <a:pt x="10" y="19"/>
                    <a:pt x="6" y="24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ubicBezTo>
                    <a:pt x="10" y="26"/>
                    <a:pt x="16" y="20"/>
                    <a:pt x="16" y="13"/>
                  </a:cubicBezTo>
                  <a:cubicBezTo>
                    <a:pt x="16" y="6"/>
                    <a:pt x="10" y="0"/>
                    <a:pt x="3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9"/>
            <p:cNvSpPr>
              <a:spLocks noEditPoints="1"/>
            </p:cNvSpPr>
            <p:nvPr/>
          </p:nvSpPr>
          <p:spPr bwMode="auto">
            <a:xfrm>
              <a:off x="5903914" y="3170238"/>
              <a:ext cx="112713" cy="114300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0 h 30"/>
                <a:gd name="T6" fmla="*/ 30 w 30"/>
                <a:gd name="T7" fmla="*/ 15 h 30"/>
                <a:gd name="T8" fmla="*/ 15 w 30"/>
                <a:gd name="T9" fmla="*/ 30 h 30"/>
                <a:gd name="T10" fmla="*/ 15 w 30"/>
                <a:gd name="T11" fmla="*/ 4 h 30"/>
                <a:gd name="T12" fmla="*/ 4 w 30"/>
                <a:gd name="T13" fmla="*/ 15 h 30"/>
                <a:gd name="T14" fmla="*/ 15 w 30"/>
                <a:gd name="T15" fmla="*/ 26 h 30"/>
                <a:gd name="T16" fmla="*/ 26 w 30"/>
                <a:gd name="T17" fmla="*/ 15 h 30"/>
                <a:gd name="T18" fmla="*/ 15 w 30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1"/>
                    <a:pt x="9" y="26"/>
                    <a:pt x="15" y="26"/>
                  </a:cubicBezTo>
                  <a:cubicBezTo>
                    <a:pt x="21" y="26"/>
                    <a:pt x="26" y="21"/>
                    <a:pt x="26" y="15"/>
                  </a:cubicBezTo>
                  <a:cubicBezTo>
                    <a:pt x="26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70"/>
            <p:cNvSpPr>
              <a:spLocks noChangeArrowheads="1"/>
            </p:cNvSpPr>
            <p:nvPr/>
          </p:nvSpPr>
          <p:spPr bwMode="auto">
            <a:xfrm>
              <a:off x="5942014" y="3208338"/>
              <a:ext cx="38100" cy="38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981256" y="2720989"/>
            <a:ext cx="1210172" cy="1196231"/>
            <a:chOff x="4864101" y="4343401"/>
            <a:chExt cx="688975" cy="681038"/>
          </a:xfrm>
        </p:grpSpPr>
        <p:sp>
          <p:nvSpPr>
            <p:cNvPr id="50" name="Freeform 173"/>
            <p:cNvSpPr/>
            <p:nvPr/>
          </p:nvSpPr>
          <p:spPr bwMode="auto">
            <a:xfrm>
              <a:off x="5338763" y="4351338"/>
              <a:ext cx="192088" cy="193675"/>
            </a:xfrm>
            <a:custGeom>
              <a:avLst/>
              <a:gdLst>
                <a:gd name="T0" fmla="*/ 21 w 51"/>
                <a:gd name="T1" fmla="*/ 0 h 51"/>
                <a:gd name="T2" fmla="*/ 3 w 51"/>
                <a:gd name="T3" fmla="*/ 27 h 51"/>
                <a:gd name="T4" fmla="*/ 10 w 51"/>
                <a:gd name="T5" fmla="*/ 42 h 51"/>
                <a:gd name="T6" fmla="*/ 24 w 51"/>
                <a:gd name="T7" fmla="*/ 49 h 51"/>
                <a:gd name="T8" fmla="*/ 51 w 51"/>
                <a:gd name="T9" fmla="*/ 31 h 51"/>
                <a:gd name="T10" fmla="*/ 21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1" y="0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0" y="29"/>
                    <a:pt x="4" y="36"/>
                    <a:pt x="10" y="42"/>
                  </a:cubicBezTo>
                  <a:cubicBezTo>
                    <a:pt x="16" y="48"/>
                    <a:pt x="22" y="51"/>
                    <a:pt x="24" y="49"/>
                  </a:cubicBezTo>
                  <a:cubicBezTo>
                    <a:pt x="51" y="31"/>
                    <a:pt x="51" y="31"/>
                    <a:pt x="51" y="3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74"/>
            <p:cNvSpPr/>
            <p:nvPr/>
          </p:nvSpPr>
          <p:spPr bwMode="auto">
            <a:xfrm>
              <a:off x="5349876" y="4427538"/>
              <a:ext cx="180975" cy="117475"/>
            </a:xfrm>
            <a:custGeom>
              <a:avLst/>
              <a:gdLst>
                <a:gd name="T0" fmla="*/ 38 w 48"/>
                <a:gd name="T1" fmla="*/ 0 h 31"/>
                <a:gd name="T2" fmla="*/ 12 w 48"/>
                <a:gd name="T3" fmla="*/ 18 h 31"/>
                <a:gd name="T4" fmla="*/ 0 w 48"/>
                <a:gd name="T5" fmla="*/ 13 h 31"/>
                <a:gd name="T6" fmla="*/ 7 w 48"/>
                <a:gd name="T7" fmla="*/ 22 h 31"/>
                <a:gd name="T8" fmla="*/ 21 w 48"/>
                <a:gd name="T9" fmla="*/ 29 h 31"/>
                <a:gd name="T10" fmla="*/ 48 w 48"/>
                <a:gd name="T11" fmla="*/ 11 h 31"/>
                <a:gd name="T12" fmla="*/ 38 w 4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1">
                  <a:moveTo>
                    <a:pt x="38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9"/>
                    <a:pt x="5" y="17"/>
                    <a:pt x="0" y="13"/>
                  </a:cubicBezTo>
                  <a:cubicBezTo>
                    <a:pt x="1" y="16"/>
                    <a:pt x="4" y="19"/>
                    <a:pt x="7" y="22"/>
                  </a:cubicBezTo>
                  <a:cubicBezTo>
                    <a:pt x="13" y="28"/>
                    <a:pt x="19" y="31"/>
                    <a:pt x="21" y="29"/>
                  </a:cubicBezTo>
                  <a:cubicBezTo>
                    <a:pt x="48" y="11"/>
                    <a:pt x="48" y="11"/>
                    <a:pt x="48" y="1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75"/>
            <p:cNvSpPr>
              <a:spLocks noEditPoints="1"/>
            </p:cNvSpPr>
            <p:nvPr/>
          </p:nvSpPr>
          <p:spPr bwMode="auto">
            <a:xfrm>
              <a:off x="5330826" y="4343401"/>
              <a:ext cx="207963" cy="201613"/>
            </a:xfrm>
            <a:custGeom>
              <a:avLst/>
              <a:gdLst>
                <a:gd name="T0" fmla="*/ 24 w 55"/>
                <a:gd name="T1" fmla="*/ 53 h 53"/>
                <a:gd name="T2" fmla="*/ 24 w 55"/>
                <a:gd name="T3" fmla="*/ 53 h 53"/>
                <a:gd name="T4" fmla="*/ 10 w 55"/>
                <a:gd name="T5" fmla="*/ 45 h 53"/>
                <a:gd name="T6" fmla="*/ 3 w 55"/>
                <a:gd name="T7" fmla="*/ 28 h 53"/>
                <a:gd name="T8" fmla="*/ 21 w 55"/>
                <a:gd name="T9" fmla="*/ 1 h 53"/>
                <a:gd name="T10" fmla="*/ 22 w 55"/>
                <a:gd name="T11" fmla="*/ 0 h 53"/>
                <a:gd name="T12" fmla="*/ 24 w 55"/>
                <a:gd name="T13" fmla="*/ 1 h 53"/>
                <a:gd name="T14" fmla="*/ 55 w 55"/>
                <a:gd name="T15" fmla="*/ 32 h 53"/>
                <a:gd name="T16" fmla="*/ 55 w 55"/>
                <a:gd name="T17" fmla="*/ 33 h 53"/>
                <a:gd name="T18" fmla="*/ 54 w 55"/>
                <a:gd name="T19" fmla="*/ 35 h 53"/>
                <a:gd name="T20" fmla="*/ 28 w 55"/>
                <a:gd name="T21" fmla="*/ 52 h 53"/>
                <a:gd name="T22" fmla="*/ 24 w 55"/>
                <a:gd name="T23" fmla="*/ 53 h 53"/>
                <a:gd name="T24" fmla="*/ 23 w 55"/>
                <a:gd name="T25" fmla="*/ 5 h 53"/>
                <a:gd name="T26" fmla="*/ 6 w 55"/>
                <a:gd name="T27" fmla="*/ 30 h 53"/>
                <a:gd name="T28" fmla="*/ 6 w 55"/>
                <a:gd name="T29" fmla="*/ 30 h 53"/>
                <a:gd name="T30" fmla="*/ 13 w 55"/>
                <a:gd name="T31" fmla="*/ 42 h 53"/>
                <a:gd name="T32" fmla="*/ 24 w 55"/>
                <a:gd name="T33" fmla="*/ 50 h 53"/>
                <a:gd name="T34" fmla="*/ 24 w 55"/>
                <a:gd name="T35" fmla="*/ 50 h 53"/>
                <a:gd name="T36" fmla="*/ 25 w 55"/>
                <a:gd name="T37" fmla="*/ 49 h 53"/>
                <a:gd name="T38" fmla="*/ 25 w 55"/>
                <a:gd name="T39" fmla="*/ 49 h 53"/>
                <a:gd name="T40" fmla="*/ 50 w 55"/>
                <a:gd name="T41" fmla="*/ 33 h 53"/>
                <a:gd name="T42" fmla="*/ 23 w 55"/>
                <a:gd name="T43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3"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1" y="53"/>
                    <a:pt x="15" y="50"/>
                    <a:pt x="10" y="45"/>
                  </a:cubicBezTo>
                  <a:cubicBezTo>
                    <a:pt x="4" y="39"/>
                    <a:pt x="0" y="32"/>
                    <a:pt x="3" y="2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5" y="34"/>
                    <a:pt x="55" y="34"/>
                    <a:pt x="54" y="35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3"/>
                    <a:pt x="26" y="53"/>
                    <a:pt x="24" y="53"/>
                  </a:cubicBezTo>
                  <a:close/>
                  <a:moveTo>
                    <a:pt x="23" y="5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7" y="36"/>
                    <a:pt x="13" y="42"/>
                  </a:cubicBezTo>
                  <a:cubicBezTo>
                    <a:pt x="18" y="47"/>
                    <a:pt x="22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0" y="33"/>
                    <a:pt x="50" y="33"/>
                    <a:pt x="50" y="33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76"/>
            <p:cNvSpPr/>
            <p:nvPr/>
          </p:nvSpPr>
          <p:spPr bwMode="auto">
            <a:xfrm>
              <a:off x="5407026" y="4343401"/>
              <a:ext cx="134938" cy="136525"/>
            </a:xfrm>
            <a:custGeom>
              <a:avLst/>
              <a:gdLst>
                <a:gd name="T0" fmla="*/ 33 w 36"/>
                <a:gd name="T1" fmla="*/ 33 h 36"/>
                <a:gd name="T2" fmla="*/ 13 w 36"/>
                <a:gd name="T3" fmla="*/ 23 h 36"/>
                <a:gd name="T4" fmla="*/ 3 w 36"/>
                <a:gd name="T5" fmla="*/ 2 h 36"/>
                <a:gd name="T6" fmla="*/ 23 w 36"/>
                <a:gd name="T7" fmla="*/ 13 h 36"/>
                <a:gd name="T8" fmla="*/ 33 w 36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3" y="33"/>
                  </a:moveTo>
                  <a:cubicBezTo>
                    <a:pt x="30" y="36"/>
                    <a:pt x="21" y="31"/>
                    <a:pt x="13" y="23"/>
                  </a:cubicBezTo>
                  <a:cubicBezTo>
                    <a:pt x="4" y="14"/>
                    <a:pt x="0" y="5"/>
                    <a:pt x="3" y="2"/>
                  </a:cubicBezTo>
                  <a:cubicBezTo>
                    <a:pt x="5" y="0"/>
                    <a:pt x="14" y="4"/>
                    <a:pt x="23" y="13"/>
                  </a:cubicBezTo>
                  <a:cubicBezTo>
                    <a:pt x="31" y="21"/>
                    <a:pt x="36" y="30"/>
                    <a:pt x="33" y="33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77"/>
            <p:cNvSpPr/>
            <p:nvPr/>
          </p:nvSpPr>
          <p:spPr bwMode="auto">
            <a:xfrm>
              <a:off x="5414963" y="4343401"/>
              <a:ext cx="127000" cy="128588"/>
            </a:xfrm>
            <a:custGeom>
              <a:avLst/>
              <a:gdLst>
                <a:gd name="T0" fmla="*/ 21 w 34"/>
                <a:gd name="T1" fmla="*/ 13 h 34"/>
                <a:gd name="T2" fmla="*/ 1 w 34"/>
                <a:gd name="T3" fmla="*/ 2 h 34"/>
                <a:gd name="T4" fmla="*/ 0 w 34"/>
                <a:gd name="T5" fmla="*/ 5 h 34"/>
                <a:gd name="T6" fmla="*/ 18 w 34"/>
                <a:gd name="T7" fmla="*/ 16 h 34"/>
                <a:gd name="T8" fmla="*/ 29 w 34"/>
                <a:gd name="T9" fmla="*/ 34 h 34"/>
                <a:gd name="T10" fmla="*/ 31 w 34"/>
                <a:gd name="T11" fmla="*/ 33 h 34"/>
                <a:gd name="T12" fmla="*/ 21 w 34"/>
                <a:gd name="T1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2" y="4"/>
                    <a:pt x="3" y="0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6"/>
                    <a:pt x="11" y="10"/>
                    <a:pt x="18" y="16"/>
                  </a:cubicBezTo>
                  <a:cubicBezTo>
                    <a:pt x="24" y="23"/>
                    <a:pt x="28" y="30"/>
                    <a:pt x="29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4" y="30"/>
                    <a:pt x="29" y="21"/>
                    <a:pt x="21" y="13"/>
                  </a:cubicBezTo>
                  <a:close/>
                </a:path>
              </a:pathLst>
            </a:custGeom>
            <a:solidFill>
              <a:srgbClr val="C39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8"/>
            <p:cNvSpPr>
              <a:spLocks noEditPoints="1"/>
            </p:cNvSpPr>
            <p:nvPr/>
          </p:nvSpPr>
          <p:spPr bwMode="auto">
            <a:xfrm>
              <a:off x="5402263" y="4343401"/>
              <a:ext cx="150813" cy="136525"/>
            </a:xfrm>
            <a:custGeom>
              <a:avLst/>
              <a:gdLst>
                <a:gd name="T0" fmla="*/ 32 w 40"/>
                <a:gd name="T1" fmla="*/ 36 h 36"/>
                <a:gd name="T2" fmla="*/ 12 w 40"/>
                <a:gd name="T3" fmla="*/ 24 h 36"/>
                <a:gd name="T4" fmla="*/ 3 w 40"/>
                <a:gd name="T5" fmla="*/ 11 h 36"/>
                <a:gd name="T6" fmla="*/ 2 w 40"/>
                <a:gd name="T7" fmla="*/ 1 h 36"/>
                <a:gd name="T8" fmla="*/ 6 w 40"/>
                <a:gd name="T9" fmla="*/ 0 h 36"/>
                <a:gd name="T10" fmla="*/ 25 w 40"/>
                <a:gd name="T11" fmla="*/ 11 h 36"/>
                <a:gd name="T12" fmla="*/ 36 w 40"/>
                <a:gd name="T13" fmla="*/ 34 h 36"/>
                <a:gd name="T14" fmla="*/ 32 w 40"/>
                <a:gd name="T15" fmla="*/ 36 h 36"/>
                <a:gd name="T16" fmla="*/ 6 w 40"/>
                <a:gd name="T17" fmla="*/ 4 h 36"/>
                <a:gd name="T18" fmla="*/ 5 w 40"/>
                <a:gd name="T19" fmla="*/ 4 h 36"/>
                <a:gd name="T20" fmla="*/ 6 w 40"/>
                <a:gd name="T21" fmla="*/ 9 h 36"/>
                <a:gd name="T22" fmla="*/ 15 w 40"/>
                <a:gd name="T23" fmla="*/ 21 h 36"/>
                <a:gd name="T24" fmla="*/ 32 w 40"/>
                <a:gd name="T25" fmla="*/ 32 h 36"/>
                <a:gd name="T26" fmla="*/ 33 w 40"/>
                <a:gd name="T27" fmla="*/ 32 h 36"/>
                <a:gd name="T28" fmla="*/ 22 w 40"/>
                <a:gd name="T29" fmla="*/ 14 h 36"/>
                <a:gd name="T30" fmla="*/ 6 w 40"/>
                <a:gd name="T3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6">
                  <a:moveTo>
                    <a:pt x="32" y="36"/>
                  </a:moveTo>
                  <a:cubicBezTo>
                    <a:pt x="27" y="36"/>
                    <a:pt x="20" y="31"/>
                    <a:pt x="12" y="24"/>
                  </a:cubicBezTo>
                  <a:cubicBezTo>
                    <a:pt x="8" y="20"/>
                    <a:pt x="5" y="15"/>
                    <a:pt x="3" y="11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11" y="0"/>
                    <a:pt x="18" y="4"/>
                    <a:pt x="25" y="11"/>
                  </a:cubicBezTo>
                  <a:cubicBezTo>
                    <a:pt x="34" y="20"/>
                    <a:pt x="40" y="30"/>
                    <a:pt x="36" y="34"/>
                  </a:cubicBezTo>
                  <a:cubicBezTo>
                    <a:pt x="35" y="35"/>
                    <a:pt x="34" y="36"/>
                    <a:pt x="32" y="36"/>
                  </a:cubicBezTo>
                  <a:close/>
                  <a:moveTo>
                    <a:pt x="6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6"/>
                    <a:pt x="6" y="9"/>
                  </a:cubicBezTo>
                  <a:cubicBezTo>
                    <a:pt x="8" y="13"/>
                    <a:pt x="11" y="17"/>
                    <a:pt x="15" y="21"/>
                  </a:cubicBezTo>
                  <a:cubicBezTo>
                    <a:pt x="22" y="28"/>
                    <a:pt x="29" y="32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4" y="30"/>
                    <a:pt x="32" y="23"/>
                    <a:pt x="22" y="14"/>
                  </a:cubicBezTo>
                  <a:cubicBezTo>
                    <a:pt x="16" y="7"/>
                    <a:pt x="9" y="4"/>
                    <a:pt x="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9"/>
            <p:cNvSpPr/>
            <p:nvPr/>
          </p:nvSpPr>
          <p:spPr bwMode="auto">
            <a:xfrm>
              <a:off x="4883151" y="4400551"/>
              <a:ext cx="603250" cy="609600"/>
            </a:xfrm>
            <a:custGeom>
              <a:avLst/>
              <a:gdLst>
                <a:gd name="T0" fmla="*/ 127 w 160"/>
                <a:gd name="T1" fmla="*/ 90 h 160"/>
                <a:gd name="T2" fmla="*/ 134 w 160"/>
                <a:gd name="T3" fmla="*/ 72 h 160"/>
                <a:gd name="T4" fmla="*/ 142 w 160"/>
                <a:gd name="T5" fmla="*/ 50 h 160"/>
                <a:gd name="T6" fmla="*/ 160 w 160"/>
                <a:gd name="T7" fmla="*/ 32 h 160"/>
                <a:gd name="T8" fmla="*/ 128 w 160"/>
                <a:gd name="T9" fmla="*/ 0 h 160"/>
                <a:gd name="T10" fmla="*/ 109 w 160"/>
                <a:gd name="T11" fmla="*/ 19 h 160"/>
                <a:gd name="T12" fmla="*/ 89 w 160"/>
                <a:gd name="T13" fmla="*/ 25 h 160"/>
                <a:gd name="T14" fmla="*/ 68 w 160"/>
                <a:gd name="T15" fmla="*/ 34 h 160"/>
                <a:gd name="T16" fmla="*/ 32 w 160"/>
                <a:gd name="T17" fmla="*/ 73 h 160"/>
                <a:gd name="T18" fmla="*/ 0 w 160"/>
                <a:gd name="T19" fmla="*/ 108 h 160"/>
                <a:gd name="T20" fmla="*/ 52 w 160"/>
                <a:gd name="T21" fmla="*/ 160 h 160"/>
                <a:gd name="T22" fmla="*/ 87 w 160"/>
                <a:gd name="T23" fmla="*/ 128 h 160"/>
                <a:gd name="T24" fmla="*/ 127 w 160"/>
                <a:gd name="T25" fmla="*/ 9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0">
                  <a:moveTo>
                    <a:pt x="127" y="90"/>
                  </a:moveTo>
                  <a:cubicBezTo>
                    <a:pt x="132" y="85"/>
                    <a:pt x="135" y="79"/>
                    <a:pt x="134" y="72"/>
                  </a:cubicBezTo>
                  <a:cubicBezTo>
                    <a:pt x="133" y="63"/>
                    <a:pt x="136" y="55"/>
                    <a:pt x="142" y="50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4" y="24"/>
                    <a:pt x="97" y="26"/>
                    <a:pt x="89" y="25"/>
                  </a:cubicBezTo>
                  <a:cubicBezTo>
                    <a:pt x="81" y="25"/>
                    <a:pt x="74" y="28"/>
                    <a:pt x="68" y="3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87" y="128"/>
                    <a:pt x="87" y="128"/>
                    <a:pt x="87" y="128"/>
                  </a:cubicBezTo>
                  <a:lnTo>
                    <a:pt x="127" y="9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0"/>
            <p:cNvSpPr>
              <a:spLocks noEditPoints="1"/>
            </p:cNvSpPr>
            <p:nvPr/>
          </p:nvSpPr>
          <p:spPr bwMode="auto">
            <a:xfrm>
              <a:off x="4875213" y="4392613"/>
              <a:ext cx="617538" cy="625475"/>
            </a:xfrm>
            <a:custGeom>
              <a:avLst/>
              <a:gdLst>
                <a:gd name="T0" fmla="*/ 54 w 164"/>
                <a:gd name="T1" fmla="*/ 164 h 164"/>
                <a:gd name="T2" fmla="*/ 52 w 164"/>
                <a:gd name="T3" fmla="*/ 163 h 164"/>
                <a:gd name="T4" fmla="*/ 0 w 164"/>
                <a:gd name="T5" fmla="*/ 111 h 164"/>
                <a:gd name="T6" fmla="*/ 0 w 164"/>
                <a:gd name="T7" fmla="*/ 108 h 164"/>
                <a:gd name="T8" fmla="*/ 33 w 164"/>
                <a:gd name="T9" fmla="*/ 73 h 164"/>
                <a:gd name="T10" fmla="*/ 69 w 164"/>
                <a:gd name="T11" fmla="*/ 34 h 164"/>
                <a:gd name="T12" fmla="*/ 89 w 164"/>
                <a:gd name="T13" fmla="*/ 25 h 164"/>
                <a:gd name="T14" fmla="*/ 92 w 164"/>
                <a:gd name="T15" fmla="*/ 25 h 164"/>
                <a:gd name="T16" fmla="*/ 94 w 164"/>
                <a:gd name="T17" fmla="*/ 26 h 164"/>
                <a:gd name="T18" fmla="*/ 109 w 164"/>
                <a:gd name="T19" fmla="*/ 19 h 164"/>
                <a:gd name="T20" fmla="*/ 128 w 164"/>
                <a:gd name="T21" fmla="*/ 0 h 164"/>
                <a:gd name="T22" fmla="*/ 130 w 164"/>
                <a:gd name="T23" fmla="*/ 0 h 164"/>
                <a:gd name="T24" fmla="*/ 131 w 164"/>
                <a:gd name="T25" fmla="*/ 0 h 164"/>
                <a:gd name="T26" fmla="*/ 163 w 164"/>
                <a:gd name="T27" fmla="*/ 32 h 164"/>
                <a:gd name="T28" fmla="*/ 163 w 164"/>
                <a:gd name="T29" fmla="*/ 35 h 164"/>
                <a:gd name="T30" fmla="*/ 145 w 164"/>
                <a:gd name="T31" fmla="*/ 53 h 164"/>
                <a:gd name="T32" fmla="*/ 138 w 164"/>
                <a:gd name="T33" fmla="*/ 73 h 164"/>
                <a:gd name="T34" fmla="*/ 130 w 164"/>
                <a:gd name="T35" fmla="*/ 94 h 164"/>
                <a:gd name="T36" fmla="*/ 90 w 164"/>
                <a:gd name="T37" fmla="*/ 131 h 164"/>
                <a:gd name="T38" fmla="*/ 55 w 164"/>
                <a:gd name="T39" fmla="*/ 163 h 164"/>
                <a:gd name="T40" fmla="*/ 54 w 164"/>
                <a:gd name="T41" fmla="*/ 164 h 164"/>
                <a:gd name="T42" fmla="*/ 4 w 164"/>
                <a:gd name="T43" fmla="*/ 110 h 164"/>
                <a:gd name="T44" fmla="*/ 54 w 164"/>
                <a:gd name="T45" fmla="*/ 159 h 164"/>
                <a:gd name="T46" fmla="*/ 88 w 164"/>
                <a:gd name="T47" fmla="*/ 128 h 164"/>
                <a:gd name="T48" fmla="*/ 128 w 164"/>
                <a:gd name="T49" fmla="*/ 91 h 164"/>
                <a:gd name="T50" fmla="*/ 134 w 164"/>
                <a:gd name="T51" fmla="*/ 74 h 164"/>
                <a:gd name="T52" fmla="*/ 143 w 164"/>
                <a:gd name="T53" fmla="*/ 50 h 164"/>
                <a:gd name="T54" fmla="*/ 159 w 164"/>
                <a:gd name="T55" fmla="*/ 34 h 164"/>
                <a:gd name="T56" fmla="*/ 130 w 164"/>
                <a:gd name="T57" fmla="*/ 4 h 164"/>
                <a:gd name="T58" fmla="*/ 112 w 164"/>
                <a:gd name="T59" fmla="*/ 22 h 164"/>
                <a:gd name="T60" fmla="*/ 94 w 164"/>
                <a:gd name="T61" fmla="*/ 30 h 164"/>
                <a:gd name="T62" fmla="*/ 91 w 164"/>
                <a:gd name="T63" fmla="*/ 29 h 164"/>
                <a:gd name="T64" fmla="*/ 89 w 164"/>
                <a:gd name="T65" fmla="*/ 29 h 164"/>
                <a:gd name="T66" fmla="*/ 72 w 164"/>
                <a:gd name="T67" fmla="*/ 37 h 164"/>
                <a:gd name="T68" fmla="*/ 35 w 164"/>
                <a:gd name="T69" fmla="*/ 76 h 164"/>
                <a:gd name="T70" fmla="*/ 4 w 164"/>
                <a:gd name="T71" fmla="*/ 1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64">
                  <a:moveTo>
                    <a:pt x="54" y="164"/>
                  </a:moveTo>
                  <a:cubicBezTo>
                    <a:pt x="53" y="164"/>
                    <a:pt x="53" y="163"/>
                    <a:pt x="52" y="16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29"/>
                    <a:pt x="81" y="25"/>
                    <a:pt x="89" y="25"/>
                  </a:cubicBezTo>
                  <a:cubicBezTo>
                    <a:pt x="90" y="25"/>
                    <a:pt x="91" y="25"/>
                    <a:pt x="92" y="25"/>
                  </a:cubicBezTo>
                  <a:cubicBezTo>
                    <a:pt x="92" y="26"/>
                    <a:pt x="93" y="26"/>
                    <a:pt x="94" y="26"/>
                  </a:cubicBezTo>
                  <a:cubicBezTo>
                    <a:pt x="100" y="26"/>
                    <a:pt x="105" y="23"/>
                    <a:pt x="109" y="1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4" y="33"/>
                    <a:pt x="164" y="34"/>
                    <a:pt x="163" y="35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0" y="58"/>
                    <a:pt x="137" y="66"/>
                    <a:pt x="138" y="73"/>
                  </a:cubicBezTo>
                  <a:cubicBezTo>
                    <a:pt x="139" y="81"/>
                    <a:pt x="136" y="89"/>
                    <a:pt x="130" y="94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4"/>
                    <a:pt x="54" y="164"/>
                    <a:pt x="54" y="164"/>
                  </a:cubicBezTo>
                  <a:close/>
                  <a:moveTo>
                    <a:pt x="4" y="110"/>
                  </a:moveTo>
                  <a:cubicBezTo>
                    <a:pt x="54" y="159"/>
                    <a:pt x="54" y="159"/>
                    <a:pt x="54" y="159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2" y="86"/>
                    <a:pt x="135" y="80"/>
                    <a:pt x="134" y="74"/>
                  </a:cubicBezTo>
                  <a:cubicBezTo>
                    <a:pt x="133" y="65"/>
                    <a:pt x="136" y="57"/>
                    <a:pt x="143" y="50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7" y="27"/>
                    <a:pt x="101" y="30"/>
                    <a:pt x="94" y="30"/>
                  </a:cubicBezTo>
                  <a:cubicBezTo>
                    <a:pt x="93" y="30"/>
                    <a:pt x="92" y="29"/>
                    <a:pt x="91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2" y="29"/>
                    <a:pt x="76" y="32"/>
                    <a:pt x="72" y="37"/>
                  </a:cubicBezTo>
                  <a:cubicBezTo>
                    <a:pt x="35" y="76"/>
                    <a:pt x="35" y="76"/>
                    <a:pt x="35" y="76"/>
                  </a:cubicBezTo>
                  <a:lnTo>
                    <a:pt x="4" y="1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1"/>
            <p:cNvSpPr/>
            <p:nvPr/>
          </p:nvSpPr>
          <p:spPr bwMode="auto">
            <a:xfrm>
              <a:off x="5037138" y="4479926"/>
              <a:ext cx="449263" cy="530225"/>
            </a:xfrm>
            <a:custGeom>
              <a:avLst/>
              <a:gdLst>
                <a:gd name="T0" fmla="*/ 119 w 119"/>
                <a:gd name="T1" fmla="*/ 11 h 139"/>
                <a:gd name="T2" fmla="*/ 108 w 119"/>
                <a:gd name="T3" fmla="*/ 0 h 139"/>
                <a:gd name="T4" fmla="*/ 90 w 119"/>
                <a:gd name="T5" fmla="*/ 18 h 139"/>
                <a:gd name="T6" fmla="*/ 82 w 119"/>
                <a:gd name="T7" fmla="*/ 40 h 139"/>
                <a:gd name="T8" fmla="*/ 75 w 119"/>
                <a:gd name="T9" fmla="*/ 58 h 139"/>
                <a:gd name="T10" fmla="*/ 35 w 119"/>
                <a:gd name="T11" fmla="*/ 96 h 139"/>
                <a:gd name="T12" fmla="*/ 0 w 119"/>
                <a:gd name="T13" fmla="*/ 128 h 139"/>
                <a:gd name="T14" fmla="*/ 11 w 119"/>
                <a:gd name="T15" fmla="*/ 139 h 139"/>
                <a:gd name="T16" fmla="*/ 46 w 119"/>
                <a:gd name="T17" fmla="*/ 107 h 139"/>
                <a:gd name="T18" fmla="*/ 86 w 119"/>
                <a:gd name="T19" fmla="*/ 69 h 139"/>
                <a:gd name="T20" fmla="*/ 93 w 119"/>
                <a:gd name="T21" fmla="*/ 51 h 139"/>
                <a:gd name="T22" fmla="*/ 101 w 119"/>
                <a:gd name="T23" fmla="*/ 29 h 139"/>
                <a:gd name="T24" fmla="*/ 119 w 119"/>
                <a:gd name="T25" fmla="*/ 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39">
                  <a:moveTo>
                    <a:pt x="119" y="11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4" y="24"/>
                    <a:pt x="82" y="32"/>
                    <a:pt x="82" y="40"/>
                  </a:cubicBezTo>
                  <a:cubicBezTo>
                    <a:pt x="83" y="47"/>
                    <a:pt x="80" y="54"/>
                    <a:pt x="75" y="58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91" y="64"/>
                    <a:pt x="94" y="58"/>
                    <a:pt x="93" y="51"/>
                  </a:cubicBezTo>
                  <a:cubicBezTo>
                    <a:pt x="92" y="42"/>
                    <a:pt x="95" y="34"/>
                    <a:pt x="101" y="29"/>
                  </a:cubicBezTo>
                  <a:lnTo>
                    <a:pt x="119" y="11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82"/>
            <p:cNvSpPr>
              <a:spLocks noEditPoints="1"/>
            </p:cNvSpPr>
            <p:nvPr/>
          </p:nvSpPr>
          <p:spPr bwMode="auto">
            <a:xfrm>
              <a:off x="4875213" y="4392613"/>
              <a:ext cx="617538" cy="625475"/>
            </a:xfrm>
            <a:custGeom>
              <a:avLst/>
              <a:gdLst>
                <a:gd name="T0" fmla="*/ 54 w 164"/>
                <a:gd name="T1" fmla="*/ 164 h 164"/>
                <a:gd name="T2" fmla="*/ 52 w 164"/>
                <a:gd name="T3" fmla="*/ 163 h 164"/>
                <a:gd name="T4" fmla="*/ 0 w 164"/>
                <a:gd name="T5" fmla="*/ 111 h 164"/>
                <a:gd name="T6" fmla="*/ 0 w 164"/>
                <a:gd name="T7" fmla="*/ 108 h 164"/>
                <a:gd name="T8" fmla="*/ 33 w 164"/>
                <a:gd name="T9" fmla="*/ 73 h 164"/>
                <a:gd name="T10" fmla="*/ 69 w 164"/>
                <a:gd name="T11" fmla="*/ 34 h 164"/>
                <a:gd name="T12" fmla="*/ 89 w 164"/>
                <a:gd name="T13" fmla="*/ 25 h 164"/>
                <a:gd name="T14" fmla="*/ 92 w 164"/>
                <a:gd name="T15" fmla="*/ 25 h 164"/>
                <a:gd name="T16" fmla="*/ 94 w 164"/>
                <a:gd name="T17" fmla="*/ 26 h 164"/>
                <a:gd name="T18" fmla="*/ 109 w 164"/>
                <a:gd name="T19" fmla="*/ 19 h 164"/>
                <a:gd name="T20" fmla="*/ 128 w 164"/>
                <a:gd name="T21" fmla="*/ 0 h 164"/>
                <a:gd name="T22" fmla="*/ 130 w 164"/>
                <a:gd name="T23" fmla="*/ 0 h 164"/>
                <a:gd name="T24" fmla="*/ 131 w 164"/>
                <a:gd name="T25" fmla="*/ 0 h 164"/>
                <a:gd name="T26" fmla="*/ 163 w 164"/>
                <a:gd name="T27" fmla="*/ 32 h 164"/>
                <a:gd name="T28" fmla="*/ 163 w 164"/>
                <a:gd name="T29" fmla="*/ 35 h 164"/>
                <a:gd name="T30" fmla="*/ 145 w 164"/>
                <a:gd name="T31" fmla="*/ 53 h 164"/>
                <a:gd name="T32" fmla="*/ 138 w 164"/>
                <a:gd name="T33" fmla="*/ 73 h 164"/>
                <a:gd name="T34" fmla="*/ 130 w 164"/>
                <a:gd name="T35" fmla="*/ 94 h 164"/>
                <a:gd name="T36" fmla="*/ 90 w 164"/>
                <a:gd name="T37" fmla="*/ 131 h 164"/>
                <a:gd name="T38" fmla="*/ 55 w 164"/>
                <a:gd name="T39" fmla="*/ 163 h 164"/>
                <a:gd name="T40" fmla="*/ 54 w 164"/>
                <a:gd name="T41" fmla="*/ 164 h 164"/>
                <a:gd name="T42" fmla="*/ 4 w 164"/>
                <a:gd name="T43" fmla="*/ 110 h 164"/>
                <a:gd name="T44" fmla="*/ 54 w 164"/>
                <a:gd name="T45" fmla="*/ 159 h 164"/>
                <a:gd name="T46" fmla="*/ 88 w 164"/>
                <a:gd name="T47" fmla="*/ 128 h 164"/>
                <a:gd name="T48" fmla="*/ 128 w 164"/>
                <a:gd name="T49" fmla="*/ 91 h 164"/>
                <a:gd name="T50" fmla="*/ 134 w 164"/>
                <a:gd name="T51" fmla="*/ 74 h 164"/>
                <a:gd name="T52" fmla="*/ 143 w 164"/>
                <a:gd name="T53" fmla="*/ 50 h 164"/>
                <a:gd name="T54" fmla="*/ 159 w 164"/>
                <a:gd name="T55" fmla="*/ 34 h 164"/>
                <a:gd name="T56" fmla="*/ 130 w 164"/>
                <a:gd name="T57" fmla="*/ 4 h 164"/>
                <a:gd name="T58" fmla="*/ 112 w 164"/>
                <a:gd name="T59" fmla="*/ 22 h 164"/>
                <a:gd name="T60" fmla="*/ 94 w 164"/>
                <a:gd name="T61" fmla="*/ 30 h 164"/>
                <a:gd name="T62" fmla="*/ 91 w 164"/>
                <a:gd name="T63" fmla="*/ 29 h 164"/>
                <a:gd name="T64" fmla="*/ 89 w 164"/>
                <a:gd name="T65" fmla="*/ 29 h 164"/>
                <a:gd name="T66" fmla="*/ 72 w 164"/>
                <a:gd name="T67" fmla="*/ 37 h 164"/>
                <a:gd name="T68" fmla="*/ 35 w 164"/>
                <a:gd name="T69" fmla="*/ 76 h 164"/>
                <a:gd name="T70" fmla="*/ 4 w 164"/>
                <a:gd name="T71" fmla="*/ 1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64">
                  <a:moveTo>
                    <a:pt x="54" y="164"/>
                  </a:moveTo>
                  <a:cubicBezTo>
                    <a:pt x="53" y="164"/>
                    <a:pt x="53" y="163"/>
                    <a:pt x="52" y="16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29"/>
                    <a:pt x="81" y="25"/>
                    <a:pt x="89" y="25"/>
                  </a:cubicBezTo>
                  <a:cubicBezTo>
                    <a:pt x="90" y="25"/>
                    <a:pt x="91" y="25"/>
                    <a:pt x="92" y="25"/>
                  </a:cubicBezTo>
                  <a:cubicBezTo>
                    <a:pt x="92" y="26"/>
                    <a:pt x="93" y="26"/>
                    <a:pt x="94" y="26"/>
                  </a:cubicBezTo>
                  <a:cubicBezTo>
                    <a:pt x="100" y="26"/>
                    <a:pt x="105" y="23"/>
                    <a:pt x="109" y="1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4" y="33"/>
                    <a:pt x="164" y="34"/>
                    <a:pt x="163" y="35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0" y="58"/>
                    <a:pt x="137" y="66"/>
                    <a:pt x="138" y="73"/>
                  </a:cubicBezTo>
                  <a:cubicBezTo>
                    <a:pt x="139" y="81"/>
                    <a:pt x="136" y="89"/>
                    <a:pt x="130" y="94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4"/>
                    <a:pt x="54" y="164"/>
                    <a:pt x="54" y="164"/>
                  </a:cubicBezTo>
                  <a:close/>
                  <a:moveTo>
                    <a:pt x="4" y="110"/>
                  </a:moveTo>
                  <a:cubicBezTo>
                    <a:pt x="54" y="159"/>
                    <a:pt x="54" y="159"/>
                    <a:pt x="54" y="159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2" y="86"/>
                    <a:pt x="135" y="80"/>
                    <a:pt x="134" y="74"/>
                  </a:cubicBezTo>
                  <a:cubicBezTo>
                    <a:pt x="133" y="65"/>
                    <a:pt x="136" y="57"/>
                    <a:pt x="143" y="50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7" y="27"/>
                    <a:pt x="101" y="30"/>
                    <a:pt x="94" y="30"/>
                  </a:cubicBezTo>
                  <a:cubicBezTo>
                    <a:pt x="93" y="30"/>
                    <a:pt x="92" y="29"/>
                    <a:pt x="91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2" y="29"/>
                    <a:pt x="76" y="32"/>
                    <a:pt x="72" y="37"/>
                  </a:cubicBezTo>
                  <a:cubicBezTo>
                    <a:pt x="35" y="76"/>
                    <a:pt x="35" y="76"/>
                    <a:pt x="35" y="76"/>
                  </a:cubicBezTo>
                  <a:lnTo>
                    <a:pt x="4" y="1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83"/>
            <p:cNvSpPr/>
            <p:nvPr/>
          </p:nvSpPr>
          <p:spPr bwMode="auto">
            <a:xfrm>
              <a:off x="4864101" y="4792663"/>
              <a:ext cx="230188" cy="231775"/>
            </a:xfrm>
            <a:custGeom>
              <a:avLst/>
              <a:gdLst>
                <a:gd name="T0" fmla="*/ 57 w 61"/>
                <a:gd name="T1" fmla="*/ 57 h 61"/>
                <a:gd name="T2" fmla="*/ 23 w 61"/>
                <a:gd name="T3" fmla="*/ 39 h 61"/>
                <a:gd name="T4" fmla="*/ 5 w 61"/>
                <a:gd name="T5" fmla="*/ 5 h 61"/>
                <a:gd name="T6" fmla="*/ 39 w 61"/>
                <a:gd name="T7" fmla="*/ 23 h 61"/>
                <a:gd name="T8" fmla="*/ 57 w 61"/>
                <a:gd name="T9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57" y="57"/>
                  </a:moveTo>
                  <a:cubicBezTo>
                    <a:pt x="52" y="61"/>
                    <a:pt x="37" y="53"/>
                    <a:pt x="23" y="39"/>
                  </a:cubicBezTo>
                  <a:cubicBezTo>
                    <a:pt x="8" y="24"/>
                    <a:pt x="0" y="9"/>
                    <a:pt x="5" y="5"/>
                  </a:cubicBezTo>
                  <a:cubicBezTo>
                    <a:pt x="9" y="0"/>
                    <a:pt x="25" y="8"/>
                    <a:pt x="39" y="23"/>
                  </a:cubicBezTo>
                  <a:cubicBezTo>
                    <a:pt x="53" y="37"/>
                    <a:pt x="61" y="52"/>
                    <a:pt x="57" y="57"/>
                  </a:cubicBez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4"/>
            <p:cNvSpPr/>
            <p:nvPr/>
          </p:nvSpPr>
          <p:spPr bwMode="auto">
            <a:xfrm>
              <a:off x="4886326" y="4857751"/>
              <a:ext cx="203200" cy="166688"/>
            </a:xfrm>
            <a:custGeom>
              <a:avLst/>
              <a:gdLst>
                <a:gd name="T0" fmla="*/ 41 w 54"/>
                <a:gd name="T1" fmla="*/ 14 h 44"/>
                <a:gd name="T2" fmla="*/ 42 w 54"/>
                <a:gd name="T3" fmla="*/ 26 h 44"/>
                <a:gd name="T4" fmla="*/ 8 w 54"/>
                <a:gd name="T5" fmla="*/ 8 h 44"/>
                <a:gd name="T6" fmla="*/ 0 w 54"/>
                <a:gd name="T7" fmla="*/ 0 h 44"/>
                <a:gd name="T8" fmla="*/ 17 w 54"/>
                <a:gd name="T9" fmla="*/ 22 h 44"/>
                <a:gd name="T10" fmla="*/ 51 w 54"/>
                <a:gd name="T11" fmla="*/ 40 h 44"/>
                <a:gd name="T12" fmla="*/ 41 w 54"/>
                <a:gd name="T1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4">
                  <a:moveTo>
                    <a:pt x="41" y="14"/>
                  </a:moveTo>
                  <a:cubicBezTo>
                    <a:pt x="43" y="20"/>
                    <a:pt x="44" y="24"/>
                    <a:pt x="42" y="26"/>
                  </a:cubicBezTo>
                  <a:cubicBezTo>
                    <a:pt x="38" y="31"/>
                    <a:pt x="22" y="23"/>
                    <a:pt x="8" y="8"/>
                  </a:cubicBezTo>
                  <a:cubicBezTo>
                    <a:pt x="5" y="5"/>
                    <a:pt x="2" y="3"/>
                    <a:pt x="0" y="0"/>
                  </a:cubicBezTo>
                  <a:cubicBezTo>
                    <a:pt x="3" y="6"/>
                    <a:pt x="9" y="14"/>
                    <a:pt x="17" y="22"/>
                  </a:cubicBezTo>
                  <a:cubicBezTo>
                    <a:pt x="31" y="36"/>
                    <a:pt x="46" y="44"/>
                    <a:pt x="51" y="40"/>
                  </a:cubicBezTo>
                  <a:cubicBezTo>
                    <a:pt x="54" y="36"/>
                    <a:pt x="50" y="26"/>
                    <a:pt x="41" y="14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5"/>
            <p:cNvSpPr>
              <a:spLocks noEditPoints="1"/>
            </p:cNvSpPr>
            <p:nvPr/>
          </p:nvSpPr>
          <p:spPr bwMode="auto">
            <a:xfrm>
              <a:off x="4867276" y="4795838"/>
              <a:ext cx="227013" cy="225425"/>
            </a:xfrm>
            <a:custGeom>
              <a:avLst/>
              <a:gdLst>
                <a:gd name="T0" fmla="*/ 52 w 60"/>
                <a:gd name="T1" fmla="*/ 59 h 59"/>
                <a:gd name="T2" fmla="*/ 20 w 60"/>
                <a:gd name="T3" fmla="*/ 39 h 59"/>
                <a:gd name="T4" fmla="*/ 4 w 60"/>
                <a:gd name="T5" fmla="*/ 18 h 59"/>
                <a:gd name="T6" fmla="*/ 2 w 60"/>
                <a:gd name="T7" fmla="*/ 2 h 59"/>
                <a:gd name="T8" fmla="*/ 7 w 60"/>
                <a:gd name="T9" fmla="*/ 0 h 59"/>
                <a:gd name="T10" fmla="*/ 39 w 60"/>
                <a:gd name="T11" fmla="*/ 20 h 59"/>
                <a:gd name="T12" fmla="*/ 56 w 60"/>
                <a:gd name="T13" fmla="*/ 41 h 59"/>
                <a:gd name="T14" fmla="*/ 57 w 60"/>
                <a:gd name="T15" fmla="*/ 57 h 59"/>
                <a:gd name="T16" fmla="*/ 52 w 60"/>
                <a:gd name="T17" fmla="*/ 59 h 59"/>
                <a:gd name="T18" fmla="*/ 7 w 60"/>
                <a:gd name="T19" fmla="*/ 4 h 59"/>
                <a:gd name="T20" fmla="*/ 5 w 60"/>
                <a:gd name="T21" fmla="*/ 5 h 59"/>
                <a:gd name="T22" fmla="*/ 7 w 60"/>
                <a:gd name="T23" fmla="*/ 16 h 59"/>
                <a:gd name="T24" fmla="*/ 23 w 60"/>
                <a:gd name="T25" fmla="*/ 36 h 59"/>
                <a:gd name="T26" fmla="*/ 52 w 60"/>
                <a:gd name="T27" fmla="*/ 55 h 59"/>
                <a:gd name="T28" fmla="*/ 54 w 60"/>
                <a:gd name="T29" fmla="*/ 54 h 59"/>
                <a:gd name="T30" fmla="*/ 52 w 60"/>
                <a:gd name="T31" fmla="*/ 43 h 59"/>
                <a:gd name="T32" fmla="*/ 37 w 60"/>
                <a:gd name="T33" fmla="*/ 23 h 59"/>
                <a:gd name="T34" fmla="*/ 7 w 60"/>
                <a:gd name="T3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9">
                  <a:moveTo>
                    <a:pt x="52" y="59"/>
                  </a:moveTo>
                  <a:cubicBezTo>
                    <a:pt x="45" y="59"/>
                    <a:pt x="32" y="51"/>
                    <a:pt x="20" y="39"/>
                  </a:cubicBezTo>
                  <a:cubicBezTo>
                    <a:pt x="13" y="32"/>
                    <a:pt x="7" y="25"/>
                    <a:pt x="4" y="18"/>
                  </a:cubicBezTo>
                  <a:cubicBezTo>
                    <a:pt x="0" y="11"/>
                    <a:pt x="0" y="5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5" y="0"/>
                    <a:pt x="28" y="8"/>
                    <a:pt x="39" y="20"/>
                  </a:cubicBezTo>
                  <a:cubicBezTo>
                    <a:pt x="46" y="27"/>
                    <a:pt x="52" y="35"/>
                    <a:pt x="56" y="41"/>
                  </a:cubicBezTo>
                  <a:cubicBezTo>
                    <a:pt x="60" y="49"/>
                    <a:pt x="60" y="54"/>
                    <a:pt x="57" y="57"/>
                  </a:cubicBezTo>
                  <a:cubicBezTo>
                    <a:pt x="56" y="58"/>
                    <a:pt x="54" y="59"/>
                    <a:pt x="52" y="59"/>
                  </a:cubicBezTo>
                  <a:close/>
                  <a:moveTo>
                    <a:pt x="7" y="4"/>
                  </a:moveTo>
                  <a:cubicBezTo>
                    <a:pt x="6" y="4"/>
                    <a:pt x="6" y="5"/>
                    <a:pt x="5" y="5"/>
                  </a:cubicBezTo>
                  <a:cubicBezTo>
                    <a:pt x="4" y="6"/>
                    <a:pt x="4" y="10"/>
                    <a:pt x="7" y="16"/>
                  </a:cubicBezTo>
                  <a:cubicBezTo>
                    <a:pt x="11" y="22"/>
                    <a:pt x="16" y="30"/>
                    <a:pt x="23" y="36"/>
                  </a:cubicBezTo>
                  <a:cubicBezTo>
                    <a:pt x="36" y="49"/>
                    <a:pt x="47" y="55"/>
                    <a:pt x="52" y="55"/>
                  </a:cubicBezTo>
                  <a:cubicBezTo>
                    <a:pt x="53" y="55"/>
                    <a:pt x="54" y="55"/>
                    <a:pt x="54" y="54"/>
                  </a:cubicBezTo>
                  <a:cubicBezTo>
                    <a:pt x="56" y="53"/>
                    <a:pt x="56" y="50"/>
                    <a:pt x="52" y="43"/>
                  </a:cubicBezTo>
                  <a:cubicBezTo>
                    <a:pt x="49" y="37"/>
                    <a:pt x="43" y="30"/>
                    <a:pt x="37" y="23"/>
                  </a:cubicBezTo>
                  <a:cubicBezTo>
                    <a:pt x="24" y="10"/>
                    <a:pt x="12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6"/>
            <p:cNvSpPr/>
            <p:nvPr/>
          </p:nvSpPr>
          <p:spPr bwMode="auto">
            <a:xfrm>
              <a:off x="5308601" y="4384676"/>
              <a:ext cx="192088" cy="195263"/>
            </a:xfrm>
            <a:custGeom>
              <a:avLst/>
              <a:gdLst>
                <a:gd name="T0" fmla="*/ 47 w 51"/>
                <a:gd name="T1" fmla="*/ 48 h 51"/>
                <a:gd name="T2" fmla="*/ 38 w 51"/>
                <a:gd name="T3" fmla="*/ 48 h 51"/>
                <a:gd name="T4" fmla="*/ 2 w 51"/>
                <a:gd name="T5" fmla="*/ 13 h 51"/>
                <a:gd name="T6" fmla="*/ 2 w 51"/>
                <a:gd name="T7" fmla="*/ 4 h 51"/>
                <a:gd name="T8" fmla="*/ 4 w 51"/>
                <a:gd name="T9" fmla="*/ 2 h 51"/>
                <a:gd name="T10" fmla="*/ 13 w 51"/>
                <a:gd name="T11" fmla="*/ 2 h 51"/>
                <a:gd name="T12" fmla="*/ 48 w 51"/>
                <a:gd name="T13" fmla="*/ 38 h 51"/>
                <a:gd name="T14" fmla="*/ 48 w 51"/>
                <a:gd name="T15" fmla="*/ 46 h 51"/>
                <a:gd name="T16" fmla="*/ 47 w 51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47" y="48"/>
                  </a:moveTo>
                  <a:cubicBezTo>
                    <a:pt x="44" y="51"/>
                    <a:pt x="40" y="51"/>
                    <a:pt x="38" y="4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0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11" y="0"/>
                    <a:pt x="13" y="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1" y="40"/>
                    <a:pt x="51" y="44"/>
                    <a:pt x="48" y="46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7"/>
            <p:cNvSpPr>
              <a:spLocks noEditPoints="1"/>
            </p:cNvSpPr>
            <p:nvPr/>
          </p:nvSpPr>
          <p:spPr bwMode="auto">
            <a:xfrm>
              <a:off x="5300663" y="4376738"/>
              <a:ext cx="207963" cy="206375"/>
            </a:xfrm>
            <a:custGeom>
              <a:avLst/>
              <a:gdLst>
                <a:gd name="T0" fmla="*/ 44 w 55"/>
                <a:gd name="T1" fmla="*/ 54 h 54"/>
                <a:gd name="T2" fmla="*/ 39 w 55"/>
                <a:gd name="T3" fmla="*/ 51 h 54"/>
                <a:gd name="T4" fmla="*/ 3 w 55"/>
                <a:gd name="T5" fmla="*/ 16 h 54"/>
                <a:gd name="T6" fmla="*/ 3 w 55"/>
                <a:gd name="T7" fmla="*/ 4 h 54"/>
                <a:gd name="T8" fmla="*/ 5 w 55"/>
                <a:gd name="T9" fmla="*/ 3 h 54"/>
                <a:gd name="T10" fmla="*/ 10 w 55"/>
                <a:gd name="T11" fmla="*/ 0 h 54"/>
                <a:gd name="T12" fmla="*/ 16 w 55"/>
                <a:gd name="T13" fmla="*/ 3 h 54"/>
                <a:gd name="T14" fmla="*/ 52 w 55"/>
                <a:gd name="T15" fmla="*/ 38 h 54"/>
                <a:gd name="T16" fmla="*/ 52 w 55"/>
                <a:gd name="T17" fmla="*/ 50 h 54"/>
                <a:gd name="T18" fmla="*/ 50 w 55"/>
                <a:gd name="T19" fmla="*/ 51 h 54"/>
                <a:gd name="T20" fmla="*/ 44 w 55"/>
                <a:gd name="T21" fmla="*/ 54 h 54"/>
                <a:gd name="T22" fmla="*/ 10 w 55"/>
                <a:gd name="T23" fmla="*/ 4 h 54"/>
                <a:gd name="T24" fmla="*/ 7 w 55"/>
                <a:gd name="T25" fmla="*/ 5 h 54"/>
                <a:gd name="T26" fmla="*/ 6 w 55"/>
                <a:gd name="T27" fmla="*/ 7 h 54"/>
                <a:gd name="T28" fmla="*/ 6 w 55"/>
                <a:gd name="T29" fmla="*/ 13 h 54"/>
                <a:gd name="T30" fmla="*/ 41 w 55"/>
                <a:gd name="T31" fmla="*/ 49 h 54"/>
                <a:gd name="T32" fmla="*/ 44 w 55"/>
                <a:gd name="T33" fmla="*/ 50 h 54"/>
                <a:gd name="T34" fmla="*/ 47 w 55"/>
                <a:gd name="T35" fmla="*/ 49 h 54"/>
                <a:gd name="T36" fmla="*/ 49 w 55"/>
                <a:gd name="T37" fmla="*/ 47 h 54"/>
                <a:gd name="T38" fmla="*/ 49 w 55"/>
                <a:gd name="T39" fmla="*/ 41 h 54"/>
                <a:gd name="T40" fmla="*/ 14 w 55"/>
                <a:gd name="T41" fmla="*/ 5 h 54"/>
                <a:gd name="T42" fmla="*/ 10 w 55"/>
                <a:gd name="T4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4">
                  <a:moveTo>
                    <a:pt x="44" y="54"/>
                  </a:moveTo>
                  <a:cubicBezTo>
                    <a:pt x="42" y="54"/>
                    <a:pt x="40" y="53"/>
                    <a:pt x="39" y="5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1"/>
                    <a:pt x="55" y="47"/>
                    <a:pt x="52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3"/>
                    <a:pt x="47" y="54"/>
                    <a:pt x="44" y="54"/>
                  </a:cubicBezTo>
                  <a:close/>
                  <a:moveTo>
                    <a:pt x="10" y="4"/>
                  </a:moveTo>
                  <a:cubicBezTo>
                    <a:pt x="9" y="4"/>
                    <a:pt x="8" y="5"/>
                    <a:pt x="7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4" y="11"/>
                    <a:pt x="6" y="1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50"/>
                    <a:pt x="43" y="50"/>
                    <a:pt x="44" y="50"/>
                  </a:cubicBezTo>
                  <a:cubicBezTo>
                    <a:pt x="46" y="50"/>
                    <a:pt x="47" y="50"/>
                    <a:pt x="47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5"/>
                    <a:pt x="51" y="43"/>
                    <a:pt x="49" y="4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8"/>
            <p:cNvSpPr/>
            <p:nvPr/>
          </p:nvSpPr>
          <p:spPr bwMode="auto">
            <a:xfrm>
              <a:off x="5349876" y="4389438"/>
              <a:ext cx="150813" cy="190500"/>
            </a:xfrm>
            <a:custGeom>
              <a:avLst/>
              <a:gdLst>
                <a:gd name="T0" fmla="*/ 37 w 40"/>
                <a:gd name="T1" fmla="*/ 37 h 50"/>
                <a:gd name="T2" fmla="*/ 2 w 40"/>
                <a:gd name="T3" fmla="*/ 1 h 50"/>
                <a:gd name="T4" fmla="*/ 0 w 40"/>
                <a:gd name="T5" fmla="*/ 0 h 50"/>
                <a:gd name="T6" fmla="*/ 22 w 40"/>
                <a:gd name="T7" fmla="*/ 22 h 50"/>
                <a:gd name="T8" fmla="*/ 22 w 40"/>
                <a:gd name="T9" fmla="*/ 31 h 50"/>
                <a:gd name="T10" fmla="*/ 20 w 40"/>
                <a:gd name="T11" fmla="*/ 32 h 50"/>
                <a:gd name="T12" fmla="*/ 13 w 40"/>
                <a:gd name="T13" fmla="*/ 34 h 50"/>
                <a:gd name="T14" fmla="*/ 27 w 40"/>
                <a:gd name="T15" fmla="*/ 47 h 50"/>
                <a:gd name="T16" fmla="*/ 36 w 40"/>
                <a:gd name="T17" fmla="*/ 47 h 50"/>
                <a:gd name="T18" fmla="*/ 37 w 40"/>
                <a:gd name="T19" fmla="*/ 45 h 50"/>
                <a:gd name="T20" fmla="*/ 37 w 40"/>
                <a:gd name="T21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50">
                  <a:moveTo>
                    <a:pt x="37" y="37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4"/>
                    <a:pt x="25" y="28"/>
                    <a:pt x="22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4"/>
                    <a:pt x="16" y="35"/>
                    <a:pt x="13" y="34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50"/>
                    <a:pt x="33" y="50"/>
                    <a:pt x="36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43"/>
                    <a:pt x="40" y="39"/>
                    <a:pt x="37" y="37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9"/>
            <p:cNvSpPr>
              <a:spLocks noEditPoints="1"/>
            </p:cNvSpPr>
            <p:nvPr/>
          </p:nvSpPr>
          <p:spPr bwMode="auto">
            <a:xfrm>
              <a:off x="5300663" y="4376738"/>
              <a:ext cx="207963" cy="206375"/>
            </a:xfrm>
            <a:custGeom>
              <a:avLst/>
              <a:gdLst>
                <a:gd name="T0" fmla="*/ 44 w 55"/>
                <a:gd name="T1" fmla="*/ 54 h 54"/>
                <a:gd name="T2" fmla="*/ 39 w 55"/>
                <a:gd name="T3" fmla="*/ 51 h 54"/>
                <a:gd name="T4" fmla="*/ 3 w 55"/>
                <a:gd name="T5" fmla="*/ 16 h 54"/>
                <a:gd name="T6" fmla="*/ 3 w 55"/>
                <a:gd name="T7" fmla="*/ 4 h 54"/>
                <a:gd name="T8" fmla="*/ 5 w 55"/>
                <a:gd name="T9" fmla="*/ 3 h 54"/>
                <a:gd name="T10" fmla="*/ 10 w 55"/>
                <a:gd name="T11" fmla="*/ 0 h 54"/>
                <a:gd name="T12" fmla="*/ 16 w 55"/>
                <a:gd name="T13" fmla="*/ 3 h 54"/>
                <a:gd name="T14" fmla="*/ 52 w 55"/>
                <a:gd name="T15" fmla="*/ 38 h 54"/>
                <a:gd name="T16" fmla="*/ 52 w 55"/>
                <a:gd name="T17" fmla="*/ 50 h 54"/>
                <a:gd name="T18" fmla="*/ 50 w 55"/>
                <a:gd name="T19" fmla="*/ 51 h 54"/>
                <a:gd name="T20" fmla="*/ 44 w 55"/>
                <a:gd name="T21" fmla="*/ 54 h 54"/>
                <a:gd name="T22" fmla="*/ 10 w 55"/>
                <a:gd name="T23" fmla="*/ 4 h 54"/>
                <a:gd name="T24" fmla="*/ 7 w 55"/>
                <a:gd name="T25" fmla="*/ 5 h 54"/>
                <a:gd name="T26" fmla="*/ 6 w 55"/>
                <a:gd name="T27" fmla="*/ 7 h 54"/>
                <a:gd name="T28" fmla="*/ 6 w 55"/>
                <a:gd name="T29" fmla="*/ 13 h 54"/>
                <a:gd name="T30" fmla="*/ 41 w 55"/>
                <a:gd name="T31" fmla="*/ 49 h 54"/>
                <a:gd name="T32" fmla="*/ 44 w 55"/>
                <a:gd name="T33" fmla="*/ 50 h 54"/>
                <a:gd name="T34" fmla="*/ 47 w 55"/>
                <a:gd name="T35" fmla="*/ 49 h 54"/>
                <a:gd name="T36" fmla="*/ 49 w 55"/>
                <a:gd name="T37" fmla="*/ 47 h 54"/>
                <a:gd name="T38" fmla="*/ 49 w 55"/>
                <a:gd name="T39" fmla="*/ 41 h 54"/>
                <a:gd name="T40" fmla="*/ 14 w 55"/>
                <a:gd name="T41" fmla="*/ 5 h 54"/>
                <a:gd name="T42" fmla="*/ 10 w 55"/>
                <a:gd name="T4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4">
                  <a:moveTo>
                    <a:pt x="44" y="54"/>
                  </a:moveTo>
                  <a:cubicBezTo>
                    <a:pt x="42" y="54"/>
                    <a:pt x="40" y="53"/>
                    <a:pt x="39" y="5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1"/>
                    <a:pt x="55" y="47"/>
                    <a:pt x="52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3"/>
                    <a:pt x="47" y="54"/>
                    <a:pt x="44" y="54"/>
                  </a:cubicBezTo>
                  <a:close/>
                  <a:moveTo>
                    <a:pt x="10" y="4"/>
                  </a:moveTo>
                  <a:cubicBezTo>
                    <a:pt x="9" y="4"/>
                    <a:pt x="8" y="5"/>
                    <a:pt x="7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4" y="11"/>
                    <a:pt x="6" y="1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50"/>
                    <a:pt x="43" y="50"/>
                    <a:pt x="44" y="50"/>
                  </a:cubicBezTo>
                  <a:cubicBezTo>
                    <a:pt x="46" y="50"/>
                    <a:pt x="47" y="50"/>
                    <a:pt x="47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5"/>
                    <a:pt x="51" y="43"/>
                    <a:pt x="49" y="4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90"/>
            <p:cNvSpPr/>
            <p:nvPr/>
          </p:nvSpPr>
          <p:spPr bwMode="auto">
            <a:xfrm>
              <a:off x="4984751" y="4564063"/>
              <a:ext cx="301625" cy="381000"/>
            </a:xfrm>
            <a:custGeom>
              <a:avLst/>
              <a:gdLst>
                <a:gd name="T0" fmla="*/ 80 w 80"/>
                <a:gd name="T1" fmla="*/ 18 h 100"/>
                <a:gd name="T2" fmla="*/ 80 w 80"/>
                <a:gd name="T3" fmla="*/ 18 h 100"/>
                <a:gd name="T4" fmla="*/ 63 w 80"/>
                <a:gd name="T5" fmla="*/ 14 h 100"/>
                <a:gd name="T6" fmla="*/ 51 w 80"/>
                <a:gd name="T7" fmla="*/ 0 h 100"/>
                <a:gd name="T8" fmla="*/ 51 w 80"/>
                <a:gd name="T9" fmla="*/ 0 h 100"/>
                <a:gd name="T10" fmla="*/ 2 w 80"/>
                <a:gd name="T11" fmla="*/ 78 h 100"/>
                <a:gd name="T12" fmla="*/ 2 w 80"/>
                <a:gd name="T13" fmla="*/ 79 h 100"/>
                <a:gd name="T14" fmla="*/ 2 w 80"/>
                <a:gd name="T15" fmla="*/ 79 h 100"/>
                <a:gd name="T16" fmla="*/ 13 w 80"/>
                <a:gd name="T17" fmla="*/ 93 h 100"/>
                <a:gd name="T18" fmla="*/ 31 w 80"/>
                <a:gd name="T19" fmla="*/ 97 h 100"/>
                <a:gd name="T20" fmla="*/ 31 w 80"/>
                <a:gd name="T21" fmla="*/ 97 h 100"/>
                <a:gd name="T22" fmla="*/ 32 w 80"/>
                <a:gd name="T23" fmla="*/ 97 h 100"/>
                <a:gd name="T24" fmla="*/ 80 w 80"/>
                <a:gd name="T25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00">
                  <a:moveTo>
                    <a:pt x="80" y="18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8" y="21"/>
                    <a:pt x="71" y="19"/>
                    <a:pt x="63" y="14"/>
                  </a:cubicBezTo>
                  <a:cubicBezTo>
                    <a:pt x="55" y="9"/>
                    <a:pt x="50" y="3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7" y="27"/>
                    <a:pt x="21" y="54"/>
                    <a:pt x="2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1"/>
                    <a:pt x="5" y="88"/>
                    <a:pt x="13" y="93"/>
                  </a:cubicBezTo>
                  <a:cubicBezTo>
                    <a:pt x="22" y="98"/>
                    <a:pt x="30" y="100"/>
                    <a:pt x="31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7"/>
                    <a:pt x="32" y="97"/>
                    <a:pt x="32" y="97"/>
                  </a:cubicBezTo>
                  <a:cubicBezTo>
                    <a:pt x="45" y="69"/>
                    <a:pt x="62" y="43"/>
                    <a:pt x="80" y="18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91"/>
            <p:cNvSpPr/>
            <p:nvPr/>
          </p:nvSpPr>
          <p:spPr bwMode="auto">
            <a:xfrm>
              <a:off x="5011738" y="4624388"/>
              <a:ext cx="274638" cy="320675"/>
            </a:xfrm>
            <a:custGeom>
              <a:avLst/>
              <a:gdLst>
                <a:gd name="T0" fmla="*/ 60 w 73"/>
                <a:gd name="T1" fmla="*/ 0 h 84"/>
                <a:gd name="T2" fmla="*/ 15 w 73"/>
                <a:gd name="T3" fmla="*/ 74 h 84"/>
                <a:gd name="T4" fmla="*/ 15 w 73"/>
                <a:gd name="T5" fmla="*/ 74 h 84"/>
                <a:gd name="T6" fmla="*/ 14 w 73"/>
                <a:gd name="T7" fmla="*/ 74 h 84"/>
                <a:gd name="T8" fmla="*/ 0 w 73"/>
                <a:gd name="T9" fmla="*/ 72 h 84"/>
                <a:gd name="T10" fmla="*/ 6 w 73"/>
                <a:gd name="T11" fmla="*/ 77 h 84"/>
                <a:gd name="T12" fmla="*/ 24 w 73"/>
                <a:gd name="T13" fmla="*/ 81 h 84"/>
                <a:gd name="T14" fmla="*/ 24 w 73"/>
                <a:gd name="T15" fmla="*/ 81 h 84"/>
                <a:gd name="T16" fmla="*/ 25 w 73"/>
                <a:gd name="T17" fmla="*/ 81 h 84"/>
                <a:gd name="T18" fmla="*/ 73 w 73"/>
                <a:gd name="T19" fmla="*/ 2 h 84"/>
                <a:gd name="T20" fmla="*/ 73 w 73"/>
                <a:gd name="T21" fmla="*/ 2 h 84"/>
                <a:gd name="T22" fmla="*/ 60 w 73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84">
                  <a:moveTo>
                    <a:pt x="60" y="0"/>
                  </a:moveTo>
                  <a:cubicBezTo>
                    <a:pt x="43" y="23"/>
                    <a:pt x="28" y="48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7"/>
                    <a:pt x="7" y="76"/>
                    <a:pt x="0" y="72"/>
                  </a:cubicBezTo>
                  <a:cubicBezTo>
                    <a:pt x="2" y="74"/>
                    <a:pt x="4" y="75"/>
                    <a:pt x="6" y="77"/>
                  </a:cubicBezTo>
                  <a:cubicBezTo>
                    <a:pt x="15" y="82"/>
                    <a:pt x="23" y="84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5" y="81"/>
                    <a:pt x="25" y="81"/>
                  </a:cubicBezTo>
                  <a:cubicBezTo>
                    <a:pt x="38" y="53"/>
                    <a:pt x="55" y="27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4"/>
                    <a:pt x="66" y="3"/>
                    <a:pt x="60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4973638" y="4556126"/>
              <a:ext cx="323850" cy="388938"/>
            </a:xfrm>
            <a:custGeom>
              <a:avLst/>
              <a:gdLst>
                <a:gd name="T0" fmla="*/ 31 w 86"/>
                <a:gd name="T1" fmla="*/ 102 h 102"/>
                <a:gd name="T2" fmla="*/ 31 w 86"/>
                <a:gd name="T3" fmla="*/ 102 h 102"/>
                <a:gd name="T4" fmla="*/ 15 w 86"/>
                <a:gd name="T5" fmla="*/ 97 h 102"/>
                <a:gd name="T6" fmla="*/ 3 w 86"/>
                <a:gd name="T7" fmla="*/ 80 h 102"/>
                <a:gd name="T8" fmla="*/ 3 w 86"/>
                <a:gd name="T9" fmla="*/ 79 h 102"/>
                <a:gd name="T10" fmla="*/ 52 w 86"/>
                <a:gd name="T11" fmla="*/ 1 h 102"/>
                <a:gd name="T12" fmla="*/ 52 w 86"/>
                <a:gd name="T13" fmla="*/ 1 h 102"/>
                <a:gd name="T14" fmla="*/ 55 w 86"/>
                <a:gd name="T15" fmla="*/ 0 h 102"/>
                <a:gd name="T16" fmla="*/ 56 w 86"/>
                <a:gd name="T17" fmla="*/ 3 h 102"/>
                <a:gd name="T18" fmla="*/ 67 w 86"/>
                <a:gd name="T19" fmla="*/ 14 h 102"/>
                <a:gd name="T20" fmla="*/ 80 w 86"/>
                <a:gd name="T21" fmla="*/ 19 h 102"/>
                <a:gd name="T22" fmla="*/ 82 w 86"/>
                <a:gd name="T23" fmla="*/ 19 h 102"/>
                <a:gd name="T24" fmla="*/ 85 w 86"/>
                <a:gd name="T25" fmla="*/ 19 h 102"/>
                <a:gd name="T26" fmla="*/ 85 w 86"/>
                <a:gd name="T27" fmla="*/ 21 h 102"/>
                <a:gd name="T28" fmla="*/ 36 w 86"/>
                <a:gd name="T29" fmla="*/ 100 h 102"/>
                <a:gd name="T30" fmla="*/ 36 w 86"/>
                <a:gd name="T31" fmla="*/ 100 h 102"/>
                <a:gd name="T32" fmla="*/ 31 w 86"/>
                <a:gd name="T33" fmla="*/ 102 h 102"/>
                <a:gd name="T34" fmla="*/ 53 w 86"/>
                <a:gd name="T35" fmla="*/ 7 h 102"/>
                <a:gd name="T36" fmla="*/ 6 w 86"/>
                <a:gd name="T37" fmla="*/ 82 h 102"/>
                <a:gd name="T38" fmla="*/ 6 w 86"/>
                <a:gd name="T39" fmla="*/ 82 h 102"/>
                <a:gd name="T40" fmla="*/ 17 w 86"/>
                <a:gd name="T41" fmla="*/ 93 h 102"/>
                <a:gd name="T42" fmla="*/ 31 w 86"/>
                <a:gd name="T43" fmla="*/ 99 h 102"/>
                <a:gd name="T44" fmla="*/ 31 w 86"/>
                <a:gd name="T45" fmla="*/ 99 h 102"/>
                <a:gd name="T46" fmla="*/ 33 w 86"/>
                <a:gd name="T47" fmla="*/ 98 h 102"/>
                <a:gd name="T48" fmla="*/ 33 w 86"/>
                <a:gd name="T49" fmla="*/ 98 h 102"/>
                <a:gd name="T50" fmla="*/ 79 w 86"/>
                <a:gd name="T51" fmla="*/ 23 h 102"/>
                <a:gd name="T52" fmla="*/ 65 w 86"/>
                <a:gd name="T53" fmla="*/ 17 h 102"/>
                <a:gd name="T54" fmla="*/ 53 w 86"/>
                <a:gd name="T55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27" y="102"/>
                    <a:pt x="21" y="100"/>
                    <a:pt x="15" y="97"/>
                  </a:cubicBezTo>
                  <a:cubicBezTo>
                    <a:pt x="7" y="92"/>
                    <a:pt x="0" y="84"/>
                    <a:pt x="3" y="80"/>
                  </a:cubicBezTo>
                  <a:cubicBezTo>
                    <a:pt x="3" y="80"/>
                    <a:pt x="3" y="79"/>
                    <a:pt x="3" y="79"/>
                  </a:cubicBezTo>
                  <a:cubicBezTo>
                    <a:pt x="22" y="55"/>
                    <a:pt x="38" y="28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6" y="1"/>
                    <a:pt x="56" y="2"/>
                    <a:pt x="56" y="3"/>
                  </a:cubicBezTo>
                  <a:cubicBezTo>
                    <a:pt x="55" y="4"/>
                    <a:pt x="58" y="9"/>
                    <a:pt x="67" y="14"/>
                  </a:cubicBezTo>
                  <a:cubicBezTo>
                    <a:pt x="72" y="17"/>
                    <a:pt x="77" y="19"/>
                    <a:pt x="80" y="19"/>
                  </a:cubicBezTo>
                  <a:cubicBezTo>
                    <a:pt x="81" y="19"/>
                    <a:pt x="82" y="19"/>
                    <a:pt x="82" y="19"/>
                  </a:cubicBezTo>
                  <a:cubicBezTo>
                    <a:pt x="83" y="18"/>
                    <a:pt x="84" y="18"/>
                    <a:pt x="85" y="19"/>
                  </a:cubicBezTo>
                  <a:cubicBezTo>
                    <a:pt x="86" y="19"/>
                    <a:pt x="86" y="21"/>
                    <a:pt x="85" y="21"/>
                  </a:cubicBezTo>
                  <a:cubicBezTo>
                    <a:pt x="66" y="46"/>
                    <a:pt x="50" y="72"/>
                    <a:pt x="36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1"/>
                    <a:pt x="34" y="102"/>
                    <a:pt x="31" y="102"/>
                  </a:cubicBezTo>
                  <a:close/>
                  <a:moveTo>
                    <a:pt x="53" y="7"/>
                  </a:moveTo>
                  <a:cubicBezTo>
                    <a:pt x="40" y="33"/>
                    <a:pt x="24" y="58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9" y="88"/>
                    <a:pt x="17" y="93"/>
                  </a:cubicBezTo>
                  <a:cubicBezTo>
                    <a:pt x="23" y="96"/>
                    <a:pt x="28" y="99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2" y="99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46" y="72"/>
                    <a:pt x="61" y="47"/>
                    <a:pt x="79" y="23"/>
                  </a:cubicBezTo>
                  <a:cubicBezTo>
                    <a:pt x="75" y="23"/>
                    <a:pt x="70" y="21"/>
                    <a:pt x="65" y="17"/>
                  </a:cubicBezTo>
                  <a:cubicBezTo>
                    <a:pt x="60" y="15"/>
                    <a:pt x="56" y="11"/>
                    <a:pt x="53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93"/>
            <p:cNvSpPr/>
            <p:nvPr/>
          </p:nvSpPr>
          <p:spPr bwMode="auto">
            <a:xfrm>
              <a:off x="5168901" y="4552951"/>
              <a:ext cx="125413" cy="90488"/>
            </a:xfrm>
            <a:custGeom>
              <a:avLst/>
              <a:gdLst>
                <a:gd name="T0" fmla="*/ 32 w 33"/>
                <a:gd name="T1" fmla="*/ 21 h 24"/>
                <a:gd name="T2" fmla="*/ 14 w 33"/>
                <a:gd name="T3" fmla="*/ 17 h 24"/>
                <a:gd name="T4" fmla="*/ 2 w 33"/>
                <a:gd name="T5" fmla="*/ 2 h 24"/>
                <a:gd name="T6" fmla="*/ 20 w 33"/>
                <a:gd name="T7" fmla="*/ 7 h 24"/>
                <a:gd name="T8" fmla="*/ 32 w 3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2" y="21"/>
                  </a:moveTo>
                  <a:cubicBezTo>
                    <a:pt x="30" y="24"/>
                    <a:pt x="22" y="22"/>
                    <a:pt x="14" y="17"/>
                  </a:cubicBezTo>
                  <a:cubicBezTo>
                    <a:pt x="5" y="12"/>
                    <a:pt x="0" y="5"/>
                    <a:pt x="2" y="2"/>
                  </a:cubicBezTo>
                  <a:cubicBezTo>
                    <a:pt x="4" y="0"/>
                    <a:pt x="12" y="2"/>
                    <a:pt x="20" y="7"/>
                  </a:cubicBezTo>
                  <a:cubicBezTo>
                    <a:pt x="28" y="12"/>
                    <a:pt x="33" y="18"/>
                    <a:pt x="32" y="21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94"/>
            <p:cNvSpPr>
              <a:spLocks noEditPoints="1"/>
            </p:cNvSpPr>
            <p:nvPr/>
          </p:nvSpPr>
          <p:spPr bwMode="auto">
            <a:xfrm>
              <a:off x="5157788" y="4548188"/>
              <a:ext cx="142875" cy="95250"/>
            </a:xfrm>
            <a:custGeom>
              <a:avLst/>
              <a:gdLst>
                <a:gd name="T0" fmla="*/ 31 w 38"/>
                <a:gd name="T1" fmla="*/ 25 h 25"/>
                <a:gd name="T2" fmla="*/ 16 w 38"/>
                <a:gd name="T3" fmla="*/ 19 h 25"/>
                <a:gd name="T4" fmla="*/ 3 w 38"/>
                <a:gd name="T5" fmla="*/ 2 h 25"/>
                <a:gd name="T6" fmla="*/ 8 w 38"/>
                <a:gd name="T7" fmla="*/ 0 h 25"/>
                <a:gd name="T8" fmla="*/ 24 w 38"/>
                <a:gd name="T9" fmla="*/ 6 h 25"/>
                <a:gd name="T10" fmla="*/ 34 w 38"/>
                <a:gd name="T11" fmla="*/ 14 h 25"/>
                <a:gd name="T12" fmla="*/ 36 w 38"/>
                <a:gd name="T13" fmla="*/ 23 h 25"/>
                <a:gd name="T14" fmla="*/ 31 w 38"/>
                <a:gd name="T15" fmla="*/ 25 h 25"/>
                <a:gd name="T16" fmla="*/ 8 w 38"/>
                <a:gd name="T17" fmla="*/ 4 h 25"/>
                <a:gd name="T18" fmla="*/ 7 w 38"/>
                <a:gd name="T19" fmla="*/ 4 h 25"/>
                <a:gd name="T20" fmla="*/ 18 w 38"/>
                <a:gd name="T21" fmla="*/ 16 h 25"/>
                <a:gd name="T22" fmla="*/ 31 w 38"/>
                <a:gd name="T23" fmla="*/ 21 h 25"/>
                <a:gd name="T24" fmla="*/ 33 w 38"/>
                <a:gd name="T25" fmla="*/ 21 h 25"/>
                <a:gd name="T26" fmla="*/ 31 w 38"/>
                <a:gd name="T27" fmla="*/ 17 h 25"/>
                <a:gd name="T28" fmla="*/ 22 w 38"/>
                <a:gd name="T29" fmla="*/ 9 h 25"/>
                <a:gd name="T30" fmla="*/ 8 w 38"/>
                <a:gd name="T3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5">
                  <a:moveTo>
                    <a:pt x="31" y="25"/>
                  </a:moveTo>
                  <a:cubicBezTo>
                    <a:pt x="27" y="25"/>
                    <a:pt x="22" y="23"/>
                    <a:pt x="16" y="19"/>
                  </a:cubicBezTo>
                  <a:cubicBezTo>
                    <a:pt x="8" y="14"/>
                    <a:pt x="0" y="7"/>
                    <a:pt x="3" y="2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12" y="0"/>
                    <a:pt x="18" y="2"/>
                    <a:pt x="24" y="6"/>
                  </a:cubicBezTo>
                  <a:cubicBezTo>
                    <a:pt x="28" y="9"/>
                    <a:pt x="32" y="12"/>
                    <a:pt x="34" y="14"/>
                  </a:cubicBezTo>
                  <a:cubicBezTo>
                    <a:pt x="38" y="19"/>
                    <a:pt x="37" y="22"/>
                    <a:pt x="36" y="23"/>
                  </a:cubicBezTo>
                  <a:cubicBezTo>
                    <a:pt x="36" y="24"/>
                    <a:pt x="34" y="25"/>
                    <a:pt x="31" y="25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9" y="11"/>
                    <a:pt x="18" y="16"/>
                  </a:cubicBezTo>
                  <a:cubicBezTo>
                    <a:pt x="23" y="19"/>
                    <a:pt x="28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1" y="17"/>
                  </a:cubicBezTo>
                  <a:cubicBezTo>
                    <a:pt x="29" y="14"/>
                    <a:pt x="26" y="12"/>
                    <a:pt x="22" y="9"/>
                  </a:cubicBezTo>
                  <a:cubicBezTo>
                    <a:pt x="17" y="6"/>
                    <a:pt x="11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95"/>
            <p:cNvSpPr/>
            <p:nvPr/>
          </p:nvSpPr>
          <p:spPr bwMode="auto">
            <a:xfrm>
              <a:off x="5168901" y="4552951"/>
              <a:ext cx="125413" cy="79375"/>
            </a:xfrm>
            <a:custGeom>
              <a:avLst/>
              <a:gdLst>
                <a:gd name="T0" fmla="*/ 27 w 33"/>
                <a:gd name="T1" fmla="*/ 17 h 21"/>
                <a:gd name="T2" fmla="*/ 32 w 33"/>
                <a:gd name="T3" fmla="*/ 21 h 21"/>
                <a:gd name="T4" fmla="*/ 20 w 33"/>
                <a:gd name="T5" fmla="*/ 7 h 21"/>
                <a:gd name="T6" fmla="*/ 2 w 33"/>
                <a:gd name="T7" fmla="*/ 2 h 21"/>
                <a:gd name="T8" fmla="*/ 14 w 33"/>
                <a:gd name="T9" fmla="*/ 17 h 21"/>
                <a:gd name="T10" fmla="*/ 17 w 33"/>
                <a:gd name="T11" fmla="*/ 12 h 21"/>
                <a:gd name="T12" fmla="*/ 27 w 33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27" y="1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3" y="18"/>
                    <a:pt x="28" y="12"/>
                    <a:pt x="20" y="7"/>
                  </a:cubicBezTo>
                  <a:cubicBezTo>
                    <a:pt x="12" y="2"/>
                    <a:pt x="4" y="0"/>
                    <a:pt x="2" y="2"/>
                  </a:cubicBezTo>
                  <a:cubicBezTo>
                    <a:pt x="0" y="5"/>
                    <a:pt x="5" y="12"/>
                    <a:pt x="14" y="17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1" y="13"/>
                    <a:pt x="24" y="15"/>
                    <a:pt x="27" y="17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96"/>
            <p:cNvSpPr>
              <a:spLocks noEditPoints="1"/>
            </p:cNvSpPr>
            <p:nvPr/>
          </p:nvSpPr>
          <p:spPr bwMode="auto">
            <a:xfrm>
              <a:off x="5157788" y="4548188"/>
              <a:ext cx="142875" cy="92075"/>
            </a:xfrm>
            <a:custGeom>
              <a:avLst/>
              <a:gdLst>
                <a:gd name="T0" fmla="*/ 35 w 38"/>
                <a:gd name="T1" fmla="*/ 24 h 24"/>
                <a:gd name="T2" fmla="*/ 33 w 38"/>
                <a:gd name="T3" fmla="*/ 23 h 24"/>
                <a:gd name="T4" fmla="*/ 29 w 38"/>
                <a:gd name="T5" fmla="*/ 20 h 24"/>
                <a:gd name="T6" fmla="*/ 21 w 38"/>
                <a:gd name="T7" fmla="*/ 15 h 24"/>
                <a:gd name="T8" fmla="*/ 18 w 38"/>
                <a:gd name="T9" fmla="*/ 19 h 24"/>
                <a:gd name="T10" fmla="*/ 17 w 38"/>
                <a:gd name="T11" fmla="*/ 20 h 24"/>
                <a:gd name="T12" fmla="*/ 16 w 38"/>
                <a:gd name="T13" fmla="*/ 19 h 24"/>
                <a:gd name="T14" fmla="*/ 3 w 38"/>
                <a:gd name="T15" fmla="*/ 2 h 24"/>
                <a:gd name="T16" fmla="*/ 8 w 38"/>
                <a:gd name="T17" fmla="*/ 0 h 24"/>
                <a:gd name="T18" fmla="*/ 24 w 38"/>
                <a:gd name="T19" fmla="*/ 6 h 24"/>
                <a:gd name="T20" fmla="*/ 34 w 38"/>
                <a:gd name="T21" fmla="*/ 14 h 24"/>
                <a:gd name="T22" fmla="*/ 36 w 38"/>
                <a:gd name="T23" fmla="*/ 23 h 24"/>
                <a:gd name="T24" fmla="*/ 35 w 38"/>
                <a:gd name="T25" fmla="*/ 24 h 24"/>
                <a:gd name="T26" fmla="*/ 35 w 38"/>
                <a:gd name="T27" fmla="*/ 24 h 24"/>
                <a:gd name="T28" fmla="*/ 20 w 38"/>
                <a:gd name="T29" fmla="*/ 11 h 24"/>
                <a:gd name="T30" fmla="*/ 20 w 38"/>
                <a:gd name="T31" fmla="*/ 11 h 24"/>
                <a:gd name="T32" fmla="*/ 29 w 38"/>
                <a:gd name="T33" fmla="*/ 15 h 24"/>
                <a:gd name="T34" fmla="*/ 22 w 38"/>
                <a:gd name="T35" fmla="*/ 9 h 24"/>
                <a:gd name="T36" fmla="*/ 8 w 38"/>
                <a:gd name="T37" fmla="*/ 4 h 24"/>
                <a:gd name="T38" fmla="*/ 7 w 38"/>
                <a:gd name="T39" fmla="*/ 4 h 24"/>
                <a:gd name="T40" fmla="*/ 16 w 38"/>
                <a:gd name="T41" fmla="*/ 15 h 24"/>
                <a:gd name="T42" fmla="*/ 18 w 38"/>
                <a:gd name="T43" fmla="*/ 12 h 24"/>
                <a:gd name="T44" fmla="*/ 20 w 38"/>
                <a:gd name="T4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4">
                  <a:moveTo>
                    <a:pt x="35" y="24"/>
                  </a:moveTo>
                  <a:cubicBezTo>
                    <a:pt x="34" y="24"/>
                    <a:pt x="34" y="24"/>
                    <a:pt x="33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6" y="18"/>
                    <a:pt x="24" y="16"/>
                    <a:pt x="21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20"/>
                    <a:pt x="17" y="20"/>
                  </a:cubicBezTo>
                  <a:cubicBezTo>
                    <a:pt x="17" y="20"/>
                    <a:pt x="16" y="20"/>
                    <a:pt x="16" y="19"/>
                  </a:cubicBezTo>
                  <a:cubicBezTo>
                    <a:pt x="8" y="14"/>
                    <a:pt x="0" y="7"/>
                    <a:pt x="3" y="2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12" y="0"/>
                    <a:pt x="18" y="2"/>
                    <a:pt x="24" y="6"/>
                  </a:cubicBezTo>
                  <a:cubicBezTo>
                    <a:pt x="28" y="9"/>
                    <a:pt x="32" y="12"/>
                    <a:pt x="34" y="14"/>
                  </a:cubicBezTo>
                  <a:cubicBezTo>
                    <a:pt x="38" y="19"/>
                    <a:pt x="37" y="22"/>
                    <a:pt x="36" y="23"/>
                  </a:cubicBezTo>
                  <a:cubicBezTo>
                    <a:pt x="36" y="24"/>
                    <a:pt x="36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4" y="12"/>
                    <a:pt x="27" y="13"/>
                    <a:pt x="29" y="15"/>
                  </a:cubicBezTo>
                  <a:cubicBezTo>
                    <a:pt x="27" y="13"/>
                    <a:pt x="25" y="11"/>
                    <a:pt x="22" y="9"/>
                  </a:cubicBezTo>
                  <a:cubicBezTo>
                    <a:pt x="17" y="6"/>
                    <a:pt x="11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9" y="10"/>
                    <a:pt x="16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97"/>
            <p:cNvSpPr/>
            <p:nvPr/>
          </p:nvSpPr>
          <p:spPr bwMode="auto">
            <a:xfrm>
              <a:off x="5094288" y="4689476"/>
              <a:ext cx="112713" cy="80963"/>
            </a:xfrm>
            <a:custGeom>
              <a:avLst/>
              <a:gdLst>
                <a:gd name="T0" fmla="*/ 28 w 30"/>
                <a:gd name="T1" fmla="*/ 21 h 21"/>
                <a:gd name="T2" fmla="*/ 28 w 30"/>
                <a:gd name="T3" fmla="*/ 21 h 21"/>
                <a:gd name="T4" fmla="*/ 0 w 30"/>
                <a:gd name="T5" fmla="*/ 4 h 21"/>
                <a:gd name="T6" fmla="*/ 1 w 30"/>
                <a:gd name="T7" fmla="*/ 1 h 21"/>
                <a:gd name="T8" fmla="*/ 4 w 30"/>
                <a:gd name="T9" fmla="*/ 2 h 21"/>
                <a:gd name="T10" fmla="*/ 28 w 30"/>
                <a:gd name="T11" fmla="*/ 17 h 21"/>
                <a:gd name="T12" fmla="*/ 30 w 30"/>
                <a:gd name="T13" fmla="*/ 19 h 21"/>
                <a:gd name="T14" fmla="*/ 28 w 3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1">
                  <a:moveTo>
                    <a:pt x="28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16" y="20"/>
                    <a:pt x="6" y="1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9" y="10"/>
                    <a:pt x="18" y="16"/>
                    <a:pt x="28" y="17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30" y="20"/>
                    <a:pt x="29" y="21"/>
                    <a:pt x="28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98"/>
            <p:cNvSpPr>
              <a:spLocks noEditPoints="1"/>
            </p:cNvSpPr>
            <p:nvPr/>
          </p:nvSpPr>
          <p:spPr bwMode="auto">
            <a:xfrm>
              <a:off x="5053013" y="4675188"/>
              <a:ext cx="96838" cy="79375"/>
            </a:xfrm>
            <a:custGeom>
              <a:avLst/>
              <a:gdLst>
                <a:gd name="T0" fmla="*/ 15 w 26"/>
                <a:gd name="T1" fmla="*/ 21 h 21"/>
                <a:gd name="T2" fmla="*/ 4 w 26"/>
                <a:gd name="T3" fmla="*/ 16 h 21"/>
                <a:gd name="T4" fmla="*/ 3 w 26"/>
                <a:gd name="T5" fmla="*/ 15 h 21"/>
                <a:gd name="T6" fmla="*/ 2 w 26"/>
                <a:gd name="T7" fmla="*/ 5 h 21"/>
                <a:gd name="T8" fmla="*/ 11 w 26"/>
                <a:gd name="T9" fmla="*/ 0 h 21"/>
                <a:gd name="T10" fmla="*/ 13 w 26"/>
                <a:gd name="T11" fmla="*/ 1 h 21"/>
                <a:gd name="T12" fmla="*/ 13 w 26"/>
                <a:gd name="T13" fmla="*/ 1 h 21"/>
                <a:gd name="T14" fmla="*/ 23 w 26"/>
                <a:gd name="T15" fmla="*/ 9 h 21"/>
                <a:gd name="T16" fmla="*/ 26 w 26"/>
                <a:gd name="T17" fmla="*/ 17 h 21"/>
                <a:gd name="T18" fmla="*/ 26 w 26"/>
                <a:gd name="T19" fmla="*/ 19 h 21"/>
                <a:gd name="T20" fmla="*/ 24 w 26"/>
                <a:gd name="T21" fmla="*/ 20 h 21"/>
                <a:gd name="T22" fmla="*/ 16 w 26"/>
                <a:gd name="T23" fmla="*/ 20 h 21"/>
                <a:gd name="T24" fmla="*/ 15 w 26"/>
                <a:gd name="T25" fmla="*/ 21 h 21"/>
                <a:gd name="T26" fmla="*/ 11 w 26"/>
                <a:gd name="T27" fmla="*/ 4 h 21"/>
                <a:gd name="T28" fmla="*/ 6 w 26"/>
                <a:gd name="T29" fmla="*/ 7 h 21"/>
                <a:gd name="T30" fmla="*/ 6 w 26"/>
                <a:gd name="T31" fmla="*/ 13 h 21"/>
                <a:gd name="T32" fmla="*/ 7 w 26"/>
                <a:gd name="T33" fmla="*/ 13 h 21"/>
                <a:gd name="T34" fmla="*/ 15 w 26"/>
                <a:gd name="T35" fmla="*/ 17 h 21"/>
                <a:gd name="T36" fmla="*/ 16 w 26"/>
                <a:gd name="T37" fmla="*/ 17 h 21"/>
                <a:gd name="T38" fmla="*/ 21 w 26"/>
                <a:gd name="T39" fmla="*/ 16 h 21"/>
                <a:gd name="T40" fmla="*/ 19 w 26"/>
                <a:gd name="T41" fmla="*/ 11 h 21"/>
                <a:gd name="T42" fmla="*/ 12 w 26"/>
                <a:gd name="T43" fmla="*/ 4 h 21"/>
                <a:gd name="T44" fmla="*/ 12 w 26"/>
                <a:gd name="T45" fmla="*/ 4 h 21"/>
                <a:gd name="T46" fmla="*/ 11 w 26"/>
                <a:gd name="T4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15" y="21"/>
                  </a:moveTo>
                  <a:cubicBezTo>
                    <a:pt x="11" y="21"/>
                    <a:pt x="7" y="19"/>
                    <a:pt x="4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8" y="2"/>
                    <a:pt x="21" y="5"/>
                    <a:pt x="23" y="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9"/>
                  </a:cubicBezTo>
                  <a:cubicBezTo>
                    <a:pt x="25" y="19"/>
                    <a:pt x="25" y="20"/>
                    <a:pt x="2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5" y="21"/>
                    <a:pt x="15" y="21"/>
                  </a:cubicBezTo>
                  <a:close/>
                  <a:moveTo>
                    <a:pt x="11" y="4"/>
                  </a:moveTo>
                  <a:cubicBezTo>
                    <a:pt x="9" y="4"/>
                    <a:pt x="7" y="5"/>
                    <a:pt x="6" y="7"/>
                  </a:cubicBezTo>
                  <a:cubicBezTo>
                    <a:pt x="5" y="9"/>
                    <a:pt x="5" y="11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5"/>
                    <a:pt x="12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8"/>
                    <a:pt x="15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9"/>
            <p:cNvSpPr>
              <a:spLocks noEditPoints="1"/>
            </p:cNvSpPr>
            <p:nvPr/>
          </p:nvSpPr>
          <p:spPr bwMode="auto">
            <a:xfrm>
              <a:off x="5135563" y="4732338"/>
              <a:ext cx="98425" cy="79375"/>
            </a:xfrm>
            <a:custGeom>
              <a:avLst/>
              <a:gdLst>
                <a:gd name="T0" fmla="*/ 16 w 26"/>
                <a:gd name="T1" fmla="*/ 21 h 21"/>
                <a:gd name="T2" fmla="*/ 16 w 26"/>
                <a:gd name="T3" fmla="*/ 21 h 21"/>
                <a:gd name="T4" fmla="*/ 13 w 26"/>
                <a:gd name="T5" fmla="*/ 20 h 21"/>
                <a:gd name="T6" fmla="*/ 13 w 26"/>
                <a:gd name="T7" fmla="*/ 20 h 21"/>
                <a:gd name="T8" fmla="*/ 3 w 26"/>
                <a:gd name="T9" fmla="*/ 11 h 21"/>
                <a:gd name="T10" fmla="*/ 0 w 26"/>
                <a:gd name="T11" fmla="*/ 4 h 21"/>
                <a:gd name="T12" fmla="*/ 0 w 26"/>
                <a:gd name="T13" fmla="*/ 2 h 21"/>
                <a:gd name="T14" fmla="*/ 2 w 26"/>
                <a:gd name="T15" fmla="*/ 1 h 21"/>
                <a:gd name="T16" fmla="*/ 10 w 26"/>
                <a:gd name="T17" fmla="*/ 0 h 21"/>
                <a:gd name="T18" fmla="*/ 11 w 26"/>
                <a:gd name="T19" fmla="*/ 0 h 21"/>
                <a:gd name="T20" fmla="*/ 22 w 26"/>
                <a:gd name="T21" fmla="*/ 5 h 21"/>
                <a:gd name="T22" fmla="*/ 23 w 26"/>
                <a:gd name="T23" fmla="*/ 16 h 21"/>
                <a:gd name="T24" fmla="*/ 16 w 26"/>
                <a:gd name="T25" fmla="*/ 21 h 21"/>
                <a:gd name="T26" fmla="*/ 5 w 26"/>
                <a:gd name="T27" fmla="*/ 5 h 21"/>
                <a:gd name="T28" fmla="*/ 7 w 26"/>
                <a:gd name="T29" fmla="*/ 10 h 21"/>
                <a:gd name="T30" fmla="*/ 14 w 26"/>
                <a:gd name="T31" fmla="*/ 16 h 21"/>
                <a:gd name="T32" fmla="*/ 15 w 26"/>
                <a:gd name="T33" fmla="*/ 16 h 21"/>
                <a:gd name="T34" fmla="*/ 16 w 26"/>
                <a:gd name="T35" fmla="*/ 17 h 21"/>
                <a:gd name="T36" fmla="*/ 20 w 26"/>
                <a:gd name="T37" fmla="*/ 14 h 21"/>
                <a:gd name="T38" fmla="*/ 20 w 26"/>
                <a:gd name="T39" fmla="*/ 8 h 21"/>
                <a:gd name="T40" fmla="*/ 11 w 26"/>
                <a:gd name="T41" fmla="*/ 4 h 21"/>
                <a:gd name="T42" fmla="*/ 10 w 26"/>
                <a:gd name="T43" fmla="*/ 4 h 21"/>
                <a:gd name="T44" fmla="*/ 5 w 26"/>
                <a:gd name="T4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21"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9"/>
                    <a:pt x="5" y="15"/>
                    <a:pt x="3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2"/>
                    <a:pt x="22" y="5"/>
                  </a:cubicBezTo>
                  <a:cubicBezTo>
                    <a:pt x="25" y="8"/>
                    <a:pt x="26" y="13"/>
                    <a:pt x="23" y="16"/>
                  </a:cubicBezTo>
                  <a:cubicBezTo>
                    <a:pt x="22" y="19"/>
                    <a:pt x="19" y="21"/>
                    <a:pt x="16" y="21"/>
                  </a:cubicBezTo>
                  <a:close/>
                  <a:moveTo>
                    <a:pt x="5" y="5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3"/>
                    <a:pt x="11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8" y="17"/>
                    <a:pt x="19" y="16"/>
                    <a:pt x="20" y="14"/>
                  </a:cubicBezTo>
                  <a:cubicBezTo>
                    <a:pt x="21" y="12"/>
                    <a:pt x="21" y="9"/>
                    <a:pt x="20" y="8"/>
                  </a:cubicBezTo>
                  <a:cubicBezTo>
                    <a:pt x="17" y="5"/>
                    <a:pt x="14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00"/>
            <p:cNvSpPr/>
            <p:nvPr/>
          </p:nvSpPr>
          <p:spPr bwMode="auto">
            <a:xfrm>
              <a:off x="5041901" y="4735513"/>
              <a:ext cx="107950" cy="130175"/>
            </a:xfrm>
            <a:custGeom>
              <a:avLst/>
              <a:gdLst>
                <a:gd name="T0" fmla="*/ 2 w 29"/>
                <a:gd name="T1" fmla="*/ 34 h 34"/>
                <a:gd name="T2" fmla="*/ 1 w 29"/>
                <a:gd name="T3" fmla="*/ 34 h 34"/>
                <a:gd name="T4" fmla="*/ 1 w 29"/>
                <a:gd name="T5" fmla="*/ 31 h 34"/>
                <a:gd name="T6" fmla="*/ 26 w 29"/>
                <a:gd name="T7" fmla="*/ 0 h 34"/>
                <a:gd name="T8" fmla="*/ 29 w 29"/>
                <a:gd name="T9" fmla="*/ 1 h 34"/>
                <a:gd name="T10" fmla="*/ 28 w 29"/>
                <a:gd name="T11" fmla="*/ 4 h 34"/>
                <a:gd name="T12" fmla="*/ 4 w 29"/>
                <a:gd name="T13" fmla="*/ 33 h 34"/>
                <a:gd name="T14" fmla="*/ 2 w 29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4">
                  <a:moveTo>
                    <a:pt x="2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" y="30"/>
                    <a:pt x="16" y="5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29" y="2"/>
                    <a:pt x="29" y="3"/>
                    <a:pt x="28" y="4"/>
                  </a:cubicBezTo>
                  <a:cubicBezTo>
                    <a:pt x="20" y="7"/>
                    <a:pt x="8" y="26"/>
                    <a:pt x="4" y="33"/>
                  </a:cubicBezTo>
                  <a:cubicBezTo>
                    <a:pt x="4" y="34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01"/>
            <p:cNvSpPr/>
            <p:nvPr/>
          </p:nvSpPr>
          <p:spPr bwMode="auto">
            <a:xfrm>
              <a:off x="5075238" y="4735513"/>
              <a:ext cx="79375" cy="152400"/>
            </a:xfrm>
            <a:custGeom>
              <a:avLst/>
              <a:gdLst>
                <a:gd name="T0" fmla="*/ 2 w 21"/>
                <a:gd name="T1" fmla="*/ 40 h 40"/>
                <a:gd name="T2" fmla="*/ 1 w 21"/>
                <a:gd name="T3" fmla="*/ 39 h 40"/>
                <a:gd name="T4" fmla="*/ 0 w 21"/>
                <a:gd name="T5" fmla="*/ 37 h 40"/>
                <a:gd name="T6" fmla="*/ 16 w 21"/>
                <a:gd name="T7" fmla="*/ 2 h 40"/>
                <a:gd name="T8" fmla="*/ 18 w 21"/>
                <a:gd name="T9" fmla="*/ 0 h 40"/>
                <a:gd name="T10" fmla="*/ 18 w 21"/>
                <a:gd name="T11" fmla="*/ 0 h 40"/>
                <a:gd name="T12" fmla="*/ 20 w 21"/>
                <a:gd name="T13" fmla="*/ 2 h 40"/>
                <a:gd name="T14" fmla="*/ 3 w 21"/>
                <a:gd name="T15" fmla="*/ 39 h 40"/>
                <a:gd name="T16" fmla="*/ 2 w 2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0">
                  <a:moveTo>
                    <a:pt x="2" y="40"/>
                  </a:moveTo>
                  <a:cubicBezTo>
                    <a:pt x="1" y="40"/>
                    <a:pt x="1" y="39"/>
                    <a:pt x="1" y="39"/>
                  </a:cubicBezTo>
                  <a:cubicBezTo>
                    <a:pt x="0" y="39"/>
                    <a:pt x="0" y="37"/>
                    <a:pt x="0" y="37"/>
                  </a:cubicBezTo>
                  <a:cubicBezTo>
                    <a:pt x="5" y="30"/>
                    <a:pt x="17" y="10"/>
                    <a:pt x="16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1" y="13"/>
                    <a:pt x="4" y="38"/>
                    <a:pt x="3" y="39"/>
                  </a:cubicBezTo>
                  <a:cubicBezTo>
                    <a:pt x="3" y="39"/>
                    <a:pt x="2" y="40"/>
                    <a:pt x="2" y="4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02"/>
            <p:cNvSpPr/>
            <p:nvPr/>
          </p:nvSpPr>
          <p:spPr bwMode="auto">
            <a:xfrm>
              <a:off x="4943476" y="4400551"/>
              <a:ext cx="131763" cy="128588"/>
            </a:xfrm>
            <a:custGeom>
              <a:avLst/>
              <a:gdLst>
                <a:gd name="T0" fmla="*/ 29 w 35"/>
                <a:gd name="T1" fmla="*/ 13 h 34"/>
                <a:gd name="T2" fmla="*/ 20 w 35"/>
                <a:gd name="T3" fmla="*/ 4 h 34"/>
                <a:gd name="T4" fmla="*/ 17 w 35"/>
                <a:gd name="T5" fmla="*/ 0 h 34"/>
                <a:gd name="T6" fmla="*/ 13 w 35"/>
                <a:gd name="T7" fmla="*/ 5 h 34"/>
                <a:gd name="T8" fmla="*/ 6 w 35"/>
                <a:gd name="T9" fmla="*/ 13 h 34"/>
                <a:gd name="T10" fmla="*/ 0 w 35"/>
                <a:gd name="T11" fmla="*/ 17 h 34"/>
                <a:gd name="T12" fmla="*/ 5 w 35"/>
                <a:gd name="T13" fmla="*/ 20 h 34"/>
                <a:gd name="T14" fmla="*/ 14 w 35"/>
                <a:gd name="T15" fmla="*/ 29 h 34"/>
                <a:gd name="T16" fmla="*/ 17 w 35"/>
                <a:gd name="T17" fmla="*/ 34 h 34"/>
                <a:gd name="T18" fmla="*/ 21 w 35"/>
                <a:gd name="T19" fmla="*/ 29 h 34"/>
                <a:gd name="T20" fmla="*/ 30 w 35"/>
                <a:gd name="T21" fmla="*/ 20 h 34"/>
                <a:gd name="T22" fmla="*/ 35 w 35"/>
                <a:gd name="T23" fmla="*/ 17 h 34"/>
                <a:gd name="T24" fmla="*/ 29 w 35"/>
                <a:gd name="T2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4">
                  <a:moveTo>
                    <a:pt x="29" y="13"/>
                  </a:moveTo>
                  <a:cubicBezTo>
                    <a:pt x="26" y="11"/>
                    <a:pt x="23" y="8"/>
                    <a:pt x="2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8"/>
                    <a:pt x="9" y="11"/>
                    <a:pt x="6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22"/>
                    <a:pt x="11" y="25"/>
                    <a:pt x="14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26"/>
                    <a:pt x="26" y="23"/>
                    <a:pt x="30" y="20"/>
                  </a:cubicBezTo>
                  <a:cubicBezTo>
                    <a:pt x="35" y="17"/>
                    <a:pt x="35" y="17"/>
                    <a:pt x="35" y="17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3"/>
            <p:cNvSpPr/>
            <p:nvPr/>
          </p:nvSpPr>
          <p:spPr bwMode="auto">
            <a:xfrm>
              <a:off x="5349876" y="4822826"/>
              <a:ext cx="128588" cy="130175"/>
            </a:xfrm>
            <a:custGeom>
              <a:avLst/>
              <a:gdLst>
                <a:gd name="T0" fmla="*/ 29 w 34"/>
                <a:gd name="T1" fmla="*/ 13 h 34"/>
                <a:gd name="T2" fmla="*/ 20 w 34"/>
                <a:gd name="T3" fmla="*/ 4 h 34"/>
                <a:gd name="T4" fmla="*/ 17 w 34"/>
                <a:gd name="T5" fmla="*/ 0 h 34"/>
                <a:gd name="T6" fmla="*/ 13 w 34"/>
                <a:gd name="T7" fmla="*/ 6 h 34"/>
                <a:gd name="T8" fmla="*/ 5 w 34"/>
                <a:gd name="T9" fmla="*/ 13 h 34"/>
                <a:gd name="T10" fmla="*/ 0 w 34"/>
                <a:gd name="T11" fmla="*/ 17 h 34"/>
                <a:gd name="T12" fmla="*/ 4 w 34"/>
                <a:gd name="T13" fmla="*/ 20 h 34"/>
                <a:gd name="T14" fmla="*/ 13 w 34"/>
                <a:gd name="T15" fmla="*/ 29 h 34"/>
                <a:gd name="T16" fmla="*/ 17 w 34"/>
                <a:gd name="T17" fmla="*/ 34 h 34"/>
                <a:gd name="T18" fmla="*/ 20 w 34"/>
                <a:gd name="T19" fmla="*/ 29 h 34"/>
                <a:gd name="T20" fmla="*/ 29 w 34"/>
                <a:gd name="T21" fmla="*/ 21 h 34"/>
                <a:gd name="T22" fmla="*/ 34 w 34"/>
                <a:gd name="T23" fmla="*/ 17 h 34"/>
                <a:gd name="T24" fmla="*/ 29 w 34"/>
                <a:gd name="T2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29" y="13"/>
                  </a:moveTo>
                  <a:cubicBezTo>
                    <a:pt x="25" y="11"/>
                    <a:pt x="22" y="8"/>
                    <a:pt x="2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9"/>
                    <a:pt x="8" y="11"/>
                    <a:pt x="5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22"/>
                    <a:pt x="11" y="25"/>
                    <a:pt x="13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26"/>
                    <a:pt x="26" y="23"/>
                    <a:pt x="29" y="21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04"/>
            <p:cNvSpPr/>
            <p:nvPr/>
          </p:nvSpPr>
          <p:spPr bwMode="auto">
            <a:xfrm>
              <a:off x="5456238" y="4681538"/>
              <a:ext cx="85725" cy="88900"/>
            </a:xfrm>
            <a:custGeom>
              <a:avLst/>
              <a:gdLst>
                <a:gd name="T0" fmla="*/ 19 w 23"/>
                <a:gd name="T1" fmla="*/ 9 h 23"/>
                <a:gd name="T2" fmla="*/ 13 w 23"/>
                <a:gd name="T3" fmla="*/ 3 h 23"/>
                <a:gd name="T4" fmla="*/ 11 w 23"/>
                <a:gd name="T5" fmla="*/ 0 h 23"/>
                <a:gd name="T6" fmla="*/ 9 w 23"/>
                <a:gd name="T7" fmla="*/ 4 h 23"/>
                <a:gd name="T8" fmla="*/ 4 w 23"/>
                <a:gd name="T9" fmla="*/ 9 h 23"/>
                <a:gd name="T10" fmla="*/ 0 w 23"/>
                <a:gd name="T11" fmla="*/ 11 h 23"/>
                <a:gd name="T12" fmla="*/ 3 w 23"/>
                <a:gd name="T13" fmla="*/ 13 h 23"/>
                <a:gd name="T14" fmla="*/ 9 w 23"/>
                <a:gd name="T15" fmla="*/ 19 h 23"/>
                <a:gd name="T16" fmla="*/ 11 w 23"/>
                <a:gd name="T17" fmla="*/ 23 h 23"/>
                <a:gd name="T18" fmla="*/ 14 w 23"/>
                <a:gd name="T19" fmla="*/ 19 h 23"/>
                <a:gd name="T20" fmla="*/ 19 w 23"/>
                <a:gd name="T21" fmla="*/ 14 h 23"/>
                <a:gd name="T22" fmla="*/ 23 w 23"/>
                <a:gd name="T23" fmla="*/ 11 h 23"/>
                <a:gd name="T24" fmla="*/ 19 w 23"/>
                <a:gd name="T2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19" y="9"/>
                  </a:moveTo>
                  <a:cubicBezTo>
                    <a:pt x="17" y="7"/>
                    <a:pt x="15" y="5"/>
                    <a:pt x="13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6"/>
                    <a:pt x="6" y="7"/>
                    <a:pt x="4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5"/>
                    <a:pt x="7" y="17"/>
                    <a:pt x="9" y="1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7"/>
                    <a:pt x="17" y="15"/>
                    <a:pt x="19" y="14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5"/>
            <p:cNvSpPr/>
            <p:nvPr/>
          </p:nvSpPr>
          <p:spPr bwMode="auto">
            <a:xfrm>
              <a:off x="5003801" y="4400551"/>
              <a:ext cx="22225" cy="22225"/>
            </a:xfrm>
            <a:custGeom>
              <a:avLst/>
              <a:gdLst>
                <a:gd name="T0" fmla="*/ 6 w 6"/>
                <a:gd name="T1" fmla="*/ 6 h 6"/>
                <a:gd name="T2" fmla="*/ 4 w 6"/>
                <a:gd name="T3" fmla="*/ 4 h 6"/>
                <a:gd name="T4" fmla="*/ 1 w 6"/>
                <a:gd name="T5" fmla="*/ 0 h 6"/>
                <a:gd name="T6" fmla="*/ 0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5" y="6"/>
                    <a:pt x="5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06"/>
            <p:cNvSpPr/>
            <p:nvPr/>
          </p:nvSpPr>
          <p:spPr bwMode="auto">
            <a:xfrm>
              <a:off x="4943476" y="4460876"/>
              <a:ext cx="25400" cy="23813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1 h 6"/>
                <a:gd name="T4" fmla="*/ 5 w 7"/>
                <a:gd name="T5" fmla="*/ 4 h 6"/>
                <a:gd name="T6" fmla="*/ 7 w 7"/>
                <a:gd name="T7" fmla="*/ 6 h 6"/>
                <a:gd name="T8" fmla="*/ 1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5" y="3"/>
                    <a:pt x="3" y="2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07"/>
            <p:cNvSpPr/>
            <p:nvPr/>
          </p:nvSpPr>
          <p:spPr bwMode="auto">
            <a:xfrm>
              <a:off x="4992688" y="4446588"/>
              <a:ext cx="82550" cy="82550"/>
            </a:xfrm>
            <a:custGeom>
              <a:avLst/>
              <a:gdLst>
                <a:gd name="T0" fmla="*/ 16 w 22"/>
                <a:gd name="T1" fmla="*/ 1 h 22"/>
                <a:gd name="T2" fmla="*/ 15 w 22"/>
                <a:gd name="T3" fmla="*/ 0 h 22"/>
                <a:gd name="T4" fmla="*/ 11 w 22"/>
                <a:gd name="T5" fmla="*/ 3 h 22"/>
                <a:gd name="T6" fmla="*/ 2 w 22"/>
                <a:gd name="T7" fmla="*/ 12 h 22"/>
                <a:gd name="T8" fmla="*/ 0 w 22"/>
                <a:gd name="T9" fmla="*/ 16 h 22"/>
                <a:gd name="T10" fmla="*/ 1 w 22"/>
                <a:gd name="T11" fmla="*/ 17 h 22"/>
                <a:gd name="T12" fmla="*/ 4 w 22"/>
                <a:gd name="T13" fmla="*/ 22 h 22"/>
                <a:gd name="T14" fmla="*/ 8 w 22"/>
                <a:gd name="T15" fmla="*/ 17 h 22"/>
                <a:gd name="T16" fmla="*/ 17 w 22"/>
                <a:gd name="T17" fmla="*/ 8 h 22"/>
                <a:gd name="T18" fmla="*/ 22 w 22"/>
                <a:gd name="T19" fmla="*/ 5 h 22"/>
                <a:gd name="T20" fmla="*/ 16 w 22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6" y="1"/>
                  </a:moveTo>
                  <a:cubicBezTo>
                    <a:pt x="16" y="1"/>
                    <a:pt x="15" y="1"/>
                    <a:pt x="15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5"/>
                    <a:pt x="5" y="8"/>
                    <a:pt x="2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4"/>
                    <a:pt x="13" y="11"/>
                    <a:pt x="17" y="8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08"/>
            <p:cNvSpPr/>
            <p:nvPr/>
          </p:nvSpPr>
          <p:spPr bwMode="auto">
            <a:xfrm>
              <a:off x="5410201" y="4822826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4 w 5"/>
                <a:gd name="T3" fmla="*/ 4 h 7"/>
                <a:gd name="T4" fmla="*/ 1 w 5"/>
                <a:gd name="T5" fmla="*/ 0 h 7"/>
                <a:gd name="T6" fmla="*/ 0 w 5"/>
                <a:gd name="T7" fmla="*/ 1 h 7"/>
                <a:gd name="T8" fmla="*/ 5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5" y="6"/>
                    <a:pt x="4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3" y="5"/>
                    <a:pt x="5" y="7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09"/>
            <p:cNvSpPr/>
            <p:nvPr/>
          </p:nvSpPr>
          <p:spPr bwMode="auto">
            <a:xfrm>
              <a:off x="5395913" y="4872038"/>
              <a:ext cx="82550" cy="80963"/>
            </a:xfrm>
            <a:custGeom>
              <a:avLst/>
              <a:gdLst>
                <a:gd name="T0" fmla="*/ 17 w 22"/>
                <a:gd name="T1" fmla="*/ 0 h 21"/>
                <a:gd name="T2" fmla="*/ 15 w 22"/>
                <a:gd name="T3" fmla="*/ 0 h 21"/>
                <a:gd name="T4" fmla="*/ 12 w 22"/>
                <a:gd name="T5" fmla="*/ 2 h 21"/>
                <a:gd name="T6" fmla="*/ 3 w 22"/>
                <a:gd name="T7" fmla="*/ 11 h 21"/>
                <a:gd name="T8" fmla="*/ 0 w 22"/>
                <a:gd name="T9" fmla="*/ 15 h 21"/>
                <a:gd name="T10" fmla="*/ 1 w 22"/>
                <a:gd name="T11" fmla="*/ 16 h 21"/>
                <a:gd name="T12" fmla="*/ 5 w 22"/>
                <a:gd name="T13" fmla="*/ 21 h 21"/>
                <a:gd name="T14" fmla="*/ 8 w 22"/>
                <a:gd name="T15" fmla="*/ 16 h 21"/>
                <a:gd name="T16" fmla="*/ 17 w 22"/>
                <a:gd name="T17" fmla="*/ 8 h 21"/>
                <a:gd name="T18" fmla="*/ 22 w 22"/>
                <a:gd name="T19" fmla="*/ 4 h 21"/>
                <a:gd name="T20" fmla="*/ 17 w 22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1">
                  <a:moveTo>
                    <a:pt x="17" y="0"/>
                  </a:moveTo>
                  <a:cubicBezTo>
                    <a:pt x="16" y="0"/>
                    <a:pt x="16" y="0"/>
                    <a:pt x="15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4"/>
                    <a:pt x="5" y="8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3"/>
                    <a:pt x="14" y="10"/>
                    <a:pt x="17" y="8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10"/>
            <p:cNvSpPr/>
            <p:nvPr/>
          </p:nvSpPr>
          <p:spPr bwMode="auto">
            <a:xfrm>
              <a:off x="5349876" y="4884738"/>
              <a:ext cx="22225" cy="2222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1 h 6"/>
                <a:gd name="T4" fmla="*/ 4 w 6"/>
                <a:gd name="T5" fmla="*/ 4 h 6"/>
                <a:gd name="T6" fmla="*/ 6 w 6"/>
                <a:gd name="T7" fmla="*/ 6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5" y="4"/>
                    <a:pt x="3" y="2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1"/>
            <p:cNvSpPr/>
            <p:nvPr/>
          </p:nvSpPr>
          <p:spPr bwMode="auto">
            <a:xfrm>
              <a:off x="5481638" y="4708526"/>
              <a:ext cx="60325" cy="61913"/>
            </a:xfrm>
            <a:custGeom>
              <a:avLst/>
              <a:gdLst>
                <a:gd name="T0" fmla="*/ 12 w 16"/>
                <a:gd name="T1" fmla="*/ 2 h 16"/>
                <a:gd name="T2" fmla="*/ 9 w 16"/>
                <a:gd name="T3" fmla="*/ 0 h 16"/>
                <a:gd name="T4" fmla="*/ 7 w 16"/>
                <a:gd name="T5" fmla="*/ 1 h 16"/>
                <a:gd name="T6" fmla="*/ 1 w 16"/>
                <a:gd name="T7" fmla="*/ 7 h 16"/>
                <a:gd name="T8" fmla="*/ 0 w 16"/>
                <a:gd name="T9" fmla="*/ 9 h 16"/>
                <a:gd name="T10" fmla="*/ 2 w 16"/>
                <a:gd name="T11" fmla="*/ 12 h 16"/>
                <a:gd name="T12" fmla="*/ 4 w 16"/>
                <a:gd name="T13" fmla="*/ 16 h 16"/>
                <a:gd name="T14" fmla="*/ 7 w 16"/>
                <a:gd name="T15" fmla="*/ 12 h 16"/>
                <a:gd name="T16" fmla="*/ 12 w 16"/>
                <a:gd name="T17" fmla="*/ 7 h 16"/>
                <a:gd name="T18" fmla="*/ 16 w 16"/>
                <a:gd name="T19" fmla="*/ 4 h 16"/>
                <a:gd name="T20" fmla="*/ 12 w 16"/>
                <a:gd name="T2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12" y="2"/>
                  </a:moveTo>
                  <a:cubicBezTo>
                    <a:pt x="11" y="1"/>
                    <a:pt x="10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0"/>
                    <a:pt x="10" y="8"/>
                    <a:pt x="12" y="7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12"/>
            <p:cNvSpPr/>
            <p:nvPr/>
          </p:nvSpPr>
          <p:spPr bwMode="auto">
            <a:xfrm>
              <a:off x="5497513" y="4681538"/>
              <a:ext cx="11113" cy="12700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0 w 3"/>
                <a:gd name="T5" fmla="*/ 0 h 3"/>
                <a:gd name="T6" fmla="*/ 0 w 3"/>
                <a:gd name="T7" fmla="*/ 1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13"/>
            <p:cNvSpPr/>
            <p:nvPr/>
          </p:nvSpPr>
          <p:spPr bwMode="auto">
            <a:xfrm>
              <a:off x="5456238" y="4724401"/>
              <a:ext cx="14288" cy="1111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3 w 4"/>
                <a:gd name="T5" fmla="*/ 2 h 3"/>
                <a:gd name="T6" fmla="*/ 4 w 4"/>
                <a:gd name="T7" fmla="*/ 3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14"/>
            <p:cNvSpPr>
              <a:spLocks noEditPoints="1"/>
            </p:cNvSpPr>
            <p:nvPr/>
          </p:nvSpPr>
          <p:spPr bwMode="auto">
            <a:xfrm>
              <a:off x="4935538" y="4392613"/>
              <a:ext cx="147638" cy="144463"/>
            </a:xfrm>
            <a:custGeom>
              <a:avLst/>
              <a:gdLst>
                <a:gd name="T0" fmla="*/ 19 w 39"/>
                <a:gd name="T1" fmla="*/ 38 h 38"/>
                <a:gd name="T2" fmla="*/ 18 w 39"/>
                <a:gd name="T3" fmla="*/ 37 h 38"/>
                <a:gd name="T4" fmla="*/ 14 w 39"/>
                <a:gd name="T5" fmla="*/ 32 h 38"/>
                <a:gd name="T6" fmla="*/ 5 w 39"/>
                <a:gd name="T7" fmla="*/ 23 h 38"/>
                <a:gd name="T8" fmla="*/ 1 w 39"/>
                <a:gd name="T9" fmla="*/ 21 h 38"/>
                <a:gd name="T10" fmla="*/ 0 w 39"/>
                <a:gd name="T11" fmla="*/ 19 h 38"/>
                <a:gd name="T12" fmla="*/ 1 w 39"/>
                <a:gd name="T13" fmla="*/ 17 h 38"/>
                <a:gd name="T14" fmla="*/ 7 w 39"/>
                <a:gd name="T15" fmla="*/ 13 h 38"/>
                <a:gd name="T16" fmla="*/ 14 w 39"/>
                <a:gd name="T17" fmla="*/ 6 h 38"/>
                <a:gd name="T18" fmla="*/ 18 w 39"/>
                <a:gd name="T19" fmla="*/ 0 h 38"/>
                <a:gd name="T20" fmla="*/ 19 w 39"/>
                <a:gd name="T21" fmla="*/ 0 h 38"/>
                <a:gd name="T22" fmla="*/ 21 w 39"/>
                <a:gd name="T23" fmla="*/ 1 h 38"/>
                <a:gd name="T24" fmla="*/ 24 w 39"/>
                <a:gd name="T25" fmla="*/ 5 h 38"/>
                <a:gd name="T26" fmla="*/ 32 w 39"/>
                <a:gd name="T27" fmla="*/ 14 h 38"/>
                <a:gd name="T28" fmla="*/ 38 w 39"/>
                <a:gd name="T29" fmla="*/ 17 h 38"/>
                <a:gd name="T30" fmla="*/ 39 w 39"/>
                <a:gd name="T31" fmla="*/ 19 h 38"/>
                <a:gd name="T32" fmla="*/ 38 w 39"/>
                <a:gd name="T33" fmla="*/ 21 h 38"/>
                <a:gd name="T34" fmla="*/ 33 w 39"/>
                <a:gd name="T35" fmla="*/ 24 h 38"/>
                <a:gd name="T36" fmla="*/ 24 w 39"/>
                <a:gd name="T37" fmla="*/ 32 h 38"/>
                <a:gd name="T38" fmla="*/ 21 w 39"/>
                <a:gd name="T39" fmla="*/ 37 h 38"/>
                <a:gd name="T40" fmla="*/ 19 w 39"/>
                <a:gd name="T41" fmla="*/ 38 h 38"/>
                <a:gd name="T42" fmla="*/ 19 w 39"/>
                <a:gd name="T43" fmla="*/ 38 h 38"/>
                <a:gd name="T44" fmla="*/ 5 w 39"/>
                <a:gd name="T45" fmla="*/ 19 h 38"/>
                <a:gd name="T46" fmla="*/ 8 w 39"/>
                <a:gd name="T47" fmla="*/ 20 h 38"/>
                <a:gd name="T48" fmla="*/ 17 w 39"/>
                <a:gd name="T49" fmla="*/ 30 h 38"/>
                <a:gd name="T50" fmla="*/ 19 w 39"/>
                <a:gd name="T51" fmla="*/ 33 h 38"/>
                <a:gd name="T52" fmla="*/ 21 w 39"/>
                <a:gd name="T53" fmla="*/ 30 h 38"/>
                <a:gd name="T54" fmla="*/ 31 w 39"/>
                <a:gd name="T55" fmla="*/ 21 h 38"/>
                <a:gd name="T56" fmla="*/ 33 w 39"/>
                <a:gd name="T57" fmla="*/ 19 h 38"/>
                <a:gd name="T58" fmla="*/ 30 w 39"/>
                <a:gd name="T59" fmla="*/ 17 h 38"/>
                <a:gd name="T60" fmla="*/ 21 w 39"/>
                <a:gd name="T61" fmla="*/ 7 h 38"/>
                <a:gd name="T62" fmla="*/ 19 w 39"/>
                <a:gd name="T63" fmla="*/ 5 h 38"/>
                <a:gd name="T64" fmla="*/ 17 w 39"/>
                <a:gd name="T65" fmla="*/ 8 h 38"/>
                <a:gd name="T66" fmla="*/ 9 w 39"/>
                <a:gd name="T67" fmla="*/ 16 h 38"/>
                <a:gd name="T68" fmla="*/ 5 w 39"/>
                <a:gd name="T6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cubicBezTo>
                    <a:pt x="19" y="38"/>
                    <a:pt x="18" y="38"/>
                    <a:pt x="18" y="3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8"/>
                    <a:pt x="9" y="26"/>
                    <a:pt x="5" y="2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1"/>
                    <a:pt x="12" y="9"/>
                    <a:pt x="14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8"/>
                    <a:pt x="29" y="11"/>
                    <a:pt x="32" y="14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9" y="18"/>
                    <a:pt x="39" y="19"/>
                  </a:cubicBezTo>
                  <a:cubicBezTo>
                    <a:pt x="39" y="20"/>
                    <a:pt x="38" y="20"/>
                    <a:pt x="38" y="21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9" y="26"/>
                    <a:pt x="26" y="29"/>
                    <a:pt x="24" y="3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5" y="19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11" y="23"/>
                    <a:pt x="15" y="26"/>
                    <a:pt x="17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6"/>
                    <a:pt x="27" y="23"/>
                    <a:pt x="31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4"/>
                    <a:pt x="23" y="11"/>
                    <a:pt x="21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12"/>
                    <a:pt x="12" y="14"/>
                    <a:pt x="9" y="16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15"/>
            <p:cNvSpPr>
              <a:spLocks noEditPoints="1"/>
            </p:cNvSpPr>
            <p:nvPr/>
          </p:nvSpPr>
          <p:spPr bwMode="auto">
            <a:xfrm>
              <a:off x="5341938" y="4814888"/>
              <a:ext cx="144463" cy="146050"/>
            </a:xfrm>
            <a:custGeom>
              <a:avLst/>
              <a:gdLst>
                <a:gd name="T0" fmla="*/ 19 w 38"/>
                <a:gd name="T1" fmla="*/ 38 h 38"/>
                <a:gd name="T2" fmla="*/ 17 w 38"/>
                <a:gd name="T3" fmla="*/ 38 h 38"/>
                <a:gd name="T4" fmla="*/ 13 w 38"/>
                <a:gd name="T5" fmla="*/ 32 h 38"/>
                <a:gd name="T6" fmla="*/ 5 w 38"/>
                <a:gd name="T7" fmla="*/ 24 h 38"/>
                <a:gd name="T8" fmla="*/ 0 w 38"/>
                <a:gd name="T9" fmla="*/ 21 h 38"/>
                <a:gd name="T10" fmla="*/ 0 w 38"/>
                <a:gd name="T11" fmla="*/ 19 h 38"/>
                <a:gd name="T12" fmla="*/ 0 w 38"/>
                <a:gd name="T13" fmla="*/ 18 h 38"/>
                <a:gd name="T14" fmla="*/ 6 w 38"/>
                <a:gd name="T15" fmla="*/ 14 h 38"/>
                <a:gd name="T16" fmla="*/ 13 w 38"/>
                <a:gd name="T17" fmla="*/ 6 h 38"/>
                <a:gd name="T18" fmla="*/ 17 w 38"/>
                <a:gd name="T19" fmla="*/ 1 h 38"/>
                <a:gd name="T20" fmla="*/ 19 w 38"/>
                <a:gd name="T21" fmla="*/ 0 h 38"/>
                <a:gd name="T22" fmla="*/ 20 w 38"/>
                <a:gd name="T23" fmla="*/ 1 h 38"/>
                <a:gd name="T24" fmla="*/ 23 w 38"/>
                <a:gd name="T25" fmla="*/ 5 h 38"/>
                <a:gd name="T26" fmla="*/ 32 w 38"/>
                <a:gd name="T27" fmla="*/ 14 h 38"/>
                <a:gd name="T28" fmla="*/ 37 w 38"/>
                <a:gd name="T29" fmla="*/ 18 h 38"/>
                <a:gd name="T30" fmla="*/ 38 w 38"/>
                <a:gd name="T31" fmla="*/ 19 h 38"/>
                <a:gd name="T32" fmla="*/ 37 w 38"/>
                <a:gd name="T33" fmla="*/ 21 h 38"/>
                <a:gd name="T34" fmla="*/ 32 w 38"/>
                <a:gd name="T35" fmla="*/ 24 h 38"/>
                <a:gd name="T36" fmla="*/ 24 w 38"/>
                <a:gd name="T37" fmla="*/ 33 h 38"/>
                <a:gd name="T38" fmla="*/ 20 w 38"/>
                <a:gd name="T39" fmla="*/ 38 h 38"/>
                <a:gd name="T40" fmla="*/ 19 w 38"/>
                <a:gd name="T41" fmla="*/ 38 h 38"/>
                <a:gd name="T42" fmla="*/ 19 w 38"/>
                <a:gd name="T43" fmla="*/ 38 h 38"/>
                <a:gd name="T44" fmla="*/ 5 w 38"/>
                <a:gd name="T45" fmla="*/ 19 h 38"/>
                <a:gd name="T46" fmla="*/ 7 w 38"/>
                <a:gd name="T47" fmla="*/ 20 h 38"/>
                <a:gd name="T48" fmla="*/ 17 w 38"/>
                <a:gd name="T49" fmla="*/ 30 h 38"/>
                <a:gd name="T50" fmla="*/ 19 w 38"/>
                <a:gd name="T51" fmla="*/ 33 h 38"/>
                <a:gd name="T52" fmla="*/ 20 w 38"/>
                <a:gd name="T53" fmla="*/ 30 h 38"/>
                <a:gd name="T54" fmla="*/ 30 w 38"/>
                <a:gd name="T55" fmla="*/ 21 h 38"/>
                <a:gd name="T56" fmla="*/ 33 w 38"/>
                <a:gd name="T57" fmla="*/ 19 h 38"/>
                <a:gd name="T58" fmla="*/ 30 w 38"/>
                <a:gd name="T59" fmla="*/ 17 h 38"/>
                <a:gd name="T60" fmla="*/ 20 w 38"/>
                <a:gd name="T61" fmla="*/ 7 h 38"/>
                <a:gd name="T62" fmla="*/ 19 w 38"/>
                <a:gd name="T63" fmla="*/ 5 h 38"/>
                <a:gd name="T64" fmla="*/ 16 w 38"/>
                <a:gd name="T65" fmla="*/ 9 h 38"/>
                <a:gd name="T66" fmla="*/ 8 w 38"/>
                <a:gd name="T67" fmla="*/ 17 h 38"/>
                <a:gd name="T68" fmla="*/ 5 w 38"/>
                <a:gd name="T6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18" y="38"/>
                    <a:pt x="18" y="38"/>
                    <a:pt x="17" y="38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29"/>
                    <a:pt x="8" y="26"/>
                    <a:pt x="5" y="2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2"/>
                    <a:pt x="11" y="9"/>
                    <a:pt x="13" y="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6" y="9"/>
                    <a:pt x="28" y="12"/>
                    <a:pt x="32" y="14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9"/>
                    <a:pt x="38" y="19"/>
                  </a:cubicBezTo>
                  <a:cubicBezTo>
                    <a:pt x="38" y="20"/>
                    <a:pt x="38" y="20"/>
                    <a:pt x="37" y="21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9" y="26"/>
                    <a:pt x="26" y="29"/>
                    <a:pt x="24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5" y="19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11" y="23"/>
                    <a:pt x="14" y="26"/>
                    <a:pt x="17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27"/>
                    <a:pt x="26" y="23"/>
                    <a:pt x="30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5"/>
                    <a:pt x="23" y="11"/>
                    <a:pt x="20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2"/>
                    <a:pt x="11" y="15"/>
                    <a:pt x="8" y="17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16"/>
            <p:cNvSpPr>
              <a:spLocks noEditPoints="1"/>
            </p:cNvSpPr>
            <p:nvPr/>
          </p:nvSpPr>
          <p:spPr bwMode="auto">
            <a:xfrm>
              <a:off x="5448301" y="4675188"/>
              <a:ext cx="101600" cy="101600"/>
            </a:xfrm>
            <a:custGeom>
              <a:avLst/>
              <a:gdLst>
                <a:gd name="T0" fmla="*/ 13 w 27"/>
                <a:gd name="T1" fmla="*/ 27 h 27"/>
                <a:gd name="T2" fmla="*/ 12 w 27"/>
                <a:gd name="T3" fmla="*/ 26 h 27"/>
                <a:gd name="T4" fmla="*/ 9 w 27"/>
                <a:gd name="T5" fmla="*/ 22 h 27"/>
                <a:gd name="T6" fmla="*/ 4 w 27"/>
                <a:gd name="T7" fmla="*/ 17 h 27"/>
                <a:gd name="T8" fmla="*/ 1 w 27"/>
                <a:gd name="T9" fmla="*/ 15 h 27"/>
                <a:gd name="T10" fmla="*/ 0 w 27"/>
                <a:gd name="T11" fmla="*/ 13 h 27"/>
                <a:gd name="T12" fmla="*/ 1 w 27"/>
                <a:gd name="T13" fmla="*/ 12 h 27"/>
                <a:gd name="T14" fmla="*/ 5 w 27"/>
                <a:gd name="T15" fmla="*/ 9 h 27"/>
                <a:gd name="T16" fmla="*/ 9 w 27"/>
                <a:gd name="T17" fmla="*/ 5 h 27"/>
                <a:gd name="T18" fmla="*/ 12 w 27"/>
                <a:gd name="T19" fmla="*/ 1 h 27"/>
                <a:gd name="T20" fmla="*/ 13 w 27"/>
                <a:gd name="T21" fmla="*/ 0 h 27"/>
                <a:gd name="T22" fmla="*/ 15 w 27"/>
                <a:gd name="T23" fmla="*/ 1 h 27"/>
                <a:gd name="T24" fmla="*/ 17 w 27"/>
                <a:gd name="T25" fmla="*/ 4 h 27"/>
                <a:gd name="T26" fmla="*/ 22 w 27"/>
                <a:gd name="T27" fmla="*/ 9 h 27"/>
                <a:gd name="T28" fmla="*/ 26 w 27"/>
                <a:gd name="T29" fmla="*/ 12 h 27"/>
                <a:gd name="T30" fmla="*/ 27 w 27"/>
                <a:gd name="T31" fmla="*/ 13 h 27"/>
                <a:gd name="T32" fmla="*/ 26 w 27"/>
                <a:gd name="T33" fmla="*/ 15 h 27"/>
                <a:gd name="T34" fmla="*/ 22 w 27"/>
                <a:gd name="T35" fmla="*/ 17 h 27"/>
                <a:gd name="T36" fmla="*/ 17 w 27"/>
                <a:gd name="T37" fmla="*/ 22 h 27"/>
                <a:gd name="T38" fmla="*/ 15 w 27"/>
                <a:gd name="T39" fmla="*/ 26 h 27"/>
                <a:gd name="T40" fmla="*/ 13 w 27"/>
                <a:gd name="T41" fmla="*/ 27 h 27"/>
                <a:gd name="T42" fmla="*/ 13 w 27"/>
                <a:gd name="T43" fmla="*/ 27 h 27"/>
                <a:gd name="T44" fmla="*/ 6 w 27"/>
                <a:gd name="T45" fmla="*/ 13 h 27"/>
                <a:gd name="T46" fmla="*/ 6 w 27"/>
                <a:gd name="T47" fmla="*/ 14 h 27"/>
                <a:gd name="T48" fmla="*/ 13 w 27"/>
                <a:gd name="T49" fmla="*/ 20 h 27"/>
                <a:gd name="T50" fmla="*/ 13 w 27"/>
                <a:gd name="T51" fmla="*/ 21 h 27"/>
                <a:gd name="T52" fmla="*/ 14 w 27"/>
                <a:gd name="T53" fmla="*/ 20 h 27"/>
                <a:gd name="T54" fmla="*/ 20 w 27"/>
                <a:gd name="T55" fmla="*/ 14 h 27"/>
                <a:gd name="T56" fmla="*/ 21 w 27"/>
                <a:gd name="T57" fmla="*/ 13 h 27"/>
                <a:gd name="T58" fmla="*/ 20 w 27"/>
                <a:gd name="T59" fmla="*/ 13 h 27"/>
                <a:gd name="T60" fmla="*/ 14 w 27"/>
                <a:gd name="T61" fmla="*/ 6 h 27"/>
                <a:gd name="T62" fmla="*/ 13 w 27"/>
                <a:gd name="T63" fmla="*/ 6 h 27"/>
                <a:gd name="T64" fmla="*/ 12 w 27"/>
                <a:gd name="T65" fmla="*/ 7 h 27"/>
                <a:gd name="T66" fmla="*/ 7 w 27"/>
                <a:gd name="T67" fmla="*/ 12 h 27"/>
                <a:gd name="T68" fmla="*/ 6 w 27"/>
                <a:gd name="T6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13" y="27"/>
                    <a:pt x="12" y="26"/>
                    <a:pt x="12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0"/>
                    <a:pt x="6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1"/>
                    <a:pt x="15" y="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6"/>
                    <a:pt x="20" y="8"/>
                    <a:pt x="22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3"/>
                    <a:pt x="27" y="13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9"/>
                    <a:pt x="19" y="20"/>
                    <a:pt x="17" y="2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lose/>
                  <a:moveTo>
                    <a:pt x="6" y="1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9" y="15"/>
                    <a:pt x="11" y="17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8"/>
                    <a:pt x="18" y="16"/>
                    <a:pt x="20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1"/>
                    <a:pt x="15" y="9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9"/>
                    <a:pt x="9" y="11"/>
                    <a:pt x="7" y="12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217"/>
            <p:cNvSpPr>
              <a:spLocks noChangeArrowheads="1"/>
            </p:cNvSpPr>
            <p:nvPr/>
          </p:nvSpPr>
          <p:spPr bwMode="auto">
            <a:xfrm>
              <a:off x="4935538" y="4781551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218"/>
            <p:cNvSpPr>
              <a:spLocks noChangeArrowheads="1"/>
            </p:cNvSpPr>
            <p:nvPr/>
          </p:nvSpPr>
          <p:spPr bwMode="auto">
            <a:xfrm>
              <a:off x="4973638" y="4713288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428842" y="2538600"/>
            <a:ext cx="1416167" cy="1273559"/>
            <a:chOff x="5753101" y="4376738"/>
            <a:chExt cx="677862" cy="609601"/>
          </a:xfrm>
        </p:grpSpPr>
        <p:sp>
          <p:nvSpPr>
            <p:cNvPr id="97" name="Freeform 219"/>
            <p:cNvSpPr/>
            <p:nvPr/>
          </p:nvSpPr>
          <p:spPr bwMode="auto">
            <a:xfrm>
              <a:off x="5926138" y="4792663"/>
              <a:ext cx="331788" cy="187325"/>
            </a:xfrm>
            <a:custGeom>
              <a:avLst/>
              <a:gdLst>
                <a:gd name="T0" fmla="*/ 15 w 88"/>
                <a:gd name="T1" fmla="*/ 0 h 49"/>
                <a:gd name="T2" fmla="*/ 11 w 88"/>
                <a:gd name="T3" fmla="*/ 8 h 49"/>
                <a:gd name="T4" fmla="*/ 1 w 88"/>
                <a:gd name="T5" fmla="*/ 44 h 49"/>
                <a:gd name="T6" fmla="*/ 0 w 88"/>
                <a:gd name="T7" fmla="*/ 49 h 49"/>
                <a:gd name="T8" fmla="*/ 88 w 88"/>
                <a:gd name="T9" fmla="*/ 49 h 49"/>
                <a:gd name="T10" fmla="*/ 87 w 88"/>
                <a:gd name="T11" fmla="*/ 44 h 49"/>
                <a:gd name="T12" fmla="*/ 77 w 88"/>
                <a:gd name="T13" fmla="*/ 8 h 49"/>
                <a:gd name="T14" fmla="*/ 73 w 88"/>
                <a:gd name="T15" fmla="*/ 0 h 49"/>
                <a:gd name="T16" fmla="*/ 15 w 8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9">
                  <a:moveTo>
                    <a:pt x="15" y="0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6" y="20"/>
                    <a:pt x="2" y="32"/>
                    <a:pt x="1" y="4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32"/>
                    <a:pt x="82" y="20"/>
                    <a:pt x="77" y="8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20"/>
            <p:cNvSpPr/>
            <p:nvPr/>
          </p:nvSpPr>
          <p:spPr bwMode="auto">
            <a:xfrm>
              <a:off x="6159501" y="4792663"/>
              <a:ext cx="98425" cy="187325"/>
            </a:xfrm>
            <a:custGeom>
              <a:avLst/>
              <a:gdLst>
                <a:gd name="T0" fmla="*/ 25 w 26"/>
                <a:gd name="T1" fmla="*/ 44 h 49"/>
                <a:gd name="T2" fmla="*/ 15 w 26"/>
                <a:gd name="T3" fmla="*/ 8 h 49"/>
                <a:gd name="T4" fmla="*/ 11 w 26"/>
                <a:gd name="T5" fmla="*/ 0 h 49"/>
                <a:gd name="T6" fmla="*/ 0 w 26"/>
                <a:gd name="T7" fmla="*/ 0 h 49"/>
                <a:gd name="T8" fmla="*/ 4 w 26"/>
                <a:gd name="T9" fmla="*/ 8 h 49"/>
                <a:gd name="T10" fmla="*/ 14 w 26"/>
                <a:gd name="T11" fmla="*/ 44 h 49"/>
                <a:gd name="T12" fmla="*/ 15 w 26"/>
                <a:gd name="T13" fmla="*/ 49 h 49"/>
                <a:gd name="T14" fmla="*/ 26 w 26"/>
                <a:gd name="T15" fmla="*/ 49 h 49"/>
                <a:gd name="T16" fmla="*/ 25 w 26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9">
                  <a:moveTo>
                    <a:pt x="25" y="44"/>
                  </a:moveTo>
                  <a:cubicBezTo>
                    <a:pt x="24" y="32"/>
                    <a:pt x="20" y="20"/>
                    <a:pt x="15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0"/>
                    <a:pt x="13" y="32"/>
                    <a:pt x="14" y="44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6" y="49"/>
                    <a:pt x="26" y="49"/>
                    <a:pt x="26" y="49"/>
                  </a:cubicBezTo>
                  <a:lnTo>
                    <a:pt x="25" y="44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21"/>
            <p:cNvSpPr>
              <a:spLocks noEditPoints="1"/>
            </p:cNvSpPr>
            <p:nvPr/>
          </p:nvSpPr>
          <p:spPr bwMode="auto">
            <a:xfrm>
              <a:off x="5919788" y="4784726"/>
              <a:ext cx="346075" cy="201613"/>
            </a:xfrm>
            <a:custGeom>
              <a:avLst/>
              <a:gdLst>
                <a:gd name="T0" fmla="*/ 90 w 92"/>
                <a:gd name="T1" fmla="*/ 53 h 53"/>
                <a:gd name="T2" fmla="*/ 2 w 92"/>
                <a:gd name="T3" fmla="*/ 53 h 53"/>
                <a:gd name="T4" fmla="*/ 1 w 92"/>
                <a:gd name="T5" fmla="*/ 52 h 53"/>
                <a:gd name="T6" fmla="*/ 0 w 92"/>
                <a:gd name="T7" fmla="*/ 51 h 53"/>
                <a:gd name="T8" fmla="*/ 1 w 92"/>
                <a:gd name="T9" fmla="*/ 46 h 53"/>
                <a:gd name="T10" fmla="*/ 11 w 92"/>
                <a:gd name="T11" fmla="*/ 9 h 53"/>
                <a:gd name="T12" fmla="*/ 15 w 92"/>
                <a:gd name="T13" fmla="*/ 1 h 53"/>
                <a:gd name="T14" fmla="*/ 17 w 92"/>
                <a:gd name="T15" fmla="*/ 0 h 53"/>
                <a:gd name="T16" fmla="*/ 75 w 92"/>
                <a:gd name="T17" fmla="*/ 0 h 53"/>
                <a:gd name="T18" fmla="*/ 77 w 92"/>
                <a:gd name="T19" fmla="*/ 1 h 53"/>
                <a:gd name="T20" fmla="*/ 81 w 92"/>
                <a:gd name="T21" fmla="*/ 9 h 53"/>
                <a:gd name="T22" fmla="*/ 91 w 92"/>
                <a:gd name="T23" fmla="*/ 46 h 53"/>
                <a:gd name="T24" fmla="*/ 92 w 92"/>
                <a:gd name="T25" fmla="*/ 51 h 53"/>
                <a:gd name="T26" fmla="*/ 91 w 92"/>
                <a:gd name="T27" fmla="*/ 52 h 53"/>
                <a:gd name="T28" fmla="*/ 90 w 92"/>
                <a:gd name="T29" fmla="*/ 53 h 53"/>
                <a:gd name="T30" fmla="*/ 4 w 92"/>
                <a:gd name="T31" fmla="*/ 49 h 53"/>
                <a:gd name="T32" fmla="*/ 88 w 92"/>
                <a:gd name="T33" fmla="*/ 49 h 53"/>
                <a:gd name="T34" fmla="*/ 87 w 92"/>
                <a:gd name="T35" fmla="*/ 46 h 53"/>
                <a:gd name="T36" fmla="*/ 77 w 92"/>
                <a:gd name="T37" fmla="*/ 11 h 53"/>
                <a:gd name="T38" fmla="*/ 74 w 92"/>
                <a:gd name="T39" fmla="*/ 3 h 53"/>
                <a:gd name="T40" fmla="*/ 18 w 92"/>
                <a:gd name="T41" fmla="*/ 3 h 53"/>
                <a:gd name="T42" fmla="*/ 15 w 92"/>
                <a:gd name="T43" fmla="*/ 11 h 53"/>
                <a:gd name="T44" fmla="*/ 5 w 92"/>
                <a:gd name="T45" fmla="*/ 46 h 53"/>
                <a:gd name="T46" fmla="*/ 4 w 92"/>
                <a:gd name="T4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53">
                  <a:moveTo>
                    <a:pt x="90" y="53"/>
                  </a:move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33"/>
                    <a:pt x="6" y="21"/>
                    <a:pt x="11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7" y="0"/>
                    <a:pt x="77" y="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6" y="21"/>
                    <a:pt x="90" y="33"/>
                    <a:pt x="91" y="46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2"/>
                    <a:pt x="91" y="52"/>
                  </a:cubicBezTo>
                  <a:cubicBezTo>
                    <a:pt x="91" y="52"/>
                    <a:pt x="91" y="53"/>
                    <a:pt x="90" y="53"/>
                  </a:cubicBezTo>
                  <a:close/>
                  <a:moveTo>
                    <a:pt x="4" y="49"/>
                  </a:moveTo>
                  <a:cubicBezTo>
                    <a:pt x="88" y="49"/>
                    <a:pt x="88" y="49"/>
                    <a:pt x="88" y="49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34"/>
                    <a:pt x="82" y="22"/>
                    <a:pt x="77" y="11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0" y="22"/>
                    <a:pt x="6" y="34"/>
                    <a:pt x="5" y="46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22"/>
            <p:cNvSpPr/>
            <p:nvPr/>
          </p:nvSpPr>
          <p:spPr bwMode="auto">
            <a:xfrm>
              <a:off x="5975351" y="4792663"/>
              <a:ext cx="233363" cy="187325"/>
            </a:xfrm>
            <a:custGeom>
              <a:avLst/>
              <a:gdLst>
                <a:gd name="T0" fmla="*/ 10 w 62"/>
                <a:gd name="T1" fmla="*/ 0 h 49"/>
                <a:gd name="T2" fmla="*/ 7 w 62"/>
                <a:gd name="T3" fmla="*/ 8 h 49"/>
                <a:gd name="T4" fmla="*/ 0 w 62"/>
                <a:gd name="T5" fmla="*/ 44 h 49"/>
                <a:gd name="T6" fmla="*/ 0 w 62"/>
                <a:gd name="T7" fmla="*/ 49 h 49"/>
                <a:gd name="T8" fmla="*/ 62 w 62"/>
                <a:gd name="T9" fmla="*/ 49 h 49"/>
                <a:gd name="T10" fmla="*/ 62 w 62"/>
                <a:gd name="T11" fmla="*/ 44 h 49"/>
                <a:gd name="T12" fmla="*/ 55 w 62"/>
                <a:gd name="T13" fmla="*/ 8 h 49"/>
                <a:gd name="T14" fmla="*/ 52 w 62"/>
                <a:gd name="T15" fmla="*/ 0 h 49"/>
                <a:gd name="T16" fmla="*/ 10 w 6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9">
                  <a:moveTo>
                    <a:pt x="10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4" y="20"/>
                    <a:pt x="1" y="32"/>
                    <a:pt x="0" y="4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1" y="32"/>
                    <a:pt x="58" y="20"/>
                    <a:pt x="55" y="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23"/>
            <p:cNvSpPr/>
            <p:nvPr/>
          </p:nvSpPr>
          <p:spPr bwMode="auto">
            <a:xfrm>
              <a:off x="6129338" y="4792663"/>
              <a:ext cx="79375" cy="187325"/>
            </a:xfrm>
            <a:custGeom>
              <a:avLst/>
              <a:gdLst>
                <a:gd name="T0" fmla="*/ 21 w 21"/>
                <a:gd name="T1" fmla="*/ 44 h 49"/>
                <a:gd name="T2" fmla="*/ 14 w 21"/>
                <a:gd name="T3" fmla="*/ 8 h 49"/>
                <a:gd name="T4" fmla="*/ 11 w 21"/>
                <a:gd name="T5" fmla="*/ 0 h 49"/>
                <a:gd name="T6" fmla="*/ 0 w 21"/>
                <a:gd name="T7" fmla="*/ 0 h 49"/>
                <a:gd name="T8" fmla="*/ 3 w 21"/>
                <a:gd name="T9" fmla="*/ 8 h 49"/>
                <a:gd name="T10" fmla="*/ 10 w 21"/>
                <a:gd name="T11" fmla="*/ 44 h 49"/>
                <a:gd name="T12" fmla="*/ 10 w 21"/>
                <a:gd name="T13" fmla="*/ 49 h 49"/>
                <a:gd name="T14" fmla="*/ 21 w 21"/>
                <a:gd name="T15" fmla="*/ 49 h 49"/>
                <a:gd name="T16" fmla="*/ 21 w 2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9">
                  <a:moveTo>
                    <a:pt x="21" y="44"/>
                  </a:moveTo>
                  <a:cubicBezTo>
                    <a:pt x="20" y="32"/>
                    <a:pt x="17" y="20"/>
                    <a:pt x="14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20"/>
                    <a:pt x="9" y="32"/>
                    <a:pt x="10" y="4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1" y="49"/>
                    <a:pt x="21" y="49"/>
                    <a:pt x="21" y="49"/>
                  </a:cubicBezTo>
                  <a:lnTo>
                    <a:pt x="21" y="44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24"/>
            <p:cNvSpPr>
              <a:spLocks noEditPoints="1"/>
            </p:cNvSpPr>
            <p:nvPr/>
          </p:nvSpPr>
          <p:spPr bwMode="auto">
            <a:xfrm>
              <a:off x="5967413" y="4784726"/>
              <a:ext cx="249238" cy="201613"/>
            </a:xfrm>
            <a:custGeom>
              <a:avLst/>
              <a:gdLst>
                <a:gd name="T0" fmla="*/ 64 w 66"/>
                <a:gd name="T1" fmla="*/ 53 h 53"/>
                <a:gd name="T2" fmla="*/ 2 w 66"/>
                <a:gd name="T3" fmla="*/ 53 h 53"/>
                <a:gd name="T4" fmla="*/ 0 w 66"/>
                <a:gd name="T5" fmla="*/ 52 h 53"/>
                <a:gd name="T6" fmla="*/ 0 w 66"/>
                <a:gd name="T7" fmla="*/ 51 h 53"/>
                <a:gd name="T8" fmla="*/ 0 w 66"/>
                <a:gd name="T9" fmla="*/ 46 h 53"/>
                <a:gd name="T10" fmla="*/ 7 w 66"/>
                <a:gd name="T11" fmla="*/ 10 h 53"/>
                <a:gd name="T12" fmla="*/ 10 w 66"/>
                <a:gd name="T13" fmla="*/ 1 h 53"/>
                <a:gd name="T14" fmla="*/ 12 w 66"/>
                <a:gd name="T15" fmla="*/ 0 h 53"/>
                <a:gd name="T16" fmla="*/ 54 w 66"/>
                <a:gd name="T17" fmla="*/ 0 h 53"/>
                <a:gd name="T18" fmla="*/ 56 w 66"/>
                <a:gd name="T19" fmla="*/ 1 h 53"/>
                <a:gd name="T20" fmla="*/ 59 w 66"/>
                <a:gd name="T21" fmla="*/ 10 h 53"/>
                <a:gd name="T22" fmla="*/ 66 w 66"/>
                <a:gd name="T23" fmla="*/ 46 h 53"/>
                <a:gd name="T24" fmla="*/ 66 w 66"/>
                <a:gd name="T25" fmla="*/ 51 h 53"/>
                <a:gd name="T26" fmla="*/ 66 w 66"/>
                <a:gd name="T27" fmla="*/ 52 h 53"/>
                <a:gd name="T28" fmla="*/ 64 w 66"/>
                <a:gd name="T29" fmla="*/ 53 h 53"/>
                <a:gd name="T30" fmla="*/ 4 w 66"/>
                <a:gd name="T31" fmla="*/ 49 h 53"/>
                <a:gd name="T32" fmla="*/ 62 w 66"/>
                <a:gd name="T33" fmla="*/ 49 h 53"/>
                <a:gd name="T34" fmla="*/ 62 w 66"/>
                <a:gd name="T35" fmla="*/ 46 h 53"/>
                <a:gd name="T36" fmla="*/ 55 w 66"/>
                <a:gd name="T37" fmla="*/ 11 h 53"/>
                <a:gd name="T38" fmla="*/ 52 w 66"/>
                <a:gd name="T39" fmla="*/ 3 h 53"/>
                <a:gd name="T40" fmla="*/ 14 w 66"/>
                <a:gd name="T41" fmla="*/ 3 h 53"/>
                <a:gd name="T42" fmla="*/ 11 w 66"/>
                <a:gd name="T43" fmla="*/ 11 h 53"/>
                <a:gd name="T44" fmla="*/ 4 w 66"/>
                <a:gd name="T45" fmla="*/ 46 h 53"/>
                <a:gd name="T46" fmla="*/ 4 w 66"/>
                <a:gd name="T4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4" y="53"/>
                  </a:move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2"/>
                    <a:pt x="0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33"/>
                    <a:pt x="4" y="21"/>
                    <a:pt x="7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2" y="21"/>
                    <a:pt x="65" y="33"/>
                    <a:pt x="66" y="46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2"/>
                    <a:pt x="66" y="52"/>
                  </a:cubicBezTo>
                  <a:cubicBezTo>
                    <a:pt x="65" y="52"/>
                    <a:pt x="65" y="53"/>
                    <a:pt x="64" y="53"/>
                  </a:cubicBezTo>
                  <a:close/>
                  <a:moveTo>
                    <a:pt x="4" y="49"/>
                  </a:moveTo>
                  <a:cubicBezTo>
                    <a:pt x="62" y="49"/>
                    <a:pt x="62" y="49"/>
                    <a:pt x="62" y="49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34"/>
                    <a:pt x="58" y="22"/>
                    <a:pt x="55" y="1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22"/>
                    <a:pt x="5" y="34"/>
                    <a:pt x="4" y="46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25"/>
            <p:cNvSpPr/>
            <p:nvPr/>
          </p:nvSpPr>
          <p:spPr bwMode="auto">
            <a:xfrm>
              <a:off x="6027738" y="4849813"/>
              <a:ext cx="128588" cy="15875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6"/>
            <p:cNvSpPr/>
            <p:nvPr/>
          </p:nvSpPr>
          <p:spPr bwMode="auto">
            <a:xfrm>
              <a:off x="6027738" y="4895851"/>
              <a:ext cx="128588" cy="14288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27"/>
            <p:cNvSpPr/>
            <p:nvPr/>
          </p:nvSpPr>
          <p:spPr bwMode="auto">
            <a:xfrm>
              <a:off x="6027738" y="4937126"/>
              <a:ext cx="128588" cy="15875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28"/>
            <p:cNvSpPr/>
            <p:nvPr/>
          </p:nvSpPr>
          <p:spPr bwMode="auto">
            <a:xfrm>
              <a:off x="5761038" y="4746626"/>
              <a:ext cx="206375" cy="171450"/>
            </a:xfrm>
            <a:custGeom>
              <a:avLst/>
              <a:gdLst>
                <a:gd name="T0" fmla="*/ 49 w 55"/>
                <a:gd name="T1" fmla="*/ 36 h 45"/>
                <a:gd name="T2" fmla="*/ 44 w 55"/>
                <a:gd name="T3" fmla="*/ 37 h 45"/>
                <a:gd name="T4" fmla="*/ 33 w 55"/>
                <a:gd name="T5" fmla="*/ 42 h 45"/>
                <a:gd name="T6" fmla="*/ 31 w 55"/>
                <a:gd name="T7" fmla="*/ 45 h 45"/>
                <a:gd name="T8" fmla="*/ 29 w 55"/>
                <a:gd name="T9" fmla="*/ 45 h 45"/>
                <a:gd name="T10" fmla="*/ 28 w 55"/>
                <a:gd name="T11" fmla="*/ 43 h 45"/>
                <a:gd name="T12" fmla="*/ 27 w 55"/>
                <a:gd name="T13" fmla="*/ 34 h 45"/>
                <a:gd name="T14" fmla="*/ 27 w 55"/>
                <a:gd name="T15" fmla="*/ 34 h 45"/>
                <a:gd name="T16" fmla="*/ 26 w 55"/>
                <a:gd name="T17" fmla="*/ 34 h 45"/>
                <a:gd name="T18" fmla="*/ 18 w 55"/>
                <a:gd name="T19" fmla="*/ 41 h 45"/>
                <a:gd name="T20" fmla="*/ 15 w 55"/>
                <a:gd name="T21" fmla="*/ 41 h 45"/>
                <a:gd name="T22" fmla="*/ 14 w 55"/>
                <a:gd name="T23" fmla="*/ 39 h 45"/>
                <a:gd name="T24" fmla="*/ 16 w 55"/>
                <a:gd name="T25" fmla="*/ 30 h 45"/>
                <a:gd name="T26" fmla="*/ 16 w 55"/>
                <a:gd name="T27" fmla="*/ 29 h 45"/>
                <a:gd name="T28" fmla="*/ 15 w 55"/>
                <a:gd name="T29" fmla="*/ 29 h 45"/>
                <a:gd name="T30" fmla="*/ 3 w 55"/>
                <a:gd name="T31" fmla="*/ 34 h 45"/>
                <a:gd name="T32" fmla="*/ 0 w 55"/>
                <a:gd name="T33" fmla="*/ 33 h 45"/>
                <a:gd name="T34" fmla="*/ 0 w 55"/>
                <a:gd name="T35" fmla="*/ 31 h 45"/>
                <a:gd name="T36" fmla="*/ 6 w 55"/>
                <a:gd name="T37" fmla="*/ 24 h 45"/>
                <a:gd name="T38" fmla="*/ 26 w 55"/>
                <a:gd name="T39" fmla="*/ 1 h 45"/>
                <a:gd name="T40" fmla="*/ 29 w 55"/>
                <a:gd name="T41" fmla="*/ 0 h 45"/>
                <a:gd name="T42" fmla="*/ 32 w 55"/>
                <a:gd name="T43" fmla="*/ 2 h 45"/>
                <a:gd name="T44" fmla="*/ 50 w 55"/>
                <a:gd name="T45" fmla="*/ 18 h 45"/>
                <a:gd name="T46" fmla="*/ 55 w 55"/>
                <a:gd name="T47" fmla="*/ 20 h 45"/>
                <a:gd name="T48" fmla="*/ 49 w 55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5">
                  <a:moveTo>
                    <a:pt x="49" y="36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0" y="37"/>
                    <a:pt x="36" y="39"/>
                    <a:pt x="33" y="42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6" y="34"/>
                    <a:pt x="26" y="3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6" y="41"/>
                    <a:pt x="15" y="41"/>
                  </a:cubicBezTo>
                  <a:cubicBezTo>
                    <a:pt x="15" y="40"/>
                    <a:pt x="14" y="40"/>
                    <a:pt x="14" y="3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4"/>
                    <a:pt x="1" y="34"/>
                    <a:pt x="0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16"/>
                    <a:pt x="18" y="8"/>
                    <a:pt x="26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6" y="10"/>
                    <a:pt x="42" y="15"/>
                    <a:pt x="50" y="18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49" y="36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29"/>
            <p:cNvSpPr/>
            <p:nvPr/>
          </p:nvSpPr>
          <p:spPr bwMode="auto">
            <a:xfrm>
              <a:off x="6216651" y="4746626"/>
              <a:ext cx="207963" cy="171450"/>
            </a:xfrm>
            <a:custGeom>
              <a:avLst/>
              <a:gdLst>
                <a:gd name="T0" fmla="*/ 6 w 55"/>
                <a:gd name="T1" fmla="*/ 36 h 45"/>
                <a:gd name="T2" fmla="*/ 11 w 55"/>
                <a:gd name="T3" fmla="*/ 37 h 45"/>
                <a:gd name="T4" fmla="*/ 22 w 55"/>
                <a:gd name="T5" fmla="*/ 42 h 45"/>
                <a:gd name="T6" fmla="*/ 24 w 55"/>
                <a:gd name="T7" fmla="*/ 45 h 45"/>
                <a:gd name="T8" fmla="*/ 26 w 55"/>
                <a:gd name="T9" fmla="*/ 45 h 45"/>
                <a:gd name="T10" fmla="*/ 27 w 55"/>
                <a:gd name="T11" fmla="*/ 43 h 45"/>
                <a:gd name="T12" fmla="*/ 28 w 55"/>
                <a:gd name="T13" fmla="*/ 34 h 45"/>
                <a:gd name="T14" fmla="*/ 28 w 55"/>
                <a:gd name="T15" fmla="*/ 34 h 45"/>
                <a:gd name="T16" fmla="*/ 29 w 55"/>
                <a:gd name="T17" fmla="*/ 34 h 45"/>
                <a:gd name="T18" fmla="*/ 37 w 55"/>
                <a:gd name="T19" fmla="*/ 41 h 45"/>
                <a:gd name="T20" fmla="*/ 40 w 55"/>
                <a:gd name="T21" fmla="*/ 41 h 45"/>
                <a:gd name="T22" fmla="*/ 41 w 55"/>
                <a:gd name="T23" fmla="*/ 39 h 45"/>
                <a:gd name="T24" fmla="*/ 39 w 55"/>
                <a:gd name="T25" fmla="*/ 30 h 45"/>
                <a:gd name="T26" fmla="*/ 39 w 55"/>
                <a:gd name="T27" fmla="*/ 29 h 45"/>
                <a:gd name="T28" fmla="*/ 40 w 55"/>
                <a:gd name="T29" fmla="*/ 29 h 45"/>
                <a:gd name="T30" fmla="*/ 52 w 55"/>
                <a:gd name="T31" fmla="*/ 34 h 45"/>
                <a:gd name="T32" fmla="*/ 55 w 55"/>
                <a:gd name="T33" fmla="*/ 33 h 45"/>
                <a:gd name="T34" fmla="*/ 55 w 55"/>
                <a:gd name="T35" fmla="*/ 31 h 45"/>
                <a:gd name="T36" fmla="*/ 49 w 55"/>
                <a:gd name="T37" fmla="*/ 24 h 45"/>
                <a:gd name="T38" fmla="*/ 29 w 55"/>
                <a:gd name="T39" fmla="*/ 1 h 45"/>
                <a:gd name="T40" fmla="*/ 26 w 55"/>
                <a:gd name="T41" fmla="*/ 0 h 45"/>
                <a:gd name="T42" fmla="*/ 23 w 55"/>
                <a:gd name="T43" fmla="*/ 2 h 45"/>
                <a:gd name="T44" fmla="*/ 5 w 55"/>
                <a:gd name="T45" fmla="*/ 18 h 45"/>
                <a:gd name="T46" fmla="*/ 0 w 55"/>
                <a:gd name="T47" fmla="*/ 20 h 45"/>
                <a:gd name="T48" fmla="*/ 6 w 55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5">
                  <a:moveTo>
                    <a:pt x="6" y="36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5" y="37"/>
                    <a:pt x="19" y="39"/>
                    <a:pt x="22" y="4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27" y="45"/>
                    <a:pt x="27" y="44"/>
                    <a:pt x="27" y="4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9" y="41"/>
                    <a:pt x="40" y="41"/>
                  </a:cubicBezTo>
                  <a:cubicBezTo>
                    <a:pt x="40" y="40"/>
                    <a:pt x="41" y="40"/>
                    <a:pt x="41" y="3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4" y="34"/>
                    <a:pt x="55" y="33"/>
                  </a:cubicBezTo>
                  <a:cubicBezTo>
                    <a:pt x="55" y="33"/>
                    <a:pt x="55" y="32"/>
                    <a:pt x="55" y="31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3" y="16"/>
                    <a:pt x="37" y="8"/>
                    <a:pt x="29" y="1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5" y="0"/>
                    <a:pt x="24" y="1"/>
                    <a:pt x="23" y="2"/>
                  </a:cubicBezTo>
                  <a:cubicBezTo>
                    <a:pt x="19" y="10"/>
                    <a:pt x="13" y="15"/>
                    <a:pt x="5" y="1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6" y="36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30"/>
            <p:cNvSpPr/>
            <p:nvPr/>
          </p:nvSpPr>
          <p:spPr bwMode="auto">
            <a:xfrm>
              <a:off x="6216651" y="4819651"/>
              <a:ext cx="207963" cy="98425"/>
            </a:xfrm>
            <a:custGeom>
              <a:avLst/>
              <a:gdLst>
                <a:gd name="T0" fmla="*/ 55 w 55"/>
                <a:gd name="T1" fmla="*/ 12 h 26"/>
                <a:gd name="T2" fmla="*/ 49 w 55"/>
                <a:gd name="T3" fmla="*/ 5 h 26"/>
                <a:gd name="T4" fmla="*/ 49 w 55"/>
                <a:gd name="T5" fmla="*/ 4 h 26"/>
                <a:gd name="T6" fmla="*/ 37 w 55"/>
                <a:gd name="T7" fmla="*/ 0 h 26"/>
                <a:gd name="T8" fmla="*/ 36 w 55"/>
                <a:gd name="T9" fmla="*/ 0 h 26"/>
                <a:gd name="T10" fmla="*/ 36 w 55"/>
                <a:gd name="T11" fmla="*/ 0 h 26"/>
                <a:gd name="T12" fmla="*/ 37 w 55"/>
                <a:gd name="T13" fmla="*/ 9 h 26"/>
                <a:gd name="T14" fmla="*/ 37 w 55"/>
                <a:gd name="T15" fmla="*/ 11 h 26"/>
                <a:gd name="T16" fmla="*/ 34 w 55"/>
                <a:gd name="T17" fmla="*/ 11 h 26"/>
                <a:gd name="T18" fmla="*/ 26 w 55"/>
                <a:gd name="T19" fmla="*/ 4 h 26"/>
                <a:gd name="T20" fmla="*/ 25 w 55"/>
                <a:gd name="T21" fmla="*/ 4 h 26"/>
                <a:gd name="T22" fmla="*/ 25 w 55"/>
                <a:gd name="T23" fmla="*/ 5 h 26"/>
                <a:gd name="T24" fmla="*/ 24 w 55"/>
                <a:gd name="T25" fmla="*/ 14 h 26"/>
                <a:gd name="T26" fmla="*/ 23 w 55"/>
                <a:gd name="T27" fmla="*/ 16 h 26"/>
                <a:gd name="T28" fmla="*/ 21 w 55"/>
                <a:gd name="T29" fmla="*/ 15 h 26"/>
                <a:gd name="T30" fmla="*/ 19 w 55"/>
                <a:gd name="T31" fmla="*/ 13 h 26"/>
                <a:gd name="T32" fmla="*/ 8 w 55"/>
                <a:gd name="T33" fmla="*/ 7 h 26"/>
                <a:gd name="T34" fmla="*/ 3 w 55"/>
                <a:gd name="T35" fmla="*/ 7 h 26"/>
                <a:gd name="T36" fmla="*/ 1 w 55"/>
                <a:gd name="T37" fmla="*/ 1 h 26"/>
                <a:gd name="T38" fmla="*/ 0 w 55"/>
                <a:gd name="T39" fmla="*/ 1 h 26"/>
                <a:gd name="T40" fmla="*/ 6 w 55"/>
                <a:gd name="T41" fmla="*/ 17 h 26"/>
                <a:gd name="T42" fmla="*/ 11 w 55"/>
                <a:gd name="T43" fmla="*/ 18 h 26"/>
                <a:gd name="T44" fmla="*/ 22 w 55"/>
                <a:gd name="T45" fmla="*/ 23 h 26"/>
                <a:gd name="T46" fmla="*/ 24 w 55"/>
                <a:gd name="T47" fmla="*/ 26 h 26"/>
                <a:gd name="T48" fmla="*/ 26 w 55"/>
                <a:gd name="T49" fmla="*/ 26 h 26"/>
                <a:gd name="T50" fmla="*/ 27 w 55"/>
                <a:gd name="T51" fmla="*/ 24 h 26"/>
                <a:gd name="T52" fmla="*/ 28 w 55"/>
                <a:gd name="T53" fmla="*/ 15 h 26"/>
                <a:gd name="T54" fmla="*/ 28 w 55"/>
                <a:gd name="T55" fmla="*/ 15 h 26"/>
                <a:gd name="T56" fmla="*/ 29 w 55"/>
                <a:gd name="T57" fmla="*/ 15 h 26"/>
                <a:gd name="T58" fmla="*/ 37 w 55"/>
                <a:gd name="T59" fmla="*/ 22 h 26"/>
                <a:gd name="T60" fmla="*/ 40 w 55"/>
                <a:gd name="T61" fmla="*/ 22 h 26"/>
                <a:gd name="T62" fmla="*/ 41 w 55"/>
                <a:gd name="T63" fmla="*/ 20 h 26"/>
                <a:gd name="T64" fmla="*/ 39 w 55"/>
                <a:gd name="T65" fmla="*/ 11 h 26"/>
                <a:gd name="T66" fmla="*/ 39 w 55"/>
                <a:gd name="T67" fmla="*/ 10 h 26"/>
                <a:gd name="T68" fmla="*/ 40 w 55"/>
                <a:gd name="T69" fmla="*/ 10 h 26"/>
                <a:gd name="T70" fmla="*/ 52 w 55"/>
                <a:gd name="T71" fmla="*/ 15 h 26"/>
                <a:gd name="T72" fmla="*/ 55 w 55"/>
                <a:gd name="T73" fmla="*/ 14 h 26"/>
                <a:gd name="T74" fmla="*/ 55 w 55"/>
                <a:gd name="T7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26">
                  <a:moveTo>
                    <a:pt x="55" y="12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7" y="11"/>
                    <a:pt x="37" y="11"/>
                  </a:cubicBezTo>
                  <a:cubicBezTo>
                    <a:pt x="36" y="12"/>
                    <a:pt x="35" y="12"/>
                    <a:pt x="34" y="1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2" y="16"/>
                    <a:pt x="21" y="16"/>
                    <a:pt x="21" y="1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0"/>
                    <a:pt x="12" y="8"/>
                    <a:pt x="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5" y="18"/>
                    <a:pt x="19" y="20"/>
                    <a:pt x="22" y="2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6" y="26"/>
                  </a:cubicBezTo>
                  <a:cubicBezTo>
                    <a:pt x="27" y="26"/>
                    <a:pt x="27" y="25"/>
                    <a:pt x="27" y="2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9" y="15"/>
                    <a:pt x="29" y="1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9" y="22"/>
                    <a:pt x="40" y="22"/>
                  </a:cubicBezTo>
                  <a:cubicBezTo>
                    <a:pt x="40" y="21"/>
                    <a:pt x="41" y="21"/>
                    <a:pt x="41" y="2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5"/>
                    <a:pt x="54" y="15"/>
                    <a:pt x="55" y="14"/>
                  </a:cubicBezTo>
                  <a:cubicBezTo>
                    <a:pt x="55" y="14"/>
                    <a:pt x="55" y="13"/>
                    <a:pt x="55" y="12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1"/>
            <p:cNvSpPr/>
            <p:nvPr/>
          </p:nvSpPr>
          <p:spPr bwMode="auto">
            <a:xfrm>
              <a:off x="5761038" y="4819651"/>
              <a:ext cx="206375" cy="98425"/>
            </a:xfrm>
            <a:custGeom>
              <a:avLst/>
              <a:gdLst>
                <a:gd name="T0" fmla="*/ 0 w 55"/>
                <a:gd name="T1" fmla="*/ 12 h 26"/>
                <a:gd name="T2" fmla="*/ 6 w 55"/>
                <a:gd name="T3" fmla="*/ 5 h 26"/>
                <a:gd name="T4" fmla="*/ 6 w 55"/>
                <a:gd name="T5" fmla="*/ 4 h 26"/>
                <a:gd name="T6" fmla="*/ 18 w 55"/>
                <a:gd name="T7" fmla="*/ 0 h 26"/>
                <a:gd name="T8" fmla="*/ 19 w 55"/>
                <a:gd name="T9" fmla="*/ 0 h 26"/>
                <a:gd name="T10" fmla="*/ 19 w 55"/>
                <a:gd name="T11" fmla="*/ 0 h 26"/>
                <a:gd name="T12" fmla="*/ 18 w 55"/>
                <a:gd name="T13" fmla="*/ 9 h 26"/>
                <a:gd name="T14" fmla="*/ 18 w 55"/>
                <a:gd name="T15" fmla="*/ 11 h 26"/>
                <a:gd name="T16" fmla="*/ 21 w 55"/>
                <a:gd name="T17" fmla="*/ 11 h 26"/>
                <a:gd name="T18" fmla="*/ 29 w 55"/>
                <a:gd name="T19" fmla="*/ 4 h 26"/>
                <a:gd name="T20" fmla="*/ 30 w 55"/>
                <a:gd name="T21" fmla="*/ 4 h 26"/>
                <a:gd name="T22" fmla="*/ 30 w 55"/>
                <a:gd name="T23" fmla="*/ 5 h 26"/>
                <a:gd name="T24" fmla="*/ 31 w 55"/>
                <a:gd name="T25" fmla="*/ 14 h 26"/>
                <a:gd name="T26" fmla="*/ 32 w 55"/>
                <a:gd name="T27" fmla="*/ 16 h 26"/>
                <a:gd name="T28" fmla="*/ 34 w 55"/>
                <a:gd name="T29" fmla="*/ 15 h 26"/>
                <a:gd name="T30" fmla="*/ 36 w 55"/>
                <a:gd name="T31" fmla="*/ 13 h 26"/>
                <a:gd name="T32" fmla="*/ 47 w 55"/>
                <a:gd name="T33" fmla="*/ 7 h 26"/>
                <a:gd name="T34" fmla="*/ 52 w 55"/>
                <a:gd name="T35" fmla="*/ 7 h 26"/>
                <a:gd name="T36" fmla="*/ 54 w 55"/>
                <a:gd name="T37" fmla="*/ 1 h 26"/>
                <a:gd name="T38" fmla="*/ 55 w 55"/>
                <a:gd name="T39" fmla="*/ 1 h 26"/>
                <a:gd name="T40" fmla="*/ 49 w 55"/>
                <a:gd name="T41" fmla="*/ 17 h 26"/>
                <a:gd name="T42" fmla="*/ 44 w 55"/>
                <a:gd name="T43" fmla="*/ 18 h 26"/>
                <a:gd name="T44" fmla="*/ 33 w 55"/>
                <a:gd name="T45" fmla="*/ 23 h 26"/>
                <a:gd name="T46" fmla="*/ 31 w 55"/>
                <a:gd name="T47" fmla="*/ 26 h 26"/>
                <a:gd name="T48" fmla="*/ 29 w 55"/>
                <a:gd name="T49" fmla="*/ 26 h 26"/>
                <a:gd name="T50" fmla="*/ 28 w 55"/>
                <a:gd name="T51" fmla="*/ 24 h 26"/>
                <a:gd name="T52" fmla="*/ 27 w 55"/>
                <a:gd name="T53" fmla="*/ 15 h 26"/>
                <a:gd name="T54" fmla="*/ 27 w 55"/>
                <a:gd name="T55" fmla="*/ 15 h 26"/>
                <a:gd name="T56" fmla="*/ 26 w 55"/>
                <a:gd name="T57" fmla="*/ 15 h 26"/>
                <a:gd name="T58" fmla="*/ 18 w 55"/>
                <a:gd name="T59" fmla="*/ 22 h 26"/>
                <a:gd name="T60" fmla="*/ 15 w 55"/>
                <a:gd name="T61" fmla="*/ 22 h 26"/>
                <a:gd name="T62" fmla="*/ 14 w 55"/>
                <a:gd name="T63" fmla="*/ 20 h 26"/>
                <a:gd name="T64" fmla="*/ 16 w 55"/>
                <a:gd name="T65" fmla="*/ 11 h 26"/>
                <a:gd name="T66" fmla="*/ 16 w 55"/>
                <a:gd name="T67" fmla="*/ 10 h 26"/>
                <a:gd name="T68" fmla="*/ 15 w 55"/>
                <a:gd name="T69" fmla="*/ 10 h 26"/>
                <a:gd name="T70" fmla="*/ 3 w 55"/>
                <a:gd name="T71" fmla="*/ 15 h 26"/>
                <a:gd name="T72" fmla="*/ 0 w 55"/>
                <a:gd name="T73" fmla="*/ 14 h 26"/>
                <a:gd name="T74" fmla="*/ 0 w 55"/>
                <a:gd name="T7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26">
                  <a:moveTo>
                    <a:pt x="0" y="1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9" y="12"/>
                    <a:pt x="20" y="12"/>
                    <a:pt x="21" y="1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4"/>
                    <a:pt x="30" y="4"/>
                  </a:cubicBezTo>
                  <a:cubicBezTo>
                    <a:pt x="30" y="4"/>
                    <a:pt x="30" y="4"/>
                    <a:pt x="30" y="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5"/>
                    <a:pt x="32" y="16"/>
                  </a:cubicBezTo>
                  <a:cubicBezTo>
                    <a:pt x="33" y="16"/>
                    <a:pt x="34" y="16"/>
                    <a:pt x="34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0"/>
                    <a:pt x="43" y="8"/>
                    <a:pt x="47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0" y="18"/>
                    <a:pt x="36" y="20"/>
                    <a:pt x="33" y="23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0" y="14"/>
                  </a:cubicBezTo>
                  <a:cubicBezTo>
                    <a:pt x="0" y="14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2"/>
            <p:cNvSpPr>
              <a:spLocks noEditPoints="1"/>
            </p:cNvSpPr>
            <p:nvPr/>
          </p:nvSpPr>
          <p:spPr bwMode="auto">
            <a:xfrm>
              <a:off x="5753101" y="4738688"/>
              <a:ext cx="222250" cy="187325"/>
            </a:xfrm>
            <a:custGeom>
              <a:avLst/>
              <a:gdLst>
                <a:gd name="T0" fmla="*/ 32 w 59"/>
                <a:gd name="T1" fmla="*/ 49 h 49"/>
                <a:gd name="T2" fmla="*/ 30 w 59"/>
                <a:gd name="T3" fmla="*/ 49 h 49"/>
                <a:gd name="T4" fmla="*/ 28 w 59"/>
                <a:gd name="T5" fmla="*/ 45 h 49"/>
                <a:gd name="T6" fmla="*/ 28 w 59"/>
                <a:gd name="T7" fmla="*/ 39 h 49"/>
                <a:gd name="T8" fmla="*/ 21 w 59"/>
                <a:gd name="T9" fmla="*/ 44 h 49"/>
                <a:gd name="T10" fmla="*/ 18 w 59"/>
                <a:gd name="T11" fmla="*/ 45 h 49"/>
                <a:gd name="T12" fmla="*/ 16 w 59"/>
                <a:gd name="T13" fmla="*/ 45 h 49"/>
                <a:gd name="T14" fmla="*/ 15 w 59"/>
                <a:gd name="T15" fmla="*/ 41 h 49"/>
                <a:gd name="T16" fmla="*/ 16 w 59"/>
                <a:gd name="T17" fmla="*/ 34 h 49"/>
                <a:gd name="T18" fmla="*/ 5 w 59"/>
                <a:gd name="T19" fmla="*/ 38 h 49"/>
                <a:gd name="T20" fmla="*/ 4 w 59"/>
                <a:gd name="T21" fmla="*/ 38 h 49"/>
                <a:gd name="T22" fmla="*/ 1 w 59"/>
                <a:gd name="T23" fmla="*/ 37 h 49"/>
                <a:gd name="T24" fmla="*/ 1 w 59"/>
                <a:gd name="T25" fmla="*/ 32 h 49"/>
                <a:gd name="T26" fmla="*/ 6 w 59"/>
                <a:gd name="T27" fmla="*/ 24 h 49"/>
                <a:gd name="T28" fmla="*/ 26 w 59"/>
                <a:gd name="T29" fmla="*/ 2 h 49"/>
                <a:gd name="T30" fmla="*/ 26 w 59"/>
                <a:gd name="T31" fmla="*/ 2 h 49"/>
                <a:gd name="T32" fmla="*/ 30 w 59"/>
                <a:gd name="T33" fmla="*/ 0 h 49"/>
                <a:gd name="T34" fmla="*/ 31 w 59"/>
                <a:gd name="T35" fmla="*/ 0 h 49"/>
                <a:gd name="T36" fmla="*/ 35 w 59"/>
                <a:gd name="T37" fmla="*/ 3 h 49"/>
                <a:gd name="T38" fmla="*/ 53 w 59"/>
                <a:gd name="T39" fmla="*/ 19 h 49"/>
                <a:gd name="T40" fmla="*/ 57 w 59"/>
                <a:gd name="T41" fmla="*/ 20 h 49"/>
                <a:gd name="T42" fmla="*/ 59 w 59"/>
                <a:gd name="T43" fmla="*/ 23 h 49"/>
                <a:gd name="T44" fmla="*/ 53 w 59"/>
                <a:gd name="T45" fmla="*/ 39 h 49"/>
                <a:gd name="T46" fmla="*/ 51 w 59"/>
                <a:gd name="T47" fmla="*/ 40 h 49"/>
                <a:gd name="T48" fmla="*/ 46 w 59"/>
                <a:gd name="T49" fmla="*/ 41 h 49"/>
                <a:gd name="T50" fmla="*/ 36 w 59"/>
                <a:gd name="T51" fmla="*/ 46 h 49"/>
                <a:gd name="T52" fmla="*/ 34 w 59"/>
                <a:gd name="T53" fmla="*/ 48 h 49"/>
                <a:gd name="T54" fmla="*/ 32 w 59"/>
                <a:gd name="T55" fmla="*/ 49 h 49"/>
                <a:gd name="T56" fmla="*/ 29 w 59"/>
                <a:gd name="T57" fmla="*/ 34 h 49"/>
                <a:gd name="T58" fmla="*/ 30 w 59"/>
                <a:gd name="T59" fmla="*/ 34 h 49"/>
                <a:gd name="T60" fmla="*/ 31 w 59"/>
                <a:gd name="T61" fmla="*/ 36 h 49"/>
                <a:gd name="T62" fmla="*/ 32 w 59"/>
                <a:gd name="T63" fmla="*/ 45 h 49"/>
                <a:gd name="T64" fmla="*/ 34 w 59"/>
                <a:gd name="T65" fmla="*/ 43 h 49"/>
                <a:gd name="T66" fmla="*/ 46 w 59"/>
                <a:gd name="T67" fmla="*/ 37 h 49"/>
                <a:gd name="T68" fmla="*/ 49 w 59"/>
                <a:gd name="T69" fmla="*/ 37 h 49"/>
                <a:gd name="T70" fmla="*/ 54 w 59"/>
                <a:gd name="T71" fmla="*/ 23 h 49"/>
                <a:gd name="T72" fmla="*/ 51 w 59"/>
                <a:gd name="T73" fmla="*/ 22 h 49"/>
                <a:gd name="T74" fmla="*/ 32 w 59"/>
                <a:gd name="T75" fmla="*/ 5 h 49"/>
                <a:gd name="T76" fmla="*/ 31 w 59"/>
                <a:gd name="T77" fmla="*/ 4 h 49"/>
                <a:gd name="T78" fmla="*/ 29 w 59"/>
                <a:gd name="T79" fmla="*/ 5 h 49"/>
                <a:gd name="T80" fmla="*/ 29 w 59"/>
                <a:gd name="T81" fmla="*/ 5 h 49"/>
                <a:gd name="T82" fmla="*/ 9 w 59"/>
                <a:gd name="T83" fmla="*/ 27 h 49"/>
                <a:gd name="T84" fmla="*/ 4 w 59"/>
                <a:gd name="T85" fmla="*/ 34 h 49"/>
                <a:gd name="T86" fmla="*/ 16 w 59"/>
                <a:gd name="T87" fmla="*/ 29 h 49"/>
                <a:gd name="T88" fmla="*/ 19 w 59"/>
                <a:gd name="T89" fmla="*/ 30 h 49"/>
                <a:gd name="T90" fmla="*/ 20 w 59"/>
                <a:gd name="T91" fmla="*/ 32 h 49"/>
                <a:gd name="T92" fmla="*/ 18 w 59"/>
                <a:gd name="T93" fmla="*/ 41 h 49"/>
                <a:gd name="T94" fmla="*/ 27 w 59"/>
                <a:gd name="T95" fmla="*/ 34 h 49"/>
                <a:gd name="T96" fmla="*/ 29 w 59"/>
                <a:gd name="T97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9">
                  <a:moveTo>
                    <a:pt x="32" y="49"/>
                  </a:moveTo>
                  <a:cubicBezTo>
                    <a:pt x="31" y="49"/>
                    <a:pt x="31" y="49"/>
                    <a:pt x="30" y="49"/>
                  </a:cubicBezTo>
                  <a:cubicBezTo>
                    <a:pt x="29" y="48"/>
                    <a:pt x="28" y="47"/>
                    <a:pt x="28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19" y="45"/>
                    <a:pt x="18" y="45"/>
                  </a:cubicBezTo>
                  <a:cubicBezTo>
                    <a:pt x="18" y="45"/>
                    <a:pt x="17" y="45"/>
                    <a:pt x="16" y="45"/>
                  </a:cubicBezTo>
                  <a:cubicBezTo>
                    <a:pt x="15" y="44"/>
                    <a:pt x="14" y="42"/>
                    <a:pt x="15" y="4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3" y="38"/>
                    <a:pt x="2" y="38"/>
                    <a:pt x="1" y="37"/>
                  </a:cubicBezTo>
                  <a:cubicBezTo>
                    <a:pt x="0" y="35"/>
                    <a:pt x="0" y="33"/>
                    <a:pt x="1" y="3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16"/>
                    <a:pt x="19" y="9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9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1"/>
                    <a:pt x="35" y="2"/>
                    <a:pt x="35" y="3"/>
                  </a:cubicBezTo>
                  <a:cubicBezTo>
                    <a:pt x="39" y="10"/>
                    <a:pt x="45" y="16"/>
                    <a:pt x="53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21"/>
                    <a:pt x="59" y="22"/>
                    <a:pt x="59" y="23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40"/>
                    <a:pt x="52" y="40"/>
                    <a:pt x="51" y="4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1"/>
                    <a:pt x="39" y="43"/>
                    <a:pt x="36" y="46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3" y="49"/>
                    <a:pt x="32" y="49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30" y="34"/>
                  </a:cubicBezTo>
                  <a:cubicBezTo>
                    <a:pt x="31" y="34"/>
                    <a:pt x="31" y="35"/>
                    <a:pt x="31" y="3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7" y="39"/>
                    <a:pt x="41" y="37"/>
                    <a:pt x="46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3" y="19"/>
                    <a:pt x="36" y="13"/>
                    <a:pt x="32" y="5"/>
                  </a:cubicBezTo>
                  <a:cubicBezTo>
                    <a:pt x="32" y="5"/>
                    <a:pt x="31" y="4"/>
                    <a:pt x="31" y="4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2" y="11"/>
                    <a:pt x="15" y="19"/>
                    <a:pt x="9" y="2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8" y="29"/>
                    <a:pt x="19" y="30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8" y="34"/>
                    <a:pt x="29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3"/>
            <p:cNvSpPr>
              <a:spLocks noEditPoints="1"/>
            </p:cNvSpPr>
            <p:nvPr/>
          </p:nvSpPr>
          <p:spPr bwMode="auto">
            <a:xfrm>
              <a:off x="6208713" y="4738688"/>
              <a:ext cx="222250" cy="187325"/>
            </a:xfrm>
            <a:custGeom>
              <a:avLst/>
              <a:gdLst>
                <a:gd name="T0" fmla="*/ 27 w 59"/>
                <a:gd name="T1" fmla="*/ 49 h 49"/>
                <a:gd name="T2" fmla="*/ 27 w 59"/>
                <a:gd name="T3" fmla="*/ 49 h 49"/>
                <a:gd name="T4" fmla="*/ 25 w 59"/>
                <a:gd name="T5" fmla="*/ 48 h 49"/>
                <a:gd name="T6" fmla="*/ 23 w 59"/>
                <a:gd name="T7" fmla="*/ 46 h 49"/>
                <a:gd name="T8" fmla="*/ 13 w 59"/>
                <a:gd name="T9" fmla="*/ 41 h 49"/>
                <a:gd name="T10" fmla="*/ 8 w 59"/>
                <a:gd name="T11" fmla="*/ 40 h 49"/>
                <a:gd name="T12" fmla="*/ 6 w 59"/>
                <a:gd name="T13" fmla="*/ 39 h 49"/>
                <a:gd name="T14" fmla="*/ 0 w 59"/>
                <a:gd name="T15" fmla="*/ 23 h 49"/>
                <a:gd name="T16" fmla="*/ 2 w 59"/>
                <a:gd name="T17" fmla="*/ 20 h 49"/>
                <a:gd name="T18" fmla="*/ 6 w 59"/>
                <a:gd name="T19" fmla="*/ 19 h 49"/>
                <a:gd name="T20" fmla="*/ 24 w 59"/>
                <a:gd name="T21" fmla="*/ 3 h 49"/>
                <a:gd name="T22" fmla="*/ 28 w 59"/>
                <a:gd name="T23" fmla="*/ 0 h 49"/>
                <a:gd name="T24" fmla="*/ 29 w 59"/>
                <a:gd name="T25" fmla="*/ 0 h 49"/>
                <a:gd name="T26" fmla="*/ 33 w 59"/>
                <a:gd name="T27" fmla="*/ 2 h 49"/>
                <a:gd name="T28" fmla="*/ 33 w 59"/>
                <a:gd name="T29" fmla="*/ 2 h 49"/>
                <a:gd name="T30" fmla="*/ 53 w 59"/>
                <a:gd name="T31" fmla="*/ 24 h 49"/>
                <a:gd name="T32" fmla="*/ 58 w 59"/>
                <a:gd name="T33" fmla="*/ 32 h 49"/>
                <a:gd name="T34" fmla="*/ 58 w 59"/>
                <a:gd name="T35" fmla="*/ 37 h 49"/>
                <a:gd name="T36" fmla="*/ 55 w 59"/>
                <a:gd name="T37" fmla="*/ 38 h 49"/>
                <a:gd name="T38" fmla="*/ 54 w 59"/>
                <a:gd name="T39" fmla="*/ 38 h 49"/>
                <a:gd name="T40" fmla="*/ 43 w 59"/>
                <a:gd name="T41" fmla="*/ 34 h 49"/>
                <a:gd name="T42" fmla="*/ 44 w 59"/>
                <a:gd name="T43" fmla="*/ 41 h 49"/>
                <a:gd name="T44" fmla="*/ 43 w 59"/>
                <a:gd name="T45" fmla="*/ 45 h 49"/>
                <a:gd name="T46" fmla="*/ 41 w 59"/>
                <a:gd name="T47" fmla="*/ 45 h 49"/>
                <a:gd name="T48" fmla="*/ 38 w 59"/>
                <a:gd name="T49" fmla="*/ 44 h 49"/>
                <a:gd name="T50" fmla="*/ 31 w 59"/>
                <a:gd name="T51" fmla="*/ 39 h 49"/>
                <a:gd name="T52" fmla="*/ 31 w 59"/>
                <a:gd name="T53" fmla="*/ 45 h 49"/>
                <a:gd name="T54" fmla="*/ 29 w 59"/>
                <a:gd name="T55" fmla="*/ 49 h 49"/>
                <a:gd name="T56" fmla="*/ 27 w 59"/>
                <a:gd name="T57" fmla="*/ 49 h 49"/>
                <a:gd name="T58" fmla="*/ 10 w 59"/>
                <a:gd name="T59" fmla="*/ 37 h 49"/>
                <a:gd name="T60" fmla="*/ 13 w 59"/>
                <a:gd name="T61" fmla="*/ 37 h 49"/>
                <a:gd name="T62" fmla="*/ 25 w 59"/>
                <a:gd name="T63" fmla="*/ 43 h 49"/>
                <a:gd name="T64" fmla="*/ 27 w 59"/>
                <a:gd name="T65" fmla="*/ 45 h 49"/>
                <a:gd name="T66" fmla="*/ 28 w 59"/>
                <a:gd name="T67" fmla="*/ 36 h 49"/>
                <a:gd name="T68" fmla="*/ 29 w 59"/>
                <a:gd name="T69" fmla="*/ 34 h 49"/>
                <a:gd name="T70" fmla="*/ 32 w 59"/>
                <a:gd name="T71" fmla="*/ 34 h 49"/>
                <a:gd name="T72" fmla="*/ 41 w 59"/>
                <a:gd name="T73" fmla="*/ 41 h 49"/>
                <a:gd name="T74" fmla="*/ 39 w 59"/>
                <a:gd name="T75" fmla="*/ 32 h 49"/>
                <a:gd name="T76" fmla="*/ 40 w 59"/>
                <a:gd name="T77" fmla="*/ 30 h 49"/>
                <a:gd name="T78" fmla="*/ 43 w 59"/>
                <a:gd name="T79" fmla="*/ 29 h 49"/>
                <a:gd name="T80" fmla="*/ 55 w 59"/>
                <a:gd name="T81" fmla="*/ 34 h 49"/>
                <a:gd name="T82" fmla="*/ 50 w 59"/>
                <a:gd name="T83" fmla="*/ 27 h 49"/>
                <a:gd name="T84" fmla="*/ 30 w 59"/>
                <a:gd name="T85" fmla="*/ 5 h 49"/>
                <a:gd name="T86" fmla="*/ 30 w 59"/>
                <a:gd name="T87" fmla="*/ 5 h 49"/>
                <a:gd name="T88" fmla="*/ 28 w 59"/>
                <a:gd name="T89" fmla="*/ 4 h 49"/>
                <a:gd name="T90" fmla="*/ 27 w 59"/>
                <a:gd name="T91" fmla="*/ 5 h 49"/>
                <a:gd name="T92" fmla="*/ 8 w 59"/>
                <a:gd name="T93" fmla="*/ 22 h 49"/>
                <a:gd name="T94" fmla="*/ 5 w 59"/>
                <a:gd name="T95" fmla="*/ 23 h 49"/>
                <a:gd name="T96" fmla="*/ 10 w 59"/>
                <a:gd name="T9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9"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6" y="49"/>
                    <a:pt x="25" y="49"/>
                    <a:pt x="25" y="48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0" y="43"/>
                    <a:pt x="16" y="41"/>
                    <a:pt x="13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6" y="3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4" y="16"/>
                    <a:pt x="20" y="10"/>
                    <a:pt x="24" y="3"/>
                  </a:cubicBezTo>
                  <a:cubicBezTo>
                    <a:pt x="24" y="2"/>
                    <a:pt x="26" y="1"/>
                    <a:pt x="28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0"/>
                    <a:pt x="32" y="1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0" y="9"/>
                    <a:pt x="47" y="16"/>
                    <a:pt x="53" y="24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3"/>
                    <a:pt x="59" y="35"/>
                    <a:pt x="58" y="37"/>
                  </a:cubicBezTo>
                  <a:cubicBezTo>
                    <a:pt x="57" y="38"/>
                    <a:pt x="56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2"/>
                    <a:pt x="44" y="44"/>
                    <a:pt x="43" y="45"/>
                  </a:cubicBezTo>
                  <a:cubicBezTo>
                    <a:pt x="42" y="45"/>
                    <a:pt x="41" y="45"/>
                    <a:pt x="41" y="45"/>
                  </a:cubicBezTo>
                  <a:cubicBezTo>
                    <a:pt x="40" y="45"/>
                    <a:pt x="39" y="45"/>
                    <a:pt x="38" y="4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7"/>
                    <a:pt x="30" y="48"/>
                    <a:pt x="29" y="49"/>
                  </a:cubicBezTo>
                  <a:cubicBezTo>
                    <a:pt x="28" y="49"/>
                    <a:pt x="28" y="49"/>
                    <a:pt x="27" y="49"/>
                  </a:cubicBezTo>
                  <a:close/>
                  <a:moveTo>
                    <a:pt x="10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8" y="37"/>
                    <a:pt x="22" y="39"/>
                    <a:pt x="25" y="4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9" y="34"/>
                  </a:cubicBezTo>
                  <a:cubicBezTo>
                    <a:pt x="30" y="33"/>
                    <a:pt x="31" y="34"/>
                    <a:pt x="32" y="34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4" y="19"/>
                    <a:pt x="37" y="1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3" y="13"/>
                    <a:pt x="16" y="19"/>
                    <a:pt x="8" y="22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1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34"/>
            <p:cNvSpPr/>
            <p:nvPr/>
          </p:nvSpPr>
          <p:spPr bwMode="auto">
            <a:xfrm>
              <a:off x="5949951" y="4384676"/>
              <a:ext cx="101600" cy="122238"/>
            </a:xfrm>
            <a:custGeom>
              <a:avLst/>
              <a:gdLst>
                <a:gd name="T0" fmla="*/ 0 w 27"/>
                <a:gd name="T1" fmla="*/ 32 h 32"/>
                <a:gd name="T2" fmla="*/ 2 w 27"/>
                <a:gd name="T3" fmla="*/ 1 h 32"/>
                <a:gd name="T4" fmla="*/ 3 w 27"/>
                <a:gd name="T5" fmla="*/ 0 h 32"/>
                <a:gd name="T6" fmla="*/ 4 w 27"/>
                <a:gd name="T7" fmla="*/ 0 h 32"/>
                <a:gd name="T8" fmla="*/ 27 w 27"/>
                <a:gd name="T9" fmla="*/ 20 h 32"/>
                <a:gd name="T10" fmla="*/ 0 w 27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35"/>
            <p:cNvSpPr/>
            <p:nvPr/>
          </p:nvSpPr>
          <p:spPr bwMode="auto">
            <a:xfrm>
              <a:off x="6134101" y="4384676"/>
              <a:ext cx="101600" cy="122238"/>
            </a:xfrm>
            <a:custGeom>
              <a:avLst/>
              <a:gdLst>
                <a:gd name="T0" fmla="*/ 27 w 27"/>
                <a:gd name="T1" fmla="*/ 32 h 32"/>
                <a:gd name="T2" fmla="*/ 25 w 27"/>
                <a:gd name="T3" fmla="*/ 1 h 32"/>
                <a:gd name="T4" fmla="*/ 24 w 27"/>
                <a:gd name="T5" fmla="*/ 0 h 32"/>
                <a:gd name="T6" fmla="*/ 23 w 27"/>
                <a:gd name="T7" fmla="*/ 0 h 32"/>
                <a:gd name="T8" fmla="*/ 0 w 27"/>
                <a:gd name="T9" fmla="*/ 20 h 32"/>
                <a:gd name="T10" fmla="*/ 27 w 27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27" y="3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27" y="32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36"/>
            <p:cNvSpPr/>
            <p:nvPr/>
          </p:nvSpPr>
          <p:spPr bwMode="auto">
            <a:xfrm>
              <a:off x="6202363" y="4384676"/>
              <a:ext cx="33338" cy="122238"/>
            </a:xfrm>
            <a:custGeom>
              <a:avLst/>
              <a:gdLst>
                <a:gd name="T0" fmla="*/ 1 w 9"/>
                <a:gd name="T1" fmla="*/ 29 h 32"/>
                <a:gd name="T2" fmla="*/ 9 w 9"/>
                <a:gd name="T3" fmla="*/ 32 h 32"/>
                <a:gd name="T4" fmla="*/ 7 w 9"/>
                <a:gd name="T5" fmla="*/ 1 h 32"/>
                <a:gd name="T6" fmla="*/ 6 w 9"/>
                <a:gd name="T7" fmla="*/ 0 h 32"/>
                <a:gd name="T8" fmla="*/ 5 w 9"/>
                <a:gd name="T9" fmla="*/ 0 h 32"/>
                <a:gd name="T10" fmla="*/ 0 w 9"/>
                <a:gd name="T11" fmla="*/ 4 h 32"/>
                <a:gd name="T12" fmla="*/ 1 w 9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1" y="29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7"/>
            <p:cNvSpPr/>
            <p:nvPr/>
          </p:nvSpPr>
          <p:spPr bwMode="auto">
            <a:xfrm>
              <a:off x="5949951" y="4384676"/>
              <a:ext cx="33338" cy="122238"/>
            </a:xfrm>
            <a:custGeom>
              <a:avLst/>
              <a:gdLst>
                <a:gd name="T0" fmla="*/ 8 w 9"/>
                <a:gd name="T1" fmla="*/ 29 h 32"/>
                <a:gd name="T2" fmla="*/ 0 w 9"/>
                <a:gd name="T3" fmla="*/ 32 h 32"/>
                <a:gd name="T4" fmla="*/ 2 w 9"/>
                <a:gd name="T5" fmla="*/ 1 h 32"/>
                <a:gd name="T6" fmla="*/ 3 w 9"/>
                <a:gd name="T7" fmla="*/ 0 h 32"/>
                <a:gd name="T8" fmla="*/ 4 w 9"/>
                <a:gd name="T9" fmla="*/ 0 h 32"/>
                <a:gd name="T10" fmla="*/ 9 w 9"/>
                <a:gd name="T11" fmla="*/ 4 h 32"/>
                <a:gd name="T12" fmla="*/ 8 w 9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8" y="2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38"/>
            <p:cNvSpPr>
              <a:spLocks noEditPoints="1"/>
            </p:cNvSpPr>
            <p:nvPr/>
          </p:nvSpPr>
          <p:spPr bwMode="auto">
            <a:xfrm>
              <a:off x="5942013" y="4376738"/>
              <a:ext cx="115888" cy="133350"/>
            </a:xfrm>
            <a:custGeom>
              <a:avLst/>
              <a:gdLst>
                <a:gd name="T0" fmla="*/ 2 w 31"/>
                <a:gd name="T1" fmla="*/ 35 h 35"/>
                <a:gd name="T2" fmla="*/ 1 w 31"/>
                <a:gd name="T3" fmla="*/ 35 h 35"/>
                <a:gd name="T4" fmla="*/ 1 w 31"/>
                <a:gd name="T5" fmla="*/ 33 h 35"/>
                <a:gd name="T6" fmla="*/ 2 w 31"/>
                <a:gd name="T7" fmla="*/ 3 h 35"/>
                <a:gd name="T8" fmla="*/ 4 w 31"/>
                <a:gd name="T9" fmla="*/ 0 h 35"/>
                <a:gd name="T10" fmla="*/ 7 w 31"/>
                <a:gd name="T11" fmla="*/ 1 h 35"/>
                <a:gd name="T12" fmla="*/ 30 w 31"/>
                <a:gd name="T13" fmla="*/ 21 h 35"/>
                <a:gd name="T14" fmla="*/ 31 w 31"/>
                <a:gd name="T15" fmla="*/ 23 h 35"/>
                <a:gd name="T16" fmla="*/ 30 w 31"/>
                <a:gd name="T17" fmla="*/ 24 h 35"/>
                <a:gd name="T18" fmla="*/ 3 w 31"/>
                <a:gd name="T19" fmla="*/ 35 h 35"/>
                <a:gd name="T20" fmla="*/ 2 w 31"/>
                <a:gd name="T21" fmla="*/ 35 h 35"/>
                <a:gd name="T22" fmla="*/ 6 w 31"/>
                <a:gd name="T23" fmla="*/ 5 h 35"/>
                <a:gd name="T24" fmla="*/ 5 w 31"/>
                <a:gd name="T25" fmla="*/ 31 h 35"/>
                <a:gd name="T26" fmla="*/ 25 w 31"/>
                <a:gd name="T27" fmla="*/ 22 h 35"/>
                <a:gd name="T28" fmla="*/ 6 w 31"/>
                <a:gd name="T2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">
                  <a:moveTo>
                    <a:pt x="2" y="35"/>
                  </a:moveTo>
                  <a:cubicBezTo>
                    <a:pt x="2" y="35"/>
                    <a:pt x="2" y="35"/>
                    <a:pt x="1" y="35"/>
                  </a:cubicBezTo>
                  <a:cubicBezTo>
                    <a:pt x="1" y="35"/>
                    <a:pt x="0" y="34"/>
                    <a:pt x="1" y="3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1" y="23"/>
                    <a:pt x="30" y="24"/>
                    <a:pt x="30" y="2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lose/>
                  <a:moveTo>
                    <a:pt x="6" y="5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25" y="22"/>
                    <a:pt x="25" y="22"/>
                    <a:pt x="25" y="22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39"/>
            <p:cNvSpPr/>
            <p:nvPr/>
          </p:nvSpPr>
          <p:spPr bwMode="auto">
            <a:xfrm>
              <a:off x="5945188" y="4408488"/>
              <a:ext cx="60325" cy="30163"/>
            </a:xfrm>
            <a:custGeom>
              <a:avLst/>
              <a:gdLst>
                <a:gd name="T0" fmla="*/ 3 w 16"/>
                <a:gd name="T1" fmla="*/ 8 h 8"/>
                <a:gd name="T2" fmla="*/ 1 w 16"/>
                <a:gd name="T3" fmla="*/ 7 h 8"/>
                <a:gd name="T4" fmla="*/ 2 w 16"/>
                <a:gd name="T5" fmla="*/ 5 h 8"/>
                <a:gd name="T6" fmla="*/ 13 w 16"/>
                <a:gd name="T7" fmla="*/ 0 h 8"/>
                <a:gd name="T8" fmla="*/ 15 w 16"/>
                <a:gd name="T9" fmla="*/ 1 h 8"/>
                <a:gd name="T10" fmla="*/ 14 w 16"/>
                <a:gd name="T11" fmla="*/ 4 h 8"/>
                <a:gd name="T12" fmla="*/ 3 w 16"/>
                <a:gd name="T13" fmla="*/ 8 h 8"/>
                <a:gd name="T14" fmla="*/ 3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3" y="8"/>
                  </a:move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40"/>
            <p:cNvSpPr/>
            <p:nvPr/>
          </p:nvSpPr>
          <p:spPr bwMode="auto">
            <a:xfrm>
              <a:off x="5949951" y="4433888"/>
              <a:ext cx="82550" cy="42863"/>
            </a:xfrm>
            <a:custGeom>
              <a:avLst/>
              <a:gdLst>
                <a:gd name="T0" fmla="*/ 2 w 22"/>
                <a:gd name="T1" fmla="*/ 11 h 11"/>
                <a:gd name="T2" fmla="*/ 0 w 22"/>
                <a:gd name="T3" fmla="*/ 10 h 11"/>
                <a:gd name="T4" fmla="*/ 1 w 22"/>
                <a:gd name="T5" fmla="*/ 8 h 11"/>
                <a:gd name="T6" fmla="*/ 19 w 22"/>
                <a:gd name="T7" fmla="*/ 0 h 11"/>
                <a:gd name="T8" fmla="*/ 21 w 22"/>
                <a:gd name="T9" fmla="*/ 1 h 11"/>
                <a:gd name="T10" fmla="*/ 20 w 22"/>
                <a:gd name="T11" fmla="*/ 4 h 11"/>
                <a:gd name="T12" fmla="*/ 3 w 22"/>
                <a:gd name="T13" fmla="*/ 11 h 11"/>
                <a:gd name="T14" fmla="*/ 2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2"/>
                    <a:pt x="21" y="3"/>
                    <a:pt x="20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41"/>
            <p:cNvSpPr>
              <a:spLocks noEditPoints="1"/>
            </p:cNvSpPr>
            <p:nvPr/>
          </p:nvSpPr>
          <p:spPr bwMode="auto">
            <a:xfrm>
              <a:off x="6126163" y="4376738"/>
              <a:ext cx="117475" cy="133350"/>
            </a:xfrm>
            <a:custGeom>
              <a:avLst/>
              <a:gdLst>
                <a:gd name="T0" fmla="*/ 29 w 31"/>
                <a:gd name="T1" fmla="*/ 35 h 35"/>
                <a:gd name="T2" fmla="*/ 28 w 31"/>
                <a:gd name="T3" fmla="*/ 35 h 35"/>
                <a:gd name="T4" fmla="*/ 1 w 31"/>
                <a:gd name="T5" fmla="*/ 24 h 35"/>
                <a:gd name="T6" fmla="*/ 0 w 31"/>
                <a:gd name="T7" fmla="*/ 23 h 35"/>
                <a:gd name="T8" fmla="*/ 1 w 31"/>
                <a:gd name="T9" fmla="*/ 21 h 35"/>
                <a:gd name="T10" fmla="*/ 24 w 31"/>
                <a:gd name="T11" fmla="*/ 1 h 35"/>
                <a:gd name="T12" fmla="*/ 27 w 31"/>
                <a:gd name="T13" fmla="*/ 0 h 35"/>
                <a:gd name="T14" fmla="*/ 29 w 31"/>
                <a:gd name="T15" fmla="*/ 3 h 35"/>
                <a:gd name="T16" fmla="*/ 30 w 31"/>
                <a:gd name="T17" fmla="*/ 33 h 35"/>
                <a:gd name="T18" fmla="*/ 30 w 31"/>
                <a:gd name="T19" fmla="*/ 35 h 35"/>
                <a:gd name="T20" fmla="*/ 29 w 31"/>
                <a:gd name="T21" fmla="*/ 35 h 35"/>
                <a:gd name="T22" fmla="*/ 6 w 31"/>
                <a:gd name="T23" fmla="*/ 22 h 35"/>
                <a:gd name="T24" fmla="*/ 26 w 31"/>
                <a:gd name="T25" fmla="*/ 31 h 35"/>
                <a:gd name="T26" fmla="*/ 25 w 31"/>
                <a:gd name="T27" fmla="*/ 5 h 35"/>
                <a:gd name="T28" fmla="*/ 6 w 31"/>
                <a:gd name="T2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">
                  <a:moveTo>
                    <a:pt x="29" y="35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1"/>
                    <a:pt x="29" y="2"/>
                    <a:pt x="29" y="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4"/>
                    <a:pt x="30" y="35"/>
                    <a:pt x="30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  <a:moveTo>
                    <a:pt x="6" y="22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6" y="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42"/>
            <p:cNvSpPr/>
            <p:nvPr/>
          </p:nvSpPr>
          <p:spPr bwMode="auto">
            <a:xfrm>
              <a:off x="6178551" y="4408488"/>
              <a:ext cx="60325" cy="30163"/>
            </a:xfrm>
            <a:custGeom>
              <a:avLst/>
              <a:gdLst>
                <a:gd name="T0" fmla="*/ 13 w 16"/>
                <a:gd name="T1" fmla="*/ 8 h 8"/>
                <a:gd name="T2" fmla="*/ 13 w 16"/>
                <a:gd name="T3" fmla="*/ 8 h 8"/>
                <a:gd name="T4" fmla="*/ 2 w 16"/>
                <a:gd name="T5" fmla="*/ 4 h 8"/>
                <a:gd name="T6" fmla="*/ 1 w 16"/>
                <a:gd name="T7" fmla="*/ 1 h 8"/>
                <a:gd name="T8" fmla="*/ 3 w 16"/>
                <a:gd name="T9" fmla="*/ 0 h 8"/>
                <a:gd name="T10" fmla="*/ 14 w 16"/>
                <a:gd name="T11" fmla="*/ 5 h 8"/>
                <a:gd name="T12" fmla="*/ 15 w 16"/>
                <a:gd name="T13" fmla="*/ 7 h 8"/>
                <a:gd name="T14" fmla="*/ 13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6"/>
                    <a:pt x="15" y="7"/>
                  </a:cubicBezTo>
                  <a:cubicBezTo>
                    <a:pt x="15" y="8"/>
                    <a:pt x="14" y="8"/>
                    <a:pt x="13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43"/>
            <p:cNvSpPr/>
            <p:nvPr/>
          </p:nvSpPr>
          <p:spPr bwMode="auto">
            <a:xfrm>
              <a:off x="6153151" y="4433888"/>
              <a:ext cx="82550" cy="42863"/>
            </a:xfrm>
            <a:custGeom>
              <a:avLst/>
              <a:gdLst>
                <a:gd name="T0" fmla="*/ 20 w 22"/>
                <a:gd name="T1" fmla="*/ 11 h 11"/>
                <a:gd name="T2" fmla="*/ 19 w 22"/>
                <a:gd name="T3" fmla="*/ 11 h 11"/>
                <a:gd name="T4" fmla="*/ 2 w 22"/>
                <a:gd name="T5" fmla="*/ 4 h 11"/>
                <a:gd name="T6" fmla="*/ 1 w 22"/>
                <a:gd name="T7" fmla="*/ 1 h 11"/>
                <a:gd name="T8" fmla="*/ 3 w 22"/>
                <a:gd name="T9" fmla="*/ 0 h 11"/>
                <a:gd name="T10" fmla="*/ 21 w 22"/>
                <a:gd name="T11" fmla="*/ 8 h 11"/>
                <a:gd name="T12" fmla="*/ 22 w 22"/>
                <a:gd name="T13" fmla="*/ 10 h 11"/>
                <a:gd name="T14" fmla="*/ 20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0" y="11"/>
                  </a:moveTo>
                  <a:cubicBezTo>
                    <a:pt x="20" y="11"/>
                    <a:pt x="20" y="11"/>
                    <a:pt x="19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1"/>
                    <a:pt x="21" y="11"/>
                    <a:pt x="20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44"/>
            <p:cNvSpPr/>
            <p:nvPr/>
          </p:nvSpPr>
          <p:spPr bwMode="auto">
            <a:xfrm>
              <a:off x="5829301" y="4457701"/>
              <a:ext cx="527050" cy="361950"/>
            </a:xfrm>
            <a:custGeom>
              <a:avLst/>
              <a:gdLst>
                <a:gd name="T0" fmla="*/ 140 w 140"/>
                <a:gd name="T1" fmla="*/ 35 h 95"/>
                <a:gd name="T2" fmla="*/ 126 w 140"/>
                <a:gd name="T3" fmla="*/ 33 h 95"/>
                <a:gd name="T4" fmla="*/ 125 w 140"/>
                <a:gd name="T5" fmla="*/ 32 h 95"/>
                <a:gd name="T6" fmla="*/ 125 w 140"/>
                <a:gd name="T7" fmla="*/ 30 h 95"/>
                <a:gd name="T8" fmla="*/ 137 w 140"/>
                <a:gd name="T9" fmla="*/ 17 h 95"/>
                <a:gd name="T10" fmla="*/ 116 w 140"/>
                <a:gd name="T11" fmla="*/ 17 h 95"/>
                <a:gd name="T12" fmla="*/ 107 w 140"/>
                <a:gd name="T13" fmla="*/ 14 h 95"/>
                <a:gd name="T14" fmla="*/ 70 w 140"/>
                <a:gd name="T15" fmla="*/ 0 h 95"/>
                <a:gd name="T16" fmla="*/ 33 w 140"/>
                <a:gd name="T17" fmla="*/ 14 h 95"/>
                <a:gd name="T18" fmla="*/ 24 w 140"/>
                <a:gd name="T19" fmla="*/ 17 h 95"/>
                <a:gd name="T20" fmla="*/ 3 w 140"/>
                <a:gd name="T21" fmla="*/ 17 h 95"/>
                <a:gd name="T22" fmla="*/ 15 w 140"/>
                <a:gd name="T23" fmla="*/ 30 h 95"/>
                <a:gd name="T24" fmla="*/ 15 w 140"/>
                <a:gd name="T25" fmla="*/ 32 h 95"/>
                <a:gd name="T26" fmla="*/ 14 w 140"/>
                <a:gd name="T27" fmla="*/ 33 h 95"/>
                <a:gd name="T28" fmla="*/ 0 w 140"/>
                <a:gd name="T29" fmla="*/ 35 h 95"/>
                <a:gd name="T30" fmla="*/ 16 w 140"/>
                <a:gd name="T31" fmla="*/ 52 h 95"/>
                <a:gd name="T32" fmla="*/ 17 w 140"/>
                <a:gd name="T33" fmla="*/ 53 h 95"/>
                <a:gd name="T34" fmla="*/ 16 w 140"/>
                <a:gd name="T35" fmla="*/ 55 h 95"/>
                <a:gd name="T36" fmla="*/ 6 w 140"/>
                <a:gd name="T37" fmla="*/ 60 h 95"/>
                <a:gd name="T38" fmla="*/ 18 w 140"/>
                <a:gd name="T39" fmla="*/ 65 h 95"/>
                <a:gd name="T40" fmla="*/ 24 w 140"/>
                <a:gd name="T41" fmla="*/ 70 h 95"/>
                <a:gd name="T42" fmla="*/ 70 w 140"/>
                <a:gd name="T43" fmla="*/ 95 h 95"/>
                <a:gd name="T44" fmla="*/ 116 w 140"/>
                <a:gd name="T45" fmla="*/ 70 h 95"/>
                <a:gd name="T46" fmla="*/ 122 w 140"/>
                <a:gd name="T47" fmla="*/ 65 h 95"/>
                <a:gd name="T48" fmla="*/ 134 w 140"/>
                <a:gd name="T49" fmla="*/ 60 h 95"/>
                <a:gd name="T50" fmla="*/ 124 w 140"/>
                <a:gd name="T51" fmla="*/ 55 h 95"/>
                <a:gd name="T52" fmla="*/ 123 w 140"/>
                <a:gd name="T53" fmla="*/ 53 h 95"/>
                <a:gd name="T54" fmla="*/ 124 w 140"/>
                <a:gd name="T55" fmla="*/ 52 h 95"/>
                <a:gd name="T56" fmla="*/ 140 w 140"/>
                <a:gd name="T57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95">
                  <a:moveTo>
                    <a:pt x="140" y="35"/>
                  </a:move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2"/>
                    <a:pt x="125" y="32"/>
                  </a:cubicBezTo>
                  <a:cubicBezTo>
                    <a:pt x="124" y="31"/>
                    <a:pt x="125" y="31"/>
                    <a:pt x="125" y="30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3" y="17"/>
                    <a:pt x="110" y="16"/>
                    <a:pt x="107" y="14"/>
                  </a:cubicBezTo>
                  <a:cubicBezTo>
                    <a:pt x="98" y="5"/>
                    <a:pt x="85" y="0"/>
                    <a:pt x="70" y="0"/>
                  </a:cubicBezTo>
                  <a:cubicBezTo>
                    <a:pt x="55" y="0"/>
                    <a:pt x="42" y="5"/>
                    <a:pt x="33" y="14"/>
                  </a:cubicBezTo>
                  <a:cubicBezTo>
                    <a:pt x="30" y="16"/>
                    <a:pt x="27" y="17"/>
                    <a:pt x="2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6" y="31"/>
                    <a:pt x="15" y="32"/>
                  </a:cubicBezTo>
                  <a:cubicBezTo>
                    <a:pt x="15" y="32"/>
                    <a:pt x="15" y="33"/>
                    <a:pt x="14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2" y="47"/>
                    <a:pt x="16" y="52"/>
                  </a:cubicBezTo>
                  <a:cubicBezTo>
                    <a:pt x="17" y="52"/>
                    <a:pt x="17" y="53"/>
                    <a:pt x="17" y="53"/>
                  </a:cubicBezTo>
                  <a:cubicBezTo>
                    <a:pt x="17" y="54"/>
                    <a:pt x="16" y="54"/>
                    <a:pt x="16" y="55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6"/>
                    <a:pt x="22" y="68"/>
                    <a:pt x="24" y="70"/>
                  </a:cubicBezTo>
                  <a:cubicBezTo>
                    <a:pt x="33" y="85"/>
                    <a:pt x="50" y="95"/>
                    <a:pt x="70" y="95"/>
                  </a:cubicBezTo>
                  <a:cubicBezTo>
                    <a:pt x="90" y="95"/>
                    <a:pt x="107" y="85"/>
                    <a:pt x="116" y="70"/>
                  </a:cubicBezTo>
                  <a:cubicBezTo>
                    <a:pt x="118" y="68"/>
                    <a:pt x="120" y="66"/>
                    <a:pt x="122" y="65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8" y="47"/>
                    <a:pt x="140" y="35"/>
                    <a:pt x="140" y="35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45"/>
            <p:cNvSpPr/>
            <p:nvPr/>
          </p:nvSpPr>
          <p:spPr bwMode="auto">
            <a:xfrm>
              <a:off x="6269038" y="4583113"/>
              <a:ext cx="87313" cy="65088"/>
            </a:xfrm>
            <a:custGeom>
              <a:avLst/>
              <a:gdLst>
                <a:gd name="T0" fmla="*/ 10 w 23"/>
                <a:gd name="T1" fmla="*/ 0 h 17"/>
                <a:gd name="T2" fmla="*/ 1 w 23"/>
                <a:gd name="T3" fmla="*/ 10 h 17"/>
                <a:gd name="T4" fmla="*/ 0 w 23"/>
                <a:gd name="T5" fmla="*/ 12 h 17"/>
                <a:gd name="T6" fmla="*/ 1 w 23"/>
                <a:gd name="T7" fmla="*/ 13 h 17"/>
                <a:gd name="T8" fmla="*/ 9 w 23"/>
                <a:gd name="T9" fmla="*/ 17 h 17"/>
                <a:gd name="T10" fmla="*/ 23 w 23"/>
                <a:gd name="T11" fmla="*/ 2 h 17"/>
                <a:gd name="T12" fmla="*/ 10 w 2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10" y="0"/>
                  </a:moveTo>
                  <a:cubicBezTo>
                    <a:pt x="6" y="4"/>
                    <a:pt x="3" y="8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" y="12"/>
                    <a:pt x="1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4" y="11"/>
                    <a:pt x="23" y="2"/>
                    <a:pt x="23" y="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46"/>
            <p:cNvSpPr/>
            <p:nvPr/>
          </p:nvSpPr>
          <p:spPr bwMode="auto">
            <a:xfrm>
              <a:off x="5829301" y="4591051"/>
              <a:ext cx="41275" cy="38100"/>
            </a:xfrm>
            <a:custGeom>
              <a:avLst/>
              <a:gdLst>
                <a:gd name="T0" fmla="*/ 10 w 11"/>
                <a:gd name="T1" fmla="*/ 8 h 10"/>
                <a:gd name="T2" fmla="*/ 2 w 11"/>
                <a:gd name="T3" fmla="*/ 0 h 10"/>
                <a:gd name="T4" fmla="*/ 0 w 11"/>
                <a:gd name="T5" fmla="*/ 0 h 10"/>
                <a:gd name="T6" fmla="*/ 10 w 11"/>
                <a:gd name="T7" fmla="*/ 10 h 10"/>
                <a:gd name="T8" fmla="*/ 10 w 11"/>
                <a:gd name="T9" fmla="*/ 10 h 10"/>
                <a:gd name="T10" fmla="*/ 10 w 11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0" y="8"/>
                  </a:moveTo>
                  <a:cubicBezTo>
                    <a:pt x="8" y="6"/>
                    <a:pt x="5" y="3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0" y="8"/>
                    <a:pt x="10" y="8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47"/>
            <p:cNvSpPr/>
            <p:nvPr/>
          </p:nvSpPr>
          <p:spPr bwMode="auto">
            <a:xfrm>
              <a:off x="5851526" y="4659313"/>
              <a:ext cx="482600" cy="160338"/>
            </a:xfrm>
            <a:custGeom>
              <a:avLst/>
              <a:gdLst>
                <a:gd name="T0" fmla="*/ 117 w 128"/>
                <a:gd name="T1" fmla="*/ 0 h 42"/>
                <a:gd name="T2" fmla="*/ 117 w 128"/>
                <a:gd name="T3" fmla="*/ 0 h 42"/>
                <a:gd name="T4" fmla="*/ 110 w 128"/>
                <a:gd name="T5" fmla="*/ 3 h 42"/>
                <a:gd name="T6" fmla="*/ 104 w 128"/>
                <a:gd name="T7" fmla="*/ 8 h 42"/>
                <a:gd name="T8" fmla="*/ 58 w 128"/>
                <a:gd name="T9" fmla="*/ 33 h 42"/>
                <a:gd name="T10" fmla="*/ 11 w 128"/>
                <a:gd name="T11" fmla="*/ 8 h 42"/>
                <a:gd name="T12" fmla="*/ 6 w 128"/>
                <a:gd name="T13" fmla="*/ 4 h 42"/>
                <a:gd name="T14" fmla="*/ 0 w 128"/>
                <a:gd name="T15" fmla="*/ 7 h 42"/>
                <a:gd name="T16" fmla="*/ 12 w 128"/>
                <a:gd name="T17" fmla="*/ 12 h 42"/>
                <a:gd name="T18" fmla="*/ 18 w 128"/>
                <a:gd name="T19" fmla="*/ 17 h 42"/>
                <a:gd name="T20" fmla="*/ 64 w 128"/>
                <a:gd name="T21" fmla="*/ 42 h 42"/>
                <a:gd name="T22" fmla="*/ 110 w 128"/>
                <a:gd name="T23" fmla="*/ 17 h 42"/>
                <a:gd name="T24" fmla="*/ 116 w 128"/>
                <a:gd name="T25" fmla="*/ 12 h 42"/>
                <a:gd name="T26" fmla="*/ 128 w 128"/>
                <a:gd name="T27" fmla="*/ 7 h 42"/>
                <a:gd name="T28" fmla="*/ 118 w 128"/>
                <a:gd name="T29" fmla="*/ 2 h 42"/>
                <a:gd name="T30" fmla="*/ 117 w 128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42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7" y="4"/>
                    <a:pt x="105" y="6"/>
                    <a:pt x="104" y="8"/>
                  </a:cubicBezTo>
                  <a:cubicBezTo>
                    <a:pt x="95" y="23"/>
                    <a:pt x="78" y="33"/>
                    <a:pt x="58" y="33"/>
                  </a:cubicBezTo>
                  <a:cubicBezTo>
                    <a:pt x="38" y="33"/>
                    <a:pt x="21" y="23"/>
                    <a:pt x="11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3"/>
                    <a:pt x="16" y="15"/>
                    <a:pt x="18" y="17"/>
                  </a:cubicBezTo>
                  <a:cubicBezTo>
                    <a:pt x="27" y="32"/>
                    <a:pt x="44" y="42"/>
                    <a:pt x="64" y="42"/>
                  </a:cubicBezTo>
                  <a:cubicBezTo>
                    <a:pt x="84" y="42"/>
                    <a:pt x="101" y="32"/>
                    <a:pt x="110" y="17"/>
                  </a:cubicBezTo>
                  <a:cubicBezTo>
                    <a:pt x="112" y="15"/>
                    <a:pt x="114" y="13"/>
                    <a:pt x="116" y="12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1"/>
                    <a:pt x="117" y="1"/>
                    <a:pt x="117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48"/>
            <p:cNvSpPr/>
            <p:nvPr/>
          </p:nvSpPr>
          <p:spPr bwMode="auto">
            <a:xfrm>
              <a:off x="5840413" y="4522788"/>
              <a:ext cx="22225" cy="222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6 w 6"/>
                <a:gd name="T5" fmla="*/ 4 h 6"/>
                <a:gd name="T6" fmla="*/ 2 w 6"/>
                <a:gd name="T7" fmla="*/ 0 h 6"/>
                <a:gd name="T8" fmla="*/ 0 w 6"/>
                <a:gd name="T9" fmla="*/ 0 h 6"/>
                <a:gd name="T10" fmla="*/ 6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49"/>
            <p:cNvSpPr/>
            <p:nvPr/>
          </p:nvSpPr>
          <p:spPr bwMode="auto">
            <a:xfrm>
              <a:off x="6273801" y="4522788"/>
              <a:ext cx="71438" cy="30163"/>
            </a:xfrm>
            <a:custGeom>
              <a:avLst/>
              <a:gdLst>
                <a:gd name="T0" fmla="*/ 1 w 19"/>
                <a:gd name="T1" fmla="*/ 4 h 8"/>
                <a:gd name="T2" fmla="*/ 0 w 19"/>
                <a:gd name="T3" fmla="*/ 6 h 8"/>
                <a:gd name="T4" fmla="*/ 2 w 19"/>
                <a:gd name="T5" fmla="*/ 7 h 8"/>
                <a:gd name="T6" fmla="*/ 11 w 19"/>
                <a:gd name="T7" fmla="*/ 8 h 8"/>
                <a:gd name="T8" fmla="*/ 19 w 19"/>
                <a:gd name="T9" fmla="*/ 0 h 8"/>
                <a:gd name="T10" fmla="*/ 5 w 19"/>
                <a:gd name="T11" fmla="*/ 0 h 8"/>
                <a:gd name="T12" fmla="*/ 1 w 1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" y="4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50"/>
            <p:cNvSpPr/>
            <p:nvPr/>
          </p:nvSpPr>
          <p:spPr bwMode="auto">
            <a:xfrm>
              <a:off x="6016626" y="4762501"/>
              <a:ext cx="150813" cy="38100"/>
            </a:xfrm>
            <a:custGeom>
              <a:avLst/>
              <a:gdLst>
                <a:gd name="T0" fmla="*/ 33 w 40"/>
                <a:gd name="T1" fmla="*/ 3 h 10"/>
                <a:gd name="T2" fmla="*/ 27 w 40"/>
                <a:gd name="T3" fmla="*/ 1 h 10"/>
                <a:gd name="T4" fmla="*/ 20 w 40"/>
                <a:gd name="T5" fmla="*/ 0 h 10"/>
                <a:gd name="T6" fmla="*/ 13 w 40"/>
                <a:gd name="T7" fmla="*/ 1 h 10"/>
                <a:gd name="T8" fmla="*/ 7 w 40"/>
                <a:gd name="T9" fmla="*/ 3 h 10"/>
                <a:gd name="T10" fmla="*/ 0 w 40"/>
                <a:gd name="T11" fmla="*/ 1 h 10"/>
                <a:gd name="T12" fmla="*/ 20 w 40"/>
                <a:gd name="T13" fmla="*/ 10 h 10"/>
                <a:gd name="T14" fmla="*/ 40 w 40"/>
                <a:gd name="T15" fmla="*/ 1 h 10"/>
                <a:gd name="T16" fmla="*/ 33 w 40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">
                  <a:moveTo>
                    <a:pt x="33" y="3"/>
                  </a:moveTo>
                  <a:cubicBezTo>
                    <a:pt x="31" y="3"/>
                    <a:pt x="29" y="2"/>
                    <a:pt x="27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11" y="2"/>
                    <a:pt x="9" y="3"/>
                    <a:pt x="7" y="3"/>
                  </a:cubicBezTo>
                  <a:cubicBezTo>
                    <a:pt x="4" y="3"/>
                    <a:pt x="2" y="2"/>
                    <a:pt x="0" y="1"/>
                  </a:cubicBezTo>
                  <a:cubicBezTo>
                    <a:pt x="3" y="6"/>
                    <a:pt x="11" y="10"/>
                    <a:pt x="20" y="10"/>
                  </a:cubicBezTo>
                  <a:cubicBezTo>
                    <a:pt x="29" y="10"/>
                    <a:pt x="37" y="6"/>
                    <a:pt x="40" y="1"/>
                  </a:cubicBezTo>
                  <a:cubicBezTo>
                    <a:pt x="38" y="2"/>
                    <a:pt x="36" y="3"/>
                    <a:pt x="33" y="3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51"/>
            <p:cNvSpPr>
              <a:spLocks noEditPoints="1"/>
            </p:cNvSpPr>
            <p:nvPr/>
          </p:nvSpPr>
          <p:spPr bwMode="auto">
            <a:xfrm>
              <a:off x="6010276" y="4754563"/>
              <a:ext cx="165100" cy="53975"/>
            </a:xfrm>
            <a:custGeom>
              <a:avLst/>
              <a:gdLst>
                <a:gd name="T0" fmla="*/ 22 w 44"/>
                <a:gd name="T1" fmla="*/ 14 h 14"/>
                <a:gd name="T2" fmla="*/ 0 w 44"/>
                <a:gd name="T3" fmla="*/ 4 h 14"/>
                <a:gd name="T4" fmla="*/ 0 w 44"/>
                <a:gd name="T5" fmla="*/ 2 h 14"/>
                <a:gd name="T6" fmla="*/ 3 w 44"/>
                <a:gd name="T7" fmla="*/ 1 h 14"/>
                <a:gd name="T8" fmla="*/ 9 w 44"/>
                <a:gd name="T9" fmla="*/ 3 h 14"/>
                <a:gd name="T10" fmla="*/ 14 w 44"/>
                <a:gd name="T11" fmla="*/ 2 h 14"/>
                <a:gd name="T12" fmla="*/ 22 w 44"/>
                <a:gd name="T13" fmla="*/ 0 h 14"/>
                <a:gd name="T14" fmla="*/ 30 w 44"/>
                <a:gd name="T15" fmla="*/ 2 h 14"/>
                <a:gd name="T16" fmla="*/ 35 w 44"/>
                <a:gd name="T17" fmla="*/ 3 h 14"/>
                <a:gd name="T18" fmla="*/ 41 w 44"/>
                <a:gd name="T19" fmla="*/ 1 h 14"/>
                <a:gd name="T20" fmla="*/ 44 w 44"/>
                <a:gd name="T21" fmla="*/ 2 h 14"/>
                <a:gd name="T22" fmla="*/ 44 w 44"/>
                <a:gd name="T23" fmla="*/ 4 h 14"/>
                <a:gd name="T24" fmla="*/ 22 w 44"/>
                <a:gd name="T25" fmla="*/ 14 h 14"/>
                <a:gd name="T26" fmla="*/ 9 w 44"/>
                <a:gd name="T27" fmla="*/ 7 h 14"/>
                <a:gd name="T28" fmla="*/ 22 w 44"/>
                <a:gd name="T29" fmla="*/ 10 h 14"/>
                <a:gd name="T30" fmla="*/ 35 w 44"/>
                <a:gd name="T31" fmla="*/ 7 h 14"/>
                <a:gd name="T32" fmla="*/ 28 w 44"/>
                <a:gd name="T33" fmla="*/ 5 h 14"/>
                <a:gd name="T34" fmla="*/ 22 w 44"/>
                <a:gd name="T35" fmla="*/ 4 h 14"/>
                <a:gd name="T36" fmla="*/ 16 w 44"/>
                <a:gd name="T37" fmla="*/ 5 h 14"/>
                <a:gd name="T38" fmla="*/ 9 w 44"/>
                <a:gd name="T3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14">
                  <a:moveTo>
                    <a:pt x="22" y="14"/>
                  </a:moveTo>
                  <a:cubicBezTo>
                    <a:pt x="13" y="14"/>
                    <a:pt x="4" y="10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2"/>
                    <a:pt x="7" y="3"/>
                    <a:pt x="9" y="3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5" y="0"/>
                    <a:pt x="27" y="0"/>
                    <a:pt x="30" y="2"/>
                  </a:cubicBezTo>
                  <a:cubicBezTo>
                    <a:pt x="31" y="2"/>
                    <a:pt x="33" y="3"/>
                    <a:pt x="35" y="3"/>
                  </a:cubicBezTo>
                  <a:cubicBezTo>
                    <a:pt x="37" y="3"/>
                    <a:pt x="40" y="2"/>
                    <a:pt x="41" y="1"/>
                  </a:cubicBezTo>
                  <a:cubicBezTo>
                    <a:pt x="42" y="1"/>
                    <a:pt x="43" y="1"/>
                    <a:pt x="44" y="2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0" y="10"/>
                    <a:pt x="31" y="14"/>
                    <a:pt x="22" y="14"/>
                  </a:cubicBezTo>
                  <a:close/>
                  <a:moveTo>
                    <a:pt x="9" y="7"/>
                  </a:moveTo>
                  <a:cubicBezTo>
                    <a:pt x="13" y="9"/>
                    <a:pt x="17" y="10"/>
                    <a:pt x="22" y="10"/>
                  </a:cubicBezTo>
                  <a:cubicBezTo>
                    <a:pt x="27" y="10"/>
                    <a:pt x="31" y="9"/>
                    <a:pt x="35" y="7"/>
                  </a:cubicBezTo>
                  <a:cubicBezTo>
                    <a:pt x="32" y="7"/>
                    <a:pt x="30" y="6"/>
                    <a:pt x="28" y="5"/>
                  </a:cubicBezTo>
                  <a:cubicBezTo>
                    <a:pt x="26" y="4"/>
                    <a:pt x="24" y="4"/>
                    <a:pt x="22" y="4"/>
                  </a:cubicBezTo>
                  <a:cubicBezTo>
                    <a:pt x="20" y="4"/>
                    <a:pt x="18" y="4"/>
                    <a:pt x="16" y="5"/>
                  </a:cubicBezTo>
                  <a:cubicBezTo>
                    <a:pt x="14" y="6"/>
                    <a:pt x="12" y="7"/>
                    <a:pt x="9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52"/>
            <p:cNvSpPr/>
            <p:nvPr/>
          </p:nvSpPr>
          <p:spPr bwMode="auto">
            <a:xfrm>
              <a:off x="6016626" y="4770438"/>
              <a:ext cx="34925" cy="25400"/>
            </a:xfrm>
            <a:custGeom>
              <a:avLst/>
              <a:gdLst>
                <a:gd name="T0" fmla="*/ 6 w 9"/>
                <a:gd name="T1" fmla="*/ 7 h 7"/>
                <a:gd name="T2" fmla="*/ 5 w 9"/>
                <a:gd name="T3" fmla="*/ 7 h 7"/>
                <a:gd name="T4" fmla="*/ 4 w 9"/>
                <a:gd name="T5" fmla="*/ 7 h 7"/>
                <a:gd name="T6" fmla="*/ 0 w 9"/>
                <a:gd name="T7" fmla="*/ 0 h 7"/>
                <a:gd name="T8" fmla="*/ 9 w 9"/>
                <a:gd name="T9" fmla="*/ 0 h 7"/>
                <a:gd name="T10" fmla="*/ 6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6" y="7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53"/>
            <p:cNvSpPr/>
            <p:nvPr/>
          </p:nvSpPr>
          <p:spPr bwMode="auto">
            <a:xfrm>
              <a:off x="6134101" y="4770438"/>
              <a:ext cx="33338" cy="25400"/>
            </a:xfrm>
            <a:custGeom>
              <a:avLst/>
              <a:gdLst>
                <a:gd name="T0" fmla="*/ 3 w 9"/>
                <a:gd name="T1" fmla="*/ 7 h 7"/>
                <a:gd name="T2" fmla="*/ 4 w 9"/>
                <a:gd name="T3" fmla="*/ 7 h 7"/>
                <a:gd name="T4" fmla="*/ 5 w 9"/>
                <a:gd name="T5" fmla="*/ 7 h 7"/>
                <a:gd name="T6" fmla="*/ 9 w 9"/>
                <a:gd name="T7" fmla="*/ 0 h 7"/>
                <a:gd name="T8" fmla="*/ 0 w 9"/>
                <a:gd name="T9" fmla="*/ 0 h 7"/>
                <a:gd name="T10" fmla="*/ 3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54"/>
            <p:cNvSpPr>
              <a:spLocks noEditPoints="1"/>
            </p:cNvSpPr>
            <p:nvPr/>
          </p:nvSpPr>
          <p:spPr bwMode="auto">
            <a:xfrm>
              <a:off x="6010276" y="4762501"/>
              <a:ext cx="47625" cy="41275"/>
            </a:xfrm>
            <a:custGeom>
              <a:avLst/>
              <a:gdLst>
                <a:gd name="T0" fmla="*/ 7 w 13"/>
                <a:gd name="T1" fmla="*/ 11 h 11"/>
                <a:gd name="T2" fmla="*/ 4 w 13"/>
                <a:gd name="T3" fmla="*/ 9 h 11"/>
                <a:gd name="T4" fmla="*/ 1 w 13"/>
                <a:gd name="T5" fmla="*/ 3 h 11"/>
                <a:gd name="T6" fmla="*/ 1 w 13"/>
                <a:gd name="T7" fmla="*/ 1 h 11"/>
                <a:gd name="T8" fmla="*/ 2 w 13"/>
                <a:gd name="T9" fmla="*/ 0 h 11"/>
                <a:gd name="T10" fmla="*/ 11 w 13"/>
                <a:gd name="T11" fmla="*/ 0 h 11"/>
                <a:gd name="T12" fmla="*/ 13 w 13"/>
                <a:gd name="T13" fmla="*/ 1 h 11"/>
                <a:gd name="T14" fmla="*/ 13 w 13"/>
                <a:gd name="T15" fmla="*/ 3 h 11"/>
                <a:gd name="T16" fmla="*/ 9 w 13"/>
                <a:gd name="T17" fmla="*/ 9 h 11"/>
                <a:gd name="T18" fmla="*/ 7 w 13"/>
                <a:gd name="T19" fmla="*/ 11 h 11"/>
                <a:gd name="T20" fmla="*/ 5 w 13"/>
                <a:gd name="T21" fmla="*/ 4 h 11"/>
                <a:gd name="T22" fmla="*/ 7 w 13"/>
                <a:gd name="T23" fmla="*/ 6 h 11"/>
                <a:gd name="T24" fmla="*/ 8 w 13"/>
                <a:gd name="T25" fmla="*/ 4 h 11"/>
                <a:gd name="T26" fmla="*/ 5 w 13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1">
                  <a:moveTo>
                    <a:pt x="7" y="11"/>
                  </a:moveTo>
                  <a:cubicBezTo>
                    <a:pt x="5" y="11"/>
                    <a:pt x="4" y="10"/>
                    <a:pt x="4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1"/>
                    <a:pt x="7" y="11"/>
                  </a:cubicBezTo>
                  <a:close/>
                  <a:moveTo>
                    <a:pt x="5" y="4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55"/>
            <p:cNvSpPr>
              <a:spLocks noEditPoints="1"/>
            </p:cNvSpPr>
            <p:nvPr/>
          </p:nvSpPr>
          <p:spPr bwMode="auto">
            <a:xfrm>
              <a:off x="6126163" y="4762501"/>
              <a:ext cx="49213" cy="41275"/>
            </a:xfrm>
            <a:custGeom>
              <a:avLst/>
              <a:gdLst>
                <a:gd name="T0" fmla="*/ 6 w 13"/>
                <a:gd name="T1" fmla="*/ 11 h 11"/>
                <a:gd name="T2" fmla="*/ 4 w 13"/>
                <a:gd name="T3" fmla="*/ 9 h 11"/>
                <a:gd name="T4" fmla="*/ 0 w 13"/>
                <a:gd name="T5" fmla="*/ 3 h 11"/>
                <a:gd name="T6" fmla="*/ 0 w 13"/>
                <a:gd name="T7" fmla="*/ 1 h 11"/>
                <a:gd name="T8" fmla="*/ 2 w 13"/>
                <a:gd name="T9" fmla="*/ 0 h 11"/>
                <a:gd name="T10" fmla="*/ 11 w 13"/>
                <a:gd name="T11" fmla="*/ 0 h 11"/>
                <a:gd name="T12" fmla="*/ 12 w 13"/>
                <a:gd name="T13" fmla="*/ 1 h 11"/>
                <a:gd name="T14" fmla="*/ 13 w 13"/>
                <a:gd name="T15" fmla="*/ 3 h 11"/>
                <a:gd name="T16" fmla="*/ 9 w 13"/>
                <a:gd name="T17" fmla="*/ 9 h 11"/>
                <a:gd name="T18" fmla="*/ 6 w 13"/>
                <a:gd name="T19" fmla="*/ 11 h 11"/>
                <a:gd name="T20" fmla="*/ 5 w 13"/>
                <a:gd name="T21" fmla="*/ 4 h 11"/>
                <a:gd name="T22" fmla="*/ 6 w 13"/>
                <a:gd name="T23" fmla="*/ 6 h 11"/>
                <a:gd name="T24" fmla="*/ 8 w 13"/>
                <a:gd name="T25" fmla="*/ 4 h 11"/>
                <a:gd name="T26" fmla="*/ 5 w 13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1">
                  <a:moveTo>
                    <a:pt x="6" y="11"/>
                  </a:moveTo>
                  <a:cubicBezTo>
                    <a:pt x="5" y="11"/>
                    <a:pt x="4" y="10"/>
                    <a:pt x="4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1"/>
                    <a:pt x="6" y="11"/>
                  </a:cubicBezTo>
                  <a:close/>
                  <a:moveTo>
                    <a:pt x="5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56"/>
            <p:cNvSpPr/>
            <p:nvPr/>
          </p:nvSpPr>
          <p:spPr bwMode="auto">
            <a:xfrm>
              <a:off x="5986463" y="4648201"/>
              <a:ext cx="211138" cy="125413"/>
            </a:xfrm>
            <a:custGeom>
              <a:avLst/>
              <a:gdLst>
                <a:gd name="T0" fmla="*/ 28 w 56"/>
                <a:gd name="T1" fmla="*/ 0 h 33"/>
                <a:gd name="T2" fmla="*/ 0 w 56"/>
                <a:gd name="T3" fmla="*/ 19 h 33"/>
                <a:gd name="T4" fmla="*/ 15 w 56"/>
                <a:gd name="T5" fmla="*/ 33 h 33"/>
                <a:gd name="T6" fmla="*/ 21 w 56"/>
                <a:gd name="T7" fmla="*/ 31 h 33"/>
                <a:gd name="T8" fmla="*/ 28 w 56"/>
                <a:gd name="T9" fmla="*/ 30 h 33"/>
                <a:gd name="T10" fmla="*/ 35 w 56"/>
                <a:gd name="T11" fmla="*/ 31 h 33"/>
                <a:gd name="T12" fmla="*/ 41 w 56"/>
                <a:gd name="T13" fmla="*/ 33 h 33"/>
                <a:gd name="T14" fmla="*/ 56 w 56"/>
                <a:gd name="T15" fmla="*/ 19 h 33"/>
                <a:gd name="T16" fmla="*/ 28 w 56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3">
                  <a:moveTo>
                    <a:pt x="28" y="0"/>
                  </a:moveTo>
                  <a:cubicBezTo>
                    <a:pt x="3" y="2"/>
                    <a:pt x="0" y="11"/>
                    <a:pt x="0" y="19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7" y="33"/>
                    <a:pt x="19" y="32"/>
                    <a:pt x="21" y="31"/>
                  </a:cubicBezTo>
                  <a:cubicBezTo>
                    <a:pt x="23" y="30"/>
                    <a:pt x="26" y="30"/>
                    <a:pt x="28" y="30"/>
                  </a:cubicBezTo>
                  <a:cubicBezTo>
                    <a:pt x="30" y="30"/>
                    <a:pt x="33" y="30"/>
                    <a:pt x="35" y="31"/>
                  </a:cubicBezTo>
                  <a:cubicBezTo>
                    <a:pt x="37" y="32"/>
                    <a:pt x="39" y="33"/>
                    <a:pt x="41" y="33"/>
                  </a:cubicBezTo>
                  <a:cubicBezTo>
                    <a:pt x="49" y="33"/>
                    <a:pt x="56" y="27"/>
                    <a:pt x="56" y="19"/>
                  </a:cubicBezTo>
                  <a:cubicBezTo>
                    <a:pt x="56" y="11"/>
                    <a:pt x="53" y="2"/>
                    <a:pt x="28" y="0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57"/>
            <p:cNvSpPr/>
            <p:nvPr/>
          </p:nvSpPr>
          <p:spPr bwMode="auto">
            <a:xfrm>
              <a:off x="5991226" y="4667251"/>
              <a:ext cx="206375" cy="106363"/>
            </a:xfrm>
            <a:custGeom>
              <a:avLst/>
              <a:gdLst>
                <a:gd name="T0" fmla="*/ 48 w 55"/>
                <a:gd name="T1" fmla="*/ 0 h 28"/>
                <a:gd name="T2" fmla="*/ 49 w 55"/>
                <a:gd name="T3" fmla="*/ 8 h 28"/>
                <a:gd name="T4" fmla="*/ 35 w 55"/>
                <a:gd name="T5" fmla="*/ 22 h 28"/>
                <a:gd name="T6" fmla="*/ 28 w 55"/>
                <a:gd name="T7" fmla="*/ 20 h 28"/>
                <a:gd name="T8" fmla="*/ 22 w 55"/>
                <a:gd name="T9" fmla="*/ 19 h 28"/>
                <a:gd name="T10" fmla="*/ 15 w 55"/>
                <a:gd name="T11" fmla="*/ 20 h 28"/>
                <a:gd name="T12" fmla="*/ 8 w 55"/>
                <a:gd name="T13" fmla="*/ 22 h 28"/>
                <a:gd name="T14" fmla="*/ 0 w 55"/>
                <a:gd name="T15" fmla="*/ 19 h 28"/>
                <a:gd name="T16" fmla="*/ 14 w 55"/>
                <a:gd name="T17" fmla="*/ 28 h 28"/>
                <a:gd name="T18" fmla="*/ 20 w 55"/>
                <a:gd name="T19" fmla="*/ 26 h 28"/>
                <a:gd name="T20" fmla="*/ 27 w 55"/>
                <a:gd name="T21" fmla="*/ 25 h 28"/>
                <a:gd name="T22" fmla="*/ 34 w 55"/>
                <a:gd name="T23" fmla="*/ 26 h 28"/>
                <a:gd name="T24" fmla="*/ 40 w 55"/>
                <a:gd name="T25" fmla="*/ 28 h 28"/>
                <a:gd name="T26" fmla="*/ 55 w 55"/>
                <a:gd name="T27" fmla="*/ 14 h 28"/>
                <a:gd name="T28" fmla="*/ 48 w 5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28">
                  <a:moveTo>
                    <a:pt x="48" y="0"/>
                  </a:moveTo>
                  <a:cubicBezTo>
                    <a:pt x="49" y="3"/>
                    <a:pt x="49" y="5"/>
                    <a:pt x="49" y="8"/>
                  </a:cubicBezTo>
                  <a:cubicBezTo>
                    <a:pt x="49" y="15"/>
                    <a:pt x="43" y="22"/>
                    <a:pt x="35" y="22"/>
                  </a:cubicBezTo>
                  <a:cubicBezTo>
                    <a:pt x="33" y="22"/>
                    <a:pt x="30" y="21"/>
                    <a:pt x="28" y="20"/>
                  </a:cubicBezTo>
                  <a:cubicBezTo>
                    <a:pt x="26" y="19"/>
                    <a:pt x="24" y="19"/>
                    <a:pt x="22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3" y="21"/>
                    <a:pt x="11" y="22"/>
                    <a:pt x="8" y="22"/>
                  </a:cubicBezTo>
                  <a:cubicBezTo>
                    <a:pt x="5" y="22"/>
                    <a:pt x="3" y="21"/>
                    <a:pt x="0" y="19"/>
                  </a:cubicBezTo>
                  <a:cubicBezTo>
                    <a:pt x="3" y="24"/>
                    <a:pt x="8" y="28"/>
                    <a:pt x="14" y="28"/>
                  </a:cubicBezTo>
                  <a:cubicBezTo>
                    <a:pt x="16" y="28"/>
                    <a:pt x="18" y="27"/>
                    <a:pt x="20" y="26"/>
                  </a:cubicBezTo>
                  <a:cubicBezTo>
                    <a:pt x="22" y="25"/>
                    <a:pt x="25" y="25"/>
                    <a:pt x="27" y="25"/>
                  </a:cubicBezTo>
                  <a:cubicBezTo>
                    <a:pt x="29" y="25"/>
                    <a:pt x="32" y="25"/>
                    <a:pt x="34" y="26"/>
                  </a:cubicBezTo>
                  <a:cubicBezTo>
                    <a:pt x="36" y="27"/>
                    <a:pt x="38" y="28"/>
                    <a:pt x="40" y="28"/>
                  </a:cubicBezTo>
                  <a:cubicBezTo>
                    <a:pt x="48" y="28"/>
                    <a:pt x="55" y="22"/>
                    <a:pt x="55" y="14"/>
                  </a:cubicBezTo>
                  <a:cubicBezTo>
                    <a:pt x="55" y="9"/>
                    <a:pt x="54" y="4"/>
                    <a:pt x="48" y="0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58"/>
            <p:cNvSpPr>
              <a:spLocks noEditPoints="1"/>
            </p:cNvSpPr>
            <p:nvPr/>
          </p:nvSpPr>
          <p:spPr bwMode="auto">
            <a:xfrm>
              <a:off x="5980113" y="4640263"/>
              <a:ext cx="225425" cy="141288"/>
            </a:xfrm>
            <a:custGeom>
              <a:avLst/>
              <a:gdLst>
                <a:gd name="T0" fmla="*/ 43 w 60"/>
                <a:gd name="T1" fmla="*/ 37 h 37"/>
                <a:gd name="T2" fmla="*/ 36 w 60"/>
                <a:gd name="T3" fmla="*/ 35 h 37"/>
                <a:gd name="T4" fmla="*/ 30 w 60"/>
                <a:gd name="T5" fmla="*/ 34 h 37"/>
                <a:gd name="T6" fmla="*/ 24 w 60"/>
                <a:gd name="T7" fmla="*/ 35 h 37"/>
                <a:gd name="T8" fmla="*/ 17 w 60"/>
                <a:gd name="T9" fmla="*/ 37 h 37"/>
                <a:gd name="T10" fmla="*/ 0 w 60"/>
                <a:gd name="T11" fmla="*/ 21 h 37"/>
                <a:gd name="T12" fmla="*/ 30 w 60"/>
                <a:gd name="T13" fmla="*/ 0 h 37"/>
                <a:gd name="T14" fmla="*/ 30 w 60"/>
                <a:gd name="T15" fmla="*/ 0 h 37"/>
                <a:gd name="T16" fmla="*/ 60 w 60"/>
                <a:gd name="T17" fmla="*/ 21 h 37"/>
                <a:gd name="T18" fmla="*/ 43 w 60"/>
                <a:gd name="T19" fmla="*/ 37 h 37"/>
                <a:gd name="T20" fmla="*/ 30 w 60"/>
                <a:gd name="T21" fmla="*/ 30 h 37"/>
                <a:gd name="T22" fmla="*/ 38 w 60"/>
                <a:gd name="T23" fmla="*/ 32 h 37"/>
                <a:gd name="T24" fmla="*/ 43 w 60"/>
                <a:gd name="T25" fmla="*/ 33 h 37"/>
                <a:gd name="T26" fmla="*/ 56 w 60"/>
                <a:gd name="T27" fmla="*/ 21 h 37"/>
                <a:gd name="T28" fmla="*/ 52 w 60"/>
                <a:gd name="T29" fmla="*/ 11 h 37"/>
                <a:gd name="T30" fmla="*/ 30 w 60"/>
                <a:gd name="T31" fmla="*/ 4 h 37"/>
                <a:gd name="T32" fmla="*/ 8 w 60"/>
                <a:gd name="T33" fmla="*/ 11 h 37"/>
                <a:gd name="T34" fmla="*/ 4 w 60"/>
                <a:gd name="T35" fmla="*/ 21 h 37"/>
                <a:gd name="T36" fmla="*/ 17 w 60"/>
                <a:gd name="T37" fmla="*/ 33 h 37"/>
                <a:gd name="T38" fmla="*/ 22 w 60"/>
                <a:gd name="T39" fmla="*/ 32 h 37"/>
                <a:gd name="T40" fmla="*/ 30 w 60"/>
                <a:gd name="T4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37">
                  <a:moveTo>
                    <a:pt x="43" y="37"/>
                  </a:moveTo>
                  <a:cubicBezTo>
                    <a:pt x="41" y="37"/>
                    <a:pt x="38" y="36"/>
                    <a:pt x="36" y="35"/>
                  </a:cubicBezTo>
                  <a:cubicBezTo>
                    <a:pt x="34" y="34"/>
                    <a:pt x="32" y="34"/>
                    <a:pt x="30" y="34"/>
                  </a:cubicBezTo>
                  <a:cubicBezTo>
                    <a:pt x="28" y="34"/>
                    <a:pt x="26" y="34"/>
                    <a:pt x="24" y="35"/>
                  </a:cubicBezTo>
                  <a:cubicBezTo>
                    <a:pt x="22" y="36"/>
                    <a:pt x="19" y="37"/>
                    <a:pt x="17" y="37"/>
                  </a:cubicBezTo>
                  <a:cubicBezTo>
                    <a:pt x="8" y="37"/>
                    <a:pt x="0" y="30"/>
                    <a:pt x="0" y="21"/>
                  </a:cubicBezTo>
                  <a:cubicBezTo>
                    <a:pt x="0" y="12"/>
                    <a:pt x="4" y="2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6" y="2"/>
                    <a:pt x="60" y="12"/>
                    <a:pt x="60" y="21"/>
                  </a:cubicBezTo>
                  <a:cubicBezTo>
                    <a:pt x="60" y="30"/>
                    <a:pt x="52" y="37"/>
                    <a:pt x="43" y="37"/>
                  </a:cubicBezTo>
                  <a:close/>
                  <a:moveTo>
                    <a:pt x="30" y="30"/>
                  </a:moveTo>
                  <a:cubicBezTo>
                    <a:pt x="33" y="30"/>
                    <a:pt x="35" y="30"/>
                    <a:pt x="38" y="32"/>
                  </a:cubicBezTo>
                  <a:cubicBezTo>
                    <a:pt x="39" y="32"/>
                    <a:pt x="41" y="33"/>
                    <a:pt x="43" y="33"/>
                  </a:cubicBezTo>
                  <a:cubicBezTo>
                    <a:pt x="50" y="33"/>
                    <a:pt x="56" y="27"/>
                    <a:pt x="56" y="21"/>
                  </a:cubicBezTo>
                  <a:cubicBezTo>
                    <a:pt x="56" y="17"/>
                    <a:pt x="55" y="14"/>
                    <a:pt x="52" y="11"/>
                  </a:cubicBezTo>
                  <a:cubicBezTo>
                    <a:pt x="48" y="7"/>
                    <a:pt x="41" y="5"/>
                    <a:pt x="30" y="4"/>
                  </a:cubicBezTo>
                  <a:cubicBezTo>
                    <a:pt x="19" y="5"/>
                    <a:pt x="12" y="7"/>
                    <a:pt x="8" y="11"/>
                  </a:cubicBezTo>
                  <a:cubicBezTo>
                    <a:pt x="5" y="14"/>
                    <a:pt x="4" y="17"/>
                    <a:pt x="4" y="21"/>
                  </a:cubicBezTo>
                  <a:cubicBezTo>
                    <a:pt x="4" y="27"/>
                    <a:pt x="10" y="33"/>
                    <a:pt x="17" y="33"/>
                  </a:cubicBezTo>
                  <a:cubicBezTo>
                    <a:pt x="19" y="33"/>
                    <a:pt x="21" y="32"/>
                    <a:pt x="22" y="32"/>
                  </a:cubicBezTo>
                  <a:cubicBezTo>
                    <a:pt x="25" y="30"/>
                    <a:pt x="27" y="30"/>
                    <a:pt x="30" y="3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259"/>
            <p:cNvSpPr>
              <a:spLocks noChangeArrowheads="1"/>
            </p:cNvSpPr>
            <p:nvPr/>
          </p:nvSpPr>
          <p:spPr bwMode="auto">
            <a:xfrm>
              <a:off x="5967413" y="4594226"/>
              <a:ext cx="46038" cy="539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60"/>
            <p:cNvSpPr>
              <a:spLocks noEditPoints="1"/>
            </p:cNvSpPr>
            <p:nvPr/>
          </p:nvSpPr>
          <p:spPr bwMode="auto">
            <a:xfrm>
              <a:off x="5961063" y="4586288"/>
              <a:ext cx="55563" cy="69850"/>
            </a:xfrm>
            <a:custGeom>
              <a:avLst/>
              <a:gdLst>
                <a:gd name="T0" fmla="*/ 8 w 15"/>
                <a:gd name="T1" fmla="*/ 18 h 18"/>
                <a:gd name="T2" fmla="*/ 0 w 15"/>
                <a:gd name="T3" fmla="*/ 9 h 18"/>
                <a:gd name="T4" fmla="*/ 8 w 15"/>
                <a:gd name="T5" fmla="*/ 0 h 18"/>
                <a:gd name="T6" fmla="*/ 15 w 15"/>
                <a:gd name="T7" fmla="*/ 9 h 18"/>
                <a:gd name="T8" fmla="*/ 8 w 15"/>
                <a:gd name="T9" fmla="*/ 18 h 18"/>
                <a:gd name="T10" fmla="*/ 8 w 15"/>
                <a:gd name="T11" fmla="*/ 4 h 18"/>
                <a:gd name="T12" fmla="*/ 4 w 15"/>
                <a:gd name="T13" fmla="*/ 9 h 18"/>
                <a:gd name="T14" fmla="*/ 8 w 15"/>
                <a:gd name="T15" fmla="*/ 14 h 18"/>
                <a:gd name="T16" fmla="*/ 12 w 15"/>
                <a:gd name="T17" fmla="*/ 9 h 18"/>
                <a:gd name="T18" fmla="*/ 8 w 15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4"/>
                    <a:pt x="15" y="9"/>
                  </a:cubicBezTo>
                  <a:cubicBezTo>
                    <a:pt x="15" y="14"/>
                    <a:pt x="12" y="18"/>
                    <a:pt x="8" y="18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8" y="14"/>
                  </a:cubicBezTo>
                  <a:cubicBezTo>
                    <a:pt x="10" y="14"/>
                    <a:pt x="12" y="12"/>
                    <a:pt x="12" y="9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261"/>
            <p:cNvSpPr>
              <a:spLocks noChangeArrowheads="1"/>
            </p:cNvSpPr>
            <p:nvPr/>
          </p:nvSpPr>
          <p:spPr bwMode="auto">
            <a:xfrm>
              <a:off x="6172201" y="4594226"/>
              <a:ext cx="44450" cy="539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62"/>
            <p:cNvSpPr>
              <a:spLocks noEditPoints="1"/>
            </p:cNvSpPr>
            <p:nvPr/>
          </p:nvSpPr>
          <p:spPr bwMode="auto">
            <a:xfrm>
              <a:off x="6167438" y="4586288"/>
              <a:ext cx="57150" cy="69850"/>
            </a:xfrm>
            <a:custGeom>
              <a:avLst/>
              <a:gdLst>
                <a:gd name="T0" fmla="*/ 7 w 15"/>
                <a:gd name="T1" fmla="*/ 18 h 18"/>
                <a:gd name="T2" fmla="*/ 0 w 15"/>
                <a:gd name="T3" fmla="*/ 9 h 18"/>
                <a:gd name="T4" fmla="*/ 7 w 15"/>
                <a:gd name="T5" fmla="*/ 0 h 18"/>
                <a:gd name="T6" fmla="*/ 15 w 15"/>
                <a:gd name="T7" fmla="*/ 9 h 18"/>
                <a:gd name="T8" fmla="*/ 7 w 15"/>
                <a:gd name="T9" fmla="*/ 18 h 18"/>
                <a:gd name="T10" fmla="*/ 7 w 15"/>
                <a:gd name="T11" fmla="*/ 4 h 18"/>
                <a:gd name="T12" fmla="*/ 3 w 15"/>
                <a:gd name="T13" fmla="*/ 9 h 18"/>
                <a:gd name="T14" fmla="*/ 7 w 15"/>
                <a:gd name="T15" fmla="*/ 14 h 18"/>
                <a:gd name="T16" fmla="*/ 11 w 15"/>
                <a:gd name="T17" fmla="*/ 9 h 18"/>
                <a:gd name="T18" fmla="*/ 7 w 15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7" y="18"/>
                  </a:move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9"/>
                  </a:cubicBezTo>
                  <a:cubicBezTo>
                    <a:pt x="15" y="14"/>
                    <a:pt x="11" y="18"/>
                    <a:pt x="7" y="18"/>
                  </a:cubicBezTo>
                  <a:close/>
                  <a:moveTo>
                    <a:pt x="7" y="4"/>
                  </a:moveTo>
                  <a:cubicBezTo>
                    <a:pt x="5" y="4"/>
                    <a:pt x="3" y="6"/>
                    <a:pt x="3" y="9"/>
                  </a:cubicBezTo>
                  <a:cubicBezTo>
                    <a:pt x="3" y="12"/>
                    <a:pt x="5" y="14"/>
                    <a:pt x="7" y="14"/>
                  </a:cubicBezTo>
                  <a:cubicBezTo>
                    <a:pt x="9" y="14"/>
                    <a:pt x="11" y="12"/>
                    <a:pt x="11" y="9"/>
                  </a:cubicBezTo>
                  <a:cubicBezTo>
                    <a:pt x="11" y="6"/>
                    <a:pt x="9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63"/>
            <p:cNvSpPr/>
            <p:nvPr/>
          </p:nvSpPr>
          <p:spPr bwMode="auto">
            <a:xfrm>
              <a:off x="6040438" y="4681538"/>
              <a:ext cx="41275" cy="38100"/>
            </a:xfrm>
            <a:custGeom>
              <a:avLst/>
              <a:gdLst>
                <a:gd name="T0" fmla="*/ 2 w 11"/>
                <a:gd name="T1" fmla="*/ 1 h 10"/>
                <a:gd name="T2" fmla="*/ 7 w 11"/>
                <a:gd name="T3" fmla="*/ 1 h 10"/>
                <a:gd name="T4" fmla="*/ 10 w 11"/>
                <a:gd name="T5" fmla="*/ 8 h 10"/>
                <a:gd name="T6" fmla="*/ 2 w 11"/>
                <a:gd name="T7" fmla="*/ 6 h 10"/>
                <a:gd name="T8" fmla="*/ 2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11" y="7"/>
                    <a:pt x="10" y="8"/>
                  </a:cubicBezTo>
                  <a:cubicBezTo>
                    <a:pt x="8" y="10"/>
                    <a:pt x="3" y="7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64"/>
            <p:cNvSpPr/>
            <p:nvPr/>
          </p:nvSpPr>
          <p:spPr bwMode="auto">
            <a:xfrm>
              <a:off x="6103938" y="4681538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4 w 11"/>
                <a:gd name="T3" fmla="*/ 1 h 10"/>
                <a:gd name="T4" fmla="*/ 1 w 11"/>
                <a:gd name="T5" fmla="*/ 8 h 10"/>
                <a:gd name="T6" fmla="*/ 9 w 11"/>
                <a:gd name="T7" fmla="*/ 6 h 10"/>
                <a:gd name="T8" fmla="*/ 9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3" y="2"/>
                    <a:pt x="0" y="7"/>
                    <a:pt x="1" y="8"/>
                  </a:cubicBezTo>
                  <a:cubicBezTo>
                    <a:pt x="3" y="10"/>
                    <a:pt x="8" y="7"/>
                    <a:pt x="9" y="6"/>
                  </a:cubicBezTo>
                  <a:cubicBezTo>
                    <a:pt x="11" y="5"/>
                    <a:pt x="11" y="2"/>
                    <a:pt x="9" y="1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65"/>
            <p:cNvSpPr>
              <a:spLocks noEditPoints="1"/>
            </p:cNvSpPr>
            <p:nvPr/>
          </p:nvSpPr>
          <p:spPr bwMode="auto">
            <a:xfrm>
              <a:off x="6035676" y="4675188"/>
              <a:ext cx="49213" cy="49213"/>
            </a:xfrm>
            <a:custGeom>
              <a:avLst/>
              <a:gdLst>
                <a:gd name="T0" fmla="*/ 9 w 13"/>
                <a:gd name="T1" fmla="*/ 13 h 13"/>
                <a:gd name="T2" fmla="*/ 1 w 13"/>
                <a:gd name="T3" fmla="*/ 9 h 13"/>
                <a:gd name="T4" fmla="*/ 0 w 13"/>
                <a:gd name="T5" fmla="*/ 6 h 13"/>
                <a:gd name="T6" fmla="*/ 1 w 13"/>
                <a:gd name="T7" fmla="*/ 2 h 13"/>
                <a:gd name="T8" fmla="*/ 5 w 13"/>
                <a:gd name="T9" fmla="*/ 0 h 13"/>
                <a:gd name="T10" fmla="*/ 9 w 13"/>
                <a:gd name="T11" fmla="*/ 1 h 13"/>
                <a:gd name="T12" fmla="*/ 12 w 13"/>
                <a:gd name="T13" fmla="*/ 6 h 13"/>
                <a:gd name="T14" fmla="*/ 12 w 13"/>
                <a:gd name="T15" fmla="*/ 12 h 13"/>
                <a:gd name="T16" fmla="*/ 9 w 13"/>
                <a:gd name="T17" fmla="*/ 13 h 13"/>
                <a:gd name="T18" fmla="*/ 5 w 13"/>
                <a:gd name="T19" fmla="*/ 4 h 13"/>
                <a:gd name="T20" fmla="*/ 4 w 13"/>
                <a:gd name="T21" fmla="*/ 4 h 13"/>
                <a:gd name="T22" fmla="*/ 4 w 13"/>
                <a:gd name="T23" fmla="*/ 5 h 13"/>
                <a:gd name="T24" fmla="*/ 4 w 13"/>
                <a:gd name="T25" fmla="*/ 7 h 13"/>
                <a:gd name="T26" fmla="*/ 9 w 13"/>
                <a:gd name="T27" fmla="*/ 9 h 13"/>
                <a:gd name="T28" fmla="*/ 6 w 13"/>
                <a:gd name="T29" fmla="*/ 4 h 13"/>
                <a:gd name="T30" fmla="*/ 5 w 13"/>
                <a:gd name="T3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cubicBezTo>
                    <a:pt x="7" y="13"/>
                    <a:pt x="3" y="11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3" y="9"/>
                    <a:pt x="13" y="11"/>
                    <a:pt x="12" y="12"/>
                  </a:cubicBezTo>
                  <a:cubicBezTo>
                    <a:pt x="12" y="12"/>
                    <a:pt x="11" y="13"/>
                    <a:pt x="9" y="13"/>
                  </a:cubicBezTo>
                  <a:close/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7"/>
                    <a:pt x="7" y="9"/>
                    <a:pt x="9" y="9"/>
                  </a:cubicBezTo>
                  <a:cubicBezTo>
                    <a:pt x="9" y="8"/>
                    <a:pt x="7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66"/>
            <p:cNvSpPr>
              <a:spLocks noEditPoints="1"/>
            </p:cNvSpPr>
            <p:nvPr/>
          </p:nvSpPr>
          <p:spPr bwMode="auto">
            <a:xfrm>
              <a:off x="6099176" y="4675188"/>
              <a:ext cx="53975" cy="49213"/>
            </a:xfrm>
            <a:custGeom>
              <a:avLst/>
              <a:gdLst>
                <a:gd name="T0" fmla="*/ 4 w 14"/>
                <a:gd name="T1" fmla="*/ 13 h 13"/>
                <a:gd name="T2" fmla="*/ 4 w 14"/>
                <a:gd name="T3" fmla="*/ 13 h 13"/>
                <a:gd name="T4" fmla="*/ 1 w 14"/>
                <a:gd name="T5" fmla="*/ 12 h 13"/>
                <a:gd name="T6" fmla="*/ 1 w 14"/>
                <a:gd name="T7" fmla="*/ 6 h 13"/>
                <a:gd name="T8" fmla="*/ 4 w 14"/>
                <a:gd name="T9" fmla="*/ 1 h 13"/>
                <a:gd name="T10" fmla="*/ 8 w 14"/>
                <a:gd name="T11" fmla="*/ 0 h 13"/>
                <a:gd name="T12" fmla="*/ 12 w 14"/>
                <a:gd name="T13" fmla="*/ 2 h 13"/>
                <a:gd name="T14" fmla="*/ 12 w 14"/>
                <a:gd name="T15" fmla="*/ 9 h 13"/>
                <a:gd name="T16" fmla="*/ 4 w 14"/>
                <a:gd name="T17" fmla="*/ 13 h 13"/>
                <a:gd name="T18" fmla="*/ 8 w 14"/>
                <a:gd name="T19" fmla="*/ 4 h 13"/>
                <a:gd name="T20" fmla="*/ 7 w 14"/>
                <a:gd name="T21" fmla="*/ 4 h 13"/>
                <a:gd name="T22" fmla="*/ 4 w 14"/>
                <a:gd name="T23" fmla="*/ 9 h 13"/>
                <a:gd name="T24" fmla="*/ 9 w 14"/>
                <a:gd name="T25" fmla="*/ 7 h 13"/>
                <a:gd name="T26" fmla="*/ 9 w 14"/>
                <a:gd name="T27" fmla="*/ 4 h 13"/>
                <a:gd name="T28" fmla="*/ 8 w 14"/>
                <a:gd name="T2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9"/>
                    <a:pt x="1" y="6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4" y="4"/>
                    <a:pt x="14" y="7"/>
                    <a:pt x="12" y="9"/>
                  </a:cubicBezTo>
                  <a:cubicBezTo>
                    <a:pt x="10" y="11"/>
                    <a:pt x="6" y="13"/>
                    <a:pt x="4" y="1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8"/>
                    <a:pt x="4" y="9"/>
                  </a:cubicBezTo>
                  <a:cubicBezTo>
                    <a:pt x="6" y="9"/>
                    <a:pt x="8" y="7"/>
                    <a:pt x="9" y="7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67"/>
            <p:cNvSpPr>
              <a:spLocks noEditPoints="1"/>
            </p:cNvSpPr>
            <p:nvPr/>
          </p:nvSpPr>
          <p:spPr bwMode="auto">
            <a:xfrm>
              <a:off x="5821363" y="4449763"/>
              <a:ext cx="542925" cy="377825"/>
            </a:xfrm>
            <a:custGeom>
              <a:avLst/>
              <a:gdLst>
                <a:gd name="T0" fmla="*/ 24 w 144"/>
                <a:gd name="T1" fmla="*/ 73 h 99"/>
                <a:gd name="T2" fmla="*/ 7 w 144"/>
                <a:gd name="T3" fmla="*/ 64 h 99"/>
                <a:gd name="T4" fmla="*/ 7 w 144"/>
                <a:gd name="T5" fmla="*/ 60 h 99"/>
                <a:gd name="T6" fmla="*/ 1 w 144"/>
                <a:gd name="T7" fmla="*/ 38 h 99"/>
                <a:gd name="T8" fmla="*/ 2 w 144"/>
                <a:gd name="T9" fmla="*/ 35 h 99"/>
                <a:gd name="T10" fmla="*/ 4 w 144"/>
                <a:gd name="T11" fmla="*/ 20 h 99"/>
                <a:gd name="T12" fmla="*/ 5 w 144"/>
                <a:gd name="T13" fmla="*/ 17 h 99"/>
                <a:gd name="T14" fmla="*/ 33 w 144"/>
                <a:gd name="T15" fmla="*/ 14 h 99"/>
                <a:gd name="T16" fmla="*/ 111 w 144"/>
                <a:gd name="T17" fmla="*/ 14 h 99"/>
                <a:gd name="T18" fmla="*/ 118 w 144"/>
                <a:gd name="T19" fmla="*/ 17 h 99"/>
                <a:gd name="T20" fmla="*/ 141 w 144"/>
                <a:gd name="T21" fmla="*/ 18 h 99"/>
                <a:gd name="T22" fmla="*/ 129 w 144"/>
                <a:gd name="T23" fmla="*/ 33 h 99"/>
                <a:gd name="T24" fmla="*/ 144 w 144"/>
                <a:gd name="T25" fmla="*/ 36 h 99"/>
                <a:gd name="T26" fmla="*/ 127 w 144"/>
                <a:gd name="T27" fmla="*/ 55 h 99"/>
                <a:gd name="T28" fmla="*/ 138 w 144"/>
                <a:gd name="T29" fmla="*/ 62 h 99"/>
                <a:gd name="T30" fmla="*/ 125 w 144"/>
                <a:gd name="T31" fmla="*/ 69 h 99"/>
                <a:gd name="T32" fmla="*/ 72 w 144"/>
                <a:gd name="T33" fmla="*/ 99 h 99"/>
                <a:gd name="T34" fmla="*/ 21 w 144"/>
                <a:gd name="T35" fmla="*/ 65 h 99"/>
                <a:gd name="T36" fmla="*/ 72 w 144"/>
                <a:gd name="T37" fmla="*/ 95 h 99"/>
                <a:gd name="T38" fmla="*/ 123 w 144"/>
                <a:gd name="T39" fmla="*/ 65 h 99"/>
                <a:gd name="T40" fmla="*/ 125 w 144"/>
                <a:gd name="T41" fmla="*/ 58 h 99"/>
                <a:gd name="T42" fmla="*/ 124 w 144"/>
                <a:gd name="T43" fmla="*/ 53 h 99"/>
                <a:gd name="T44" fmla="*/ 128 w 144"/>
                <a:gd name="T45" fmla="*/ 37 h 99"/>
                <a:gd name="T46" fmla="*/ 126 w 144"/>
                <a:gd name="T47" fmla="*/ 31 h 99"/>
                <a:gd name="T48" fmla="*/ 118 w 144"/>
                <a:gd name="T49" fmla="*/ 21 h 99"/>
                <a:gd name="T50" fmla="*/ 72 w 144"/>
                <a:gd name="T51" fmla="*/ 4 h 99"/>
                <a:gd name="T52" fmla="*/ 26 w 144"/>
                <a:gd name="T53" fmla="*/ 21 h 99"/>
                <a:gd name="T54" fmla="*/ 10 w 144"/>
                <a:gd name="T55" fmla="*/ 21 h 99"/>
                <a:gd name="T56" fmla="*/ 19 w 144"/>
                <a:gd name="T57" fmla="*/ 34 h 99"/>
                <a:gd name="T58" fmla="*/ 6 w 144"/>
                <a:gd name="T59" fmla="*/ 38 h 99"/>
                <a:gd name="T60" fmla="*/ 21 w 144"/>
                <a:gd name="T61" fmla="*/ 56 h 99"/>
                <a:gd name="T62" fmla="*/ 12 w 144"/>
                <a:gd name="T63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99">
                  <a:moveTo>
                    <a:pt x="72" y="99"/>
                  </a:moveTo>
                  <a:cubicBezTo>
                    <a:pt x="52" y="99"/>
                    <a:pt x="34" y="89"/>
                    <a:pt x="24" y="73"/>
                  </a:cubicBezTo>
                  <a:cubicBezTo>
                    <a:pt x="23" y="71"/>
                    <a:pt x="21" y="70"/>
                    <a:pt x="19" y="69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3"/>
                    <a:pt x="6" y="63"/>
                    <a:pt x="6" y="62"/>
                  </a:cubicBezTo>
                  <a:cubicBezTo>
                    <a:pt x="6" y="61"/>
                    <a:pt x="6" y="61"/>
                    <a:pt x="7" y="60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2" y="50"/>
                    <a:pt x="1" y="38"/>
                    <a:pt x="1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1" y="36"/>
                    <a:pt x="1" y="35"/>
                    <a:pt x="2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7"/>
                    <a:pt x="31" y="16"/>
                    <a:pt x="33" y="14"/>
                  </a:cubicBezTo>
                  <a:cubicBezTo>
                    <a:pt x="44" y="5"/>
                    <a:pt x="57" y="0"/>
                    <a:pt x="72" y="0"/>
                  </a:cubicBezTo>
                  <a:cubicBezTo>
                    <a:pt x="87" y="0"/>
                    <a:pt x="100" y="5"/>
                    <a:pt x="111" y="14"/>
                  </a:cubicBezTo>
                  <a:cubicBezTo>
                    <a:pt x="113" y="16"/>
                    <a:pt x="115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0" y="17"/>
                    <a:pt x="140" y="17"/>
                    <a:pt x="141" y="18"/>
                  </a:cubicBezTo>
                  <a:cubicBezTo>
                    <a:pt x="141" y="18"/>
                    <a:pt x="141" y="19"/>
                    <a:pt x="140" y="20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3" y="35"/>
                    <a:pt x="143" y="36"/>
                    <a:pt x="144" y="36"/>
                  </a:cubicBezTo>
                  <a:cubicBezTo>
                    <a:pt x="144" y="37"/>
                    <a:pt x="144" y="38"/>
                    <a:pt x="143" y="38"/>
                  </a:cubicBezTo>
                  <a:cubicBezTo>
                    <a:pt x="143" y="38"/>
                    <a:pt x="132" y="50"/>
                    <a:pt x="127" y="55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38" y="61"/>
                    <a:pt x="138" y="61"/>
                    <a:pt x="138" y="62"/>
                  </a:cubicBezTo>
                  <a:cubicBezTo>
                    <a:pt x="138" y="63"/>
                    <a:pt x="138" y="63"/>
                    <a:pt x="137" y="64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3" y="70"/>
                    <a:pt x="121" y="71"/>
                    <a:pt x="120" y="73"/>
                  </a:cubicBezTo>
                  <a:cubicBezTo>
                    <a:pt x="110" y="89"/>
                    <a:pt x="92" y="99"/>
                    <a:pt x="72" y="99"/>
                  </a:cubicBezTo>
                  <a:close/>
                  <a:moveTo>
                    <a:pt x="12" y="62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23" y="67"/>
                    <a:pt x="26" y="69"/>
                    <a:pt x="27" y="71"/>
                  </a:cubicBezTo>
                  <a:cubicBezTo>
                    <a:pt x="36" y="86"/>
                    <a:pt x="53" y="95"/>
                    <a:pt x="72" y="95"/>
                  </a:cubicBezTo>
                  <a:cubicBezTo>
                    <a:pt x="91" y="95"/>
                    <a:pt x="108" y="86"/>
                    <a:pt x="117" y="71"/>
                  </a:cubicBezTo>
                  <a:cubicBezTo>
                    <a:pt x="118" y="69"/>
                    <a:pt x="121" y="67"/>
                    <a:pt x="123" y="65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4" y="57"/>
                    <a:pt x="123" y="56"/>
                  </a:cubicBezTo>
                  <a:cubicBezTo>
                    <a:pt x="123" y="55"/>
                    <a:pt x="124" y="54"/>
                    <a:pt x="124" y="53"/>
                  </a:cubicBezTo>
                  <a:cubicBezTo>
                    <a:pt x="127" y="49"/>
                    <a:pt x="134" y="42"/>
                    <a:pt x="138" y="38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6" y="37"/>
                    <a:pt x="125" y="36"/>
                    <a:pt x="125" y="34"/>
                  </a:cubicBezTo>
                  <a:cubicBezTo>
                    <a:pt x="124" y="33"/>
                    <a:pt x="125" y="32"/>
                    <a:pt x="126" y="3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4" y="21"/>
                    <a:pt x="111" y="20"/>
                    <a:pt x="108" y="17"/>
                  </a:cubicBezTo>
                  <a:cubicBezTo>
                    <a:pt x="98" y="9"/>
                    <a:pt x="86" y="4"/>
                    <a:pt x="72" y="4"/>
                  </a:cubicBezTo>
                  <a:cubicBezTo>
                    <a:pt x="58" y="4"/>
                    <a:pt x="46" y="9"/>
                    <a:pt x="36" y="17"/>
                  </a:cubicBezTo>
                  <a:cubicBezTo>
                    <a:pt x="33" y="20"/>
                    <a:pt x="30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19" y="34"/>
                  </a:cubicBezTo>
                  <a:cubicBezTo>
                    <a:pt x="19" y="36"/>
                    <a:pt x="18" y="37"/>
                    <a:pt x="1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0" y="42"/>
                    <a:pt x="17" y="49"/>
                    <a:pt x="20" y="53"/>
                  </a:cubicBezTo>
                  <a:cubicBezTo>
                    <a:pt x="20" y="54"/>
                    <a:pt x="21" y="55"/>
                    <a:pt x="21" y="56"/>
                  </a:cubicBezTo>
                  <a:cubicBezTo>
                    <a:pt x="20" y="57"/>
                    <a:pt x="20" y="58"/>
                    <a:pt x="19" y="58"/>
                  </a:cubicBezTo>
                  <a:lnTo>
                    <a:pt x="12" y="6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椭圆 31"/>
          <p:cNvSpPr/>
          <p:nvPr/>
        </p:nvSpPr>
        <p:spPr>
          <a:xfrm rot="16954181">
            <a:off x="5111919" y="2178560"/>
            <a:ext cx="2004738" cy="198475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6025" y="2145010"/>
            <a:ext cx="14965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5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VS</a:t>
            </a:r>
            <a:endParaRPr lang="en-US" altLang="zh-CN" sz="115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642850" y="3525130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1777788" y="3325105"/>
            <a:ext cx="177800" cy="177800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2125450" y="3525130"/>
            <a:ext cx="442913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260388" y="3325105"/>
            <a:ext cx="176213" cy="177800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606463" y="3525130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2741400" y="3325105"/>
            <a:ext cx="177800" cy="177800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8368622" y="2612123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8503559" y="2412098"/>
            <a:ext cx="176213" cy="177800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8849634" y="2612123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8986159" y="2412098"/>
            <a:ext cx="176213" cy="177800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9332234" y="2612123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9467172" y="2412098"/>
            <a:ext cx="177800" cy="177800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3159422" y="3529810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3294360" y="3329785"/>
            <a:ext cx="177800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3642022" y="3529810"/>
            <a:ext cx="442913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3776960" y="3329785"/>
            <a:ext cx="176213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3153756" y="2612123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3288693" y="2412098"/>
            <a:ext cx="177800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8383543" y="3525130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8518480" y="3325105"/>
            <a:ext cx="176213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8864555" y="3525130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9001080" y="3325105"/>
            <a:ext cx="176213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7"/>
          <p:cNvSpPr/>
          <p:nvPr/>
        </p:nvSpPr>
        <p:spPr bwMode="auto">
          <a:xfrm>
            <a:off x="9347155" y="3525130"/>
            <a:ext cx="444500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9482093" y="3325105"/>
            <a:ext cx="177800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1621259" y="2610536"/>
            <a:ext cx="444500" cy="581025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1756197" y="2412098"/>
            <a:ext cx="177800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2103859" y="2610536"/>
            <a:ext cx="442913" cy="581025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2238797" y="2412098"/>
            <a:ext cx="176213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/>
          <p:nvPr/>
        </p:nvSpPr>
        <p:spPr bwMode="auto">
          <a:xfrm>
            <a:off x="2584872" y="2610536"/>
            <a:ext cx="444500" cy="581025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>
            <a:off x="2719809" y="2412098"/>
            <a:ext cx="177800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19"/>
          <p:cNvSpPr/>
          <p:nvPr/>
        </p:nvSpPr>
        <p:spPr bwMode="auto">
          <a:xfrm>
            <a:off x="9869764" y="3525130"/>
            <a:ext cx="442913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0"/>
          <p:cNvSpPr/>
          <p:nvPr/>
        </p:nvSpPr>
        <p:spPr bwMode="auto">
          <a:xfrm>
            <a:off x="10004702" y="3325105"/>
            <a:ext cx="176213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601197" y="4176872"/>
            <a:ext cx="4040651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smtClean="0">
                <a:solidFill>
                  <a:srgbClr val="ED5C5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66%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</a:t>
            </a: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 A designer can use default text to simulate what text would look like. 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511686" y="3059544"/>
            <a:ext cx="545676" cy="465586"/>
            <a:chOff x="4349506" y="3098800"/>
            <a:chExt cx="565617" cy="482600"/>
          </a:xfrm>
        </p:grpSpPr>
        <p:sp>
          <p:nvSpPr>
            <p:cNvPr id="39" name="任意多边形 38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rot="10800000">
            <a:off x="4171214" y="3035732"/>
            <a:ext cx="545676" cy="465586"/>
            <a:chOff x="4349506" y="3098800"/>
            <a:chExt cx="565617" cy="482600"/>
          </a:xfrm>
        </p:grpSpPr>
        <p:sp>
          <p:nvSpPr>
            <p:cNvPr id="43" name="任意多边形 42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807717" y="4188231"/>
            <a:ext cx="4040651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smtClean="0">
                <a:solidFill>
                  <a:srgbClr val="ED5C5C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44%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</a:t>
            </a: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 A designer can use default text to simulate what text would look like. 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7" name="Freeform 19"/>
          <p:cNvSpPr/>
          <p:nvPr/>
        </p:nvSpPr>
        <p:spPr bwMode="auto">
          <a:xfrm>
            <a:off x="9877153" y="2614574"/>
            <a:ext cx="442913" cy="579438"/>
          </a:xfrm>
          <a:custGeom>
            <a:avLst/>
            <a:gdLst>
              <a:gd name="T0" fmla="*/ 84 w 118"/>
              <a:gd name="T1" fmla="*/ 45 h 154"/>
              <a:gd name="T2" fmla="*/ 85 w 118"/>
              <a:gd name="T3" fmla="*/ 60 h 154"/>
              <a:gd name="T4" fmla="*/ 81 w 118"/>
              <a:gd name="T5" fmla="*/ 91 h 154"/>
              <a:gd name="T6" fmla="*/ 80 w 118"/>
              <a:gd name="T7" fmla="*/ 95 h 154"/>
              <a:gd name="T8" fmla="*/ 81 w 118"/>
              <a:gd name="T9" fmla="*/ 131 h 154"/>
              <a:gd name="T10" fmla="*/ 81 w 118"/>
              <a:gd name="T11" fmla="*/ 133 h 154"/>
              <a:gd name="T12" fmla="*/ 68 w 118"/>
              <a:gd name="T13" fmla="*/ 151 h 154"/>
              <a:gd name="T14" fmla="*/ 63 w 118"/>
              <a:gd name="T15" fmla="*/ 134 h 154"/>
              <a:gd name="T16" fmla="*/ 63 w 118"/>
              <a:gd name="T17" fmla="*/ 100 h 154"/>
              <a:gd name="T18" fmla="*/ 61 w 118"/>
              <a:gd name="T19" fmla="*/ 96 h 154"/>
              <a:gd name="T20" fmla="*/ 59 w 118"/>
              <a:gd name="T21" fmla="*/ 101 h 154"/>
              <a:gd name="T22" fmla="*/ 55 w 118"/>
              <a:gd name="T23" fmla="*/ 142 h 154"/>
              <a:gd name="T24" fmla="*/ 54 w 118"/>
              <a:gd name="T25" fmla="*/ 147 h 154"/>
              <a:gd name="T26" fmla="*/ 50 w 118"/>
              <a:gd name="T27" fmla="*/ 152 h 154"/>
              <a:gd name="T28" fmla="*/ 36 w 118"/>
              <a:gd name="T29" fmla="*/ 140 h 154"/>
              <a:gd name="T30" fmla="*/ 39 w 118"/>
              <a:gd name="T31" fmla="*/ 112 h 154"/>
              <a:gd name="T32" fmla="*/ 35 w 118"/>
              <a:gd name="T33" fmla="*/ 88 h 154"/>
              <a:gd name="T34" fmla="*/ 34 w 118"/>
              <a:gd name="T35" fmla="*/ 72 h 154"/>
              <a:gd name="T36" fmla="*/ 38 w 118"/>
              <a:gd name="T37" fmla="*/ 47 h 154"/>
              <a:gd name="T38" fmla="*/ 39 w 118"/>
              <a:gd name="T39" fmla="*/ 31 h 154"/>
              <a:gd name="T40" fmla="*/ 25 w 118"/>
              <a:gd name="T41" fmla="*/ 59 h 154"/>
              <a:gd name="T42" fmla="*/ 13 w 118"/>
              <a:gd name="T43" fmla="*/ 66 h 154"/>
              <a:gd name="T44" fmla="*/ 2 w 118"/>
              <a:gd name="T45" fmla="*/ 61 h 154"/>
              <a:gd name="T46" fmla="*/ 4 w 118"/>
              <a:gd name="T47" fmla="*/ 52 h 154"/>
              <a:gd name="T48" fmla="*/ 18 w 118"/>
              <a:gd name="T49" fmla="*/ 23 h 154"/>
              <a:gd name="T50" fmla="*/ 21 w 118"/>
              <a:gd name="T51" fmla="*/ 17 h 154"/>
              <a:gd name="T52" fmla="*/ 52 w 118"/>
              <a:gd name="T53" fmla="*/ 1 h 154"/>
              <a:gd name="T54" fmla="*/ 74 w 118"/>
              <a:gd name="T55" fmla="*/ 1 h 154"/>
              <a:gd name="T56" fmla="*/ 95 w 118"/>
              <a:gd name="T57" fmla="*/ 15 h 154"/>
              <a:gd name="T58" fmla="*/ 115 w 118"/>
              <a:gd name="T59" fmla="*/ 49 h 154"/>
              <a:gd name="T60" fmla="*/ 117 w 118"/>
              <a:gd name="T61" fmla="*/ 54 h 154"/>
              <a:gd name="T62" fmla="*/ 113 w 118"/>
              <a:gd name="T63" fmla="*/ 66 h 154"/>
              <a:gd name="T64" fmla="*/ 98 w 118"/>
              <a:gd name="T65" fmla="*/ 62 h 154"/>
              <a:gd name="T66" fmla="*/ 90 w 118"/>
              <a:gd name="T67" fmla="*/ 48 h 154"/>
              <a:gd name="T68" fmla="*/ 83 w 118"/>
              <a:gd name="T69" fmla="*/ 32 h 154"/>
              <a:gd name="T70" fmla="*/ 84 w 118"/>
              <a:gd name="T71" fmla="*/ 4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4">
                <a:moveTo>
                  <a:pt x="84" y="45"/>
                </a:moveTo>
                <a:cubicBezTo>
                  <a:pt x="84" y="50"/>
                  <a:pt x="85" y="55"/>
                  <a:pt x="85" y="60"/>
                </a:cubicBezTo>
                <a:cubicBezTo>
                  <a:pt x="86" y="69"/>
                  <a:pt x="87" y="83"/>
                  <a:pt x="81" y="91"/>
                </a:cubicBezTo>
                <a:cubicBezTo>
                  <a:pt x="80" y="92"/>
                  <a:pt x="80" y="94"/>
                  <a:pt x="80" y="95"/>
                </a:cubicBezTo>
                <a:cubicBezTo>
                  <a:pt x="80" y="107"/>
                  <a:pt x="81" y="118"/>
                  <a:pt x="81" y="131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1" y="148"/>
                  <a:pt x="84" y="150"/>
                  <a:pt x="68" y="151"/>
                </a:cubicBezTo>
                <a:cubicBezTo>
                  <a:pt x="62" y="152"/>
                  <a:pt x="63" y="140"/>
                  <a:pt x="63" y="134"/>
                </a:cubicBezTo>
                <a:cubicBezTo>
                  <a:pt x="63" y="123"/>
                  <a:pt x="63" y="111"/>
                  <a:pt x="63" y="100"/>
                </a:cubicBezTo>
                <a:cubicBezTo>
                  <a:pt x="63" y="99"/>
                  <a:pt x="62" y="98"/>
                  <a:pt x="61" y="96"/>
                </a:cubicBezTo>
                <a:cubicBezTo>
                  <a:pt x="60" y="98"/>
                  <a:pt x="59" y="99"/>
                  <a:pt x="59" y="101"/>
                </a:cubicBezTo>
                <a:cubicBezTo>
                  <a:pt x="57" y="115"/>
                  <a:pt x="56" y="128"/>
                  <a:pt x="55" y="142"/>
                </a:cubicBezTo>
                <a:cubicBezTo>
                  <a:pt x="55" y="144"/>
                  <a:pt x="55" y="146"/>
                  <a:pt x="54" y="147"/>
                </a:cubicBezTo>
                <a:cubicBezTo>
                  <a:pt x="53" y="149"/>
                  <a:pt x="52" y="151"/>
                  <a:pt x="50" y="152"/>
                </a:cubicBezTo>
                <a:cubicBezTo>
                  <a:pt x="42" y="154"/>
                  <a:pt x="35" y="148"/>
                  <a:pt x="36" y="140"/>
                </a:cubicBezTo>
                <a:cubicBezTo>
                  <a:pt x="36" y="131"/>
                  <a:pt x="38" y="122"/>
                  <a:pt x="39" y="112"/>
                </a:cubicBezTo>
                <a:cubicBezTo>
                  <a:pt x="40" y="104"/>
                  <a:pt x="41" y="96"/>
                  <a:pt x="35" y="88"/>
                </a:cubicBezTo>
                <a:cubicBezTo>
                  <a:pt x="33" y="85"/>
                  <a:pt x="34" y="76"/>
                  <a:pt x="34" y="72"/>
                </a:cubicBezTo>
                <a:cubicBezTo>
                  <a:pt x="35" y="63"/>
                  <a:pt x="37" y="55"/>
                  <a:pt x="38" y="47"/>
                </a:cubicBezTo>
                <a:cubicBezTo>
                  <a:pt x="38" y="45"/>
                  <a:pt x="40" y="40"/>
                  <a:pt x="39" y="31"/>
                </a:cubicBezTo>
                <a:cubicBezTo>
                  <a:pt x="35" y="39"/>
                  <a:pt x="28" y="53"/>
                  <a:pt x="25" y="59"/>
                </a:cubicBezTo>
                <a:cubicBezTo>
                  <a:pt x="22" y="64"/>
                  <a:pt x="17" y="65"/>
                  <a:pt x="13" y="66"/>
                </a:cubicBezTo>
                <a:cubicBezTo>
                  <a:pt x="8" y="67"/>
                  <a:pt x="5" y="64"/>
                  <a:pt x="2" y="61"/>
                </a:cubicBezTo>
                <a:cubicBezTo>
                  <a:pt x="0" y="57"/>
                  <a:pt x="2" y="55"/>
                  <a:pt x="4" y="52"/>
                </a:cubicBezTo>
                <a:cubicBezTo>
                  <a:pt x="9" y="43"/>
                  <a:pt x="13" y="33"/>
                  <a:pt x="18" y="23"/>
                </a:cubicBezTo>
                <a:cubicBezTo>
                  <a:pt x="19" y="21"/>
                  <a:pt x="20" y="19"/>
                  <a:pt x="21" y="17"/>
                </a:cubicBezTo>
                <a:cubicBezTo>
                  <a:pt x="28" y="6"/>
                  <a:pt x="39" y="0"/>
                  <a:pt x="52" y="1"/>
                </a:cubicBezTo>
                <a:cubicBezTo>
                  <a:pt x="60" y="1"/>
                  <a:pt x="67" y="0"/>
                  <a:pt x="74" y="1"/>
                </a:cubicBezTo>
                <a:cubicBezTo>
                  <a:pt x="83" y="2"/>
                  <a:pt x="90" y="8"/>
                  <a:pt x="95" y="15"/>
                </a:cubicBezTo>
                <a:cubicBezTo>
                  <a:pt x="102" y="26"/>
                  <a:pt x="108" y="37"/>
                  <a:pt x="115" y="49"/>
                </a:cubicBezTo>
                <a:cubicBezTo>
                  <a:pt x="116" y="50"/>
                  <a:pt x="117" y="52"/>
                  <a:pt x="117" y="54"/>
                </a:cubicBezTo>
                <a:cubicBezTo>
                  <a:pt x="118" y="61"/>
                  <a:pt x="117" y="64"/>
                  <a:pt x="113" y="66"/>
                </a:cubicBezTo>
                <a:cubicBezTo>
                  <a:pt x="108" y="69"/>
                  <a:pt x="102" y="67"/>
                  <a:pt x="98" y="62"/>
                </a:cubicBezTo>
                <a:cubicBezTo>
                  <a:pt x="95" y="58"/>
                  <a:pt x="92" y="53"/>
                  <a:pt x="90" y="48"/>
                </a:cubicBezTo>
                <a:cubicBezTo>
                  <a:pt x="89" y="47"/>
                  <a:pt x="84" y="34"/>
                  <a:pt x="83" y="32"/>
                </a:cubicBezTo>
                <a:cubicBezTo>
                  <a:pt x="82" y="32"/>
                  <a:pt x="85" y="45"/>
                  <a:pt x="8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0"/>
          <p:cNvSpPr/>
          <p:nvPr/>
        </p:nvSpPr>
        <p:spPr bwMode="auto">
          <a:xfrm>
            <a:off x="10012091" y="2414549"/>
            <a:ext cx="176213" cy="176213"/>
          </a:xfrm>
          <a:custGeom>
            <a:avLst/>
            <a:gdLst>
              <a:gd name="T0" fmla="*/ 0 w 47"/>
              <a:gd name="T1" fmla="*/ 25 h 47"/>
              <a:gd name="T2" fmla="*/ 23 w 47"/>
              <a:gd name="T3" fmla="*/ 0 h 47"/>
              <a:gd name="T4" fmla="*/ 47 w 47"/>
              <a:gd name="T5" fmla="*/ 26 h 47"/>
              <a:gd name="T6" fmla="*/ 26 w 47"/>
              <a:gd name="T7" fmla="*/ 47 h 47"/>
              <a:gd name="T8" fmla="*/ 0 w 47"/>
              <a:gd name="T9" fmla="*/ 2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0" y="25"/>
                </a:moveTo>
                <a:cubicBezTo>
                  <a:pt x="0" y="6"/>
                  <a:pt x="10" y="1"/>
                  <a:pt x="23" y="0"/>
                </a:cubicBezTo>
                <a:cubicBezTo>
                  <a:pt x="45" y="0"/>
                  <a:pt x="47" y="16"/>
                  <a:pt x="47" y="26"/>
                </a:cubicBezTo>
                <a:cubicBezTo>
                  <a:pt x="47" y="37"/>
                  <a:pt x="37" y="47"/>
                  <a:pt x="26" y="47"/>
                </a:cubicBezTo>
                <a:cubicBezTo>
                  <a:pt x="10" y="47"/>
                  <a:pt x="0" y="38"/>
                  <a:pt x="0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rot="10800000">
            <a:off x="1600133" y="22321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10473034">
            <a:off x="3325237" y="26895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7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59531" y="3885278"/>
            <a:ext cx="2176454" cy="166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6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6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3430" y="3285895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" name="Freeform 30"/>
          <p:cNvSpPr>
            <a:spLocks noEditPoints="1"/>
          </p:cNvSpPr>
          <p:nvPr/>
        </p:nvSpPr>
        <p:spPr bwMode="auto">
          <a:xfrm>
            <a:off x="1802538" y="33617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91174" y="26666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1997" y="32918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0800000">
            <a:off x="4837078" y="22321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0473034">
            <a:off x="6562182" y="26895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7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6476" y="3885278"/>
            <a:ext cx="2176454" cy="166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6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6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10375" y="3285895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Freeform 30"/>
          <p:cNvSpPr>
            <a:spLocks noEditPoints="1"/>
          </p:cNvSpPr>
          <p:nvPr/>
        </p:nvSpPr>
        <p:spPr bwMode="auto">
          <a:xfrm>
            <a:off x="5039483" y="33617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28119" y="26666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8942" y="32918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>
            <a:off x="8115812" y="22321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473034">
            <a:off x="9840916" y="26895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7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75210" y="3885278"/>
            <a:ext cx="2176454" cy="166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6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6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89109" y="331332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" name="Freeform 30"/>
          <p:cNvSpPr>
            <a:spLocks noEditPoints="1"/>
          </p:cNvSpPr>
          <p:nvPr/>
        </p:nvSpPr>
        <p:spPr bwMode="auto">
          <a:xfrm>
            <a:off x="8318217" y="33617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006853" y="26666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97676" y="32918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829970" y="3811568"/>
            <a:ext cx="13258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132986" y="3815168"/>
            <a:ext cx="13258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409657" y="3833456"/>
            <a:ext cx="13258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738" y="2148435"/>
            <a:ext cx="8966524" cy="3118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98" y="1551006"/>
            <a:ext cx="3420954" cy="879674"/>
          </a:xfrm>
          <a:prstGeom prst="rect">
            <a:avLst/>
          </a:prstGeom>
        </p:spPr>
      </p:pic>
      <p:sp>
        <p:nvSpPr>
          <p:cNvPr id="14" name="Freeform 11"/>
          <p:cNvSpPr/>
          <p:nvPr/>
        </p:nvSpPr>
        <p:spPr bwMode="auto">
          <a:xfrm>
            <a:off x="2268538" y="2301152"/>
            <a:ext cx="563563" cy="393700"/>
          </a:xfrm>
          <a:custGeom>
            <a:avLst/>
            <a:gdLst>
              <a:gd name="T0" fmla="*/ 63 w 63"/>
              <a:gd name="T1" fmla="*/ 18 h 43"/>
              <a:gd name="T2" fmla="*/ 59 w 63"/>
              <a:gd name="T3" fmla="*/ 15 h 43"/>
              <a:gd name="T4" fmla="*/ 55 w 63"/>
              <a:gd name="T5" fmla="*/ 19 h 43"/>
              <a:gd name="T6" fmla="*/ 54 w 63"/>
              <a:gd name="T7" fmla="*/ 28 h 43"/>
              <a:gd name="T8" fmla="*/ 5 w 63"/>
              <a:gd name="T9" fmla="*/ 0 h 43"/>
              <a:gd name="T10" fmla="*/ 0 w 63"/>
              <a:gd name="T11" fmla="*/ 3 h 43"/>
              <a:gd name="T12" fmla="*/ 4 w 63"/>
              <a:gd name="T13" fmla="*/ 8 h 43"/>
              <a:gd name="T14" fmla="*/ 49 w 63"/>
              <a:gd name="T15" fmla="*/ 35 h 43"/>
              <a:gd name="T16" fmla="*/ 33 w 63"/>
              <a:gd name="T17" fmla="*/ 35 h 43"/>
              <a:gd name="T18" fmla="*/ 29 w 63"/>
              <a:gd name="T19" fmla="*/ 38 h 43"/>
              <a:gd name="T20" fmla="*/ 32 w 63"/>
              <a:gd name="T21" fmla="*/ 43 h 43"/>
              <a:gd name="T22" fmla="*/ 40 w 63"/>
              <a:gd name="T23" fmla="*/ 43 h 43"/>
              <a:gd name="T24" fmla="*/ 51 w 63"/>
              <a:gd name="T25" fmla="*/ 43 h 43"/>
              <a:gd name="T26" fmla="*/ 56 w 63"/>
              <a:gd name="T27" fmla="*/ 42 h 43"/>
              <a:gd name="T28" fmla="*/ 60 w 63"/>
              <a:gd name="T29" fmla="*/ 39 h 43"/>
              <a:gd name="T30" fmla="*/ 61 w 63"/>
              <a:gd name="T31" fmla="*/ 34 h 43"/>
              <a:gd name="T32" fmla="*/ 63 w 63"/>
              <a:gd name="T33" fmla="*/ 1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3">
                <a:moveTo>
                  <a:pt x="63" y="18"/>
                </a:moveTo>
                <a:cubicBezTo>
                  <a:pt x="63" y="16"/>
                  <a:pt x="61" y="15"/>
                  <a:pt x="59" y="15"/>
                </a:cubicBezTo>
                <a:cubicBezTo>
                  <a:pt x="56" y="15"/>
                  <a:pt x="55" y="17"/>
                  <a:pt x="55" y="19"/>
                </a:cubicBezTo>
                <a:cubicBezTo>
                  <a:pt x="55" y="22"/>
                  <a:pt x="55" y="25"/>
                  <a:pt x="54" y="28"/>
                </a:cubicBezTo>
                <a:cubicBezTo>
                  <a:pt x="42" y="13"/>
                  <a:pt x="25" y="4"/>
                  <a:pt x="5" y="0"/>
                </a:cubicBezTo>
                <a:cubicBezTo>
                  <a:pt x="3" y="0"/>
                  <a:pt x="1" y="1"/>
                  <a:pt x="0" y="3"/>
                </a:cubicBezTo>
                <a:cubicBezTo>
                  <a:pt x="0" y="5"/>
                  <a:pt x="1" y="7"/>
                  <a:pt x="4" y="8"/>
                </a:cubicBezTo>
                <a:cubicBezTo>
                  <a:pt x="23" y="11"/>
                  <a:pt x="38" y="20"/>
                  <a:pt x="49" y="35"/>
                </a:cubicBezTo>
                <a:cubicBezTo>
                  <a:pt x="43" y="35"/>
                  <a:pt x="38" y="36"/>
                  <a:pt x="33" y="35"/>
                </a:cubicBezTo>
                <a:cubicBezTo>
                  <a:pt x="31" y="34"/>
                  <a:pt x="29" y="36"/>
                  <a:pt x="29" y="38"/>
                </a:cubicBezTo>
                <a:cubicBezTo>
                  <a:pt x="28" y="40"/>
                  <a:pt x="30" y="42"/>
                  <a:pt x="32" y="43"/>
                </a:cubicBezTo>
                <a:cubicBezTo>
                  <a:pt x="34" y="43"/>
                  <a:pt x="37" y="43"/>
                  <a:pt x="40" y="43"/>
                </a:cubicBezTo>
                <a:cubicBezTo>
                  <a:pt x="43" y="43"/>
                  <a:pt x="47" y="43"/>
                  <a:pt x="51" y="43"/>
                </a:cubicBezTo>
                <a:cubicBezTo>
                  <a:pt x="53" y="43"/>
                  <a:pt x="54" y="42"/>
                  <a:pt x="56" y="42"/>
                </a:cubicBezTo>
                <a:cubicBezTo>
                  <a:pt x="58" y="42"/>
                  <a:pt x="59" y="41"/>
                  <a:pt x="60" y="39"/>
                </a:cubicBezTo>
                <a:cubicBezTo>
                  <a:pt x="60" y="38"/>
                  <a:pt x="60" y="36"/>
                  <a:pt x="61" y="34"/>
                </a:cubicBezTo>
                <a:cubicBezTo>
                  <a:pt x="62" y="29"/>
                  <a:pt x="63" y="23"/>
                  <a:pt x="63" y="18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9654955" y="2886940"/>
            <a:ext cx="565150" cy="403225"/>
          </a:xfrm>
          <a:custGeom>
            <a:avLst/>
            <a:gdLst>
              <a:gd name="T0" fmla="*/ 0 w 63"/>
              <a:gd name="T1" fmla="*/ 19 h 44"/>
              <a:gd name="T2" fmla="*/ 4 w 63"/>
              <a:gd name="T3" fmla="*/ 15 h 44"/>
              <a:gd name="T4" fmla="*/ 8 w 63"/>
              <a:gd name="T5" fmla="*/ 19 h 44"/>
              <a:gd name="T6" fmla="*/ 9 w 63"/>
              <a:gd name="T7" fmla="*/ 29 h 44"/>
              <a:gd name="T8" fmla="*/ 58 w 63"/>
              <a:gd name="T9" fmla="*/ 0 h 44"/>
              <a:gd name="T10" fmla="*/ 63 w 63"/>
              <a:gd name="T11" fmla="*/ 3 h 44"/>
              <a:gd name="T12" fmla="*/ 59 w 63"/>
              <a:gd name="T13" fmla="*/ 8 h 44"/>
              <a:gd name="T14" fmla="*/ 14 w 63"/>
              <a:gd name="T15" fmla="*/ 35 h 44"/>
              <a:gd name="T16" fmla="*/ 30 w 63"/>
              <a:gd name="T17" fmla="*/ 35 h 44"/>
              <a:gd name="T18" fmla="*/ 34 w 63"/>
              <a:gd name="T19" fmla="*/ 38 h 44"/>
              <a:gd name="T20" fmla="*/ 31 w 63"/>
              <a:gd name="T21" fmla="*/ 43 h 44"/>
              <a:gd name="T22" fmla="*/ 23 w 63"/>
              <a:gd name="T23" fmla="*/ 44 h 44"/>
              <a:gd name="T24" fmla="*/ 12 w 63"/>
              <a:gd name="T25" fmla="*/ 43 h 44"/>
              <a:gd name="T26" fmla="*/ 7 w 63"/>
              <a:gd name="T27" fmla="*/ 43 h 44"/>
              <a:gd name="T28" fmla="*/ 3 w 63"/>
              <a:gd name="T29" fmla="*/ 39 h 44"/>
              <a:gd name="T30" fmla="*/ 2 w 63"/>
              <a:gd name="T31" fmla="*/ 35 h 44"/>
              <a:gd name="T32" fmla="*/ 0 w 63"/>
              <a:gd name="T33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4">
                <a:moveTo>
                  <a:pt x="0" y="19"/>
                </a:moveTo>
                <a:cubicBezTo>
                  <a:pt x="0" y="17"/>
                  <a:pt x="2" y="15"/>
                  <a:pt x="4" y="15"/>
                </a:cubicBezTo>
                <a:cubicBezTo>
                  <a:pt x="7" y="15"/>
                  <a:pt x="8" y="17"/>
                  <a:pt x="8" y="19"/>
                </a:cubicBezTo>
                <a:cubicBezTo>
                  <a:pt x="8" y="22"/>
                  <a:pt x="8" y="25"/>
                  <a:pt x="9" y="29"/>
                </a:cubicBezTo>
                <a:cubicBezTo>
                  <a:pt x="21" y="14"/>
                  <a:pt x="38" y="4"/>
                  <a:pt x="58" y="0"/>
                </a:cubicBezTo>
                <a:cubicBezTo>
                  <a:pt x="60" y="0"/>
                  <a:pt x="62" y="1"/>
                  <a:pt x="63" y="3"/>
                </a:cubicBezTo>
                <a:cubicBezTo>
                  <a:pt x="63" y="6"/>
                  <a:pt x="61" y="8"/>
                  <a:pt x="59" y="8"/>
                </a:cubicBezTo>
                <a:cubicBezTo>
                  <a:pt x="40" y="12"/>
                  <a:pt x="25" y="21"/>
                  <a:pt x="14" y="35"/>
                </a:cubicBezTo>
                <a:cubicBezTo>
                  <a:pt x="19" y="36"/>
                  <a:pt x="25" y="36"/>
                  <a:pt x="30" y="35"/>
                </a:cubicBezTo>
                <a:cubicBezTo>
                  <a:pt x="32" y="35"/>
                  <a:pt x="34" y="36"/>
                  <a:pt x="34" y="38"/>
                </a:cubicBezTo>
                <a:cubicBezTo>
                  <a:pt x="35" y="40"/>
                  <a:pt x="33" y="43"/>
                  <a:pt x="31" y="43"/>
                </a:cubicBezTo>
                <a:cubicBezTo>
                  <a:pt x="29" y="44"/>
                  <a:pt x="26" y="44"/>
                  <a:pt x="23" y="44"/>
                </a:cubicBezTo>
                <a:cubicBezTo>
                  <a:pt x="19" y="44"/>
                  <a:pt x="16" y="43"/>
                  <a:pt x="12" y="43"/>
                </a:cubicBezTo>
                <a:cubicBezTo>
                  <a:pt x="10" y="43"/>
                  <a:pt x="8" y="43"/>
                  <a:pt x="7" y="43"/>
                </a:cubicBezTo>
                <a:cubicBezTo>
                  <a:pt x="5" y="42"/>
                  <a:pt x="3" y="41"/>
                  <a:pt x="3" y="39"/>
                </a:cubicBezTo>
                <a:cubicBezTo>
                  <a:pt x="3" y="38"/>
                  <a:pt x="2" y="36"/>
                  <a:pt x="2" y="35"/>
                </a:cubicBezTo>
                <a:cubicBezTo>
                  <a:pt x="1" y="29"/>
                  <a:pt x="0" y="23"/>
                  <a:pt x="0" y="19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9325298" y="2209077"/>
            <a:ext cx="565150" cy="403225"/>
          </a:xfrm>
          <a:custGeom>
            <a:avLst/>
            <a:gdLst>
              <a:gd name="T0" fmla="*/ 0 w 63"/>
              <a:gd name="T1" fmla="*/ 19 h 44"/>
              <a:gd name="T2" fmla="*/ 4 w 63"/>
              <a:gd name="T3" fmla="*/ 15 h 44"/>
              <a:gd name="T4" fmla="*/ 8 w 63"/>
              <a:gd name="T5" fmla="*/ 20 h 44"/>
              <a:gd name="T6" fmla="*/ 9 w 63"/>
              <a:gd name="T7" fmla="*/ 29 h 44"/>
              <a:gd name="T8" fmla="*/ 58 w 63"/>
              <a:gd name="T9" fmla="*/ 0 h 44"/>
              <a:gd name="T10" fmla="*/ 63 w 63"/>
              <a:gd name="T11" fmla="*/ 3 h 44"/>
              <a:gd name="T12" fmla="*/ 59 w 63"/>
              <a:gd name="T13" fmla="*/ 8 h 44"/>
              <a:gd name="T14" fmla="*/ 14 w 63"/>
              <a:gd name="T15" fmla="*/ 35 h 44"/>
              <a:gd name="T16" fmla="*/ 30 w 63"/>
              <a:gd name="T17" fmla="*/ 35 h 44"/>
              <a:gd name="T18" fmla="*/ 34 w 63"/>
              <a:gd name="T19" fmla="*/ 38 h 44"/>
              <a:gd name="T20" fmla="*/ 31 w 63"/>
              <a:gd name="T21" fmla="*/ 43 h 44"/>
              <a:gd name="T22" fmla="*/ 23 w 63"/>
              <a:gd name="T23" fmla="*/ 44 h 44"/>
              <a:gd name="T24" fmla="*/ 12 w 63"/>
              <a:gd name="T25" fmla="*/ 43 h 44"/>
              <a:gd name="T26" fmla="*/ 7 w 63"/>
              <a:gd name="T27" fmla="*/ 43 h 44"/>
              <a:gd name="T28" fmla="*/ 3 w 63"/>
              <a:gd name="T29" fmla="*/ 39 h 44"/>
              <a:gd name="T30" fmla="*/ 2 w 63"/>
              <a:gd name="T31" fmla="*/ 35 h 44"/>
              <a:gd name="T32" fmla="*/ 0 w 63"/>
              <a:gd name="T33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4">
                <a:moveTo>
                  <a:pt x="0" y="19"/>
                </a:moveTo>
                <a:cubicBezTo>
                  <a:pt x="0" y="17"/>
                  <a:pt x="2" y="15"/>
                  <a:pt x="4" y="15"/>
                </a:cubicBezTo>
                <a:cubicBezTo>
                  <a:pt x="7" y="15"/>
                  <a:pt x="8" y="17"/>
                  <a:pt x="8" y="20"/>
                </a:cubicBezTo>
                <a:cubicBezTo>
                  <a:pt x="8" y="22"/>
                  <a:pt x="8" y="25"/>
                  <a:pt x="9" y="29"/>
                </a:cubicBezTo>
                <a:cubicBezTo>
                  <a:pt x="21" y="14"/>
                  <a:pt x="38" y="4"/>
                  <a:pt x="58" y="0"/>
                </a:cubicBezTo>
                <a:cubicBezTo>
                  <a:pt x="60" y="0"/>
                  <a:pt x="62" y="1"/>
                  <a:pt x="63" y="3"/>
                </a:cubicBezTo>
                <a:cubicBezTo>
                  <a:pt x="63" y="6"/>
                  <a:pt x="61" y="8"/>
                  <a:pt x="59" y="8"/>
                </a:cubicBezTo>
                <a:cubicBezTo>
                  <a:pt x="40" y="12"/>
                  <a:pt x="25" y="21"/>
                  <a:pt x="14" y="35"/>
                </a:cubicBezTo>
                <a:cubicBezTo>
                  <a:pt x="19" y="36"/>
                  <a:pt x="25" y="36"/>
                  <a:pt x="30" y="35"/>
                </a:cubicBezTo>
                <a:cubicBezTo>
                  <a:pt x="32" y="35"/>
                  <a:pt x="34" y="36"/>
                  <a:pt x="34" y="38"/>
                </a:cubicBezTo>
                <a:cubicBezTo>
                  <a:pt x="35" y="41"/>
                  <a:pt x="33" y="43"/>
                  <a:pt x="31" y="43"/>
                </a:cubicBezTo>
                <a:cubicBezTo>
                  <a:pt x="29" y="44"/>
                  <a:pt x="26" y="44"/>
                  <a:pt x="23" y="44"/>
                </a:cubicBezTo>
                <a:cubicBezTo>
                  <a:pt x="19" y="44"/>
                  <a:pt x="16" y="43"/>
                  <a:pt x="12" y="43"/>
                </a:cubicBezTo>
                <a:cubicBezTo>
                  <a:pt x="10" y="43"/>
                  <a:pt x="8" y="43"/>
                  <a:pt x="7" y="43"/>
                </a:cubicBezTo>
                <a:cubicBezTo>
                  <a:pt x="5" y="43"/>
                  <a:pt x="3" y="41"/>
                  <a:pt x="3" y="39"/>
                </a:cubicBezTo>
                <a:cubicBezTo>
                  <a:pt x="3" y="38"/>
                  <a:pt x="2" y="36"/>
                  <a:pt x="2" y="35"/>
                </a:cubicBezTo>
                <a:cubicBezTo>
                  <a:pt x="1" y="29"/>
                  <a:pt x="0" y="24"/>
                  <a:pt x="0" y="19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88968" y="1673976"/>
            <a:ext cx="281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[</a:t>
            </a:r>
            <a:r>
              <a:rPr lang="zh-CN" altLang="en-US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第三章</a:t>
            </a:r>
            <a:r>
              <a:rPr lang="en-US" altLang="zh-CN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]</a:t>
            </a:r>
            <a:endParaRPr lang="zh-CN" altLang="en-US" sz="3600">
              <a:solidFill>
                <a:srgbClr val="333333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87011" y="2893950"/>
            <a:ext cx="642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  <a:endParaRPr lang="zh-CN" altLang="en-US" sz="4800" b="1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9" name="Group 59"/>
          <p:cNvGrpSpPr>
            <a:grpSpLocks noChangeAspect="1"/>
          </p:cNvGrpSpPr>
          <p:nvPr/>
        </p:nvGrpSpPr>
        <p:grpSpPr bwMode="auto">
          <a:xfrm>
            <a:off x="1655586" y="4094624"/>
            <a:ext cx="1936750" cy="2774951"/>
            <a:chOff x="6325" y="2571"/>
            <a:chExt cx="1220" cy="17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AutoShape 58"/>
            <p:cNvSpPr>
              <a:spLocks noChangeAspect="1" noChangeArrowheads="1" noTextEdit="1"/>
            </p:cNvSpPr>
            <p:nvPr/>
          </p:nvSpPr>
          <p:spPr bwMode="auto">
            <a:xfrm>
              <a:off x="6325" y="2582"/>
              <a:ext cx="1220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6330" y="2940"/>
              <a:ext cx="1019" cy="1379"/>
            </a:xfrm>
            <a:custGeom>
              <a:avLst/>
              <a:gdLst>
                <a:gd name="T0" fmla="*/ 0 w 1019"/>
                <a:gd name="T1" fmla="*/ 1379 h 1379"/>
                <a:gd name="T2" fmla="*/ 328 w 1019"/>
                <a:gd name="T3" fmla="*/ 1379 h 1379"/>
                <a:gd name="T4" fmla="*/ 1019 w 1019"/>
                <a:gd name="T5" fmla="*/ 137 h 1379"/>
                <a:gd name="T6" fmla="*/ 771 w 1019"/>
                <a:gd name="T7" fmla="*/ 0 h 1379"/>
                <a:gd name="T8" fmla="*/ 0 w 1019"/>
                <a:gd name="T9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9" h="1379">
                  <a:moveTo>
                    <a:pt x="0" y="1379"/>
                  </a:moveTo>
                  <a:lnTo>
                    <a:pt x="328" y="1379"/>
                  </a:lnTo>
                  <a:lnTo>
                    <a:pt x="1019" y="137"/>
                  </a:lnTo>
                  <a:lnTo>
                    <a:pt x="771" y="0"/>
                  </a:lnTo>
                  <a:lnTo>
                    <a:pt x="0" y="1379"/>
                  </a:lnTo>
                  <a:close/>
                </a:path>
              </a:pathLst>
            </a:custGeom>
            <a:solidFill>
              <a:srgbClr val="48B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6425" y="2977"/>
              <a:ext cx="851" cy="1342"/>
            </a:xfrm>
            <a:custGeom>
              <a:avLst/>
              <a:gdLst>
                <a:gd name="T0" fmla="*/ 0 w 851"/>
                <a:gd name="T1" fmla="*/ 1342 h 1342"/>
                <a:gd name="T2" fmla="*/ 137 w 851"/>
                <a:gd name="T3" fmla="*/ 1342 h 1342"/>
                <a:gd name="T4" fmla="*/ 851 w 851"/>
                <a:gd name="T5" fmla="*/ 58 h 1342"/>
                <a:gd name="T6" fmla="*/ 750 w 851"/>
                <a:gd name="T7" fmla="*/ 0 h 1342"/>
                <a:gd name="T8" fmla="*/ 0 w 851"/>
                <a:gd name="T9" fmla="*/ 1342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1342">
                  <a:moveTo>
                    <a:pt x="0" y="1342"/>
                  </a:moveTo>
                  <a:lnTo>
                    <a:pt x="137" y="1342"/>
                  </a:lnTo>
                  <a:lnTo>
                    <a:pt x="851" y="58"/>
                  </a:lnTo>
                  <a:lnTo>
                    <a:pt x="750" y="0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rgbClr val="62D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7101" y="2571"/>
              <a:ext cx="375" cy="506"/>
            </a:xfrm>
            <a:custGeom>
              <a:avLst/>
              <a:gdLst>
                <a:gd name="T0" fmla="*/ 71 w 71"/>
                <a:gd name="T1" fmla="*/ 4 h 96"/>
                <a:gd name="T2" fmla="*/ 69 w 71"/>
                <a:gd name="T3" fmla="*/ 1 h 96"/>
                <a:gd name="T4" fmla="*/ 66 w 71"/>
                <a:gd name="T5" fmla="*/ 1 h 96"/>
                <a:gd name="T6" fmla="*/ 0 w 71"/>
                <a:gd name="T7" fmla="*/ 70 h 96"/>
                <a:gd name="T8" fmla="*/ 47 w 71"/>
                <a:gd name="T9" fmla="*/ 96 h 96"/>
                <a:gd name="T10" fmla="*/ 71 w 71"/>
                <a:gd name="T1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6">
                  <a:moveTo>
                    <a:pt x="71" y="4"/>
                  </a:moveTo>
                  <a:cubicBezTo>
                    <a:pt x="71" y="3"/>
                    <a:pt x="70" y="2"/>
                    <a:pt x="69" y="1"/>
                  </a:cubicBezTo>
                  <a:cubicBezTo>
                    <a:pt x="68" y="0"/>
                    <a:pt x="67" y="0"/>
                    <a:pt x="66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7" y="96"/>
                    <a:pt x="47" y="96"/>
                    <a:pt x="47" y="96"/>
                  </a:cubicBezTo>
                  <a:lnTo>
                    <a:pt x="71" y="4"/>
                  </a:ln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7180" y="2577"/>
              <a:ext cx="291" cy="458"/>
            </a:xfrm>
            <a:custGeom>
              <a:avLst/>
              <a:gdLst>
                <a:gd name="T0" fmla="*/ 54 w 55"/>
                <a:gd name="T1" fmla="*/ 2 h 87"/>
                <a:gd name="T2" fmla="*/ 54 w 55"/>
                <a:gd name="T3" fmla="*/ 0 h 87"/>
                <a:gd name="T4" fmla="*/ 52 w 55"/>
                <a:gd name="T5" fmla="*/ 1 h 87"/>
                <a:gd name="T6" fmla="*/ 0 w 55"/>
                <a:gd name="T7" fmla="*/ 77 h 87"/>
                <a:gd name="T8" fmla="*/ 18 w 55"/>
                <a:gd name="T9" fmla="*/ 87 h 87"/>
                <a:gd name="T10" fmla="*/ 54 w 55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7">
                  <a:moveTo>
                    <a:pt x="54" y="2"/>
                  </a:moveTo>
                  <a:cubicBezTo>
                    <a:pt x="55" y="1"/>
                    <a:pt x="55" y="0"/>
                    <a:pt x="54" y="0"/>
                  </a:cubicBezTo>
                  <a:cubicBezTo>
                    <a:pt x="54" y="0"/>
                    <a:pt x="53" y="0"/>
                    <a:pt x="52" y="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8" y="87"/>
                    <a:pt x="18" y="87"/>
                    <a:pt x="18" y="87"/>
                  </a:cubicBezTo>
                  <a:lnTo>
                    <a:pt x="54" y="2"/>
                  </a:ln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7328" y="2571"/>
              <a:ext cx="148" cy="190"/>
            </a:xfrm>
            <a:custGeom>
              <a:avLst/>
              <a:gdLst>
                <a:gd name="T0" fmla="*/ 23 w 28"/>
                <a:gd name="T1" fmla="*/ 1 h 36"/>
                <a:gd name="T2" fmla="*/ 0 w 28"/>
                <a:gd name="T3" fmla="*/ 25 h 36"/>
                <a:gd name="T4" fmla="*/ 19 w 28"/>
                <a:gd name="T5" fmla="*/ 36 h 36"/>
                <a:gd name="T6" fmla="*/ 28 w 28"/>
                <a:gd name="T7" fmla="*/ 4 h 36"/>
                <a:gd name="T8" fmla="*/ 26 w 28"/>
                <a:gd name="T9" fmla="*/ 1 h 36"/>
                <a:gd name="T10" fmla="*/ 23 w 28"/>
                <a:gd name="T1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23" y="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7" y="2"/>
                    <a:pt x="26" y="1"/>
                  </a:cubicBezTo>
                  <a:cubicBezTo>
                    <a:pt x="25" y="0"/>
                    <a:pt x="24" y="0"/>
                    <a:pt x="23" y="1"/>
                  </a:cubicBezTo>
                  <a:close/>
                </a:path>
              </a:pathLst>
            </a:custGeom>
            <a:solidFill>
              <a:srgbClr val="48B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285737" y="3785014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8" name="Freeform 105"/>
          <p:cNvSpPr>
            <a:spLocks noEditPoints="1"/>
          </p:cNvSpPr>
          <p:nvPr/>
        </p:nvSpPr>
        <p:spPr bwMode="auto">
          <a:xfrm>
            <a:off x="4107322" y="3909324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85737" y="4262848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1" name="Freeform 105"/>
          <p:cNvSpPr>
            <a:spLocks noEditPoints="1"/>
          </p:cNvSpPr>
          <p:nvPr/>
        </p:nvSpPr>
        <p:spPr bwMode="auto">
          <a:xfrm>
            <a:off x="4107322" y="4387158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76725" y="3785014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4" name="Freeform 105"/>
          <p:cNvSpPr>
            <a:spLocks noEditPoints="1"/>
          </p:cNvSpPr>
          <p:nvPr/>
        </p:nvSpPr>
        <p:spPr bwMode="auto">
          <a:xfrm>
            <a:off x="6298310" y="3909324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76725" y="4262848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7" name="Freeform 105"/>
          <p:cNvSpPr>
            <a:spLocks noEditPoints="1"/>
          </p:cNvSpPr>
          <p:nvPr/>
        </p:nvSpPr>
        <p:spPr bwMode="auto">
          <a:xfrm>
            <a:off x="6298310" y="4387158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490618" y="2197140"/>
            <a:ext cx="9248502" cy="2096632"/>
            <a:chOff x="1277257" y="2157985"/>
            <a:chExt cx="9593943" cy="2174942"/>
          </a:xfrm>
        </p:grpSpPr>
        <p:sp>
          <p:nvSpPr>
            <p:cNvPr id="3" name="矩形 2"/>
            <p:cNvSpPr/>
            <p:nvPr/>
          </p:nvSpPr>
          <p:spPr>
            <a:xfrm>
              <a:off x="1277257" y="2157985"/>
              <a:ext cx="9593943" cy="217494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418501" y="2300314"/>
              <a:ext cx="9294125" cy="189703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88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5" name="Freeform 105"/>
          <p:cNvSpPr>
            <a:spLocks noEditPoints="1"/>
          </p:cNvSpPr>
          <p:nvPr/>
        </p:nvSpPr>
        <p:spPr bwMode="auto">
          <a:xfrm>
            <a:off x="1469301" y="4625461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0954" y="4511251"/>
            <a:ext cx="238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" name="Freeform 105"/>
          <p:cNvSpPr>
            <a:spLocks noEditPoints="1"/>
          </p:cNvSpPr>
          <p:nvPr/>
        </p:nvSpPr>
        <p:spPr bwMode="auto">
          <a:xfrm>
            <a:off x="1469301" y="5023647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0954" y="4909437"/>
            <a:ext cx="238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Freeform 105"/>
          <p:cNvSpPr>
            <a:spLocks noEditPoints="1"/>
          </p:cNvSpPr>
          <p:nvPr/>
        </p:nvSpPr>
        <p:spPr bwMode="auto">
          <a:xfrm>
            <a:off x="1469301" y="5421547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0954" y="5307337"/>
            <a:ext cx="2388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Freeform 105"/>
          <p:cNvSpPr>
            <a:spLocks noEditPoints="1"/>
          </p:cNvSpPr>
          <p:nvPr/>
        </p:nvSpPr>
        <p:spPr bwMode="auto">
          <a:xfrm>
            <a:off x="5194640" y="4652757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36293" y="4538547"/>
            <a:ext cx="201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Freeform 105"/>
          <p:cNvSpPr>
            <a:spLocks noEditPoints="1"/>
          </p:cNvSpPr>
          <p:nvPr/>
        </p:nvSpPr>
        <p:spPr bwMode="auto">
          <a:xfrm>
            <a:off x="5194640" y="5050943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36293" y="4936733"/>
            <a:ext cx="201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Freeform 105"/>
          <p:cNvSpPr>
            <a:spLocks noEditPoints="1"/>
          </p:cNvSpPr>
          <p:nvPr/>
        </p:nvSpPr>
        <p:spPr bwMode="auto">
          <a:xfrm>
            <a:off x="5194640" y="5448843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36293" y="5334633"/>
            <a:ext cx="201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7" name="Freeform 105"/>
          <p:cNvSpPr>
            <a:spLocks noEditPoints="1"/>
          </p:cNvSpPr>
          <p:nvPr/>
        </p:nvSpPr>
        <p:spPr bwMode="auto">
          <a:xfrm>
            <a:off x="8885330" y="4625461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26983" y="4511251"/>
            <a:ext cx="174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" name="Freeform 105"/>
          <p:cNvSpPr>
            <a:spLocks noEditPoints="1"/>
          </p:cNvSpPr>
          <p:nvPr/>
        </p:nvSpPr>
        <p:spPr bwMode="auto">
          <a:xfrm>
            <a:off x="8885330" y="5023647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26983" y="4909437"/>
            <a:ext cx="174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8885330" y="5421547"/>
            <a:ext cx="241653" cy="219862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26983" y="5307337"/>
            <a:ext cx="1744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 rot="8206570">
            <a:off x="5596892" y="1946190"/>
            <a:ext cx="858774" cy="4591138"/>
            <a:chOff x="3468" y="167"/>
            <a:chExt cx="754" cy="4031"/>
          </a:xfrm>
        </p:grpSpPr>
        <p:sp>
          <p:nvSpPr>
            <p:cNvPr id="4" name="Freeform 5"/>
            <p:cNvSpPr/>
            <p:nvPr/>
          </p:nvSpPr>
          <p:spPr bwMode="auto">
            <a:xfrm>
              <a:off x="3468" y="3742"/>
              <a:ext cx="754" cy="456"/>
            </a:xfrm>
            <a:custGeom>
              <a:avLst/>
              <a:gdLst>
                <a:gd name="T0" fmla="*/ 305 w 316"/>
                <a:gd name="T1" fmla="*/ 141 h 193"/>
                <a:gd name="T2" fmla="*/ 4 w 316"/>
                <a:gd name="T3" fmla="*/ 135 h 193"/>
                <a:gd name="T4" fmla="*/ 31 w 316"/>
                <a:gd name="T5" fmla="*/ 0 h 193"/>
                <a:gd name="T6" fmla="*/ 31 w 316"/>
                <a:gd name="T7" fmla="*/ 0 h 193"/>
                <a:gd name="T8" fmla="*/ 285 w 316"/>
                <a:gd name="T9" fmla="*/ 2 h 193"/>
                <a:gd name="T10" fmla="*/ 305 w 316"/>
                <a:gd name="T11" fmla="*/ 14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" h="193">
                  <a:moveTo>
                    <a:pt x="305" y="141"/>
                  </a:moveTo>
                  <a:cubicBezTo>
                    <a:pt x="267" y="193"/>
                    <a:pt x="16" y="177"/>
                    <a:pt x="4" y="135"/>
                  </a:cubicBezTo>
                  <a:cubicBezTo>
                    <a:pt x="0" y="121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9" y="7"/>
                    <a:pt x="159" y="45"/>
                    <a:pt x="285" y="2"/>
                  </a:cubicBezTo>
                  <a:cubicBezTo>
                    <a:pt x="285" y="2"/>
                    <a:pt x="316" y="126"/>
                    <a:pt x="305" y="1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3535" y="3427"/>
              <a:ext cx="622" cy="421"/>
            </a:xfrm>
            <a:custGeom>
              <a:avLst/>
              <a:gdLst>
                <a:gd name="T0" fmla="*/ 259 w 261"/>
                <a:gd name="T1" fmla="*/ 3 h 178"/>
                <a:gd name="T2" fmla="*/ 259 w 261"/>
                <a:gd name="T3" fmla="*/ 1 h 178"/>
                <a:gd name="T4" fmla="*/ 261 w 261"/>
                <a:gd name="T5" fmla="*/ 2 h 178"/>
                <a:gd name="T6" fmla="*/ 261 w 261"/>
                <a:gd name="T7" fmla="*/ 134 h 178"/>
                <a:gd name="T8" fmla="*/ 257 w 261"/>
                <a:gd name="T9" fmla="*/ 135 h 178"/>
                <a:gd name="T10" fmla="*/ 3 w 261"/>
                <a:gd name="T11" fmla="*/ 133 h 178"/>
                <a:gd name="T12" fmla="*/ 0 w 261"/>
                <a:gd name="T13" fmla="*/ 131 h 178"/>
                <a:gd name="T14" fmla="*/ 0 w 261"/>
                <a:gd name="T15" fmla="*/ 0 h 178"/>
                <a:gd name="T16" fmla="*/ 4 w 261"/>
                <a:gd name="T17" fmla="*/ 1 h 178"/>
                <a:gd name="T18" fmla="*/ 259 w 261"/>
                <a:gd name="T19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78">
                  <a:moveTo>
                    <a:pt x="259" y="3"/>
                  </a:moveTo>
                  <a:cubicBezTo>
                    <a:pt x="259" y="1"/>
                    <a:pt x="259" y="1"/>
                    <a:pt x="259" y="1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60" y="134"/>
                    <a:pt x="258" y="135"/>
                    <a:pt x="257" y="135"/>
                  </a:cubicBezTo>
                  <a:cubicBezTo>
                    <a:pt x="131" y="178"/>
                    <a:pt x="21" y="140"/>
                    <a:pt x="3" y="133"/>
                  </a:cubicBezTo>
                  <a:cubicBezTo>
                    <a:pt x="1" y="132"/>
                    <a:pt x="0" y="131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23" y="9"/>
                    <a:pt x="132" y="47"/>
                    <a:pt x="259" y="3"/>
                  </a:cubicBez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3776" y="167"/>
              <a:ext cx="136" cy="158"/>
            </a:xfrm>
            <a:custGeom>
              <a:avLst/>
              <a:gdLst>
                <a:gd name="T0" fmla="*/ 0 w 57"/>
                <a:gd name="T1" fmla="*/ 58 h 67"/>
                <a:gd name="T2" fmla="*/ 30 w 57"/>
                <a:gd name="T3" fmla="*/ 0 h 67"/>
                <a:gd name="T4" fmla="*/ 57 w 57"/>
                <a:gd name="T5" fmla="*/ 58 h 67"/>
                <a:gd name="T6" fmla="*/ 30 w 57"/>
                <a:gd name="T7" fmla="*/ 67 h 67"/>
                <a:gd name="T8" fmla="*/ 0 w 57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7">
                  <a:moveTo>
                    <a:pt x="0" y="58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48" y="63"/>
                    <a:pt x="44" y="67"/>
                    <a:pt x="30" y="67"/>
                  </a:cubicBezTo>
                  <a:cubicBezTo>
                    <a:pt x="13" y="67"/>
                    <a:pt x="7" y="62"/>
                    <a:pt x="0" y="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752" y="614"/>
              <a:ext cx="226" cy="135"/>
            </a:xfrm>
            <a:custGeom>
              <a:avLst/>
              <a:gdLst>
                <a:gd name="T0" fmla="*/ 0 w 95"/>
                <a:gd name="T1" fmla="*/ 57 h 57"/>
                <a:gd name="T2" fmla="*/ 0 w 95"/>
                <a:gd name="T3" fmla="*/ 56 h 57"/>
                <a:gd name="T4" fmla="*/ 95 w 95"/>
                <a:gd name="T5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">
                  <a:moveTo>
                    <a:pt x="0" y="57"/>
                  </a:moveTo>
                  <a:cubicBezTo>
                    <a:pt x="0" y="57"/>
                    <a:pt x="0" y="56"/>
                    <a:pt x="0" y="56"/>
                  </a:cubicBezTo>
                  <a:cubicBezTo>
                    <a:pt x="3" y="52"/>
                    <a:pt x="40" y="0"/>
                    <a:pt x="95" y="53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537" y="652"/>
              <a:ext cx="215" cy="2777"/>
            </a:xfrm>
            <a:custGeom>
              <a:avLst/>
              <a:gdLst>
                <a:gd name="T0" fmla="*/ 3 w 90"/>
                <a:gd name="T1" fmla="*/ 1174 h 1174"/>
                <a:gd name="T2" fmla="*/ 2 w 90"/>
                <a:gd name="T3" fmla="*/ 1171 h 1174"/>
                <a:gd name="T4" fmla="*/ 0 w 90"/>
                <a:gd name="T5" fmla="*/ 41 h 1174"/>
                <a:gd name="T6" fmla="*/ 9 w 90"/>
                <a:gd name="T7" fmla="*/ 30 h 1174"/>
                <a:gd name="T8" fmla="*/ 90 w 90"/>
                <a:gd name="T9" fmla="*/ 4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74">
                  <a:moveTo>
                    <a:pt x="3" y="1174"/>
                  </a:moveTo>
                  <a:cubicBezTo>
                    <a:pt x="2" y="1171"/>
                    <a:pt x="2" y="1171"/>
                    <a:pt x="2" y="117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3" y="36"/>
                    <a:pt x="9" y="30"/>
                  </a:cubicBezTo>
                  <a:cubicBezTo>
                    <a:pt x="23" y="17"/>
                    <a:pt x="52" y="0"/>
                    <a:pt x="90" y="4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3535" y="3427"/>
              <a:ext cx="622" cy="421"/>
            </a:xfrm>
            <a:custGeom>
              <a:avLst/>
              <a:gdLst>
                <a:gd name="T0" fmla="*/ 261 w 261"/>
                <a:gd name="T1" fmla="*/ 134 h 178"/>
                <a:gd name="T2" fmla="*/ 257 w 261"/>
                <a:gd name="T3" fmla="*/ 135 h 178"/>
                <a:gd name="T4" fmla="*/ 3 w 261"/>
                <a:gd name="T5" fmla="*/ 133 h 178"/>
                <a:gd name="T6" fmla="*/ 0 w 261"/>
                <a:gd name="T7" fmla="*/ 131 h 178"/>
                <a:gd name="T8" fmla="*/ 0 w 261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8">
                  <a:moveTo>
                    <a:pt x="261" y="134"/>
                  </a:moveTo>
                  <a:cubicBezTo>
                    <a:pt x="260" y="134"/>
                    <a:pt x="258" y="135"/>
                    <a:pt x="257" y="135"/>
                  </a:cubicBezTo>
                  <a:cubicBezTo>
                    <a:pt x="131" y="178"/>
                    <a:pt x="21" y="140"/>
                    <a:pt x="3" y="133"/>
                  </a:cubicBezTo>
                  <a:cubicBezTo>
                    <a:pt x="1" y="132"/>
                    <a:pt x="0" y="131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3535" y="3420"/>
              <a:ext cx="617" cy="118"/>
            </a:xfrm>
            <a:custGeom>
              <a:avLst/>
              <a:gdLst>
                <a:gd name="T0" fmla="*/ 259 w 259"/>
                <a:gd name="T1" fmla="*/ 5 h 50"/>
                <a:gd name="T2" fmla="*/ 259 w 259"/>
                <a:gd name="T3" fmla="*/ 6 h 50"/>
                <a:gd name="T4" fmla="*/ 4 w 259"/>
                <a:gd name="T5" fmla="*/ 4 h 50"/>
                <a:gd name="T6" fmla="*/ 0 w 259"/>
                <a:gd name="T7" fmla="*/ 3 h 50"/>
                <a:gd name="T8" fmla="*/ 3 w 259"/>
                <a:gd name="T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50">
                  <a:moveTo>
                    <a:pt x="259" y="5"/>
                  </a:moveTo>
                  <a:cubicBezTo>
                    <a:pt x="259" y="5"/>
                    <a:pt x="259" y="6"/>
                    <a:pt x="259" y="6"/>
                  </a:cubicBezTo>
                  <a:cubicBezTo>
                    <a:pt x="132" y="50"/>
                    <a:pt x="23" y="12"/>
                    <a:pt x="4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2" y="0"/>
                    <a:pt x="3" y="1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3568" y="3481"/>
              <a:ext cx="553" cy="81"/>
            </a:xfrm>
            <a:custGeom>
              <a:avLst/>
              <a:gdLst>
                <a:gd name="T0" fmla="*/ 0 w 232"/>
                <a:gd name="T1" fmla="*/ 0 h 34"/>
                <a:gd name="T2" fmla="*/ 232 w 232"/>
                <a:gd name="T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2" h="34">
                  <a:moveTo>
                    <a:pt x="0" y="0"/>
                  </a:moveTo>
                  <a:cubicBezTo>
                    <a:pt x="35" y="11"/>
                    <a:pt x="126" y="34"/>
                    <a:pt x="232" y="1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568" y="3526"/>
              <a:ext cx="546" cy="83"/>
            </a:xfrm>
            <a:custGeom>
              <a:avLst/>
              <a:gdLst>
                <a:gd name="T0" fmla="*/ 0 w 229"/>
                <a:gd name="T1" fmla="*/ 0 h 35"/>
                <a:gd name="T2" fmla="*/ 229 w 229"/>
                <a:gd name="T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9" h="35">
                  <a:moveTo>
                    <a:pt x="0" y="0"/>
                  </a:moveTo>
                  <a:cubicBezTo>
                    <a:pt x="34" y="11"/>
                    <a:pt x="124" y="35"/>
                    <a:pt x="229" y="3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566" y="3656"/>
              <a:ext cx="563" cy="83"/>
            </a:xfrm>
            <a:custGeom>
              <a:avLst/>
              <a:gdLst>
                <a:gd name="T0" fmla="*/ 0 w 236"/>
                <a:gd name="T1" fmla="*/ 0 h 35"/>
                <a:gd name="T2" fmla="*/ 236 w 236"/>
                <a:gd name="T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6" h="35">
                  <a:moveTo>
                    <a:pt x="0" y="0"/>
                  </a:moveTo>
                  <a:cubicBezTo>
                    <a:pt x="34" y="11"/>
                    <a:pt x="128" y="35"/>
                    <a:pt x="236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566" y="3701"/>
              <a:ext cx="560" cy="86"/>
            </a:xfrm>
            <a:custGeom>
              <a:avLst/>
              <a:gdLst>
                <a:gd name="T0" fmla="*/ 0 w 235"/>
                <a:gd name="T1" fmla="*/ 0 h 36"/>
                <a:gd name="T2" fmla="*/ 235 w 235"/>
                <a:gd name="T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5" h="36">
                  <a:moveTo>
                    <a:pt x="0" y="0"/>
                  </a:moveTo>
                  <a:cubicBezTo>
                    <a:pt x="34" y="11"/>
                    <a:pt x="127" y="36"/>
                    <a:pt x="235" y="2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3468" y="3742"/>
              <a:ext cx="754" cy="456"/>
            </a:xfrm>
            <a:custGeom>
              <a:avLst/>
              <a:gdLst>
                <a:gd name="T0" fmla="*/ 285 w 316"/>
                <a:gd name="T1" fmla="*/ 2 h 193"/>
                <a:gd name="T2" fmla="*/ 305 w 316"/>
                <a:gd name="T3" fmla="*/ 141 h 193"/>
                <a:gd name="T4" fmla="*/ 4 w 316"/>
                <a:gd name="T5" fmla="*/ 135 h 193"/>
                <a:gd name="T6" fmla="*/ 31 w 316"/>
                <a:gd name="T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193">
                  <a:moveTo>
                    <a:pt x="285" y="2"/>
                  </a:moveTo>
                  <a:cubicBezTo>
                    <a:pt x="285" y="2"/>
                    <a:pt x="316" y="126"/>
                    <a:pt x="305" y="141"/>
                  </a:cubicBezTo>
                  <a:cubicBezTo>
                    <a:pt x="267" y="193"/>
                    <a:pt x="16" y="177"/>
                    <a:pt x="4" y="135"/>
                  </a:cubicBezTo>
                  <a:cubicBezTo>
                    <a:pt x="0" y="121"/>
                    <a:pt x="31" y="0"/>
                    <a:pt x="31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4152" y="3429"/>
              <a:ext cx="5" cy="315"/>
            </a:xfrm>
            <a:custGeom>
              <a:avLst/>
              <a:gdLst>
                <a:gd name="T0" fmla="*/ 5 w 5"/>
                <a:gd name="T1" fmla="*/ 315 h 315"/>
                <a:gd name="T2" fmla="*/ 5 w 5"/>
                <a:gd name="T3" fmla="*/ 3 h 315"/>
                <a:gd name="T4" fmla="*/ 0 w 5"/>
                <a:gd name="T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15">
                  <a:moveTo>
                    <a:pt x="5" y="315"/>
                  </a:move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3978" y="685"/>
              <a:ext cx="177" cy="2749"/>
            </a:xfrm>
            <a:custGeom>
              <a:avLst/>
              <a:gdLst>
                <a:gd name="T0" fmla="*/ 0 w 74"/>
                <a:gd name="T1" fmla="*/ 23 h 1162"/>
                <a:gd name="T2" fmla="*/ 57 w 74"/>
                <a:gd name="T3" fmla="*/ 16 h 1162"/>
                <a:gd name="T4" fmla="*/ 74 w 74"/>
                <a:gd name="T5" fmla="*/ 31 h 1162"/>
                <a:gd name="T6" fmla="*/ 73 w 74"/>
                <a:gd name="T7" fmla="*/ 1160 h 1162"/>
                <a:gd name="T8" fmla="*/ 73 w 74"/>
                <a:gd name="T9" fmla="*/ 1162 h 1162"/>
                <a:gd name="T10" fmla="*/ 73 w 74"/>
                <a:gd name="T11" fmla="*/ 116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62">
                  <a:moveTo>
                    <a:pt x="0" y="23"/>
                  </a:moveTo>
                  <a:cubicBezTo>
                    <a:pt x="0" y="23"/>
                    <a:pt x="28" y="0"/>
                    <a:pt x="57" y="16"/>
                  </a:cubicBezTo>
                  <a:cubicBezTo>
                    <a:pt x="63" y="19"/>
                    <a:pt x="69" y="24"/>
                    <a:pt x="74" y="31"/>
                  </a:cubicBezTo>
                  <a:cubicBezTo>
                    <a:pt x="73" y="1160"/>
                    <a:pt x="73" y="1160"/>
                    <a:pt x="73" y="1160"/>
                  </a:cubicBezTo>
                  <a:cubicBezTo>
                    <a:pt x="73" y="1162"/>
                    <a:pt x="73" y="1162"/>
                    <a:pt x="73" y="1162"/>
                  </a:cubicBezTo>
                  <a:cubicBezTo>
                    <a:pt x="73" y="1162"/>
                    <a:pt x="73" y="1162"/>
                    <a:pt x="73" y="1162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76" y="1234"/>
              <a:ext cx="0" cy="2165"/>
            </a:xfrm>
            <a:prstGeom prst="line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3976" y="739"/>
              <a:ext cx="0" cy="220"/>
            </a:xfrm>
            <a:prstGeom prst="line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3749" y="1970"/>
              <a:ext cx="0" cy="1301"/>
            </a:xfrm>
            <a:prstGeom prst="line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749" y="749"/>
              <a:ext cx="0" cy="683"/>
            </a:xfrm>
            <a:prstGeom prst="line">
              <a:avLst/>
            </a:pr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3559" y="167"/>
              <a:ext cx="555" cy="556"/>
            </a:xfrm>
            <a:custGeom>
              <a:avLst/>
              <a:gdLst>
                <a:gd name="T0" fmla="*/ 0 w 555"/>
                <a:gd name="T1" fmla="*/ 556 h 556"/>
                <a:gd name="T2" fmla="*/ 217 w 555"/>
                <a:gd name="T3" fmla="*/ 137 h 556"/>
                <a:gd name="T4" fmla="*/ 288 w 555"/>
                <a:gd name="T5" fmla="*/ 0 h 556"/>
                <a:gd name="T6" fmla="*/ 353 w 555"/>
                <a:gd name="T7" fmla="*/ 137 h 556"/>
                <a:gd name="T8" fmla="*/ 555 w 555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556">
                  <a:moveTo>
                    <a:pt x="0" y="556"/>
                  </a:moveTo>
                  <a:lnTo>
                    <a:pt x="217" y="137"/>
                  </a:lnTo>
                  <a:lnTo>
                    <a:pt x="288" y="0"/>
                  </a:lnTo>
                  <a:lnTo>
                    <a:pt x="353" y="137"/>
                  </a:lnTo>
                  <a:lnTo>
                    <a:pt x="555" y="556"/>
                  </a:ln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3776" y="304"/>
              <a:ext cx="136" cy="21"/>
            </a:xfrm>
            <a:custGeom>
              <a:avLst/>
              <a:gdLst>
                <a:gd name="T0" fmla="*/ 0 w 57"/>
                <a:gd name="T1" fmla="*/ 0 h 9"/>
                <a:gd name="T2" fmla="*/ 30 w 57"/>
                <a:gd name="T3" fmla="*/ 9 h 9"/>
                <a:gd name="T4" fmla="*/ 57 w 5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">
                  <a:moveTo>
                    <a:pt x="0" y="0"/>
                  </a:moveTo>
                  <a:cubicBezTo>
                    <a:pt x="7" y="4"/>
                    <a:pt x="13" y="9"/>
                    <a:pt x="30" y="9"/>
                  </a:cubicBezTo>
                  <a:cubicBezTo>
                    <a:pt x="44" y="9"/>
                    <a:pt x="48" y="5"/>
                    <a:pt x="57" y="0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27"/>
          <p:cNvSpPr/>
          <p:nvPr/>
        </p:nvSpPr>
        <p:spPr bwMode="auto">
          <a:xfrm flipH="1" flipV="1">
            <a:off x="7571208" y="5735873"/>
            <a:ext cx="2088232" cy="248318"/>
          </a:xfrm>
          <a:custGeom>
            <a:avLst/>
            <a:gdLst>
              <a:gd name="T0" fmla="*/ 770 w 1157"/>
              <a:gd name="T1" fmla="*/ 42 h 69"/>
              <a:gd name="T2" fmla="*/ 714 w 1157"/>
              <a:gd name="T3" fmla="*/ 63 h 69"/>
              <a:gd name="T4" fmla="*/ 711 w 1157"/>
              <a:gd name="T5" fmla="*/ 66 h 69"/>
              <a:gd name="T6" fmla="*/ 686 w 1157"/>
              <a:gd name="T7" fmla="*/ 68 h 69"/>
              <a:gd name="T8" fmla="*/ 602 w 1157"/>
              <a:gd name="T9" fmla="*/ 61 h 69"/>
              <a:gd name="T10" fmla="*/ 569 w 1157"/>
              <a:gd name="T11" fmla="*/ 50 h 69"/>
              <a:gd name="T12" fmla="*/ 557 w 1157"/>
              <a:gd name="T13" fmla="*/ 50 h 69"/>
              <a:gd name="T14" fmla="*/ 534 w 1157"/>
              <a:gd name="T15" fmla="*/ 44 h 69"/>
              <a:gd name="T16" fmla="*/ 495 w 1157"/>
              <a:gd name="T17" fmla="*/ 44 h 69"/>
              <a:gd name="T18" fmla="*/ 452 w 1157"/>
              <a:gd name="T19" fmla="*/ 39 h 69"/>
              <a:gd name="T20" fmla="*/ 439 w 1157"/>
              <a:gd name="T21" fmla="*/ 41 h 69"/>
              <a:gd name="T22" fmla="*/ 427 w 1157"/>
              <a:gd name="T23" fmla="*/ 43 h 69"/>
              <a:gd name="T24" fmla="*/ 422 w 1157"/>
              <a:gd name="T25" fmla="*/ 50 h 69"/>
              <a:gd name="T26" fmla="*/ 363 w 1157"/>
              <a:gd name="T27" fmla="*/ 59 h 69"/>
              <a:gd name="T28" fmla="*/ 320 w 1157"/>
              <a:gd name="T29" fmla="*/ 62 h 69"/>
              <a:gd name="T30" fmla="*/ 278 w 1157"/>
              <a:gd name="T31" fmla="*/ 54 h 69"/>
              <a:gd name="T32" fmla="*/ 246 w 1157"/>
              <a:gd name="T33" fmla="*/ 52 h 69"/>
              <a:gd name="T34" fmla="*/ 221 w 1157"/>
              <a:gd name="T35" fmla="*/ 40 h 69"/>
              <a:gd name="T36" fmla="*/ 183 w 1157"/>
              <a:gd name="T37" fmla="*/ 48 h 69"/>
              <a:gd name="T38" fmla="*/ 151 w 1157"/>
              <a:gd name="T39" fmla="*/ 46 h 69"/>
              <a:gd name="T40" fmla="*/ 109 w 1157"/>
              <a:gd name="T41" fmla="*/ 50 h 69"/>
              <a:gd name="T42" fmla="*/ 73 w 1157"/>
              <a:gd name="T43" fmla="*/ 52 h 69"/>
              <a:gd name="T44" fmla="*/ 41 w 1157"/>
              <a:gd name="T45" fmla="*/ 48 h 69"/>
              <a:gd name="T46" fmla="*/ 83 w 1157"/>
              <a:gd name="T47" fmla="*/ 46 h 69"/>
              <a:gd name="T48" fmla="*/ 12 w 1157"/>
              <a:gd name="T49" fmla="*/ 50 h 69"/>
              <a:gd name="T50" fmla="*/ 21 w 1157"/>
              <a:gd name="T51" fmla="*/ 44 h 69"/>
              <a:gd name="T52" fmla="*/ 12 w 1157"/>
              <a:gd name="T53" fmla="*/ 35 h 69"/>
              <a:gd name="T54" fmla="*/ 46 w 1157"/>
              <a:gd name="T55" fmla="*/ 37 h 69"/>
              <a:gd name="T56" fmla="*/ 66 w 1157"/>
              <a:gd name="T57" fmla="*/ 35 h 69"/>
              <a:gd name="T58" fmla="*/ 128 w 1157"/>
              <a:gd name="T59" fmla="*/ 39 h 69"/>
              <a:gd name="T60" fmla="*/ 108 w 1157"/>
              <a:gd name="T61" fmla="*/ 32 h 69"/>
              <a:gd name="T62" fmla="*/ 167 w 1157"/>
              <a:gd name="T63" fmla="*/ 29 h 69"/>
              <a:gd name="T64" fmla="*/ 180 w 1157"/>
              <a:gd name="T65" fmla="*/ 23 h 69"/>
              <a:gd name="T66" fmla="*/ 249 w 1157"/>
              <a:gd name="T67" fmla="*/ 26 h 69"/>
              <a:gd name="T68" fmla="*/ 284 w 1157"/>
              <a:gd name="T69" fmla="*/ 30 h 69"/>
              <a:gd name="T70" fmla="*/ 328 w 1157"/>
              <a:gd name="T71" fmla="*/ 35 h 69"/>
              <a:gd name="T72" fmla="*/ 357 w 1157"/>
              <a:gd name="T73" fmla="*/ 37 h 69"/>
              <a:gd name="T74" fmla="*/ 367 w 1157"/>
              <a:gd name="T75" fmla="*/ 42 h 69"/>
              <a:gd name="T76" fmla="*/ 376 w 1157"/>
              <a:gd name="T77" fmla="*/ 38 h 69"/>
              <a:gd name="T78" fmla="*/ 359 w 1157"/>
              <a:gd name="T79" fmla="*/ 36 h 69"/>
              <a:gd name="T80" fmla="*/ 396 w 1157"/>
              <a:gd name="T81" fmla="*/ 18 h 69"/>
              <a:gd name="T82" fmla="*/ 495 w 1157"/>
              <a:gd name="T83" fmla="*/ 15 h 69"/>
              <a:gd name="T84" fmla="*/ 615 w 1157"/>
              <a:gd name="T85" fmla="*/ 32 h 69"/>
              <a:gd name="T86" fmla="*/ 672 w 1157"/>
              <a:gd name="T87" fmla="*/ 39 h 69"/>
              <a:gd name="T88" fmla="*/ 682 w 1157"/>
              <a:gd name="T89" fmla="*/ 39 h 69"/>
              <a:gd name="T90" fmla="*/ 687 w 1157"/>
              <a:gd name="T91" fmla="*/ 18 h 69"/>
              <a:gd name="T92" fmla="*/ 745 w 1157"/>
              <a:gd name="T93" fmla="*/ 1 h 69"/>
              <a:gd name="T94" fmla="*/ 785 w 1157"/>
              <a:gd name="T95" fmla="*/ 3 h 69"/>
              <a:gd name="T96" fmla="*/ 870 w 1157"/>
              <a:gd name="T97" fmla="*/ 8 h 69"/>
              <a:gd name="T98" fmla="*/ 992 w 1157"/>
              <a:gd name="T99" fmla="*/ 16 h 69"/>
              <a:gd name="T100" fmla="*/ 1113 w 1157"/>
              <a:gd name="T101" fmla="*/ 22 h 69"/>
              <a:gd name="T102" fmla="*/ 1151 w 1157"/>
              <a:gd name="T103" fmla="*/ 24 h 69"/>
              <a:gd name="T104" fmla="*/ 1098 w 1157"/>
              <a:gd name="T105" fmla="*/ 35 h 69"/>
              <a:gd name="T106" fmla="*/ 1060 w 1157"/>
              <a:gd name="T107" fmla="*/ 38 h 69"/>
              <a:gd name="T108" fmla="*/ 1006 w 1157"/>
              <a:gd name="T109" fmla="*/ 40 h 69"/>
              <a:gd name="T110" fmla="*/ 937 w 1157"/>
              <a:gd name="T111" fmla="*/ 40 h 69"/>
              <a:gd name="T112" fmla="*/ 920 w 1157"/>
              <a:gd name="T113" fmla="*/ 38 h 69"/>
              <a:gd name="T114" fmla="*/ 843 w 1157"/>
              <a:gd name="T115" fmla="*/ 34 h 69"/>
              <a:gd name="T116" fmla="*/ 811 w 1157"/>
              <a:gd name="T117" fmla="*/ 31 h 69"/>
              <a:gd name="T118" fmla="*/ 761 w 1157"/>
              <a:gd name="T119" fmla="*/ 29 h 69"/>
              <a:gd name="T120" fmla="*/ 727 w 1157"/>
              <a:gd name="T121" fmla="*/ 21 h 69"/>
              <a:gd name="T122" fmla="*/ 744 w 1157"/>
              <a:gd name="T123" fmla="*/ 2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7" h="69">
                <a:moveTo>
                  <a:pt x="755" y="21"/>
                </a:moveTo>
                <a:cubicBezTo>
                  <a:pt x="758" y="19"/>
                  <a:pt x="762" y="20"/>
                  <a:pt x="766" y="20"/>
                </a:cubicBezTo>
                <a:cubicBezTo>
                  <a:pt x="766" y="20"/>
                  <a:pt x="766" y="20"/>
                  <a:pt x="766" y="20"/>
                </a:cubicBezTo>
                <a:cubicBezTo>
                  <a:pt x="766" y="21"/>
                  <a:pt x="766" y="21"/>
                  <a:pt x="766" y="21"/>
                </a:cubicBezTo>
                <a:cubicBezTo>
                  <a:pt x="767" y="22"/>
                  <a:pt x="767" y="23"/>
                  <a:pt x="765" y="22"/>
                </a:cubicBezTo>
                <a:cubicBezTo>
                  <a:pt x="770" y="23"/>
                  <a:pt x="771" y="26"/>
                  <a:pt x="770" y="29"/>
                </a:cubicBezTo>
                <a:cubicBezTo>
                  <a:pt x="770" y="32"/>
                  <a:pt x="769" y="34"/>
                  <a:pt x="772" y="36"/>
                </a:cubicBezTo>
                <a:cubicBezTo>
                  <a:pt x="771" y="36"/>
                  <a:pt x="769" y="34"/>
                  <a:pt x="767" y="36"/>
                </a:cubicBezTo>
                <a:cubicBezTo>
                  <a:pt x="766" y="40"/>
                  <a:pt x="769" y="40"/>
                  <a:pt x="770" y="42"/>
                </a:cubicBezTo>
                <a:cubicBezTo>
                  <a:pt x="769" y="42"/>
                  <a:pt x="767" y="44"/>
                  <a:pt x="765" y="45"/>
                </a:cubicBezTo>
                <a:cubicBezTo>
                  <a:pt x="764" y="46"/>
                  <a:pt x="762" y="47"/>
                  <a:pt x="763" y="47"/>
                </a:cubicBezTo>
                <a:cubicBezTo>
                  <a:pt x="759" y="49"/>
                  <a:pt x="759" y="44"/>
                  <a:pt x="753" y="46"/>
                </a:cubicBezTo>
                <a:cubicBezTo>
                  <a:pt x="746" y="48"/>
                  <a:pt x="747" y="51"/>
                  <a:pt x="741" y="52"/>
                </a:cubicBezTo>
                <a:cubicBezTo>
                  <a:pt x="740" y="56"/>
                  <a:pt x="748" y="51"/>
                  <a:pt x="751" y="50"/>
                </a:cubicBezTo>
                <a:cubicBezTo>
                  <a:pt x="747" y="52"/>
                  <a:pt x="742" y="54"/>
                  <a:pt x="736" y="56"/>
                </a:cubicBezTo>
                <a:cubicBezTo>
                  <a:pt x="733" y="58"/>
                  <a:pt x="742" y="57"/>
                  <a:pt x="745" y="54"/>
                </a:cubicBezTo>
                <a:cubicBezTo>
                  <a:pt x="742" y="58"/>
                  <a:pt x="731" y="60"/>
                  <a:pt x="726" y="59"/>
                </a:cubicBezTo>
                <a:cubicBezTo>
                  <a:pt x="722" y="61"/>
                  <a:pt x="718" y="61"/>
                  <a:pt x="714" y="63"/>
                </a:cubicBezTo>
                <a:cubicBezTo>
                  <a:pt x="720" y="62"/>
                  <a:pt x="724" y="65"/>
                  <a:pt x="733" y="63"/>
                </a:cubicBezTo>
                <a:cubicBezTo>
                  <a:pt x="745" y="60"/>
                  <a:pt x="725" y="63"/>
                  <a:pt x="734" y="60"/>
                </a:cubicBezTo>
                <a:cubicBezTo>
                  <a:pt x="738" y="61"/>
                  <a:pt x="738" y="61"/>
                  <a:pt x="738" y="61"/>
                </a:cubicBezTo>
                <a:cubicBezTo>
                  <a:pt x="741" y="59"/>
                  <a:pt x="746" y="58"/>
                  <a:pt x="750" y="57"/>
                </a:cubicBezTo>
                <a:cubicBezTo>
                  <a:pt x="751" y="55"/>
                  <a:pt x="748" y="56"/>
                  <a:pt x="746" y="57"/>
                </a:cubicBezTo>
                <a:cubicBezTo>
                  <a:pt x="753" y="54"/>
                  <a:pt x="755" y="51"/>
                  <a:pt x="763" y="49"/>
                </a:cubicBezTo>
                <a:cubicBezTo>
                  <a:pt x="762" y="52"/>
                  <a:pt x="757" y="55"/>
                  <a:pt x="752" y="57"/>
                </a:cubicBezTo>
                <a:cubicBezTo>
                  <a:pt x="746" y="59"/>
                  <a:pt x="741" y="61"/>
                  <a:pt x="740" y="63"/>
                </a:cubicBezTo>
                <a:cubicBezTo>
                  <a:pt x="731" y="64"/>
                  <a:pt x="721" y="66"/>
                  <a:pt x="711" y="66"/>
                </a:cubicBezTo>
                <a:cubicBezTo>
                  <a:pt x="710" y="66"/>
                  <a:pt x="718" y="63"/>
                  <a:pt x="709" y="63"/>
                </a:cubicBezTo>
                <a:cubicBezTo>
                  <a:pt x="709" y="65"/>
                  <a:pt x="702" y="67"/>
                  <a:pt x="690" y="68"/>
                </a:cubicBezTo>
                <a:cubicBezTo>
                  <a:pt x="692" y="67"/>
                  <a:pt x="687" y="67"/>
                  <a:pt x="683" y="67"/>
                </a:cubicBezTo>
                <a:cubicBezTo>
                  <a:pt x="678" y="66"/>
                  <a:pt x="674" y="66"/>
                  <a:pt x="677" y="65"/>
                </a:cubicBezTo>
                <a:cubicBezTo>
                  <a:pt x="682" y="66"/>
                  <a:pt x="684" y="64"/>
                  <a:pt x="684" y="64"/>
                </a:cubicBezTo>
                <a:cubicBezTo>
                  <a:pt x="674" y="64"/>
                  <a:pt x="682" y="62"/>
                  <a:pt x="677" y="62"/>
                </a:cubicBezTo>
                <a:cubicBezTo>
                  <a:pt x="668" y="63"/>
                  <a:pt x="668" y="63"/>
                  <a:pt x="669" y="63"/>
                </a:cubicBezTo>
                <a:cubicBezTo>
                  <a:pt x="669" y="64"/>
                  <a:pt x="669" y="64"/>
                  <a:pt x="660" y="64"/>
                </a:cubicBezTo>
                <a:cubicBezTo>
                  <a:pt x="664" y="65"/>
                  <a:pt x="674" y="67"/>
                  <a:pt x="686" y="68"/>
                </a:cubicBezTo>
                <a:cubicBezTo>
                  <a:pt x="685" y="69"/>
                  <a:pt x="675" y="68"/>
                  <a:pt x="670" y="69"/>
                </a:cubicBezTo>
                <a:cubicBezTo>
                  <a:pt x="677" y="68"/>
                  <a:pt x="665" y="67"/>
                  <a:pt x="671" y="67"/>
                </a:cubicBezTo>
                <a:cubicBezTo>
                  <a:pt x="663" y="66"/>
                  <a:pt x="655" y="65"/>
                  <a:pt x="647" y="64"/>
                </a:cubicBezTo>
                <a:cubicBezTo>
                  <a:pt x="640" y="63"/>
                  <a:pt x="635" y="61"/>
                  <a:pt x="629" y="61"/>
                </a:cubicBezTo>
                <a:cubicBezTo>
                  <a:pt x="628" y="64"/>
                  <a:pt x="649" y="65"/>
                  <a:pt x="643" y="68"/>
                </a:cubicBezTo>
                <a:cubicBezTo>
                  <a:pt x="636" y="67"/>
                  <a:pt x="637" y="65"/>
                  <a:pt x="632" y="65"/>
                </a:cubicBezTo>
                <a:cubicBezTo>
                  <a:pt x="626" y="66"/>
                  <a:pt x="617" y="64"/>
                  <a:pt x="610" y="63"/>
                </a:cubicBezTo>
                <a:cubicBezTo>
                  <a:pt x="614" y="62"/>
                  <a:pt x="614" y="62"/>
                  <a:pt x="614" y="62"/>
                </a:cubicBezTo>
                <a:cubicBezTo>
                  <a:pt x="612" y="61"/>
                  <a:pt x="606" y="61"/>
                  <a:pt x="602" y="61"/>
                </a:cubicBezTo>
                <a:cubicBezTo>
                  <a:pt x="603" y="61"/>
                  <a:pt x="603" y="61"/>
                  <a:pt x="603" y="61"/>
                </a:cubicBezTo>
                <a:cubicBezTo>
                  <a:pt x="600" y="60"/>
                  <a:pt x="600" y="60"/>
                  <a:pt x="600" y="60"/>
                </a:cubicBezTo>
                <a:cubicBezTo>
                  <a:pt x="599" y="60"/>
                  <a:pt x="599" y="60"/>
                  <a:pt x="599" y="60"/>
                </a:cubicBezTo>
                <a:cubicBezTo>
                  <a:pt x="596" y="59"/>
                  <a:pt x="587" y="59"/>
                  <a:pt x="581" y="57"/>
                </a:cubicBezTo>
                <a:cubicBezTo>
                  <a:pt x="582" y="56"/>
                  <a:pt x="587" y="58"/>
                  <a:pt x="591" y="58"/>
                </a:cubicBezTo>
                <a:cubicBezTo>
                  <a:pt x="592" y="58"/>
                  <a:pt x="599" y="59"/>
                  <a:pt x="597" y="57"/>
                </a:cubicBezTo>
                <a:cubicBezTo>
                  <a:pt x="589" y="56"/>
                  <a:pt x="584" y="53"/>
                  <a:pt x="576" y="52"/>
                </a:cubicBezTo>
                <a:cubicBezTo>
                  <a:pt x="577" y="52"/>
                  <a:pt x="578" y="52"/>
                  <a:pt x="579" y="52"/>
                </a:cubicBezTo>
                <a:cubicBezTo>
                  <a:pt x="578" y="51"/>
                  <a:pt x="573" y="51"/>
                  <a:pt x="569" y="50"/>
                </a:cubicBezTo>
                <a:cubicBezTo>
                  <a:pt x="560" y="50"/>
                  <a:pt x="573" y="53"/>
                  <a:pt x="567" y="53"/>
                </a:cubicBezTo>
                <a:cubicBezTo>
                  <a:pt x="569" y="55"/>
                  <a:pt x="576" y="54"/>
                  <a:pt x="574" y="56"/>
                </a:cubicBezTo>
                <a:cubicBezTo>
                  <a:pt x="573" y="56"/>
                  <a:pt x="570" y="57"/>
                  <a:pt x="568" y="57"/>
                </a:cubicBezTo>
                <a:cubicBezTo>
                  <a:pt x="564" y="55"/>
                  <a:pt x="558" y="56"/>
                  <a:pt x="555" y="55"/>
                </a:cubicBezTo>
                <a:cubicBezTo>
                  <a:pt x="559" y="55"/>
                  <a:pt x="559" y="55"/>
                  <a:pt x="559" y="55"/>
                </a:cubicBezTo>
                <a:cubicBezTo>
                  <a:pt x="560" y="54"/>
                  <a:pt x="556" y="54"/>
                  <a:pt x="555" y="54"/>
                </a:cubicBezTo>
                <a:cubicBezTo>
                  <a:pt x="559" y="52"/>
                  <a:pt x="559" y="52"/>
                  <a:pt x="559" y="52"/>
                </a:cubicBezTo>
                <a:cubicBezTo>
                  <a:pt x="564" y="53"/>
                  <a:pt x="565" y="55"/>
                  <a:pt x="570" y="54"/>
                </a:cubicBezTo>
                <a:cubicBezTo>
                  <a:pt x="562" y="53"/>
                  <a:pt x="566" y="51"/>
                  <a:pt x="557" y="50"/>
                </a:cubicBezTo>
                <a:cubicBezTo>
                  <a:pt x="555" y="50"/>
                  <a:pt x="558" y="50"/>
                  <a:pt x="558" y="51"/>
                </a:cubicBezTo>
                <a:cubicBezTo>
                  <a:pt x="555" y="51"/>
                  <a:pt x="553" y="49"/>
                  <a:pt x="547" y="49"/>
                </a:cubicBezTo>
                <a:cubicBezTo>
                  <a:pt x="550" y="50"/>
                  <a:pt x="553" y="51"/>
                  <a:pt x="548" y="52"/>
                </a:cubicBezTo>
                <a:cubicBezTo>
                  <a:pt x="547" y="50"/>
                  <a:pt x="547" y="50"/>
                  <a:pt x="547" y="50"/>
                </a:cubicBezTo>
                <a:cubicBezTo>
                  <a:pt x="545" y="50"/>
                  <a:pt x="545" y="50"/>
                  <a:pt x="544" y="50"/>
                </a:cubicBezTo>
                <a:cubicBezTo>
                  <a:pt x="540" y="50"/>
                  <a:pt x="547" y="49"/>
                  <a:pt x="541" y="48"/>
                </a:cubicBezTo>
                <a:cubicBezTo>
                  <a:pt x="540" y="49"/>
                  <a:pt x="538" y="49"/>
                  <a:pt x="538" y="49"/>
                </a:cubicBezTo>
                <a:cubicBezTo>
                  <a:pt x="532" y="48"/>
                  <a:pt x="536" y="48"/>
                  <a:pt x="531" y="47"/>
                </a:cubicBezTo>
                <a:cubicBezTo>
                  <a:pt x="536" y="47"/>
                  <a:pt x="539" y="45"/>
                  <a:pt x="534" y="44"/>
                </a:cubicBezTo>
                <a:cubicBezTo>
                  <a:pt x="527" y="43"/>
                  <a:pt x="523" y="41"/>
                  <a:pt x="516" y="42"/>
                </a:cubicBezTo>
                <a:cubicBezTo>
                  <a:pt x="514" y="41"/>
                  <a:pt x="514" y="41"/>
                  <a:pt x="514" y="41"/>
                </a:cubicBezTo>
                <a:cubicBezTo>
                  <a:pt x="514" y="43"/>
                  <a:pt x="509" y="41"/>
                  <a:pt x="506" y="41"/>
                </a:cubicBezTo>
                <a:cubicBezTo>
                  <a:pt x="504" y="42"/>
                  <a:pt x="517" y="42"/>
                  <a:pt x="514" y="45"/>
                </a:cubicBezTo>
                <a:cubicBezTo>
                  <a:pt x="509" y="44"/>
                  <a:pt x="510" y="46"/>
                  <a:pt x="511" y="46"/>
                </a:cubicBezTo>
                <a:cubicBezTo>
                  <a:pt x="506" y="46"/>
                  <a:pt x="511" y="44"/>
                  <a:pt x="510" y="43"/>
                </a:cubicBezTo>
                <a:cubicBezTo>
                  <a:pt x="509" y="44"/>
                  <a:pt x="501" y="42"/>
                  <a:pt x="503" y="44"/>
                </a:cubicBezTo>
                <a:cubicBezTo>
                  <a:pt x="499" y="43"/>
                  <a:pt x="499" y="42"/>
                  <a:pt x="496" y="42"/>
                </a:cubicBezTo>
                <a:cubicBezTo>
                  <a:pt x="496" y="42"/>
                  <a:pt x="496" y="43"/>
                  <a:pt x="495" y="44"/>
                </a:cubicBezTo>
                <a:cubicBezTo>
                  <a:pt x="495" y="43"/>
                  <a:pt x="490" y="44"/>
                  <a:pt x="489" y="44"/>
                </a:cubicBezTo>
                <a:cubicBezTo>
                  <a:pt x="490" y="43"/>
                  <a:pt x="489" y="42"/>
                  <a:pt x="492" y="43"/>
                </a:cubicBezTo>
                <a:cubicBezTo>
                  <a:pt x="493" y="42"/>
                  <a:pt x="484" y="42"/>
                  <a:pt x="485" y="41"/>
                </a:cubicBezTo>
                <a:cubicBezTo>
                  <a:pt x="484" y="43"/>
                  <a:pt x="477" y="41"/>
                  <a:pt x="473" y="41"/>
                </a:cubicBezTo>
                <a:cubicBezTo>
                  <a:pt x="476" y="37"/>
                  <a:pt x="479" y="43"/>
                  <a:pt x="482" y="40"/>
                </a:cubicBezTo>
                <a:cubicBezTo>
                  <a:pt x="478" y="38"/>
                  <a:pt x="466" y="39"/>
                  <a:pt x="459" y="37"/>
                </a:cubicBezTo>
                <a:cubicBezTo>
                  <a:pt x="453" y="38"/>
                  <a:pt x="459" y="39"/>
                  <a:pt x="458" y="40"/>
                </a:cubicBezTo>
                <a:cubicBezTo>
                  <a:pt x="463" y="41"/>
                  <a:pt x="465" y="40"/>
                  <a:pt x="469" y="40"/>
                </a:cubicBezTo>
                <a:cubicBezTo>
                  <a:pt x="463" y="41"/>
                  <a:pt x="456" y="40"/>
                  <a:pt x="452" y="39"/>
                </a:cubicBezTo>
                <a:cubicBezTo>
                  <a:pt x="447" y="39"/>
                  <a:pt x="449" y="43"/>
                  <a:pt x="446" y="43"/>
                </a:cubicBezTo>
                <a:cubicBezTo>
                  <a:pt x="445" y="42"/>
                  <a:pt x="445" y="41"/>
                  <a:pt x="445" y="41"/>
                </a:cubicBezTo>
                <a:cubicBezTo>
                  <a:pt x="444" y="40"/>
                  <a:pt x="443" y="41"/>
                  <a:pt x="442" y="41"/>
                </a:cubicBezTo>
                <a:cubicBezTo>
                  <a:pt x="441" y="41"/>
                  <a:pt x="443" y="40"/>
                  <a:pt x="441" y="40"/>
                </a:cubicBezTo>
                <a:cubicBezTo>
                  <a:pt x="440" y="40"/>
                  <a:pt x="440" y="40"/>
                  <a:pt x="440" y="40"/>
                </a:cubicBezTo>
                <a:cubicBezTo>
                  <a:pt x="440" y="40"/>
                  <a:pt x="440" y="40"/>
                  <a:pt x="440" y="40"/>
                </a:cubicBezTo>
                <a:cubicBezTo>
                  <a:pt x="439" y="40"/>
                  <a:pt x="439" y="40"/>
                  <a:pt x="439" y="40"/>
                </a:cubicBezTo>
                <a:cubicBezTo>
                  <a:pt x="438" y="41"/>
                  <a:pt x="439" y="41"/>
                  <a:pt x="439" y="41"/>
                </a:cubicBezTo>
                <a:cubicBezTo>
                  <a:pt x="439" y="41"/>
                  <a:pt x="439" y="41"/>
                  <a:pt x="439" y="41"/>
                </a:cubicBezTo>
                <a:cubicBezTo>
                  <a:pt x="438" y="41"/>
                  <a:pt x="437" y="42"/>
                  <a:pt x="438" y="43"/>
                </a:cubicBezTo>
                <a:cubicBezTo>
                  <a:pt x="439" y="43"/>
                  <a:pt x="439" y="44"/>
                  <a:pt x="436" y="43"/>
                </a:cubicBezTo>
                <a:cubicBezTo>
                  <a:pt x="435" y="42"/>
                  <a:pt x="437" y="43"/>
                  <a:pt x="437" y="42"/>
                </a:cubicBezTo>
                <a:cubicBezTo>
                  <a:pt x="436" y="42"/>
                  <a:pt x="432" y="41"/>
                  <a:pt x="430" y="41"/>
                </a:cubicBezTo>
                <a:cubicBezTo>
                  <a:pt x="432" y="42"/>
                  <a:pt x="429" y="42"/>
                  <a:pt x="429" y="42"/>
                </a:cubicBezTo>
                <a:cubicBezTo>
                  <a:pt x="432" y="43"/>
                  <a:pt x="432" y="42"/>
                  <a:pt x="434" y="42"/>
                </a:cubicBezTo>
                <a:cubicBezTo>
                  <a:pt x="433" y="42"/>
                  <a:pt x="433" y="43"/>
                  <a:pt x="433" y="43"/>
                </a:cubicBezTo>
                <a:cubicBezTo>
                  <a:pt x="433" y="43"/>
                  <a:pt x="433" y="43"/>
                  <a:pt x="433" y="43"/>
                </a:cubicBezTo>
                <a:cubicBezTo>
                  <a:pt x="431" y="43"/>
                  <a:pt x="429" y="43"/>
                  <a:pt x="427" y="43"/>
                </a:cubicBezTo>
                <a:cubicBezTo>
                  <a:pt x="430" y="42"/>
                  <a:pt x="424" y="42"/>
                  <a:pt x="423" y="42"/>
                </a:cubicBezTo>
                <a:cubicBezTo>
                  <a:pt x="422" y="43"/>
                  <a:pt x="421" y="45"/>
                  <a:pt x="425" y="45"/>
                </a:cubicBezTo>
                <a:cubicBezTo>
                  <a:pt x="424" y="45"/>
                  <a:pt x="423" y="45"/>
                  <a:pt x="422" y="45"/>
                </a:cubicBezTo>
                <a:cubicBezTo>
                  <a:pt x="421" y="46"/>
                  <a:pt x="420" y="46"/>
                  <a:pt x="419" y="47"/>
                </a:cubicBezTo>
                <a:cubicBezTo>
                  <a:pt x="417" y="48"/>
                  <a:pt x="416" y="49"/>
                  <a:pt x="414" y="50"/>
                </a:cubicBezTo>
                <a:cubicBezTo>
                  <a:pt x="416" y="47"/>
                  <a:pt x="411" y="49"/>
                  <a:pt x="409" y="49"/>
                </a:cubicBezTo>
                <a:cubicBezTo>
                  <a:pt x="409" y="51"/>
                  <a:pt x="408" y="52"/>
                  <a:pt x="407" y="53"/>
                </a:cubicBezTo>
                <a:cubicBezTo>
                  <a:pt x="414" y="50"/>
                  <a:pt x="408" y="55"/>
                  <a:pt x="412" y="55"/>
                </a:cubicBezTo>
                <a:cubicBezTo>
                  <a:pt x="418" y="55"/>
                  <a:pt x="420" y="52"/>
                  <a:pt x="422" y="50"/>
                </a:cubicBezTo>
                <a:cubicBezTo>
                  <a:pt x="423" y="53"/>
                  <a:pt x="419" y="54"/>
                  <a:pt x="416" y="55"/>
                </a:cubicBezTo>
                <a:cubicBezTo>
                  <a:pt x="412" y="56"/>
                  <a:pt x="408" y="56"/>
                  <a:pt x="405" y="58"/>
                </a:cubicBezTo>
                <a:cubicBezTo>
                  <a:pt x="406" y="59"/>
                  <a:pt x="409" y="59"/>
                  <a:pt x="412" y="58"/>
                </a:cubicBezTo>
                <a:cubicBezTo>
                  <a:pt x="411" y="59"/>
                  <a:pt x="402" y="59"/>
                  <a:pt x="397" y="61"/>
                </a:cubicBezTo>
                <a:cubicBezTo>
                  <a:pt x="398" y="61"/>
                  <a:pt x="399" y="59"/>
                  <a:pt x="392" y="60"/>
                </a:cubicBezTo>
                <a:cubicBezTo>
                  <a:pt x="390" y="61"/>
                  <a:pt x="388" y="62"/>
                  <a:pt x="386" y="62"/>
                </a:cubicBezTo>
                <a:cubicBezTo>
                  <a:pt x="375" y="64"/>
                  <a:pt x="380" y="61"/>
                  <a:pt x="371" y="61"/>
                </a:cubicBezTo>
                <a:cubicBezTo>
                  <a:pt x="372" y="61"/>
                  <a:pt x="374" y="60"/>
                  <a:pt x="375" y="60"/>
                </a:cubicBezTo>
                <a:cubicBezTo>
                  <a:pt x="373" y="58"/>
                  <a:pt x="364" y="60"/>
                  <a:pt x="363" y="59"/>
                </a:cubicBezTo>
                <a:cubicBezTo>
                  <a:pt x="367" y="58"/>
                  <a:pt x="371" y="60"/>
                  <a:pt x="376" y="59"/>
                </a:cubicBezTo>
                <a:cubicBezTo>
                  <a:pt x="376" y="57"/>
                  <a:pt x="369" y="58"/>
                  <a:pt x="365" y="58"/>
                </a:cubicBezTo>
                <a:cubicBezTo>
                  <a:pt x="355" y="59"/>
                  <a:pt x="358" y="59"/>
                  <a:pt x="350" y="60"/>
                </a:cubicBezTo>
                <a:cubicBezTo>
                  <a:pt x="349" y="63"/>
                  <a:pt x="365" y="63"/>
                  <a:pt x="365" y="66"/>
                </a:cubicBezTo>
                <a:cubicBezTo>
                  <a:pt x="359" y="66"/>
                  <a:pt x="349" y="66"/>
                  <a:pt x="343" y="66"/>
                </a:cubicBezTo>
                <a:cubicBezTo>
                  <a:pt x="338" y="66"/>
                  <a:pt x="333" y="66"/>
                  <a:pt x="329" y="66"/>
                </a:cubicBezTo>
                <a:cubicBezTo>
                  <a:pt x="320" y="65"/>
                  <a:pt x="322" y="63"/>
                  <a:pt x="324" y="61"/>
                </a:cubicBezTo>
                <a:cubicBezTo>
                  <a:pt x="321" y="61"/>
                  <a:pt x="319" y="61"/>
                  <a:pt x="317" y="61"/>
                </a:cubicBezTo>
                <a:cubicBezTo>
                  <a:pt x="320" y="62"/>
                  <a:pt x="320" y="62"/>
                  <a:pt x="320" y="62"/>
                </a:cubicBezTo>
                <a:cubicBezTo>
                  <a:pt x="310" y="61"/>
                  <a:pt x="305" y="60"/>
                  <a:pt x="295" y="59"/>
                </a:cubicBezTo>
                <a:cubicBezTo>
                  <a:pt x="290" y="58"/>
                  <a:pt x="293" y="56"/>
                  <a:pt x="296" y="55"/>
                </a:cubicBezTo>
                <a:cubicBezTo>
                  <a:pt x="290" y="54"/>
                  <a:pt x="290" y="54"/>
                  <a:pt x="290" y="54"/>
                </a:cubicBezTo>
                <a:cubicBezTo>
                  <a:pt x="291" y="54"/>
                  <a:pt x="291" y="54"/>
                  <a:pt x="291" y="54"/>
                </a:cubicBezTo>
                <a:cubicBezTo>
                  <a:pt x="291" y="53"/>
                  <a:pt x="286" y="52"/>
                  <a:pt x="282" y="52"/>
                </a:cubicBezTo>
                <a:cubicBezTo>
                  <a:pt x="281" y="53"/>
                  <a:pt x="283" y="53"/>
                  <a:pt x="283" y="54"/>
                </a:cubicBezTo>
                <a:cubicBezTo>
                  <a:pt x="279" y="54"/>
                  <a:pt x="274" y="53"/>
                  <a:pt x="272" y="52"/>
                </a:cubicBezTo>
                <a:cubicBezTo>
                  <a:pt x="271" y="53"/>
                  <a:pt x="272" y="54"/>
                  <a:pt x="277" y="54"/>
                </a:cubicBezTo>
                <a:cubicBezTo>
                  <a:pt x="277" y="54"/>
                  <a:pt x="277" y="54"/>
                  <a:pt x="278" y="54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77" y="54"/>
                  <a:pt x="271" y="55"/>
                  <a:pt x="269" y="57"/>
                </a:cubicBezTo>
                <a:cubicBezTo>
                  <a:pt x="262" y="55"/>
                  <a:pt x="277" y="56"/>
                  <a:pt x="268" y="54"/>
                </a:cubicBezTo>
                <a:cubicBezTo>
                  <a:pt x="253" y="56"/>
                  <a:pt x="247" y="50"/>
                  <a:pt x="236" y="54"/>
                </a:cubicBezTo>
                <a:cubicBezTo>
                  <a:pt x="232" y="52"/>
                  <a:pt x="227" y="50"/>
                  <a:pt x="219" y="49"/>
                </a:cubicBezTo>
                <a:cubicBezTo>
                  <a:pt x="220" y="48"/>
                  <a:pt x="214" y="48"/>
                  <a:pt x="216" y="47"/>
                </a:cubicBezTo>
                <a:cubicBezTo>
                  <a:pt x="226" y="45"/>
                  <a:pt x="229" y="51"/>
                  <a:pt x="237" y="49"/>
                </a:cubicBezTo>
                <a:cubicBezTo>
                  <a:pt x="240" y="50"/>
                  <a:pt x="238" y="51"/>
                  <a:pt x="239" y="52"/>
                </a:cubicBezTo>
                <a:cubicBezTo>
                  <a:pt x="242" y="52"/>
                  <a:pt x="245" y="53"/>
                  <a:pt x="246" y="52"/>
                </a:cubicBezTo>
                <a:cubicBezTo>
                  <a:pt x="240" y="50"/>
                  <a:pt x="247" y="48"/>
                  <a:pt x="238" y="47"/>
                </a:cubicBezTo>
                <a:cubicBezTo>
                  <a:pt x="240" y="46"/>
                  <a:pt x="248" y="47"/>
                  <a:pt x="251" y="47"/>
                </a:cubicBezTo>
                <a:cubicBezTo>
                  <a:pt x="251" y="47"/>
                  <a:pt x="253" y="46"/>
                  <a:pt x="255" y="46"/>
                </a:cubicBezTo>
                <a:cubicBezTo>
                  <a:pt x="254" y="45"/>
                  <a:pt x="249" y="43"/>
                  <a:pt x="247" y="42"/>
                </a:cubicBezTo>
                <a:cubicBezTo>
                  <a:pt x="248" y="42"/>
                  <a:pt x="246" y="42"/>
                  <a:pt x="246" y="43"/>
                </a:cubicBezTo>
                <a:cubicBezTo>
                  <a:pt x="243" y="42"/>
                  <a:pt x="240" y="41"/>
                  <a:pt x="238" y="40"/>
                </a:cubicBezTo>
                <a:cubicBezTo>
                  <a:pt x="234" y="40"/>
                  <a:pt x="232" y="41"/>
                  <a:pt x="233" y="42"/>
                </a:cubicBezTo>
                <a:cubicBezTo>
                  <a:pt x="227" y="42"/>
                  <a:pt x="219" y="39"/>
                  <a:pt x="217" y="41"/>
                </a:cubicBezTo>
                <a:cubicBezTo>
                  <a:pt x="210" y="40"/>
                  <a:pt x="220" y="40"/>
                  <a:pt x="221" y="40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29" y="41"/>
                  <a:pt x="229" y="41"/>
                  <a:pt x="229" y="41"/>
                </a:cubicBezTo>
                <a:cubicBezTo>
                  <a:pt x="231" y="38"/>
                  <a:pt x="219" y="40"/>
                  <a:pt x="219" y="38"/>
                </a:cubicBezTo>
                <a:cubicBezTo>
                  <a:pt x="221" y="33"/>
                  <a:pt x="207" y="38"/>
                  <a:pt x="202" y="37"/>
                </a:cubicBezTo>
                <a:cubicBezTo>
                  <a:pt x="204" y="39"/>
                  <a:pt x="205" y="40"/>
                  <a:pt x="207" y="41"/>
                </a:cubicBezTo>
                <a:cubicBezTo>
                  <a:pt x="202" y="40"/>
                  <a:pt x="202" y="40"/>
                  <a:pt x="202" y="40"/>
                </a:cubicBezTo>
                <a:cubicBezTo>
                  <a:pt x="204" y="41"/>
                  <a:pt x="203" y="44"/>
                  <a:pt x="207" y="45"/>
                </a:cubicBezTo>
                <a:cubicBezTo>
                  <a:pt x="200" y="45"/>
                  <a:pt x="190" y="45"/>
                  <a:pt x="185" y="45"/>
                </a:cubicBezTo>
                <a:cubicBezTo>
                  <a:pt x="184" y="46"/>
                  <a:pt x="183" y="47"/>
                  <a:pt x="183" y="48"/>
                </a:cubicBezTo>
                <a:cubicBezTo>
                  <a:pt x="177" y="46"/>
                  <a:pt x="173" y="49"/>
                  <a:pt x="167" y="49"/>
                </a:cubicBezTo>
                <a:cubicBezTo>
                  <a:pt x="161" y="48"/>
                  <a:pt x="173" y="47"/>
                  <a:pt x="168" y="46"/>
                </a:cubicBezTo>
                <a:cubicBezTo>
                  <a:pt x="167" y="47"/>
                  <a:pt x="163" y="46"/>
                  <a:pt x="161" y="46"/>
                </a:cubicBezTo>
                <a:cubicBezTo>
                  <a:pt x="163" y="47"/>
                  <a:pt x="170" y="45"/>
                  <a:pt x="175" y="45"/>
                </a:cubicBezTo>
                <a:cubicBezTo>
                  <a:pt x="171" y="45"/>
                  <a:pt x="171" y="43"/>
                  <a:pt x="170" y="43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40"/>
                  <a:pt x="168" y="42"/>
                  <a:pt x="165" y="41"/>
                </a:cubicBezTo>
                <a:cubicBezTo>
                  <a:pt x="168" y="43"/>
                  <a:pt x="167" y="43"/>
                  <a:pt x="169" y="45"/>
                </a:cubicBezTo>
                <a:cubicBezTo>
                  <a:pt x="163" y="44"/>
                  <a:pt x="155" y="44"/>
                  <a:pt x="151" y="46"/>
                </a:cubicBezTo>
                <a:cubicBezTo>
                  <a:pt x="149" y="47"/>
                  <a:pt x="154" y="47"/>
                  <a:pt x="156" y="47"/>
                </a:cubicBezTo>
                <a:cubicBezTo>
                  <a:pt x="155" y="48"/>
                  <a:pt x="150" y="47"/>
                  <a:pt x="150" y="48"/>
                </a:cubicBezTo>
                <a:cubicBezTo>
                  <a:pt x="151" y="49"/>
                  <a:pt x="153" y="48"/>
                  <a:pt x="155" y="48"/>
                </a:cubicBezTo>
                <a:cubicBezTo>
                  <a:pt x="150" y="49"/>
                  <a:pt x="145" y="49"/>
                  <a:pt x="140" y="50"/>
                </a:cubicBezTo>
                <a:cubicBezTo>
                  <a:pt x="141" y="50"/>
                  <a:pt x="145" y="50"/>
                  <a:pt x="147" y="50"/>
                </a:cubicBezTo>
                <a:cubicBezTo>
                  <a:pt x="143" y="51"/>
                  <a:pt x="139" y="51"/>
                  <a:pt x="132" y="49"/>
                </a:cubicBezTo>
                <a:cubicBezTo>
                  <a:pt x="128" y="50"/>
                  <a:pt x="122" y="52"/>
                  <a:pt x="125" y="53"/>
                </a:cubicBezTo>
                <a:cubicBezTo>
                  <a:pt x="122" y="52"/>
                  <a:pt x="123" y="52"/>
                  <a:pt x="123" y="51"/>
                </a:cubicBezTo>
                <a:cubicBezTo>
                  <a:pt x="116" y="52"/>
                  <a:pt x="113" y="50"/>
                  <a:pt x="109" y="50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5" y="50"/>
                  <a:pt x="108" y="46"/>
                  <a:pt x="102" y="48"/>
                </a:cubicBezTo>
                <a:cubicBezTo>
                  <a:pt x="104" y="49"/>
                  <a:pt x="105" y="51"/>
                  <a:pt x="105" y="52"/>
                </a:cubicBezTo>
                <a:cubicBezTo>
                  <a:pt x="103" y="51"/>
                  <a:pt x="100" y="53"/>
                  <a:pt x="97" y="53"/>
                </a:cubicBezTo>
                <a:cubicBezTo>
                  <a:pt x="98" y="52"/>
                  <a:pt x="90" y="52"/>
                  <a:pt x="94" y="51"/>
                </a:cubicBezTo>
                <a:cubicBezTo>
                  <a:pt x="87" y="50"/>
                  <a:pt x="85" y="52"/>
                  <a:pt x="79" y="51"/>
                </a:cubicBezTo>
                <a:cubicBezTo>
                  <a:pt x="82" y="50"/>
                  <a:pt x="73" y="50"/>
                  <a:pt x="75" y="49"/>
                </a:cubicBezTo>
                <a:cubicBezTo>
                  <a:pt x="68" y="49"/>
                  <a:pt x="65" y="51"/>
                  <a:pt x="67" y="52"/>
                </a:cubicBezTo>
                <a:cubicBezTo>
                  <a:pt x="70" y="52"/>
                  <a:pt x="73" y="51"/>
                  <a:pt x="73" y="52"/>
                </a:cubicBezTo>
                <a:cubicBezTo>
                  <a:pt x="69" y="53"/>
                  <a:pt x="65" y="53"/>
                  <a:pt x="61" y="53"/>
                </a:cubicBezTo>
                <a:cubicBezTo>
                  <a:pt x="59" y="54"/>
                  <a:pt x="55" y="54"/>
                  <a:pt x="55" y="56"/>
                </a:cubicBezTo>
                <a:cubicBezTo>
                  <a:pt x="51" y="54"/>
                  <a:pt x="44" y="58"/>
                  <a:pt x="40" y="56"/>
                </a:cubicBezTo>
                <a:cubicBezTo>
                  <a:pt x="45" y="57"/>
                  <a:pt x="48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8" y="54"/>
                  <a:pt x="48" y="54"/>
                </a:cubicBezTo>
                <a:cubicBezTo>
                  <a:pt x="42" y="52"/>
                  <a:pt x="42" y="52"/>
                  <a:pt x="42" y="52"/>
                </a:cubicBezTo>
                <a:cubicBezTo>
                  <a:pt x="47" y="51"/>
                  <a:pt x="43" y="54"/>
                  <a:pt x="50" y="53"/>
                </a:cubicBezTo>
                <a:cubicBezTo>
                  <a:pt x="55" y="51"/>
                  <a:pt x="36" y="50"/>
                  <a:pt x="41" y="48"/>
                </a:cubicBezTo>
                <a:cubicBezTo>
                  <a:pt x="46" y="47"/>
                  <a:pt x="46" y="50"/>
                  <a:pt x="50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3" y="51"/>
                  <a:pt x="56" y="51"/>
                  <a:pt x="59" y="51"/>
                </a:cubicBezTo>
                <a:cubicBezTo>
                  <a:pt x="59" y="50"/>
                  <a:pt x="56" y="50"/>
                  <a:pt x="56" y="50"/>
                </a:cubicBezTo>
                <a:cubicBezTo>
                  <a:pt x="67" y="49"/>
                  <a:pt x="68" y="47"/>
                  <a:pt x="80" y="46"/>
                </a:cubicBezTo>
                <a:cubicBezTo>
                  <a:pt x="79" y="47"/>
                  <a:pt x="78" y="49"/>
                  <a:pt x="84" y="49"/>
                </a:cubicBezTo>
                <a:cubicBezTo>
                  <a:pt x="88" y="50"/>
                  <a:pt x="88" y="48"/>
                  <a:pt x="91" y="48"/>
                </a:cubicBezTo>
                <a:cubicBezTo>
                  <a:pt x="89" y="47"/>
                  <a:pt x="86" y="46"/>
                  <a:pt x="84" y="47"/>
                </a:cubicBezTo>
                <a:cubicBezTo>
                  <a:pt x="83" y="46"/>
                  <a:pt x="83" y="46"/>
                  <a:pt x="83" y="46"/>
                </a:cubicBezTo>
                <a:cubicBezTo>
                  <a:pt x="73" y="44"/>
                  <a:pt x="76" y="42"/>
                  <a:pt x="64" y="42"/>
                </a:cubicBezTo>
                <a:cubicBezTo>
                  <a:pt x="63" y="41"/>
                  <a:pt x="54" y="41"/>
                  <a:pt x="49" y="42"/>
                </a:cubicBezTo>
                <a:cubicBezTo>
                  <a:pt x="51" y="40"/>
                  <a:pt x="51" y="40"/>
                  <a:pt x="51" y="40"/>
                </a:cubicBezTo>
                <a:cubicBezTo>
                  <a:pt x="44" y="38"/>
                  <a:pt x="51" y="42"/>
                  <a:pt x="42" y="41"/>
                </a:cubicBezTo>
                <a:cubicBezTo>
                  <a:pt x="40" y="43"/>
                  <a:pt x="34" y="46"/>
                  <a:pt x="39" y="48"/>
                </a:cubicBezTo>
                <a:cubicBezTo>
                  <a:pt x="33" y="49"/>
                  <a:pt x="31" y="48"/>
                  <a:pt x="25" y="48"/>
                </a:cubicBezTo>
                <a:cubicBezTo>
                  <a:pt x="22" y="50"/>
                  <a:pt x="27" y="50"/>
                  <a:pt x="27" y="52"/>
                </a:cubicBezTo>
                <a:cubicBezTo>
                  <a:pt x="22" y="52"/>
                  <a:pt x="17" y="51"/>
                  <a:pt x="20" y="50"/>
                </a:cubicBezTo>
                <a:cubicBezTo>
                  <a:pt x="18" y="50"/>
                  <a:pt x="15" y="50"/>
                  <a:pt x="12" y="50"/>
                </a:cubicBezTo>
                <a:cubicBezTo>
                  <a:pt x="12" y="51"/>
                  <a:pt x="15" y="51"/>
                  <a:pt x="16" y="51"/>
                </a:cubicBezTo>
                <a:cubicBezTo>
                  <a:pt x="13" y="51"/>
                  <a:pt x="7" y="50"/>
                  <a:pt x="6" y="49"/>
                </a:cubicBezTo>
                <a:cubicBezTo>
                  <a:pt x="6" y="49"/>
                  <a:pt x="8" y="50"/>
                  <a:pt x="9" y="49"/>
                </a:cubicBezTo>
                <a:cubicBezTo>
                  <a:pt x="6" y="49"/>
                  <a:pt x="0" y="48"/>
                  <a:pt x="0" y="47"/>
                </a:cubicBezTo>
                <a:cubicBezTo>
                  <a:pt x="5" y="48"/>
                  <a:pt x="6" y="46"/>
                  <a:pt x="10" y="47"/>
                </a:cubicBezTo>
                <a:cubicBezTo>
                  <a:pt x="10" y="47"/>
                  <a:pt x="9" y="46"/>
                  <a:pt x="7" y="46"/>
                </a:cubicBezTo>
                <a:cubicBezTo>
                  <a:pt x="11" y="45"/>
                  <a:pt x="15" y="45"/>
                  <a:pt x="16" y="44"/>
                </a:cubicBezTo>
                <a:cubicBezTo>
                  <a:pt x="13" y="45"/>
                  <a:pt x="11" y="43"/>
                  <a:pt x="11" y="43"/>
                </a:cubicBezTo>
                <a:cubicBezTo>
                  <a:pt x="13" y="43"/>
                  <a:pt x="19" y="43"/>
                  <a:pt x="21" y="44"/>
                </a:cubicBezTo>
                <a:cubicBezTo>
                  <a:pt x="21" y="41"/>
                  <a:pt x="32" y="44"/>
                  <a:pt x="28" y="42"/>
                </a:cubicBezTo>
                <a:cubicBezTo>
                  <a:pt x="29" y="43"/>
                  <a:pt x="33" y="43"/>
                  <a:pt x="35" y="42"/>
                </a:cubicBezTo>
                <a:cubicBezTo>
                  <a:pt x="34" y="41"/>
                  <a:pt x="29" y="41"/>
                  <a:pt x="27" y="39"/>
                </a:cubicBezTo>
                <a:cubicBezTo>
                  <a:pt x="16" y="38"/>
                  <a:pt x="27" y="41"/>
                  <a:pt x="25" y="42"/>
                </a:cubicBezTo>
                <a:cubicBezTo>
                  <a:pt x="22" y="42"/>
                  <a:pt x="19" y="42"/>
                  <a:pt x="16" y="42"/>
                </a:cubicBezTo>
                <a:cubicBezTo>
                  <a:pt x="17" y="41"/>
                  <a:pt x="13" y="40"/>
                  <a:pt x="19" y="40"/>
                </a:cubicBezTo>
                <a:cubicBezTo>
                  <a:pt x="16" y="39"/>
                  <a:pt x="12" y="38"/>
                  <a:pt x="8" y="39"/>
                </a:cubicBezTo>
                <a:cubicBezTo>
                  <a:pt x="7" y="38"/>
                  <a:pt x="10" y="38"/>
                  <a:pt x="11" y="38"/>
                </a:cubicBezTo>
                <a:cubicBezTo>
                  <a:pt x="10" y="37"/>
                  <a:pt x="6" y="35"/>
                  <a:pt x="12" y="35"/>
                </a:cubicBezTo>
                <a:cubicBezTo>
                  <a:pt x="10" y="35"/>
                  <a:pt x="14" y="36"/>
                  <a:pt x="11" y="36"/>
                </a:cubicBezTo>
                <a:cubicBezTo>
                  <a:pt x="14" y="37"/>
                  <a:pt x="20" y="36"/>
                  <a:pt x="18" y="35"/>
                </a:cubicBezTo>
                <a:cubicBezTo>
                  <a:pt x="21" y="35"/>
                  <a:pt x="26" y="36"/>
                  <a:pt x="29" y="36"/>
                </a:cubicBezTo>
                <a:cubicBezTo>
                  <a:pt x="29" y="35"/>
                  <a:pt x="26" y="36"/>
                  <a:pt x="25" y="35"/>
                </a:cubicBezTo>
                <a:cubicBezTo>
                  <a:pt x="28" y="35"/>
                  <a:pt x="31" y="36"/>
                  <a:pt x="34" y="36"/>
                </a:cubicBezTo>
                <a:cubicBezTo>
                  <a:pt x="31" y="37"/>
                  <a:pt x="31" y="37"/>
                  <a:pt x="31" y="37"/>
                </a:cubicBezTo>
                <a:cubicBezTo>
                  <a:pt x="38" y="36"/>
                  <a:pt x="42" y="39"/>
                  <a:pt x="48" y="39"/>
                </a:cubicBezTo>
                <a:cubicBezTo>
                  <a:pt x="47" y="37"/>
                  <a:pt x="42" y="37"/>
                  <a:pt x="39" y="37"/>
                </a:cubicBezTo>
                <a:cubicBezTo>
                  <a:pt x="41" y="34"/>
                  <a:pt x="41" y="38"/>
                  <a:pt x="46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3" y="37"/>
                  <a:pt x="52" y="36"/>
                  <a:pt x="51" y="36"/>
                </a:cubicBezTo>
                <a:cubicBezTo>
                  <a:pt x="60" y="38"/>
                  <a:pt x="52" y="39"/>
                  <a:pt x="63" y="39"/>
                </a:cubicBezTo>
                <a:cubicBezTo>
                  <a:pt x="57" y="40"/>
                  <a:pt x="57" y="38"/>
                  <a:pt x="52" y="39"/>
                </a:cubicBezTo>
                <a:cubicBezTo>
                  <a:pt x="49" y="40"/>
                  <a:pt x="59" y="41"/>
                  <a:pt x="61" y="41"/>
                </a:cubicBezTo>
                <a:cubicBezTo>
                  <a:pt x="66" y="40"/>
                  <a:pt x="65" y="38"/>
                  <a:pt x="73" y="39"/>
                </a:cubicBezTo>
                <a:cubicBezTo>
                  <a:pt x="68" y="38"/>
                  <a:pt x="71" y="37"/>
                  <a:pt x="65" y="37"/>
                </a:cubicBezTo>
                <a:cubicBezTo>
                  <a:pt x="61" y="37"/>
                  <a:pt x="66" y="37"/>
                  <a:pt x="66" y="35"/>
                </a:cubicBezTo>
                <a:cubicBezTo>
                  <a:pt x="68" y="36"/>
                  <a:pt x="66" y="37"/>
                  <a:pt x="71" y="37"/>
                </a:cubicBezTo>
                <a:cubicBezTo>
                  <a:pt x="71" y="36"/>
                  <a:pt x="71" y="36"/>
                  <a:pt x="71" y="36"/>
                </a:cubicBezTo>
                <a:cubicBezTo>
                  <a:pt x="80" y="38"/>
                  <a:pt x="80" y="38"/>
                  <a:pt x="80" y="38"/>
                </a:cubicBezTo>
                <a:cubicBezTo>
                  <a:pt x="87" y="36"/>
                  <a:pt x="99" y="38"/>
                  <a:pt x="103" y="35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9" y="37"/>
                  <a:pt x="116" y="36"/>
                  <a:pt x="120" y="37"/>
                </a:cubicBezTo>
                <a:cubicBezTo>
                  <a:pt x="118" y="36"/>
                  <a:pt x="115" y="36"/>
                  <a:pt x="111" y="36"/>
                </a:cubicBezTo>
                <a:cubicBezTo>
                  <a:pt x="120" y="35"/>
                  <a:pt x="129" y="35"/>
                  <a:pt x="137" y="36"/>
                </a:cubicBezTo>
                <a:cubicBezTo>
                  <a:pt x="133" y="38"/>
                  <a:pt x="132" y="38"/>
                  <a:pt x="128" y="39"/>
                </a:cubicBezTo>
                <a:cubicBezTo>
                  <a:pt x="136" y="41"/>
                  <a:pt x="134" y="37"/>
                  <a:pt x="143" y="37"/>
                </a:cubicBezTo>
                <a:cubicBezTo>
                  <a:pt x="142" y="36"/>
                  <a:pt x="140" y="36"/>
                  <a:pt x="141" y="34"/>
                </a:cubicBezTo>
                <a:cubicBezTo>
                  <a:pt x="145" y="35"/>
                  <a:pt x="151" y="34"/>
                  <a:pt x="155" y="35"/>
                </a:cubicBezTo>
                <a:cubicBezTo>
                  <a:pt x="156" y="34"/>
                  <a:pt x="152" y="32"/>
                  <a:pt x="143" y="32"/>
                </a:cubicBezTo>
                <a:cubicBezTo>
                  <a:pt x="138" y="34"/>
                  <a:pt x="129" y="32"/>
                  <a:pt x="125" y="34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0" y="33"/>
                  <a:pt x="117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8" y="31"/>
                  <a:pt x="101" y="30"/>
                  <a:pt x="99" y="30"/>
                </a:cubicBezTo>
                <a:cubicBezTo>
                  <a:pt x="108" y="29"/>
                  <a:pt x="111" y="32"/>
                  <a:pt x="116" y="33"/>
                </a:cubicBezTo>
                <a:cubicBezTo>
                  <a:pt x="124" y="32"/>
                  <a:pt x="125" y="29"/>
                  <a:pt x="132" y="30"/>
                </a:cubicBezTo>
                <a:cubicBezTo>
                  <a:pt x="131" y="29"/>
                  <a:pt x="136" y="28"/>
                  <a:pt x="132" y="27"/>
                </a:cubicBezTo>
                <a:cubicBezTo>
                  <a:pt x="126" y="27"/>
                  <a:pt x="124" y="29"/>
                  <a:pt x="123" y="27"/>
                </a:cubicBezTo>
                <a:cubicBezTo>
                  <a:pt x="128" y="27"/>
                  <a:pt x="125" y="26"/>
                  <a:pt x="133" y="26"/>
                </a:cubicBezTo>
                <a:cubicBezTo>
                  <a:pt x="135" y="28"/>
                  <a:pt x="142" y="29"/>
                  <a:pt x="148" y="30"/>
                </a:cubicBezTo>
                <a:cubicBezTo>
                  <a:pt x="154" y="30"/>
                  <a:pt x="162" y="30"/>
                  <a:pt x="167" y="29"/>
                </a:cubicBezTo>
                <a:cubicBezTo>
                  <a:pt x="161" y="29"/>
                  <a:pt x="154" y="28"/>
                  <a:pt x="155" y="27"/>
                </a:cubicBezTo>
                <a:cubicBezTo>
                  <a:pt x="159" y="28"/>
                  <a:pt x="167" y="25"/>
                  <a:pt x="166" y="27"/>
                </a:cubicBezTo>
                <a:cubicBezTo>
                  <a:pt x="172" y="27"/>
                  <a:pt x="186" y="27"/>
                  <a:pt x="186" y="25"/>
                </a:cubicBezTo>
                <a:cubicBezTo>
                  <a:pt x="179" y="24"/>
                  <a:pt x="172" y="26"/>
                  <a:pt x="166" y="25"/>
                </a:cubicBezTo>
                <a:cubicBezTo>
                  <a:pt x="168" y="25"/>
                  <a:pt x="169" y="25"/>
                  <a:pt x="168" y="24"/>
                </a:cubicBezTo>
                <a:cubicBezTo>
                  <a:pt x="159" y="25"/>
                  <a:pt x="159" y="25"/>
                  <a:pt x="159" y="25"/>
                </a:cubicBezTo>
                <a:cubicBezTo>
                  <a:pt x="166" y="23"/>
                  <a:pt x="164" y="23"/>
                  <a:pt x="173" y="23"/>
                </a:cubicBezTo>
                <a:cubicBezTo>
                  <a:pt x="173" y="23"/>
                  <a:pt x="171" y="23"/>
                  <a:pt x="172" y="24"/>
                </a:cubicBezTo>
                <a:cubicBezTo>
                  <a:pt x="175" y="24"/>
                  <a:pt x="177" y="23"/>
                  <a:pt x="180" y="23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187" y="22"/>
                  <a:pt x="201" y="20"/>
                  <a:pt x="213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22" y="22"/>
                  <a:pt x="221" y="26"/>
                  <a:pt x="230" y="27"/>
                </a:cubicBezTo>
                <a:cubicBezTo>
                  <a:pt x="228" y="26"/>
                  <a:pt x="229" y="25"/>
                  <a:pt x="230" y="24"/>
                </a:cubicBezTo>
                <a:cubicBezTo>
                  <a:pt x="235" y="26"/>
                  <a:pt x="238" y="25"/>
                  <a:pt x="243" y="25"/>
                </a:cubicBezTo>
                <a:cubicBezTo>
                  <a:pt x="237" y="25"/>
                  <a:pt x="246" y="27"/>
                  <a:pt x="241" y="27"/>
                </a:cubicBezTo>
                <a:cubicBezTo>
                  <a:pt x="240" y="29"/>
                  <a:pt x="249" y="30"/>
                  <a:pt x="253" y="30"/>
                </a:cubicBezTo>
                <a:cubicBezTo>
                  <a:pt x="258" y="28"/>
                  <a:pt x="240" y="27"/>
                  <a:pt x="249" y="26"/>
                </a:cubicBezTo>
                <a:cubicBezTo>
                  <a:pt x="254" y="26"/>
                  <a:pt x="254" y="27"/>
                  <a:pt x="250" y="27"/>
                </a:cubicBezTo>
                <a:cubicBezTo>
                  <a:pt x="257" y="28"/>
                  <a:pt x="265" y="29"/>
                  <a:pt x="271" y="28"/>
                </a:cubicBezTo>
                <a:cubicBezTo>
                  <a:pt x="275" y="30"/>
                  <a:pt x="279" y="30"/>
                  <a:pt x="280" y="32"/>
                </a:cubicBezTo>
                <a:cubicBezTo>
                  <a:pt x="277" y="32"/>
                  <a:pt x="279" y="30"/>
                  <a:pt x="274" y="31"/>
                </a:cubicBezTo>
                <a:cubicBezTo>
                  <a:pt x="277" y="33"/>
                  <a:pt x="277" y="33"/>
                  <a:pt x="277" y="33"/>
                </a:cubicBezTo>
                <a:cubicBezTo>
                  <a:pt x="282" y="34"/>
                  <a:pt x="289" y="33"/>
                  <a:pt x="293" y="33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8" y="31"/>
                  <a:pt x="282" y="31"/>
                  <a:pt x="284" y="30"/>
                </a:cubicBezTo>
                <a:cubicBezTo>
                  <a:pt x="287" y="32"/>
                  <a:pt x="291" y="31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302" y="34"/>
                  <a:pt x="311" y="31"/>
                  <a:pt x="313" y="35"/>
                </a:cubicBezTo>
                <a:cubicBezTo>
                  <a:pt x="312" y="35"/>
                  <a:pt x="308" y="36"/>
                  <a:pt x="308" y="36"/>
                </a:cubicBezTo>
                <a:cubicBezTo>
                  <a:pt x="311" y="36"/>
                  <a:pt x="315" y="37"/>
                  <a:pt x="316" y="36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19" y="35"/>
                  <a:pt x="321" y="35"/>
                  <a:pt x="323" y="36"/>
                </a:cubicBezTo>
                <a:cubicBezTo>
                  <a:pt x="323" y="37"/>
                  <a:pt x="321" y="38"/>
                  <a:pt x="324" y="39"/>
                </a:cubicBezTo>
                <a:cubicBezTo>
                  <a:pt x="331" y="39"/>
                  <a:pt x="323" y="36"/>
                  <a:pt x="328" y="35"/>
                </a:cubicBezTo>
                <a:cubicBezTo>
                  <a:pt x="333" y="37"/>
                  <a:pt x="333" y="37"/>
                  <a:pt x="333" y="37"/>
                </a:cubicBezTo>
                <a:cubicBezTo>
                  <a:pt x="335" y="36"/>
                  <a:pt x="335" y="36"/>
                  <a:pt x="335" y="36"/>
                </a:cubicBezTo>
                <a:cubicBezTo>
                  <a:pt x="339" y="35"/>
                  <a:pt x="345" y="36"/>
                  <a:pt x="347" y="37"/>
                </a:cubicBezTo>
                <a:cubicBezTo>
                  <a:pt x="349" y="38"/>
                  <a:pt x="350" y="39"/>
                  <a:pt x="352" y="39"/>
                </a:cubicBezTo>
                <a:cubicBezTo>
                  <a:pt x="350" y="37"/>
                  <a:pt x="348" y="36"/>
                  <a:pt x="348" y="36"/>
                </a:cubicBezTo>
                <a:cubicBezTo>
                  <a:pt x="348" y="34"/>
                  <a:pt x="350" y="37"/>
                  <a:pt x="349" y="35"/>
                </a:cubicBezTo>
                <a:cubicBezTo>
                  <a:pt x="349" y="35"/>
                  <a:pt x="352" y="37"/>
                  <a:pt x="354" y="37"/>
                </a:cubicBezTo>
                <a:cubicBezTo>
                  <a:pt x="356" y="38"/>
                  <a:pt x="353" y="36"/>
                  <a:pt x="352" y="36"/>
                </a:cubicBezTo>
                <a:cubicBezTo>
                  <a:pt x="356" y="38"/>
                  <a:pt x="356" y="37"/>
                  <a:pt x="357" y="37"/>
                </a:cubicBezTo>
                <a:cubicBezTo>
                  <a:pt x="355" y="36"/>
                  <a:pt x="355" y="36"/>
                  <a:pt x="355" y="36"/>
                </a:cubicBezTo>
                <a:cubicBezTo>
                  <a:pt x="356" y="36"/>
                  <a:pt x="357" y="36"/>
                  <a:pt x="359" y="36"/>
                </a:cubicBezTo>
                <a:cubicBezTo>
                  <a:pt x="359" y="36"/>
                  <a:pt x="362" y="37"/>
                  <a:pt x="363" y="37"/>
                </a:cubicBezTo>
                <a:cubicBezTo>
                  <a:pt x="363" y="37"/>
                  <a:pt x="363" y="37"/>
                  <a:pt x="363" y="37"/>
                </a:cubicBezTo>
                <a:cubicBezTo>
                  <a:pt x="367" y="38"/>
                  <a:pt x="364" y="38"/>
                  <a:pt x="363" y="39"/>
                </a:cubicBezTo>
                <a:cubicBezTo>
                  <a:pt x="361" y="39"/>
                  <a:pt x="359" y="39"/>
                  <a:pt x="361" y="41"/>
                </a:cubicBezTo>
                <a:cubicBezTo>
                  <a:pt x="362" y="41"/>
                  <a:pt x="362" y="42"/>
                  <a:pt x="364" y="42"/>
                </a:cubicBezTo>
                <a:cubicBezTo>
                  <a:pt x="365" y="41"/>
                  <a:pt x="364" y="41"/>
                  <a:pt x="364" y="41"/>
                </a:cubicBezTo>
                <a:cubicBezTo>
                  <a:pt x="366" y="41"/>
                  <a:pt x="369" y="42"/>
                  <a:pt x="367" y="42"/>
                </a:cubicBezTo>
                <a:cubicBezTo>
                  <a:pt x="372" y="44"/>
                  <a:pt x="374" y="42"/>
                  <a:pt x="378" y="41"/>
                </a:cubicBezTo>
                <a:cubicBezTo>
                  <a:pt x="375" y="40"/>
                  <a:pt x="371" y="41"/>
                  <a:pt x="368" y="40"/>
                </a:cubicBezTo>
                <a:cubicBezTo>
                  <a:pt x="369" y="40"/>
                  <a:pt x="372" y="41"/>
                  <a:pt x="371" y="40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70" y="38"/>
                  <a:pt x="371" y="39"/>
                  <a:pt x="375" y="40"/>
                </a:cubicBezTo>
                <a:cubicBezTo>
                  <a:pt x="378" y="40"/>
                  <a:pt x="379" y="40"/>
                  <a:pt x="379" y="39"/>
                </a:cubicBezTo>
                <a:cubicBezTo>
                  <a:pt x="378" y="39"/>
                  <a:pt x="378" y="39"/>
                  <a:pt x="378" y="39"/>
                </a:cubicBezTo>
                <a:cubicBezTo>
                  <a:pt x="378" y="38"/>
                  <a:pt x="378" y="38"/>
                  <a:pt x="378" y="38"/>
                </a:cubicBezTo>
                <a:cubicBezTo>
                  <a:pt x="377" y="38"/>
                  <a:pt x="377" y="38"/>
                  <a:pt x="376" y="38"/>
                </a:cubicBezTo>
                <a:cubicBezTo>
                  <a:pt x="376" y="37"/>
                  <a:pt x="378" y="36"/>
                  <a:pt x="380" y="36"/>
                </a:cubicBezTo>
                <a:cubicBezTo>
                  <a:pt x="382" y="35"/>
                  <a:pt x="385" y="34"/>
                  <a:pt x="387" y="33"/>
                </a:cubicBezTo>
                <a:cubicBezTo>
                  <a:pt x="386" y="32"/>
                  <a:pt x="386" y="32"/>
                  <a:pt x="386" y="31"/>
                </a:cubicBezTo>
                <a:cubicBezTo>
                  <a:pt x="385" y="33"/>
                  <a:pt x="382" y="34"/>
                  <a:pt x="378" y="34"/>
                </a:cubicBezTo>
                <a:cubicBezTo>
                  <a:pt x="375" y="35"/>
                  <a:pt x="372" y="35"/>
                  <a:pt x="372" y="36"/>
                </a:cubicBezTo>
                <a:cubicBezTo>
                  <a:pt x="373" y="34"/>
                  <a:pt x="371" y="33"/>
                  <a:pt x="367" y="34"/>
                </a:cubicBezTo>
                <a:cubicBezTo>
                  <a:pt x="365" y="34"/>
                  <a:pt x="363" y="35"/>
                  <a:pt x="361" y="35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8" y="36"/>
                  <a:pt x="358" y="36"/>
                  <a:pt x="357" y="36"/>
                </a:cubicBezTo>
                <a:cubicBezTo>
                  <a:pt x="357" y="36"/>
                  <a:pt x="358" y="35"/>
                  <a:pt x="358" y="35"/>
                </a:cubicBezTo>
                <a:cubicBezTo>
                  <a:pt x="358" y="35"/>
                  <a:pt x="358" y="35"/>
                  <a:pt x="358" y="35"/>
                </a:cubicBezTo>
                <a:cubicBezTo>
                  <a:pt x="359" y="35"/>
                  <a:pt x="359" y="34"/>
                  <a:pt x="360" y="34"/>
                </a:cubicBezTo>
                <a:cubicBezTo>
                  <a:pt x="360" y="33"/>
                  <a:pt x="361" y="32"/>
                  <a:pt x="361" y="31"/>
                </a:cubicBezTo>
                <a:cubicBezTo>
                  <a:pt x="366" y="30"/>
                  <a:pt x="369" y="27"/>
                  <a:pt x="373" y="25"/>
                </a:cubicBezTo>
                <a:cubicBezTo>
                  <a:pt x="377" y="23"/>
                  <a:pt x="382" y="22"/>
                  <a:pt x="390" y="21"/>
                </a:cubicBezTo>
                <a:cubicBezTo>
                  <a:pt x="394" y="19"/>
                  <a:pt x="383" y="22"/>
                  <a:pt x="388" y="20"/>
                </a:cubicBezTo>
                <a:cubicBezTo>
                  <a:pt x="391" y="19"/>
                  <a:pt x="394" y="18"/>
                  <a:pt x="396" y="18"/>
                </a:cubicBezTo>
                <a:cubicBezTo>
                  <a:pt x="398" y="18"/>
                  <a:pt x="399" y="17"/>
                  <a:pt x="401" y="17"/>
                </a:cubicBezTo>
                <a:cubicBezTo>
                  <a:pt x="403" y="17"/>
                  <a:pt x="405" y="16"/>
                  <a:pt x="405" y="16"/>
                </a:cubicBezTo>
                <a:cubicBezTo>
                  <a:pt x="405" y="16"/>
                  <a:pt x="407" y="16"/>
                  <a:pt x="40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10" y="16"/>
                  <a:pt x="412" y="15"/>
                  <a:pt x="414" y="15"/>
                </a:cubicBezTo>
                <a:cubicBezTo>
                  <a:pt x="417" y="15"/>
                  <a:pt x="420" y="15"/>
                  <a:pt x="424" y="15"/>
                </a:cubicBezTo>
                <a:cubicBezTo>
                  <a:pt x="430" y="14"/>
                  <a:pt x="428" y="13"/>
                  <a:pt x="430" y="12"/>
                </a:cubicBezTo>
                <a:cubicBezTo>
                  <a:pt x="445" y="11"/>
                  <a:pt x="456" y="12"/>
                  <a:pt x="465" y="12"/>
                </a:cubicBezTo>
                <a:cubicBezTo>
                  <a:pt x="474" y="13"/>
                  <a:pt x="483" y="15"/>
                  <a:pt x="495" y="15"/>
                </a:cubicBezTo>
                <a:cubicBezTo>
                  <a:pt x="492" y="14"/>
                  <a:pt x="492" y="14"/>
                  <a:pt x="492" y="14"/>
                </a:cubicBezTo>
                <a:cubicBezTo>
                  <a:pt x="498" y="14"/>
                  <a:pt x="502" y="14"/>
                  <a:pt x="504" y="16"/>
                </a:cubicBezTo>
                <a:cubicBezTo>
                  <a:pt x="513" y="13"/>
                  <a:pt x="523" y="20"/>
                  <a:pt x="533" y="17"/>
                </a:cubicBezTo>
                <a:cubicBezTo>
                  <a:pt x="543" y="18"/>
                  <a:pt x="541" y="21"/>
                  <a:pt x="548" y="22"/>
                </a:cubicBezTo>
                <a:cubicBezTo>
                  <a:pt x="548" y="21"/>
                  <a:pt x="547" y="20"/>
                  <a:pt x="551" y="20"/>
                </a:cubicBezTo>
                <a:cubicBezTo>
                  <a:pt x="563" y="22"/>
                  <a:pt x="573" y="24"/>
                  <a:pt x="583" y="26"/>
                </a:cubicBezTo>
                <a:cubicBezTo>
                  <a:pt x="598" y="29"/>
                  <a:pt x="598" y="29"/>
                  <a:pt x="598" y="29"/>
                </a:cubicBezTo>
                <a:cubicBezTo>
                  <a:pt x="606" y="30"/>
                  <a:pt x="606" y="30"/>
                  <a:pt x="606" y="30"/>
                </a:cubicBezTo>
                <a:cubicBezTo>
                  <a:pt x="615" y="32"/>
                  <a:pt x="615" y="32"/>
                  <a:pt x="615" y="32"/>
                </a:cubicBezTo>
                <a:cubicBezTo>
                  <a:pt x="615" y="31"/>
                  <a:pt x="614" y="31"/>
                  <a:pt x="613" y="31"/>
                </a:cubicBezTo>
                <a:cubicBezTo>
                  <a:pt x="628" y="33"/>
                  <a:pt x="639" y="38"/>
                  <a:pt x="651" y="38"/>
                </a:cubicBezTo>
                <a:cubicBezTo>
                  <a:pt x="653" y="38"/>
                  <a:pt x="659" y="39"/>
                  <a:pt x="656" y="41"/>
                </a:cubicBezTo>
                <a:cubicBezTo>
                  <a:pt x="653" y="40"/>
                  <a:pt x="652" y="42"/>
                  <a:pt x="651" y="43"/>
                </a:cubicBezTo>
                <a:cubicBezTo>
                  <a:pt x="656" y="44"/>
                  <a:pt x="658" y="44"/>
                  <a:pt x="659" y="43"/>
                </a:cubicBezTo>
                <a:cubicBezTo>
                  <a:pt x="659" y="42"/>
                  <a:pt x="660" y="42"/>
                  <a:pt x="662" y="42"/>
                </a:cubicBezTo>
                <a:cubicBezTo>
                  <a:pt x="664" y="40"/>
                  <a:pt x="660" y="40"/>
                  <a:pt x="661" y="38"/>
                </a:cubicBezTo>
                <a:cubicBezTo>
                  <a:pt x="662" y="39"/>
                  <a:pt x="664" y="39"/>
                  <a:pt x="665" y="40"/>
                </a:cubicBezTo>
                <a:cubicBezTo>
                  <a:pt x="667" y="39"/>
                  <a:pt x="671" y="40"/>
                  <a:pt x="672" y="39"/>
                </a:cubicBezTo>
                <a:cubicBezTo>
                  <a:pt x="672" y="40"/>
                  <a:pt x="670" y="37"/>
                  <a:pt x="670" y="38"/>
                </a:cubicBezTo>
                <a:cubicBezTo>
                  <a:pt x="670" y="38"/>
                  <a:pt x="670" y="39"/>
                  <a:pt x="670" y="39"/>
                </a:cubicBezTo>
                <a:cubicBezTo>
                  <a:pt x="667" y="39"/>
                  <a:pt x="668" y="38"/>
                  <a:pt x="665" y="37"/>
                </a:cubicBezTo>
                <a:cubicBezTo>
                  <a:pt x="667" y="38"/>
                  <a:pt x="671" y="38"/>
                  <a:pt x="673" y="38"/>
                </a:cubicBezTo>
                <a:cubicBezTo>
                  <a:pt x="674" y="39"/>
                  <a:pt x="675" y="38"/>
                  <a:pt x="678" y="39"/>
                </a:cubicBezTo>
                <a:cubicBezTo>
                  <a:pt x="678" y="39"/>
                  <a:pt x="678" y="39"/>
                  <a:pt x="678" y="39"/>
                </a:cubicBezTo>
                <a:cubicBezTo>
                  <a:pt x="679" y="39"/>
                  <a:pt x="681" y="39"/>
                  <a:pt x="682" y="40"/>
                </a:cubicBezTo>
                <a:cubicBezTo>
                  <a:pt x="681" y="39"/>
                  <a:pt x="680" y="38"/>
                  <a:pt x="679" y="38"/>
                </a:cubicBezTo>
                <a:cubicBezTo>
                  <a:pt x="680" y="38"/>
                  <a:pt x="680" y="39"/>
                  <a:pt x="682" y="39"/>
                </a:cubicBezTo>
                <a:cubicBezTo>
                  <a:pt x="685" y="39"/>
                  <a:pt x="689" y="36"/>
                  <a:pt x="683" y="35"/>
                </a:cubicBezTo>
                <a:cubicBezTo>
                  <a:pt x="684" y="35"/>
                  <a:pt x="687" y="35"/>
                  <a:pt x="687" y="34"/>
                </a:cubicBezTo>
                <a:cubicBezTo>
                  <a:pt x="685" y="34"/>
                  <a:pt x="685" y="34"/>
                  <a:pt x="684" y="34"/>
                </a:cubicBezTo>
                <a:cubicBezTo>
                  <a:pt x="683" y="33"/>
                  <a:pt x="684" y="31"/>
                  <a:pt x="680" y="30"/>
                </a:cubicBezTo>
                <a:cubicBezTo>
                  <a:pt x="679" y="28"/>
                  <a:pt x="678" y="26"/>
                  <a:pt x="678" y="23"/>
                </a:cubicBezTo>
                <a:cubicBezTo>
                  <a:pt x="678" y="21"/>
                  <a:pt x="678" y="19"/>
                  <a:pt x="680" y="17"/>
                </a:cubicBezTo>
                <a:cubicBezTo>
                  <a:pt x="682" y="15"/>
                  <a:pt x="685" y="13"/>
                  <a:pt x="689" y="12"/>
                </a:cubicBezTo>
                <a:cubicBezTo>
                  <a:pt x="686" y="13"/>
                  <a:pt x="683" y="16"/>
                  <a:pt x="683" y="18"/>
                </a:cubicBezTo>
                <a:cubicBezTo>
                  <a:pt x="683" y="20"/>
                  <a:pt x="684" y="20"/>
                  <a:pt x="687" y="18"/>
                </a:cubicBezTo>
                <a:cubicBezTo>
                  <a:pt x="688" y="17"/>
                  <a:pt x="690" y="15"/>
                  <a:pt x="693" y="14"/>
                </a:cubicBezTo>
                <a:cubicBezTo>
                  <a:pt x="696" y="12"/>
                  <a:pt x="699" y="11"/>
                  <a:pt x="703" y="10"/>
                </a:cubicBezTo>
                <a:cubicBezTo>
                  <a:pt x="701" y="10"/>
                  <a:pt x="705" y="8"/>
                  <a:pt x="708" y="7"/>
                </a:cubicBezTo>
                <a:cubicBezTo>
                  <a:pt x="710" y="7"/>
                  <a:pt x="711" y="6"/>
                  <a:pt x="704" y="7"/>
                </a:cubicBezTo>
                <a:cubicBezTo>
                  <a:pt x="704" y="6"/>
                  <a:pt x="711" y="4"/>
                  <a:pt x="717" y="4"/>
                </a:cubicBezTo>
                <a:cubicBezTo>
                  <a:pt x="723" y="3"/>
                  <a:pt x="727" y="3"/>
                  <a:pt x="726" y="2"/>
                </a:cubicBezTo>
                <a:cubicBezTo>
                  <a:pt x="729" y="2"/>
                  <a:pt x="741" y="1"/>
                  <a:pt x="746" y="2"/>
                </a:cubicBezTo>
                <a:cubicBezTo>
                  <a:pt x="747" y="1"/>
                  <a:pt x="739" y="1"/>
                  <a:pt x="739" y="1"/>
                </a:cubicBezTo>
                <a:cubicBezTo>
                  <a:pt x="745" y="1"/>
                  <a:pt x="745" y="1"/>
                  <a:pt x="745" y="1"/>
                </a:cubicBezTo>
                <a:cubicBezTo>
                  <a:pt x="744" y="0"/>
                  <a:pt x="744" y="0"/>
                  <a:pt x="744" y="0"/>
                </a:cubicBezTo>
                <a:cubicBezTo>
                  <a:pt x="746" y="0"/>
                  <a:pt x="747" y="0"/>
                  <a:pt x="748" y="0"/>
                </a:cubicBezTo>
                <a:cubicBezTo>
                  <a:pt x="749" y="0"/>
                  <a:pt x="751" y="0"/>
                  <a:pt x="752" y="0"/>
                </a:cubicBezTo>
                <a:cubicBezTo>
                  <a:pt x="755" y="0"/>
                  <a:pt x="757" y="0"/>
                  <a:pt x="759" y="0"/>
                </a:cubicBezTo>
                <a:cubicBezTo>
                  <a:pt x="763" y="1"/>
                  <a:pt x="765" y="2"/>
                  <a:pt x="768" y="2"/>
                </a:cubicBezTo>
                <a:cubicBezTo>
                  <a:pt x="768" y="2"/>
                  <a:pt x="768" y="2"/>
                  <a:pt x="768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1" y="2"/>
                  <a:pt x="769" y="1"/>
                  <a:pt x="767" y="0"/>
                </a:cubicBezTo>
                <a:cubicBezTo>
                  <a:pt x="775" y="1"/>
                  <a:pt x="778" y="3"/>
                  <a:pt x="785" y="3"/>
                </a:cubicBezTo>
                <a:cubicBezTo>
                  <a:pt x="785" y="3"/>
                  <a:pt x="785" y="3"/>
                  <a:pt x="785" y="3"/>
                </a:cubicBezTo>
                <a:cubicBezTo>
                  <a:pt x="789" y="3"/>
                  <a:pt x="789" y="3"/>
                  <a:pt x="789" y="3"/>
                </a:cubicBezTo>
                <a:cubicBezTo>
                  <a:pt x="789" y="3"/>
                  <a:pt x="789" y="3"/>
                  <a:pt x="789" y="3"/>
                </a:cubicBezTo>
                <a:cubicBezTo>
                  <a:pt x="792" y="5"/>
                  <a:pt x="801" y="5"/>
                  <a:pt x="804" y="6"/>
                </a:cubicBezTo>
                <a:cubicBezTo>
                  <a:pt x="807" y="6"/>
                  <a:pt x="810" y="4"/>
                  <a:pt x="813" y="6"/>
                </a:cubicBezTo>
                <a:cubicBezTo>
                  <a:pt x="813" y="4"/>
                  <a:pt x="813" y="4"/>
                  <a:pt x="813" y="4"/>
                </a:cubicBezTo>
                <a:cubicBezTo>
                  <a:pt x="805" y="3"/>
                  <a:pt x="809" y="5"/>
                  <a:pt x="800" y="4"/>
                </a:cubicBezTo>
                <a:cubicBezTo>
                  <a:pt x="809" y="1"/>
                  <a:pt x="828" y="3"/>
                  <a:pt x="840" y="4"/>
                </a:cubicBezTo>
                <a:cubicBezTo>
                  <a:pt x="849" y="6"/>
                  <a:pt x="867" y="4"/>
                  <a:pt x="870" y="8"/>
                </a:cubicBezTo>
                <a:cubicBezTo>
                  <a:pt x="869" y="7"/>
                  <a:pt x="869" y="7"/>
                  <a:pt x="869" y="7"/>
                </a:cubicBezTo>
                <a:cubicBezTo>
                  <a:pt x="887" y="7"/>
                  <a:pt x="887" y="7"/>
                  <a:pt x="887" y="7"/>
                </a:cubicBezTo>
                <a:cubicBezTo>
                  <a:pt x="901" y="8"/>
                  <a:pt x="916" y="8"/>
                  <a:pt x="926" y="11"/>
                </a:cubicBezTo>
                <a:cubicBezTo>
                  <a:pt x="929" y="10"/>
                  <a:pt x="929" y="10"/>
                  <a:pt x="929" y="10"/>
                </a:cubicBezTo>
                <a:cubicBezTo>
                  <a:pt x="938" y="14"/>
                  <a:pt x="966" y="14"/>
                  <a:pt x="971" y="18"/>
                </a:cubicBezTo>
                <a:cubicBezTo>
                  <a:pt x="978" y="18"/>
                  <a:pt x="970" y="17"/>
                  <a:pt x="970" y="16"/>
                </a:cubicBezTo>
                <a:cubicBezTo>
                  <a:pt x="975" y="16"/>
                  <a:pt x="981" y="19"/>
                  <a:pt x="987" y="17"/>
                </a:cubicBezTo>
                <a:cubicBezTo>
                  <a:pt x="987" y="17"/>
                  <a:pt x="980" y="16"/>
                  <a:pt x="984" y="16"/>
                </a:cubicBezTo>
                <a:cubicBezTo>
                  <a:pt x="987" y="15"/>
                  <a:pt x="988" y="18"/>
                  <a:pt x="992" y="16"/>
                </a:cubicBezTo>
                <a:cubicBezTo>
                  <a:pt x="990" y="18"/>
                  <a:pt x="997" y="20"/>
                  <a:pt x="1003" y="20"/>
                </a:cubicBezTo>
                <a:cubicBezTo>
                  <a:pt x="1002" y="20"/>
                  <a:pt x="1002" y="20"/>
                  <a:pt x="1001" y="20"/>
                </a:cubicBezTo>
                <a:cubicBezTo>
                  <a:pt x="1000" y="21"/>
                  <a:pt x="1004" y="21"/>
                  <a:pt x="1007" y="21"/>
                </a:cubicBezTo>
                <a:cubicBezTo>
                  <a:pt x="1007" y="21"/>
                  <a:pt x="1006" y="21"/>
                  <a:pt x="1006" y="21"/>
                </a:cubicBezTo>
                <a:cubicBezTo>
                  <a:pt x="1034" y="24"/>
                  <a:pt x="1069" y="26"/>
                  <a:pt x="1098" y="24"/>
                </a:cubicBezTo>
                <a:cubicBezTo>
                  <a:pt x="1093" y="23"/>
                  <a:pt x="1093" y="23"/>
                  <a:pt x="1093" y="23"/>
                </a:cubicBezTo>
                <a:cubicBezTo>
                  <a:pt x="1097" y="24"/>
                  <a:pt x="1104" y="23"/>
                  <a:pt x="1106" y="22"/>
                </a:cubicBezTo>
                <a:cubicBezTo>
                  <a:pt x="1106" y="22"/>
                  <a:pt x="1106" y="22"/>
                  <a:pt x="1106" y="22"/>
                </a:cubicBezTo>
                <a:cubicBezTo>
                  <a:pt x="1109" y="21"/>
                  <a:pt x="1111" y="21"/>
                  <a:pt x="1113" y="22"/>
                </a:cubicBezTo>
                <a:cubicBezTo>
                  <a:pt x="1115" y="22"/>
                  <a:pt x="1117" y="22"/>
                  <a:pt x="1119" y="21"/>
                </a:cubicBezTo>
                <a:cubicBezTo>
                  <a:pt x="1118" y="21"/>
                  <a:pt x="1118" y="21"/>
                  <a:pt x="1118" y="21"/>
                </a:cubicBezTo>
                <a:cubicBezTo>
                  <a:pt x="1125" y="20"/>
                  <a:pt x="1125" y="17"/>
                  <a:pt x="1131" y="16"/>
                </a:cubicBezTo>
                <a:cubicBezTo>
                  <a:pt x="1132" y="14"/>
                  <a:pt x="1129" y="14"/>
                  <a:pt x="1128" y="12"/>
                </a:cubicBezTo>
                <a:cubicBezTo>
                  <a:pt x="1129" y="12"/>
                  <a:pt x="1131" y="12"/>
                  <a:pt x="1132" y="12"/>
                </a:cubicBezTo>
                <a:cubicBezTo>
                  <a:pt x="1132" y="12"/>
                  <a:pt x="1132" y="12"/>
                  <a:pt x="1132" y="12"/>
                </a:cubicBezTo>
                <a:cubicBezTo>
                  <a:pt x="1135" y="13"/>
                  <a:pt x="1134" y="12"/>
                  <a:pt x="1135" y="11"/>
                </a:cubicBezTo>
                <a:cubicBezTo>
                  <a:pt x="1139" y="12"/>
                  <a:pt x="1146" y="13"/>
                  <a:pt x="1151" y="17"/>
                </a:cubicBezTo>
                <a:cubicBezTo>
                  <a:pt x="1148" y="19"/>
                  <a:pt x="1157" y="21"/>
                  <a:pt x="1151" y="24"/>
                </a:cubicBezTo>
                <a:cubicBezTo>
                  <a:pt x="1147" y="23"/>
                  <a:pt x="1146" y="25"/>
                  <a:pt x="1144" y="26"/>
                </a:cubicBezTo>
                <a:cubicBezTo>
                  <a:pt x="1143" y="27"/>
                  <a:pt x="1140" y="28"/>
                  <a:pt x="1135" y="28"/>
                </a:cubicBezTo>
                <a:cubicBezTo>
                  <a:pt x="1141" y="29"/>
                  <a:pt x="1127" y="30"/>
                  <a:pt x="1136" y="31"/>
                </a:cubicBezTo>
                <a:cubicBezTo>
                  <a:pt x="1135" y="32"/>
                  <a:pt x="1130" y="32"/>
                  <a:pt x="1125" y="32"/>
                </a:cubicBezTo>
                <a:cubicBezTo>
                  <a:pt x="1120" y="32"/>
                  <a:pt x="1115" y="32"/>
                  <a:pt x="1113" y="33"/>
                </a:cubicBezTo>
                <a:cubicBezTo>
                  <a:pt x="1114" y="34"/>
                  <a:pt x="1114" y="34"/>
                  <a:pt x="1116" y="34"/>
                </a:cubicBezTo>
                <a:cubicBezTo>
                  <a:pt x="1106" y="34"/>
                  <a:pt x="1110" y="36"/>
                  <a:pt x="1104" y="36"/>
                </a:cubicBezTo>
                <a:cubicBezTo>
                  <a:pt x="1103" y="34"/>
                  <a:pt x="1103" y="34"/>
                  <a:pt x="1103" y="34"/>
                </a:cubicBezTo>
                <a:cubicBezTo>
                  <a:pt x="1101" y="34"/>
                  <a:pt x="1101" y="35"/>
                  <a:pt x="1098" y="35"/>
                </a:cubicBezTo>
                <a:cubicBezTo>
                  <a:pt x="1100" y="35"/>
                  <a:pt x="1103" y="34"/>
                  <a:pt x="1101" y="33"/>
                </a:cubicBezTo>
                <a:cubicBezTo>
                  <a:pt x="1098" y="33"/>
                  <a:pt x="1096" y="32"/>
                  <a:pt x="1093" y="32"/>
                </a:cubicBezTo>
                <a:cubicBezTo>
                  <a:pt x="1093" y="33"/>
                  <a:pt x="1095" y="33"/>
                  <a:pt x="1097" y="33"/>
                </a:cubicBezTo>
                <a:cubicBezTo>
                  <a:pt x="1097" y="33"/>
                  <a:pt x="1090" y="34"/>
                  <a:pt x="1090" y="35"/>
                </a:cubicBezTo>
                <a:cubicBezTo>
                  <a:pt x="1092" y="35"/>
                  <a:pt x="1095" y="35"/>
                  <a:pt x="1098" y="36"/>
                </a:cubicBezTo>
                <a:cubicBezTo>
                  <a:pt x="1089" y="37"/>
                  <a:pt x="1097" y="37"/>
                  <a:pt x="1093" y="38"/>
                </a:cubicBezTo>
                <a:cubicBezTo>
                  <a:pt x="1094" y="36"/>
                  <a:pt x="1085" y="37"/>
                  <a:pt x="1080" y="37"/>
                </a:cubicBezTo>
                <a:cubicBezTo>
                  <a:pt x="1080" y="38"/>
                  <a:pt x="1084" y="37"/>
                  <a:pt x="1085" y="38"/>
                </a:cubicBezTo>
                <a:cubicBezTo>
                  <a:pt x="1076" y="42"/>
                  <a:pt x="1071" y="37"/>
                  <a:pt x="1060" y="38"/>
                </a:cubicBezTo>
                <a:cubicBezTo>
                  <a:pt x="1060" y="38"/>
                  <a:pt x="1062" y="38"/>
                  <a:pt x="1062" y="39"/>
                </a:cubicBezTo>
                <a:cubicBezTo>
                  <a:pt x="1057" y="38"/>
                  <a:pt x="1053" y="40"/>
                  <a:pt x="1050" y="39"/>
                </a:cubicBezTo>
                <a:cubicBezTo>
                  <a:pt x="1045" y="39"/>
                  <a:pt x="1049" y="41"/>
                  <a:pt x="1041" y="41"/>
                </a:cubicBezTo>
                <a:cubicBezTo>
                  <a:pt x="1044" y="39"/>
                  <a:pt x="1032" y="41"/>
                  <a:pt x="1032" y="39"/>
                </a:cubicBezTo>
                <a:cubicBezTo>
                  <a:pt x="1026" y="40"/>
                  <a:pt x="1026" y="40"/>
                  <a:pt x="1026" y="40"/>
                </a:cubicBezTo>
                <a:cubicBezTo>
                  <a:pt x="1021" y="38"/>
                  <a:pt x="1028" y="36"/>
                  <a:pt x="1018" y="35"/>
                </a:cubicBezTo>
                <a:cubicBezTo>
                  <a:pt x="1009" y="36"/>
                  <a:pt x="1018" y="39"/>
                  <a:pt x="1012" y="40"/>
                </a:cubicBezTo>
                <a:cubicBezTo>
                  <a:pt x="1010" y="39"/>
                  <a:pt x="1010" y="39"/>
                  <a:pt x="1010" y="39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4" y="39"/>
                  <a:pt x="999" y="39"/>
                  <a:pt x="998" y="40"/>
                </a:cubicBezTo>
                <a:cubicBezTo>
                  <a:pt x="999" y="41"/>
                  <a:pt x="1002" y="41"/>
                  <a:pt x="1002" y="41"/>
                </a:cubicBezTo>
                <a:cubicBezTo>
                  <a:pt x="998" y="40"/>
                  <a:pt x="983" y="44"/>
                  <a:pt x="980" y="40"/>
                </a:cubicBezTo>
                <a:cubicBezTo>
                  <a:pt x="977" y="40"/>
                  <a:pt x="972" y="40"/>
                  <a:pt x="972" y="41"/>
                </a:cubicBezTo>
                <a:cubicBezTo>
                  <a:pt x="970" y="40"/>
                  <a:pt x="960" y="41"/>
                  <a:pt x="957" y="40"/>
                </a:cubicBezTo>
                <a:cubicBezTo>
                  <a:pt x="957" y="40"/>
                  <a:pt x="953" y="41"/>
                  <a:pt x="951" y="41"/>
                </a:cubicBezTo>
                <a:cubicBezTo>
                  <a:pt x="955" y="40"/>
                  <a:pt x="953" y="39"/>
                  <a:pt x="951" y="38"/>
                </a:cubicBezTo>
                <a:cubicBezTo>
                  <a:pt x="947" y="39"/>
                  <a:pt x="939" y="38"/>
                  <a:pt x="937" y="40"/>
                </a:cubicBezTo>
                <a:cubicBezTo>
                  <a:pt x="932" y="38"/>
                  <a:pt x="935" y="37"/>
                  <a:pt x="934" y="36"/>
                </a:cubicBezTo>
                <a:cubicBezTo>
                  <a:pt x="931" y="37"/>
                  <a:pt x="921" y="36"/>
                  <a:pt x="922" y="38"/>
                </a:cubicBezTo>
                <a:cubicBezTo>
                  <a:pt x="924" y="38"/>
                  <a:pt x="931" y="38"/>
                  <a:pt x="929" y="39"/>
                </a:cubicBezTo>
                <a:cubicBezTo>
                  <a:pt x="923" y="40"/>
                  <a:pt x="927" y="39"/>
                  <a:pt x="923" y="38"/>
                </a:cubicBezTo>
                <a:cubicBezTo>
                  <a:pt x="923" y="39"/>
                  <a:pt x="919" y="39"/>
                  <a:pt x="920" y="40"/>
                </a:cubicBezTo>
                <a:cubicBezTo>
                  <a:pt x="918" y="40"/>
                  <a:pt x="914" y="39"/>
                  <a:pt x="911" y="40"/>
                </a:cubicBezTo>
                <a:cubicBezTo>
                  <a:pt x="916" y="39"/>
                  <a:pt x="908" y="38"/>
                  <a:pt x="912" y="37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22" y="40"/>
                  <a:pt x="918" y="38"/>
                  <a:pt x="920" y="38"/>
                </a:cubicBezTo>
                <a:cubicBezTo>
                  <a:pt x="910" y="36"/>
                  <a:pt x="913" y="34"/>
                  <a:pt x="903" y="33"/>
                </a:cubicBezTo>
                <a:cubicBezTo>
                  <a:pt x="901" y="33"/>
                  <a:pt x="897" y="33"/>
                  <a:pt x="896" y="33"/>
                </a:cubicBezTo>
                <a:cubicBezTo>
                  <a:pt x="900" y="34"/>
                  <a:pt x="898" y="36"/>
                  <a:pt x="896" y="36"/>
                </a:cubicBezTo>
                <a:cubicBezTo>
                  <a:pt x="891" y="34"/>
                  <a:pt x="885" y="36"/>
                  <a:pt x="880" y="36"/>
                </a:cubicBezTo>
                <a:cubicBezTo>
                  <a:pt x="884" y="36"/>
                  <a:pt x="883" y="35"/>
                  <a:pt x="882" y="34"/>
                </a:cubicBezTo>
                <a:cubicBezTo>
                  <a:pt x="872" y="32"/>
                  <a:pt x="877" y="34"/>
                  <a:pt x="873" y="35"/>
                </a:cubicBezTo>
                <a:cubicBezTo>
                  <a:pt x="858" y="34"/>
                  <a:pt x="847" y="36"/>
                  <a:pt x="835" y="34"/>
                </a:cubicBezTo>
                <a:cubicBezTo>
                  <a:pt x="842" y="32"/>
                  <a:pt x="842" y="32"/>
                  <a:pt x="842" y="32"/>
                </a:cubicBezTo>
                <a:cubicBezTo>
                  <a:pt x="843" y="34"/>
                  <a:pt x="843" y="34"/>
                  <a:pt x="843" y="34"/>
                </a:cubicBezTo>
                <a:cubicBezTo>
                  <a:pt x="848" y="33"/>
                  <a:pt x="844" y="30"/>
                  <a:pt x="842" y="29"/>
                </a:cubicBezTo>
                <a:cubicBezTo>
                  <a:pt x="841" y="29"/>
                  <a:pt x="834" y="29"/>
                  <a:pt x="837" y="30"/>
                </a:cubicBezTo>
                <a:cubicBezTo>
                  <a:pt x="830" y="29"/>
                  <a:pt x="830" y="29"/>
                  <a:pt x="830" y="29"/>
                </a:cubicBezTo>
                <a:cubicBezTo>
                  <a:pt x="831" y="28"/>
                  <a:pt x="836" y="28"/>
                  <a:pt x="833" y="27"/>
                </a:cubicBezTo>
                <a:cubicBezTo>
                  <a:pt x="830" y="28"/>
                  <a:pt x="823" y="28"/>
                  <a:pt x="827" y="29"/>
                </a:cubicBezTo>
                <a:cubicBezTo>
                  <a:pt x="823" y="29"/>
                  <a:pt x="818" y="28"/>
                  <a:pt x="820" y="27"/>
                </a:cubicBezTo>
                <a:cubicBezTo>
                  <a:pt x="814" y="26"/>
                  <a:pt x="819" y="29"/>
                  <a:pt x="822" y="30"/>
                </a:cubicBezTo>
                <a:cubicBezTo>
                  <a:pt x="817" y="30"/>
                  <a:pt x="817" y="31"/>
                  <a:pt x="818" y="32"/>
                </a:cubicBezTo>
                <a:cubicBezTo>
                  <a:pt x="811" y="31"/>
                  <a:pt x="811" y="31"/>
                  <a:pt x="811" y="31"/>
                </a:cubicBezTo>
                <a:cubicBezTo>
                  <a:pt x="813" y="32"/>
                  <a:pt x="812" y="33"/>
                  <a:pt x="813" y="33"/>
                </a:cubicBezTo>
                <a:cubicBezTo>
                  <a:pt x="809" y="34"/>
                  <a:pt x="807" y="31"/>
                  <a:pt x="802" y="33"/>
                </a:cubicBezTo>
                <a:cubicBezTo>
                  <a:pt x="801" y="31"/>
                  <a:pt x="801" y="31"/>
                  <a:pt x="801" y="31"/>
                </a:cubicBezTo>
                <a:cubicBezTo>
                  <a:pt x="789" y="32"/>
                  <a:pt x="790" y="32"/>
                  <a:pt x="780" y="32"/>
                </a:cubicBezTo>
                <a:cubicBezTo>
                  <a:pt x="782" y="31"/>
                  <a:pt x="782" y="31"/>
                  <a:pt x="782" y="31"/>
                </a:cubicBezTo>
                <a:cubicBezTo>
                  <a:pt x="775" y="28"/>
                  <a:pt x="775" y="32"/>
                  <a:pt x="767" y="31"/>
                </a:cubicBezTo>
                <a:cubicBezTo>
                  <a:pt x="765" y="31"/>
                  <a:pt x="763" y="30"/>
                  <a:pt x="763" y="30"/>
                </a:cubicBezTo>
                <a:cubicBezTo>
                  <a:pt x="763" y="29"/>
                  <a:pt x="762" y="29"/>
                  <a:pt x="762" y="28"/>
                </a:cubicBezTo>
                <a:cubicBezTo>
                  <a:pt x="761" y="27"/>
                  <a:pt x="761" y="28"/>
                  <a:pt x="761" y="29"/>
                </a:cubicBezTo>
                <a:cubicBezTo>
                  <a:pt x="758" y="28"/>
                  <a:pt x="752" y="27"/>
                  <a:pt x="749" y="28"/>
                </a:cubicBezTo>
                <a:cubicBezTo>
                  <a:pt x="752" y="29"/>
                  <a:pt x="754" y="29"/>
                  <a:pt x="756" y="29"/>
                </a:cubicBezTo>
                <a:cubicBezTo>
                  <a:pt x="757" y="31"/>
                  <a:pt x="749" y="30"/>
                  <a:pt x="748" y="31"/>
                </a:cubicBezTo>
                <a:cubicBezTo>
                  <a:pt x="747" y="31"/>
                  <a:pt x="746" y="31"/>
                  <a:pt x="746" y="30"/>
                </a:cubicBezTo>
                <a:cubicBezTo>
                  <a:pt x="745" y="30"/>
                  <a:pt x="745" y="30"/>
                  <a:pt x="745" y="30"/>
                </a:cubicBezTo>
                <a:cubicBezTo>
                  <a:pt x="745" y="30"/>
                  <a:pt x="744" y="29"/>
                  <a:pt x="743" y="29"/>
                </a:cubicBezTo>
                <a:cubicBezTo>
                  <a:pt x="741" y="27"/>
                  <a:pt x="741" y="27"/>
                  <a:pt x="741" y="27"/>
                </a:cubicBezTo>
                <a:cubicBezTo>
                  <a:pt x="737" y="24"/>
                  <a:pt x="734" y="23"/>
                  <a:pt x="731" y="22"/>
                </a:cubicBezTo>
                <a:cubicBezTo>
                  <a:pt x="729" y="21"/>
                  <a:pt x="727" y="21"/>
                  <a:pt x="727" y="21"/>
                </a:cubicBezTo>
                <a:cubicBezTo>
                  <a:pt x="727" y="21"/>
                  <a:pt x="728" y="21"/>
                  <a:pt x="728" y="21"/>
                </a:cubicBezTo>
                <a:cubicBezTo>
                  <a:pt x="728" y="21"/>
                  <a:pt x="726" y="21"/>
                  <a:pt x="730" y="21"/>
                </a:cubicBezTo>
                <a:cubicBezTo>
                  <a:pt x="729" y="21"/>
                  <a:pt x="730" y="21"/>
                  <a:pt x="739" y="21"/>
                </a:cubicBezTo>
                <a:cubicBezTo>
                  <a:pt x="740" y="21"/>
                  <a:pt x="740" y="21"/>
                  <a:pt x="742" y="22"/>
                </a:cubicBezTo>
                <a:cubicBezTo>
                  <a:pt x="744" y="21"/>
                  <a:pt x="751" y="23"/>
                  <a:pt x="750" y="21"/>
                </a:cubicBezTo>
                <a:cubicBezTo>
                  <a:pt x="749" y="21"/>
                  <a:pt x="748" y="21"/>
                  <a:pt x="747" y="21"/>
                </a:cubicBezTo>
                <a:cubicBezTo>
                  <a:pt x="746" y="21"/>
                  <a:pt x="746" y="21"/>
                  <a:pt x="745" y="21"/>
                </a:cubicBezTo>
                <a:cubicBezTo>
                  <a:pt x="745" y="21"/>
                  <a:pt x="745" y="21"/>
                  <a:pt x="745" y="21"/>
                </a:cubicBezTo>
                <a:cubicBezTo>
                  <a:pt x="745" y="21"/>
                  <a:pt x="746" y="21"/>
                  <a:pt x="744" y="21"/>
                </a:cubicBezTo>
                <a:cubicBezTo>
                  <a:pt x="747" y="21"/>
                  <a:pt x="747" y="21"/>
                  <a:pt x="747" y="21"/>
                </a:cubicBezTo>
                <a:cubicBezTo>
                  <a:pt x="747" y="21"/>
                  <a:pt x="748" y="20"/>
                  <a:pt x="748" y="20"/>
                </a:cubicBezTo>
                <a:cubicBezTo>
                  <a:pt x="749" y="20"/>
                  <a:pt x="750" y="21"/>
                  <a:pt x="751" y="21"/>
                </a:cubicBezTo>
                <a:cubicBezTo>
                  <a:pt x="752" y="21"/>
                  <a:pt x="752" y="21"/>
                  <a:pt x="753" y="21"/>
                </a:cubicBezTo>
                <a:cubicBezTo>
                  <a:pt x="754" y="21"/>
                  <a:pt x="755" y="22"/>
                  <a:pt x="755" y="22"/>
                </a:cubicBezTo>
                <a:cubicBezTo>
                  <a:pt x="756" y="22"/>
                  <a:pt x="756" y="22"/>
                  <a:pt x="757" y="22"/>
                </a:cubicBezTo>
                <a:cubicBezTo>
                  <a:pt x="758" y="22"/>
                  <a:pt x="759" y="21"/>
                  <a:pt x="759" y="20"/>
                </a:cubicBezTo>
                <a:cubicBezTo>
                  <a:pt x="758" y="21"/>
                  <a:pt x="757" y="21"/>
                  <a:pt x="755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959058" y="2692496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4168" y="3112889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7" name="Freeform 30"/>
          <p:cNvSpPr>
            <a:spLocks noEditPoints="1"/>
          </p:cNvSpPr>
          <p:nvPr/>
        </p:nvSpPr>
        <p:spPr bwMode="auto">
          <a:xfrm>
            <a:off x="1685934" y="2787452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8" name="文本框 27"/>
          <p:cNvSpPr txBox="1"/>
          <p:nvPr/>
        </p:nvSpPr>
        <p:spPr>
          <a:xfrm>
            <a:off x="3105291" y="459805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00401" y="5018443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2832167" y="469300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6868842" y="1887257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63952" y="2307650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3" name="Freeform 30"/>
          <p:cNvSpPr>
            <a:spLocks noEditPoints="1"/>
          </p:cNvSpPr>
          <p:nvPr/>
        </p:nvSpPr>
        <p:spPr bwMode="auto">
          <a:xfrm>
            <a:off x="6595718" y="1982213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8384391" y="3800897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79501" y="4221290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6" name="Freeform 30"/>
          <p:cNvSpPr>
            <a:spLocks noEditPoints="1"/>
          </p:cNvSpPr>
          <p:nvPr/>
        </p:nvSpPr>
        <p:spPr bwMode="auto">
          <a:xfrm>
            <a:off x="8111267" y="3895853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 rot="5400000">
            <a:off x="3778627" y="3841453"/>
            <a:ext cx="3924560" cy="45719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5400000">
            <a:off x="4493927" y="3841453"/>
            <a:ext cx="3924560" cy="45719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rot="16200000">
            <a:off x="5712273" y="1913270"/>
            <a:ext cx="761019" cy="3924560"/>
            <a:chOff x="5870447" y="1988393"/>
            <a:chExt cx="761019" cy="3924560"/>
          </a:xfrm>
        </p:grpSpPr>
        <p:sp>
          <p:nvSpPr>
            <p:cNvPr id="6" name="任意多边形 5"/>
            <p:cNvSpPr/>
            <p:nvPr/>
          </p:nvSpPr>
          <p:spPr>
            <a:xfrm rot="5400000">
              <a:off x="3931027" y="3927813"/>
              <a:ext cx="3924560" cy="45719"/>
            </a:xfrm>
            <a:custGeom>
              <a:avLst/>
              <a:gdLst>
                <a:gd name="connsiteX0" fmla="*/ 0 w 2401485"/>
                <a:gd name="connsiteY0" fmla="*/ 27976 h 27976"/>
                <a:gd name="connsiteX1" fmla="*/ 1847088 w 2401485"/>
                <a:gd name="connsiteY1" fmla="*/ 544 h 27976"/>
                <a:gd name="connsiteX2" fmla="*/ 2350008 w 2401485"/>
                <a:gd name="connsiteY2" fmla="*/ 9688 h 27976"/>
                <a:gd name="connsiteX3" fmla="*/ 2359152 w 2401485"/>
                <a:gd name="connsiteY3" fmla="*/ 9688 h 2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485" h="27976">
                  <a:moveTo>
                    <a:pt x="0" y="27976"/>
                  </a:moveTo>
                  <a:lnTo>
                    <a:pt x="1847088" y="544"/>
                  </a:lnTo>
                  <a:cubicBezTo>
                    <a:pt x="2238756" y="-2504"/>
                    <a:pt x="2264664" y="8164"/>
                    <a:pt x="2350008" y="9688"/>
                  </a:cubicBezTo>
                  <a:cubicBezTo>
                    <a:pt x="2435352" y="11212"/>
                    <a:pt x="2397252" y="10450"/>
                    <a:pt x="2359152" y="968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5400000">
              <a:off x="4646327" y="3927813"/>
              <a:ext cx="3924560" cy="45719"/>
            </a:xfrm>
            <a:custGeom>
              <a:avLst/>
              <a:gdLst>
                <a:gd name="connsiteX0" fmla="*/ 0 w 2401485"/>
                <a:gd name="connsiteY0" fmla="*/ 27976 h 27976"/>
                <a:gd name="connsiteX1" fmla="*/ 1847088 w 2401485"/>
                <a:gd name="connsiteY1" fmla="*/ 544 h 27976"/>
                <a:gd name="connsiteX2" fmla="*/ 2350008 w 2401485"/>
                <a:gd name="connsiteY2" fmla="*/ 9688 h 27976"/>
                <a:gd name="connsiteX3" fmla="*/ 2359152 w 2401485"/>
                <a:gd name="connsiteY3" fmla="*/ 9688 h 2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485" h="27976">
                  <a:moveTo>
                    <a:pt x="0" y="27976"/>
                  </a:moveTo>
                  <a:lnTo>
                    <a:pt x="1847088" y="544"/>
                  </a:lnTo>
                  <a:cubicBezTo>
                    <a:pt x="2238756" y="-2504"/>
                    <a:pt x="2264664" y="8164"/>
                    <a:pt x="2350008" y="9688"/>
                  </a:cubicBezTo>
                  <a:cubicBezTo>
                    <a:pt x="2435352" y="11212"/>
                    <a:pt x="2397252" y="10450"/>
                    <a:pt x="2359152" y="968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515848" y="2410230"/>
            <a:ext cx="263335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6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6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9748" y="1993727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1558856" y="203298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66908" y="4472143"/>
            <a:ext cx="263335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6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6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80808" y="4055640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1509916" y="409489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200746" y="2410230"/>
            <a:ext cx="263335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6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6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14646" y="1993727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0"/>
          <p:cNvSpPr>
            <a:spLocks noEditPoints="1"/>
          </p:cNvSpPr>
          <p:nvPr/>
        </p:nvSpPr>
        <p:spPr bwMode="auto">
          <a:xfrm>
            <a:off x="8243754" y="203298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151806" y="4472143"/>
            <a:ext cx="263335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6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6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65706" y="4055640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" name="Freeform 30"/>
          <p:cNvSpPr>
            <a:spLocks noEditPoints="1"/>
          </p:cNvSpPr>
          <p:nvPr/>
        </p:nvSpPr>
        <p:spPr bwMode="auto">
          <a:xfrm>
            <a:off x="8194814" y="409489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椭圆 31"/>
          <p:cNvSpPr/>
          <p:nvPr/>
        </p:nvSpPr>
        <p:spPr>
          <a:xfrm rot="16954181">
            <a:off x="4848972" y="2705053"/>
            <a:ext cx="2530632" cy="250540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892040" y="3924264"/>
            <a:ext cx="2401485" cy="27976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5400000">
            <a:off x="4909245" y="3938252"/>
            <a:ext cx="2401485" cy="27976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288256" y="2880961"/>
            <a:ext cx="670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S</a:t>
            </a:r>
            <a:endParaRPr lang="en-US" altLang="zh-CN" sz="7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85125" y="2817819"/>
            <a:ext cx="670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W</a:t>
            </a:r>
            <a:endParaRPr lang="en-US" altLang="zh-CN" sz="7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04640" y="3719162"/>
            <a:ext cx="670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O</a:t>
            </a:r>
            <a:endParaRPr lang="en-US" altLang="zh-CN" sz="7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28941" y="3774892"/>
            <a:ext cx="670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</a:t>
            </a:r>
            <a:endParaRPr lang="en-US" altLang="zh-CN" sz="7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1339977" y="3232658"/>
            <a:ext cx="205581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altLang="zh-CN" sz="1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  <a:endParaRPr lang="en-US" altLang="zh-CN" sz="1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" name="文本框 17"/>
          <p:cNvSpPr txBox="1">
            <a:spLocks noChangeArrowheads="1"/>
          </p:cNvSpPr>
          <p:nvPr/>
        </p:nvSpPr>
        <p:spPr bwMode="auto">
          <a:xfrm>
            <a:off x="2599182" y="4939221"/>
            <a:ext cx="20574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-US" altLang="zh-CN" sz="1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  <a:endParaRPr lang="en-US" altLang="zh-CN" sz="1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8519541" y="2623839"/>
            <a:ext cx="205581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  <a:endParaRPr lang="en-US" altLang="zh-CN" sz="1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" name="文本框 19"/>
          <p:cNvSpPr txBox="1">
            <a:spLocks noChangeArrowheads="1"/>
          </p:cNvSpPr>
          <p:nvPr/>
        </p:nvSpPr>
        <p:spPr bwMode="auto">
          <a:xfrm>
            <a:off x="8694484" y="4843209"/>
            <a:ext cx="2208054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  <a:endParaRPr lang="en-US" altLang="zh-CN" sz="1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" name="椭圆 31"/>
          <p:cNvSpPr/>
          <p:nvPr/>
        </p:nvSpPr>
        <p:spPr>
          <a:xfrm rot="16200000">
            <a:off x="3680787" y="2508308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椭圆 31"/>
          <p:cNvSpPr/>
          <p:nvPr/>
        </p:nvSpPr>
        <p:spPr>
          <a:xfrm rot="16200000">
            <a:off x="5260257" y="3212019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椭圆 31"/>
          <p:cNvSpPr/>
          <p:nvPr/>
        </p:nvSpPr>
        <p:spPr>
          <a:xfrm rot="16200000">
            <a:off x="6664438" y="2085227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椭圆 31"/>
          <p:cNvSpPr/>
          <p:nvPr/>
        </p:nvSpPr>
        <p:spPr>
          <a:xfrm rot="16200000">
            <a:off x="6821579" y="4258982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1595225" y="2772169"/>
            <a:ext cx="142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2862155" y="4494565"/>
            <a:ext cx="142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8629470" y="2219143"/>
            <a:ext cx="142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8877054" y="4459345"/>
            <a:ext cx="142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6" name="Freeform 30"/>
          <p:cNvSpPr>
            <a:spLocks noEditPoints="1"/>
          </p:cNvSpPr>
          <p:nvPr/>
        </p:nvSpPr>
        <p:spPr bwMode="auto">
          <a:xfrm>
            <a:off x="2942543" y="28783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47" name="Freeform 30"/>
          <p:cNvSpPr>
            <a:spLocks noEditPoints="1"/>
          </p:cNvSpPr>
          <p:nvPr/>
        </p:nvSpPr>
        <p:spPr bwMode="auto">
          <a:xfrm>
            <a:off x="4198787" y="461350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48" name="Freeform 30"/>
          <p:cNvSpPr>
            <a:spLocks noEditPoints="1"/>
          </p:cNvSpPr>
          <p:nvPr/>
        </p:nvSpPr>
        <p:spPr bwMode="auto">
          <a:xfrm>
            <a:off x="8440082" y="231835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49" name="Freeform 30"/>
          <p:cNvSpPr>
            <a:spLocks noEditPoints="1"/>
          </p:cNvSpPr>
          <p:nvPr/>
        </p:nvSpPr>
        <p:spPr bwMode="auto">
          <a:xfrm>
            <a:off x="8692144" y="4558552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grpSp>
        <p:nvGrpSpPr>
          <p:cNvPr id="150" name="组合 149"/>
          <p:cNvGrpSpPr/>
          <p:nvPr/>
        </p:nvGrpSpPr>
        <p:grpSpPr>
          <a:xfrm>
            <a:off x="5612362" y="3737131"/>
            <a:ext cx="681038" cy="671513"/>
            <a:chOff x="6635751" y="3097213"/>
            <a:chExt cx="681038" cy="671513"/>
          </a:xfrm>
        </p:grpSpPr>
        <p:sp>
          <p:nvSpPr>
            <p:cNvPr id="151" name="Freeform 71"/>
            <p:cNvSpPr/>
            <p:nvPr/>
          </p:nvSpPr>
          <p:spPr bwMode="auto">
            <a:xfrm>
              <a:off x="6642101" y="3105150"/>
              <a:ext cx="136525" cy="144463"/>
            </a:xfrm>
            <a:custGeom>
              <a:avLst/>
              <a:gdLst>
                <a:gd name="T0" fmla="*/ 12 w 36"/>
                <a:gd name="T1" fmla="*/ 0 h 38"/>
                <a:gd name="T2" fmla="*/ 0 w 36"/>
                <a:gd name="T3" fmla="*/ 12 h 38"/>
                <a:gd name="T4" fmla="*/ 0 w 36"/>
                <a:gd name="T5" fmla="*/ 38 h 38"/>
                <a:gd name="T6" fmla="*/ 36 w 36"/>
                <a:gd name="T7" fmla="*/ 38 h 38"/>
                <a:gd name="T8" fmla="*/ 36 w 36"/>
                <a:gd name="T9" fmla="*/ 0 h 38"/>
                <a:gd name="T10" fmla="*/ 12 w 3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8"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2"/>
            <p:cNvSpPr/>
            <p:nvPr/>
          </p:nvSpPr>
          <p:spPr bwMode="auto">
            <a:xfrm>
              <a:off x="6642101" y="3105150"/>
              <a:ext cx="82550" cy="144463"/>
            </a:xfrm>
            <a:custGeom>
              <a:avLst/>
              <a:gdLst>
                <a:gd name="T0" fmla="*/ 22 w 22"/>
                <a:gd name="T1" fmla="*/ 0 h 38"/>
                <a:gd name="T2" fmla="*/ 12 w 22"/>
                <a:gd name="T3" fmla="*/ 0 h 38"/>
                <a:gd name="T4" fmla="*/ 0 w 22"/>
                <a:gd name="T5" fmla="*/ 12 h 38"/>
                <a:gd name="T6" fmla="*/ 0 w 22"/>
                <a:gd name="T7" fmla="*/ 38 h 38"/>
                <a:gd name="T8" fmla="*/ 10 w 22"/>
                <a:gd name="T9" fmla="*/ 38 h 38"/>
                <a:gd name="T10" fmla="*/ 10 w 22"/>
                <a:gd name="T11" fmla="*/ 12 h 38"/>
                <a:gd name="T12" fmla="*/ 22 w 2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5"/>
                    <a:pt x="15" y="0"/>
                    <a:pt x="22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3"/>
            <p:cNvSpPr>
              <a:spLocks noEditPoints="1"/>
            </p:cNvSpPr>
            <p:nvPr/>
          </p:nvSpPr>
          <p:spPr bwMode="auto">
            <a:xfrm>
              <a:off x="6635751" y="3097213"/>
              <a:ext cx="149225" cy="157163"/>
            </a:xfrm>
            <a:custGeom>
              <a:avLst/>
              <a:gdLst>
                <a:gd name="T0" fmla="*/ 38 w 40"/>
                <a:gd name="T1" fmla="*/ 41 h 41"/>
                <a:gd name="T2" fmla="*/ 2 w 40"/>
                <a:gd name="T3" fmla="*/ 41 h 41"/>
                <a:gd name="T4" fmla="*/ 0 w 40"/>
                <a:gd name="T5" fmla="*/ 40 h 41"/>
                <a:gd name="T6" fmla="*/ 0 w 40"/>
                <a:gd name="T7" fmla="*/ 14 h 41"/>
                <a:gd name="T8" fmla="*/ 14 w 40"/>
                <a:gd name="T9" fmla="*/ 0 h 41"/>
                <a:gd name="T10" fmla="*/ 38 w 40"/>
                <a:gd name="T11" fmla="*/ 0 h 41"/>
                <a:gd name="T12" fmla="*/ 40 w 40"/>
                <a:gd name="T13" fmla="*/ 2 h 41"/>
                <a:gd name="T14" fmla="*/ 40 w 40"/>
                <a:gd name="T15" fmla="*/ 40 h 41"/>
                <a:gd name="T16" fmla="*/ 38 w 40"/>
                <a:gd name="T17" fmla="*/ 41 h 41"/>
                <a:gd name="T18" fmla="*/ 4 w 40"/>
                <a:gd name="T19" fmla="*/ 38 h 41"/>
                <a:gd name="T20" fmla="*/ 36 w 40"/>
                <a:gd name="T21" fmla="*/ 38 h 41"/>
                <a:gd name="T22" fmla="*/ 36 w 40"/>
                <a:gd name="T23" fmla="*/ 4 h 41"/>
                <a:gd name="T24" fmla="*/ 14 w 40"/>
                <a:gd name="T25" fmla="*/ 4 h 41"/>
                <a:gd name="T26" fmla="*/ 4 w 40"/>
                <a:gd name="T27" fmla="*/ 14 h 41"/>
                <a:gd name="T28" fmla="*/ 4 w 40"/>
                <a:gd name="T2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1">
                  <a:moveTo>
                    <a:pt x="38" y="41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1"/>
                    <a:pt x="0" y="4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39" y="41"/>
                    <a:pt x="38" y="41"/>
                  </a:cubicBezTo>
                  <a:close/>
                  <a:moveTo>
                    <a:pt x="4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9" y="4"/>
                    <a:pt x="4" y="8"/>
                    <a:pt x="4" y="14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74"/>
            <p:cNvSpPr/>
            <p:nvPr/>
          </p:nvSpPr>
          <p:spPr bwMode="auto">
            <a:xfrm>
              <a:off x="6688139" y="3105150"/>
              <a:ext cx="452438" cy="655638"/>
            </a:xfrm>
            <a:custGeom>
              <a:avLst/>
              <a:gdLst>
                <a:gd name="T0" fmla="*/ 24 w 120"/>
                <a:gd name="T1" fmla="*/ 172 h 172"/>
                <a:gd name="T2" fmla="*/ 12 w 120"/>
                <a:gd name="T3" fmla="*/ 160 h 172"/>
                <a:gd name="T4" fmla="*/ 12 w 120"/>
                <a:gd name="T5" fmla="*/ 86 h 172"/>
                <a:gd name="T6" fmla="*/ 12 w 120"/>
                <a:gd name="T7" fmla="*/ 12 h 172"/>
                <a:gd name="T8" fmla="*/ 0 w 120"/>
                <a:gd name="T9" fmla="*/ 0 h 172"/>
                <a:gd name="T10" fmla="*/ 108 w 120"/>
                <a:gd name="T11" fmla="*/ 0 h 172"/>
                <a:gd name="T12" fmla="*/ 120 w 120"/>
                <a:gd name="T13" fmla="*/ 12 h 172"/>
                <a:gd name="T14" fmla="*/ 120 w 120"/>
                <a:gd name="T15" fmla="*/ 86 h 172"/>
                <a:gd name="T16" fmla="*/ 120 w 120"/>
                <a:gd name="T17" fmla="*/ 172 h 172"/>
                <a:gd name="T18" fmla="*/ 24 w 120"/>
                <a:gd name="T1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72">
                  <a:moveTo>
                    <a:pt x="24" y="172"/>
                  </a:moveTo>
                  <a:cubicBezTo>
                    <a:pt x="17" y="172"/>
                    <a:pt x="12" y="166"/>
                    <a:pt x="12" y="160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5"/>
                    <a:pt x="7" y="0"/>
                    <a:pt x="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20" y="5"/>
                    <a:pt x="120" y="12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172"/>
                    <a:pt x="120" y="172"/>
                    <a:pt x="120" y="172"/>
                  </a:cubicBezTo>
                  <a:lnTo>
                    <a:pt x="24" y="172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75"/>
            <p:cNvSpPr/>
            <p:nvPr/>
          </p:nvSpPr>
          <p:spPr bwMode="auto">
            <a:xfrm>
              <a:off x="7034214" y="3105150"/>
              <a:ext cx="106363" cy="655638"/>
            </a:xfrm>
            <a:custGeom>
              <a:avLst/>
              <a:gdLst>
                <a:gd name="T0" fmla="*/ 28 w 28"/>
                <a:gd name="T1" fmla="*/ 12 h 172"/>
                <a:gd name="T2" fmla="*/ 16 w 28"/>
                <a:gd name="T3" fmla="*/ 0 h 172"/>
                <a:gd name="T4" fmla="*/ 0 w 28"/>
                <a:gd name="T5" fmla="*/ 0 h 172"/>
                <a:gd name="T6" fmla="*/ 12 w 28"/>
                <a:gd name="T7" fmla="*/ 12 h 172"/>
                <a:gd name="T8" fmla="*/ 12 w 28"/>
                <a:gd name="T9" fmla="*/ 86 h 172"/>
                <a:gd name="T10" fmla="*/ 12 w 28"/>
                <a:gd name="T11" fmla="*/ 172 h 172"/>
                <a:gd name="T12" fmla="*/ 28 w 28"/>
                <a:gd name="T13" fmla="*/ 172 h 172"/>
                <a:gd name="T14" fmla="*/ 28 w 28"/>
                <a:gd name="T15" fmla="*/ 86 h 172"/>
                <a:gd name="T16" fmla="*/ 28 w 28"/>
                <a:gd name="T17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2">
                  <a:moveTo>
                    <a:pt x="28" y="12"/>
                  </a:moveTo>
                  <a:cubicBezTo>
                    <a:pt x="28" y="5"/>
                    <a:pt x="22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2" y="5"/>
                    <a:pt x="12" y="12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86"/>
                    <a:pt x="28" y="86"/>
                    <a:pt x="28" y="86"/>
                  </a:cubicBezTo>
                  <a:lnTo>
                    <a:pt x="28" y="12"/>
                  </a:ln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6"/>
            <p:cNvSpPr>
              <a:spLocks noEditPoints="1"/>
            </p:cNvSpPr>
            <p:nvPr/>
          </p:nvSpPr>
          <p:spPr bwMode="auto">
            <a:xfrm>
              <a:off x="6680201" y="3097213"/>
              <a:ext cx="466725" cy="671513"/>
            </a:xfrm>
            <a:custGeom>
              <a:avLst/>
              <a:gdLst>
                <a:gd name="T0" fmla="*/ 122 w 124"/>
                <a:gd name="T1" fmla="*/ 176 h 176"/>
                <a:gd name="T2" fmla="*/ 26 w 124"/>
                <a:gd name="T3" fmla="*/ 176 h 176"/>
                <a:gd name="T4" fmla="*/ 12 w 124"/>
                <a:gd name="T5" fmla="*/ 162 h 176"/>
                <a:gd name="T6" fmla="*/ 12 w 124"/>
                <a:gd name="T7" fmla="*/ 14 h 176"/>
                <a:gd name="T8" fmla="*/ 2 w 124"/>
                <a:gd name="T9" fmla="*/ 4 h 176"/>
                <a:gd name="T10" fmla="*/ 0 w 124"/>
                <a:gd name="T11" fmla="*/ 2 h 176"/>
                <a:gd name="T12" fmla="*/ 2 w 124"/>
                <a:gd name="T13" fmla="*/ 0 h 176"/>
                <a:gd name="T14" fmla="*/ 110 w 124"/>
                <a:gd name="T15" fmla="*/ 0 h 176"/>
                <a:gd name="T16" fmla="*/ 124 w 124"/>
                <a:gd name="T17" fmla="*/ 14 h 176"/>
                <a:gd name="T18" fmla="*/ 124 w 124"/>
                <a:gd name="T19" fmla="*/ 174 h 176"/>
                <a:gd name="T20" fmla="*/ 122 w 124"/>
                <a:gd name="T21" fmla="*/ 176 h 176"/>
                <a:gd name="T22" fmla="*/ 12 w 124"/>
                <a:gd name="T23" fmla="*/ 4 h 176"/>
                <a:gd name="T24" fmla="*/ 16 w 124"/>
                <a:gd name="T25" fmla="*/ 14 h 176"/>
                <a:gd name="T26" fmla="*/ 16 w 124"/>
                <a:gd name="T27" fmla="*/ 162 h 176"/>
                <a:gd name="T28" fmla="*/ 26 w 124"/>
                <a:gd name="T29" fmla="*/ 172 h 176"/>
                <a:gd name="T30" fmla="*/ 120 w 124"/>
                <a:gd name="T31" fmla="*/ 172 h 176"/>
                <a:gd name="T32" fmla="*/ 120 w 124"/>
                <a:gd name="T33" fmla="*/ 14 h 176"/>
                <a:gd name="T34" fmla="*/ 110 w 124"/>
                <a:gd name="T35" fmla="*/ 4 h 176"/>
                <a:gd name="T36" fmla="*/ 12 w 124"/>
                <a:gd name="T3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76">
                  <a:moveTo>
                    <a:pt x="122" y="176"/>
                  </a:moveTo>
                  <a:cubicBezTo>
                    <a:pt x="26" y="176"/>
                    <a:pt x="26" y="176"/>
                    <a:pt x="26" y="176"/>
                  </a:cubicBezTo>
                  <a:cubicBezTo>
                    <a:pt x="18" y="176"/>
                    <a:pt x="12" y="169"/>
                    <a:pt x="12" y="16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8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7" y="0"/>
                    <a:pt x="124" y="6"/>
                    <a:pt x="124" y="1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5"/>
                    <a:pt x="123" y="176"/>
                    <a:pt x="122" y="176"/>
                  </a:cubicBezTo>
                  <a:close/>
                  <a:moveTo>
                    <a:pt x="12" y="4"/>
                  </a:moveTo>
                  <a:cubicBezTo>
                    <a:pt x="14" y="6"/>
                    <a:pt x="16" y="10"/>
                    <a:pt x="16" y="14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67"/>
                    <a:pt x="20" y="172"/>
                    <a:pt x="26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8"/>
                    <a:pt x="115" y="4"/>
                    <a:pt x="11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7"/>
            <p:cNvSpPr/>
            <p:nvPr/>
          </p:nvSpPr>
          <p:spPr bwMode="auto">
            <a:xfrm>
              <a:off x="6778626" y="3665538"/>
              <a:ext cx="447675" cy="95250"/>
            </a:xfrm>
            <a:custGeom>
              <a:avLst/>
              <a:gdLst>
                <a:gd name="T0" fmla="*/ 107 w 119"/>
                <a:gd name="T1" fmla="*/ 25 h 25"/>
                <a:gd name="T2" fmla="*/ 119 w 119"/>
                <a:gd name="T3" fmla="*/ 13 h 25"/>
                <a:gd name="T4" fmla="*/ 119 w 119"/>
                <a:gd name="T5" fmla="*/ 0 h 25"/>
                <a:gd name="T6" fmla="*/ 11 w 119"/>
                <a:gd name="T7" fmla="*/ 0 h 25"/>
                <a:gd name="T8" fmla="*/ 11 w 119"/>
                <a:gd name="T9" fmla="*/ 13 h 25"/>
                <a:gd name="T10" fmla="*/ 0 w 119"/>
                <a:gd name="T11" fmla="*/ 25 h 25"/>
                <a:gd name="T12" fmla="*/ 107 w 119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5">
                  <a:moveTo>
                    <a:pt x="107" y="25"/>
                  </a:moveTo>
                  <a:cubicBezTo>
                    <a:pt x="113" y="25"/>
                    <a:pt x="119" y="19"/>
                    <a:pt x="119" y="1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9"/>
                    <a:pt x="6" y="25"/>
                    <a:pt x="0" y="25"/>
                  </a:cubicBezTo>
                  <a:lnTo>
                    <a:pt x="107" y="25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8"/>
            <p:cNvSpPr>
              <a:spLocks noEditPoints="1"/>
            </p:cNvSpPr>
            <p:nvPr/>
          </p:nvSpPr>
          <p:spPr bwMode="auto">
            <a:xfrm>
              <a:off x="6770689" y="3657600"/>
              <a:ext cx="463550" cy="111125"/>
            </a:xfrm>
            <a:custGeom>
              <a:avLst/>
              <a:gdLst>
                <a:gd name="T0" fmla="*/ 109 w 123"/>
                <a:gd name="T1" fmla="*/ 29 h 29"/>
                <a:gd name="T2" fmla="*/ 2 w 123"/>
                <a:gd name="T3" fmla="*/ 29 h 29"/>
                <a:gd name="T4" fmla="*/ 0 w 123"/>
                <a:gd name="T5" fmla="*/ 27 h 29"/>
                <a:gd name="T6" fmla="*/ 2 w 123"/>
                <a:gd name="T7" fmla="*/ 25 h 29"/>
                <a:gd name="T8" fmla="*/ 11 w 123"/>
                <a:gd name="T9" fmla="*/ 15 h 29"/>
                <a:gd name="T10" fmla="*/ 11 w 123"/>
                <a:gd name="T11" fmla="*/ 2 h 29"/>
                <a:gd name="T12" fmla="*/ 13 w 123"/>
                <a:gd name="T13" fmla="*/ 0 h 29"/>
                <a:gd name="T14" fmla="*/ 121 w 123"/>
                <a:gd name="T15" fmla="*/ 0 h 29"/>
                <a:gd name="T16" fmla="*/ 123 w 123"/>
                <a:gd name="T17" fmla="*/ 2 h 29"/>
                <a:gd name="T18" fmla="*/ 123 w 123"/>
                <a:gd name="T19" fmla="*/ 15 h 29"/>
                <a:gd name="T20" fmla="*/ 109 w 123"/>
                <a:gd name="T21" fmla="*/ 29 h 29"/>
                <a:gd name="T22" fmla="*/ 11 w 123"/>
                <a:gd name="T23" fmla="*/ 25 h 29"/>
                <a:gd name="T24" fmla="*/ 109 w 123"/>
                <a:gd name="T25" fmla="*/ 25 h 29"/>
                <a:gd name="T26" fmla="*/ 119 w 123"/>
                <a:gd name="T27" fmla="*/ 15 h 29"/>
                <a:gd name="T28" fmla="*/ 119 w 123"/>
                <a:gd name="T29" fmla="*/ 4 h 29"/>
                <a:gd name="T30" fmla="*/ 15 w 123"/>
                <a:gd name="T31" fmla="*/ 4 h 29"/>
                <a:gd name="T32" fmla="*/ 15 w 123"/>
                <a:gd name="T33" fmla="*/ 15 h 29"/>
                <a:gd name="T34" fmla="*/ 11 w 123"/>
                <a:gd name="T3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29">
                  <a:moveTo>
                    <a:pt x="109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7" y="25"/>
                    <a:pt x="11" y="20"/>
                    <a:pt x="11" y="1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2" y="0"/>
                    <a:pt x="123" y="1"/>
                    <a:pt x="123" y="2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22"/>
                    <a:pt x="116" y="29"/>
                    <a:pt x="109" y="29"/>
                  </a:cubicBezTo>
                  <a:close/>
                  <a:moveTo>
                    <a:pt x="11" y="25"/>
                  </a:moveTo>
                  <a:cubicBezTo>
                    <a:pt x="109" y="25"/>
                    <a:pt x="109" y="25"/>
                    <a:pt x="109" y="25"/>
                  </a:cubicBezTo>
                  <a:cubicBezTo>
                    <a:pt x="114" y="25"/>
                    <a:pt x="119" y="20"/>
                    <a:pt x="119" y="15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9"/>
                    <a:pt x="14" y="22"/>
                    <a:pt x="11" y="2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9"/>
            <p:cNvSpPr/>
            <p:nvPr/>
          </p:nvSpPr>
          <p:spPr bwMode="auto">
            <a:xfrm>
              <a:off x="7097714" y="3535363"/>
              <a:ext cx="169863" cy="53975"/>
            </a:xfrm>
            <a:custGeom>
              <a:avLst/>
              <a:gdLst>
                <a:gd name="T0" fmla="*/ 45 w 45"/>
                <a:gd name="T1" fmla="*/ 14 h 14"/>
                <a:gd name="T2" fmla="*/ 0 w 45"/>
                <a:gd name="T3" fmla="*/ 14 h 14"/>
                <a:gd name="T4" fmla="*/ 0 w 45"/>
                <a:gd name="T5" fmla="*/ 5 h 14"/>
                <a:gd name="T6" fmla="*/ 5 w 45"/>
                <a:gd name="T7" fmla="*/ 0 h 14"/>
                <a:gd name="T8" fmla="*/ 40 w 45"/>
                <a:gd name="T9" fmla="*/ 0 h 14"/>
                <a:gd name="T10" fmla="*/ 45 w 45"/>
                <a:gd name="T11" fmla="*/ 5 h 14"/>
                <a:gd name="T12" fmla="*/ 45 w 4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">
                  <a:moveTo>
                    <a:pt x="45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2"/>
                    <a:pt x="45" y="5"/>
                  </a:cubicBezTo>
                  <a:lnTo>
                    <a:pt x="45" y="14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0"/>
            <p:cNvSpPr/>
            <p:nvPr/>
          </p:nvSpPr>
          <p:spPr bwMode="auto">
            <a:xfrm>
              <a:off x="7207251" y="3535363"/>
              <a:ext cx="60325" cy="53975"/>
            </a:xfrm>
            <a:custGeom>
              <a:avLst/>
              <a:gdLst>
                <a:gd name="T0" fmla="*/ 11 w 16"/>
                <a:gd name="T1" fmla="*/ 0 h 14"/>
                <a:gd name="T2" fmla="*/ 0 w 16"/>
                <a:gd name="T3" fmla="*/ 0 h 14"/>
                <a:gd name="T4" fmla="*/ 5 w 16"/>
                <a:gd name="T5" fmla="*/ 5 h 14"/>
                <a:gd name="T6" fmla="*/ 5 w 16"/>
                <a:gd name="T7" fmla="*/ 14 h 14"/>
                <a:gd name="T8" fmla="*/ 16 w 16"/>
                <a:gd name="T9" fmla="*/ 14 h 14"/>
                <a:gd name="T10" fmla="*/ 16 w 16"/>
                <a:gd name="T11" fmla="*/ 5 h 14"/>
                <a:gd name="T12" fmla="*/ 11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2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1"/>
            <p:cNvSpPr>
              <a:spLocks noEditPoints="1"/>
            </p:cNvSpPr>
            <p:nvPr/>
          </p:nvSpPr>
          <p:spPr bwMode="auto">
            <a:xfrm>
              <a:off x="7091364" y="3527425"/>
              <a:ext cx="184150" cy="69850"/>
            </a:xfrm>
            <a:custGeom>
              <a:avLst/>
              <a:gdLst>
                <a:gd name="T0" fmla="*/ 47 w 49"/>
                <a:gd name="T1" fmla="*/ 18 h 18"/>
                <a:gd name="T2" fmla="*/ 2 w 49"/>
                <a:gd name="T3" fmla="*/ 18 h 18"/>
                <a:gd name="T4" fmla="*/ 0 w 49"/>
                <a:gd name="T5" fmla="*/ 16 h 18"/>
                <a:gd name="T6" fmla="*/ 0 w 49"/>
                <a:gd name="T7" fmla="*/ 7 h 18"/>
                <a:gd name="T8" fmla="*/ 7 w 49"/>
                <a:gd name="T9" fmla="*/ 0 h 18"/>
                <a:gd name="T10" fmla="*/ 42 w 49"/>
                <a:gd name="T11" fmla="*/ 0 h 18"/>
                <a:gd name="T12" fmla="*/ 49 w 49"/>
                <a:gd name="T13" fmla="*/ 7 h 18"/>
                <a:gd name="T14" fmla="*/ 49 w 49"/>
                <a:gd name="T15" fmla="*/ 16 h 18"/>
                <a:gd name="T16" fmla="*/ 47 w 49"/>
                <a:gd name="T17" fmla="*/ 18 h 18"/>
                <a:gd name="T18" fmla="*/ 4 w 49"/>
                <a:gd name="T19" fmla="*/ 14 h 18"/>
                <a:gd name="T20" fmla="*/ 45 w 49"/>
                <a:gd name="T21" fmla="*/ 14 h 18"/>
                <a:gd name="T22" fmla="*/ 45 w 49"/>
                <a:gd name="T23" fmla="*/ 7 h 18"/>
                <a:gd name="T24" fmla="*/ 42 w 49"/>
                <a:gd name="T25" fmla="*/ 4 h 18"/>
                <a:gd name="T26" fmla="*/ 7 w 49"/>
                <a:gd name="T27" fmla="*/ 4 h 18"/>
                <a:gd name="T28" fmla="*/ 4 w 49"/>
                <a:gd name="T29" fmla="*/ 7 h 18"/>
                <a:gd name="T30" fmla="*/ 4 w 49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18">
                  <a:moveTo>
                    <a:pt x="47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7"/>
                    <a:pt x="48" y="18"/>
                    <a:pt x="47" y="18"/>
                  </a:cubicBezTo>
                  <a:close/>
                  <a:moveTo>
                    <a:pt x="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3" y="4"/>
                    <a:pt x="42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5"/>
                    <a:pt x="4" y="7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2"/>
            <p:cNvSpPr/>
            <p:nvPr/>
          </p:nvSpPr>
          <p:spPr bwMode="auto">
            <a:xfrm>
              <a:off x="7056439" y="3589338"/>
              <a:ext cx="252413" cy="171450"/>
            </a:xfrm>
            <a:custGeom>
              <a:avLst/>
              <a:gdLst>
                <a:gd name="T0" fmla="*/ 58 w 67"/>
                <a:gd name="T1" fmla="*/ 38 h 45"/>
                <a:gd name="T2" fmla="*/ 49 w 67"/>
                <a:gd name="T3" fmla="*/ 45 h 45"/>
                <a:gd name="T4" fmla="*/ 18 w 67"/>
                <a:gd name="T5" fmla="*/ 45 h 45"/>
                <a:gd name="T6" fmla="*/ 9 w 67"/>
                <a:gd name="T7" fmla="*/ 38 h 45"/>
                <a:gd name="T8" fmla="*/ 1 w 67"/>
                <a:gd name="T9" fmla="*/ 13 h 45"/>
                <a:gd name="T10" fmla="*/ 2 w 67"/>
                <a:gd name="T11" fmla="*/ 4 h 45"/>
                <a:gd name="T12" fmla="*/ 10 w 67"/>
                <a:gd name="T13" fmla="*/ 0 h 45"/>
                <a:gd name="T14" fmla="*/ 57 w 67"/>
                <a:gd name="T15" fmla="*/ 0 h 45"/>
                <a:gd name="T16" fmla="*/ 65 w 67"/>
                <a:gd name="T17" fmla="*/ 4 h 45"/>
                <a:gd name="T18" fmla="*/ 66 w 67"/>
                <a:gd name="T19" fmla="*/ 13 h 45"/>
                <a:gd name="T20" fmla="*/ 58 w 67"/>
                <a:gd name="T2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5">
                  <a:moveTo>
                    <a:pt x="58" y="38"/>
                  </a:moveTo>
                  <a:cubicBezTo>
                    <a:pt x="57" y="42"/>
                    <a:pt x="53" y="45"/>
                    <a:pt x="4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4" y="45"/>
                    <a:pt x="10" y="42"/>
                    <a:pt x="9" y="3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0"/>
                    <a:pt x="0" y="6"/>
                    <a:pt x="2" y="4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1"/>
                    <a:pt x="65" y="4"/>
                  </a:cubicBezTo>
                  <a:cubicBezTo>
                    <a:pt x="66" y="6"/>
                    <a:pt x="67" y="10"/>
                    <a:pt x="66" y="13"/>
                  </a:cubicBezTo>
                  <a:lnTo>
                    <a:pt x="58" y="38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3"/>
            <p:cNvSpPr/>
            <p:nvPr/>
          </p:nvSpPr>
          <p:spPr bwMode="auto">
            <a:xfrm>
              <a:off x="7196139" y="3589338"/>
              <a:ext cx="112713" cy="171450"/>
            </a:xfrm>
            <a:custGeom>
              <a:avLst/>
              <a:gdLst>
                <a:gd name="T0" fmla="*/ 28 w 30"/>
                <a:gd name="T1" fmla="*/ 4 h 45"/>
                <a:gd name="T2" fmla="*/ 20 w 30"/>
                <a:gd name="T3" fmla="*/ 0 h 45"/>
                <a:gd name="T4" fmla="*/ 8 w 30"/>
                <a:gd name="T5" fmla="*/ 0 h 45"/>
                <a:gd name="T6" fmla="*/ 16 w 30"/>
                <a:gd name="T7" fmla="*/ 4 h 45"/>
                <a:gd name="T8" fmla="*/ 17 w 30"/>
                <a:gd name="T9" fmla="*/ 13 h 45"/>
                <a:gd name="T10" fmla="*/ 9 w 30"/>
                <a:gd name="T11" fmla="*/ 38 h 45"/>
                <a:gd name="T12" fmla="*/ 0 w 30"/>
                <a:gd name="T13" fmla="*/ 45 h 45"/>
                <a:gd name="T14" fmla="*/ 12 w 30"/>
                <a:gd name="T15" fmla="*/ 45 h 45"/>
                <a:gd name="T16" fmla="*/ 21 w 30"/>
                <a:gd name="T17" fmla="*/ 38 h 45"/>
                <a:gd name="T18" fmla="*/ 29 w 30"/>
                <a:gd name="T19" fmla="*/ 13 h 45"/>
                <a:gd name="T20" fmla="*/ 28 w 30"/>
                <a:gd name="T21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5">
                  <a:moveTo>
                    <a:pt x="28" y="4"/>
                  </a:moveTo>
                  <a:cubicBezTo>
                    <a:pt x="26" y="1"/>
                    <a:pt x="23" y="0"/>
                    <a:pt x="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4" y="1"/>
                    <a:pt x="16" y="4"/>
                  </a:cubicBezTo>
                  <a:cubicBezTo>
                    <a:pt x="18" y="6"/>
                    <a:pt x="18" y="10"/>
                    <a:pt x="17" y="13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42"/>
                    <a:pt x="4" y="45"/>
                    <a:pt x="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6" y="45"/>
                    <a:pt x="20" y="42"/>
                    <a:pt x="21" y="3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0"/>
                    <a:pt x="29" y="6"/>
                    <a:pt x="28" y="4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84"/>
            <p:cNvSpPr>
              <a:spLocks noEditPoints="1"/>
            </p:cNvSpPr>
            <p:nvPr/>
          </p:nvSpPr>
          <p:spPr bwMode="auto">
            <a:xfrm>
              <a:off x="7050089" y="3581400"/>
              <a:ext cx="266700" cy="187325"/>
            </a:xfrm>
            <a:custGeom>
              <a:avLst/>
              <a:gdLst>
                <a:gd name="T0" fmla="*/ 51 w 71"/>
                <a:gd name="T1" fmla="*/ 49 h 49"/>
                <a:gd name="T2" fmla="*/ 20 w 71"/>
                <a:gd name="T3" fmla="*/ 49 h 49"/>
                <a:gd name="T4" fmla="*/ 9 w 71"/>
                <a:gd name="T5" fmla="*/ 40 h 49"/>
                <a:gd name="T6" fmla="*/ 1 w 71"/>
                <a:gd name="T7" fmla="*/ 15 h 49"/>
                <a:gd name="T8" fmla="*/ 3 w 71"/>
                <a:gd name="T9" fmla="*/ 5 h 49"/>
                <a:gd name="T10" fmla="*/ 12 w 71"/>
                <a:gd name="T11" fmla="*/ 0 h 49"/>
                <a:gd name="T12" fmla="*/ 59 w 71"/>
                <a:gd name="T13" fmla="*/ 0 h 49"/>
                <a:gd name="T14" fmla="*/ 68 w 71"/>
                <a:gd name="T15" fmla="*/ 5 h 49"/>
                <a:gd name="T16" fmla="*/ 70 w 71"/>
                <a:gd name="T17" fmla="*/ 15 h 49"/>
                <a:gd name="T18" fmla="*/ 62 w 71"/>
                <a:gd name="T19" fmla="*/ 40 h 49"/>
                <a:gd name="T20" fmla="*/ 51 w 71"/>
                <a:gd name="T21" fmla="*/ 49 h 49"/>
                <a:gd name="T22" fmla="*/ 12 w 71"/>
                <a:gd name="T23" fmla="*/ 4 h 49"/>
                <a:gd name="T24" fmla="*/ 6 w 71"/>
                <a:gd name="T25" fmla="*/ 7 h 49"/>
                <a:gd name="T26" fmla="*/ 5 w 71"/>
                <a:gd name="T27" fmla="*/ 14 h 49"/>
                <a:gd name="T28" fmla="*/ 13 w 71"/>
                <a:gd name="T29" fmla="*/ 39 h 49"/>
                <a:gd name="T30" fmla="*/ 20 w 71"/>
                <a:gd name="T31" fmla="*/ 45 h 49"/>
                <a:gd name="T32" fmla="*/ 51 w 71"/>
                <a:gd name="T33" fmla="*/ 45 h 49"/>
                <a:gd name="T34" fmla="*/ 58 w 71"/>
                <a:gd name="T35" fmla="*/ 39 h 49"/>
                <a:gd name="T36" fmla="*/ 66 w 71"/>
                <a:gd name="T37" fmla="*/ 14 h 49"/>
                <a:gd name="T38" fmla="*/ 65 w 71"/>
                <a:gd name="T39" fmla="*/ 7 h 49"/>
                <a:gd name="T40" fmla="*/ 59 w 71"/>
                <a:gd name="T41" fmla="*/ 4 h 49"/>
                <a:gd name="T42" fmla="*/ 12 w 71"/>
                <a:gd name="T4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49">
                  <a:moveTo>
                    <a:pt x="51" y="49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15" y="49"/>
                    <a:pt x="11" y="45"/>
                    <a:pt x="9" y="4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6" y="2"/>
                    <a:pt x="68" y="5"/>
                  </a:cubicBezTo>
                  <a:cubicBezTo>
                    <a:pt x="70" y="8"/>
                    <a:pt x="71" y="12"/>
                    <a:pt x="70" y="15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5"/>
                    <a:pt x="56" y="49"/>
                    <a:pt x="51" y="49"/>
                  </a:cubicBezTo>
                  <a:close/>
                  <a:moveTo>
                    <a:pt x="12" y="4"/>
                  </a:moveTo>
                  <a:cubicBezTo>
                    <a:pt x="10" y="4"/>
                    <a:pt x="7" y="5"/>
                    <a:pt x="6" y="7"/>
                  </a:cubicBezTo>
                  <a:cubicBezTo>
                    <a:pt x="4" y="9"/>
                    <a:pt x="4" y="12"/>
                    <a:pt x="5" y="14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3"/>
                    <a:pt x="17" y="45"/>
                    <a:pt x="20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4" y="45"/>
                    <a:pt x="57" y="43"/>
                    <a:pt x="58" y="39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2"/>
                    <a:pt x="67" y="9"/>
                    <a:pt x="65" y="7"/>
                  </a:cubicBezTo>
                  <a:cubicBezTo>
                    <a:pt x="64" y="5"/>
                    <a:pt x="61" y="4"/>
                    <a:pt x="59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5"/>
            <p:cNvSpPr/>
            <p:nvPr/>
          </p:nvSpPr>
          <p:spPr bwMode="auto">
            <a:xfrm>
              <a:off x="6800851" y="3203575"/>
              <a:ext cx="241300" cy="15875"/>
            </a:xfrm>
            <a:custGeom>
              <a:avLst/>
              <a:gdLst>
                <a:gd name="T0" fmla="*/ 62 w 64"/>
                <a:gd name="T1" fmla="*/ 4 h 4"/>
                <a:gd name="T2" fmla="*/ 2 w 64"/>
                <a:gd name="T3" fmla="*/ 4 h 4"/>
                <a:gd name="T4" fmla="*/ 0 w 64"/>
                <a:gd name="T5" fmla="*/ 2 h 4"/>
                <a:gd name="T6" fmla="*/ 2 w 64"/>
                <a:gd name="T7" fmla="*/ 0 h 4"/>
                <a:gd name="T8" fmla="*/ 62 w 64"/>
                <a:gd name="T9" fmla="*/ 0 h 4"/>
                <a:gd name="T10" fmla="*/ 64 w 64"/>
                <a:gd name="T11" fmla="*/ 2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6"/>
            <p:cNvSpPr/>
            <p:nvPr/>
          </p:nvSpPr>
          <p:spPr bwMode="auto">
            <a:xfrm>
              <a:off x="6800851" y="3273425"/>
              <a:ext cx="241300" cy="11113"/>
            </a:xfrm>
            <a:custGeom>
              <a:avLst/>
              <a:gdLst>
                <a:gd name="T0" fmla="*/ 62 w 64"/>
                <a:gd name="T1" fmla="*/ 3 h 3"/>
                <a:gd name="T2" fmla="*/ 2 w 64"/>
                <a:gd name="T3" fmla="*/ 3 h 3"/>
                <a:gd name="T4" fmla="*/ 0 w 64"/>
                <a:gd name="T5" fmla="*/ 2 h 3"/>
                <a:gd name="T6" fmla="*/ 2 w 64"/>
                <a:gd name="T7" fmla="*/ 0 h 3"/>
                <a:gd name="T8" fmla="*/ 62 w 64"/>
                <a:gd name="T9" fmla="*/ 0 h 3"/>
                <a:gd name="T10" fmla="*/ 64 w 64"/>
                <a:gd name="T11" fmla="*/ 2 h 3"/>
                <a:gd name="T12" fmla="*/ 62 w 6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">
                  <a:moveTo>
                    <a:pt x="6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4" y="2"/>
                  </a:cubicBezTo>
                  <a:cubicBezTo>
                    <a:pt x="64" y="3"/>
                    <a:pt x="63" y="3"/>
                    <a:pt x="6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7"/>
            <p:cNvSpPr/>
            <p:nvPr/>
          </p:nvSpPr>
          <p:spPr bwMode="auto">
            <a:xfrm>
              <a:off x="6800851" y="3336925"/>
              <a:ext cx="241300" cy="15875"/>
            </a:xfrm>
            <a:custGeom>
              <a:avLst/>
              <a:gdLst>
                <a:gd name="T0" fmla="*/ 62 w 64"/>
                <a:gd name="T1" fmla="*/ 4 h 4"/>
                <a:gd name="T2" fmla="*/ 2 w 64"/>
                <a:gd name="T3" fmla="*/ 4 h 4"/>
                <a:gd name="T4" fmla="*/ 0 w 64"/>
                <a:gd name="T5" fmla="*/ 2 h 4"/>
                <a:gd name="T6" fmla="*/ 2 w 64"/>
                <a:gd name="T7" fmla="*/ 0 h 4"/>
                <a:gd name="T8" fmla="*/ 62 w 64"/>
                <a:gd name="T9" fmla="*/ 0 h 4"/>
                <a:gd name="T10" fmla="*/ 64 w 64"/>
                <a:gd name="T11" fmla="*/ 2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8"/>
            <p:cNvSpPr/>
            <p:nvPr/>
          </p:nvSpPr>
          <p:spPr bwMode="auto">
            <a:xfrm>
              <a:off x="6800851" y="3402013"/>
              <a:ext cx="241300" cy="15875"/>
            </a:xfrm>
            <a:custGeom>
              <a:avLst/>
              <a:gdLst>
                <a:gd name="T0" fmla="*/ 62 w 64"/>
                <a:gd name="T1" fmla="*/ 4 h 4"/>
                <a:gd name="T2" fmla="*/ 2 w 64"/>
                <a:gd name="T3" fmla="*/ 4 h 4"/>
                <a:gd name="T4" fmla="*/ 0 w 64"/>
                <a:gd name="T5" fmla="*/ 2 h 4"/>
                <a:gd name="T6" fmla="*/ 2 w 64"/>
                <a:gd name="T7" fmla="*/ 0 h 4"/>
                <a:gd name="T8" fmla="*/ 62 w 64"/>
                <a:gd name="T9" fmla="*/ 0 h 4"/>
                <a:gd name="T10" fmla="*/ 64 w 64"/>
                <a:gd name="T11" fmla="*/ 2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9"/>
            <p:cNvSpPr/>
            <p:nvPr/>
          </p:nvSpPr>
          <p:spPr bwMode="auto">
            <a:xfrm>
              <a:off x="6800851" y="3467100"/>
              <a:ext cx="241300" cy="15875"/>
            </a:xfrm>
            <a:custGeom>
              <a:avLst/>
              <a:gdLst>
                <a:gd name="T0" fmla="*/ 62 w 64"/>
                <a:gd name="T1" fmla="*/ 4 h 4"/>
                <a:gd name="T2" fmla="*/ 2 w 64"/>
                <a:gd name="T3" fmla="*/ 4 h 4"/>
                <a:gd name="T4" fmla="*/ 0 w 64"/>
                <a:gd name="T5" fmla="*/ 2 h 4"/>
                <a:gd name="T6" fmla="*/ 2 w 64"/>
                <a:gd name="T7" fmla="*/ 0 h 4"/>
                <a:gd name="T8" fmla="*/ 62 w 64"/>
                <a:gd name="T9" fmla="*/ 0 h 4"/>
                <a:gd name="T10" fmla="*/ 64 w 64"/>
                <a:gd name="T11" fmla="*/ 2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90"/>
            <p:cNvSpPr/>
            <p:nvPr/>
          </p:nvSpPr>
          <p:spPr bwMode="auto">
            <a:xfrm>
              <a:off x="6973889" y="3192463"/>
              <a:ext cx="301625" cy="342900"/>
            </a:xfrm>
            <a:custGeom>
              <a:avLst/>
              <a:gdLst>
                <a:gd name="T0" fmla="*/ 33 w 80"/>
                <a:gd name="T1" fmla="*/ 71 h 90"/>
                <a:gd name="T2" fmla="*/ 41 w 80"/>
                <a:gd name="T3" fmla="*/ 74 h 90"/>
                <a:gd name="T4" fmla="*/ 52 w 80"/>
                <a:gd name="T5" fmla="*/ 66 h 90"/>
                <a:gd name="T6" fmla="*/ 48 w 80"/>
                <a:gd name="T7" fmla="*/ 59 h 90"/>
                <a:gd name="T8" fmla="*/ 58 w 80"/>
                <a:gd name="T9" fmla="*/ 60 h 90"/>
                <a:gd name="T10" fmla="*/ 74 w 80"/>
                <a:gd name="T11" fmla="*/ 33 h 90"/>
                <a:gd name="T12" fmla="*/ 67 w 80"/>
                <a:gd name="T13" fmla="*/ 28 h 90"/>
                <a:gd name="T14" fmla="*/ 77 w 80"/>
                <a:gd name="T15" fmla="*/ 25 h 90"/>
                <a:gd name="T16" fmla="*/ 79 w 80"/>
                <a:gd name="T17" fmla="*/ 0 h 90"/>
                <a:gd name="T18" fmla="*/ 41 w 80"/>
                <a:gd name="T19" fmla="*/ 12 h 90"/>
                <a:gd name="T20" fmla="*/ 39 w 80"/>
                <a:gd name="T21" fmla="*/ 22 h 90"/>
                <a:gd name="T22" fmla="*/ 34 w 80"/>
                <a:gd name="T23" fmla="*/ 16 h 90"/>
                <a:gd name="T24" fmla="*/ 9 w 80"/>
                <a:gd name="T25" fmla="*/ 48 h 90"/>
                <a:gd name="T26" fmla="*/ 14 w 80"/>
                <a:gd name="T27" fmla="*/ 57 h 90"/>
                <a:gd name="T28" fmla="*/ 6 w 80"/>
                <a:gd name="T29" fmla="*/ 56 h 90"/>
                <a:gd name="T30" fmla="*/ 0 w 80"/>
                <a:gd name="T31" fmla="*/ 90 h 90"/>
                <a:gd name="T32" fmla="*/ 35 w 80"/>
                <a:gd name="T33" fmla="*/ 78 h 90"/>
                <a:gd name="T34" fmla="*/ 33 w 80"/>
                <a:gd name="T35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0">
                  <a:moveTo>
                    <a:pt x="33" y="71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5" y="72"/>
                    <a:pt x="49" y="69"/>
                    <a:pt x="52" y="66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6" y="51"/>
                    <a:pt x="71" y="42"/>
                    <a:pt x="74" y="33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0" y="11"/>
                    <a:pt x="79" y="0"/>
                    <a:pt x="79" y="0"/>
                  </a:cubicBezTo>
                  <a:cubicBezTo>
                    <a:pt x="79" y="0"/>
                    <a:pt x="60" y="0"/>
                    <a:pt x="41" y="1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5" y="23"/>
                    <a:pt x="16" y="34"/>
                    <a:pt x="9" y="4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65"/>
                    <a:pt x="1" y="76"/>
                    <a:pt x="0" y="90"/>
                  </a:cubicBezTo>
                  <a:cubicBezTo>
                    <a:pt x="14" y="87"/>
                    <a:pt x="26" y="83"/>
                    <a:pt x="35" y="78"/>
                  </a:cubicBezTo>
                  <a:lnTo>
                    <a:pt x="33" y="7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91"/>
            <p:cNvSpPr/>
            <p:nvPr/>
          </p:nvSpPr>
          <p:spPr bwMode="auto">
            <a:xfrm>
              <a:off x="6973889" y="3192463"/>
              <a:ext cx="301625" cy="342900"/>
            </a:xfrm>
            <a:custGeom>
              <a:avLst/>
              <a:gdLst>
                <a:gd name="T0" fmla="*/ 79 w 80"/>
                <a:gd name="T1" fmla="*/ 0 h 90"/>
                <a:gd name="T2" fmla="*/ 69 w 80"/>
                <a:gd name="T3" fmla="*/ 1 h 90"/>
                <a:gd name="T4" fmla="*/ 67 w 80"/>
                <a:gd name="T5" fmla="*/ 19 h 90"/>
                <a:gd name="T6" fmla="*/ 66 w 80"/>
                <a:gd name="T7" fmla="*/ 21 h 90"/>
                <a:gd name="T8" fmla="*/ 62 w 80"/>
                <a:gd name="T9" fmla="*/ 22 h 90"/>
                <a:gd name="T10" fmla="*/ 60 w 80"/>
                <a:gd name="T11" fmla="*/ 24 h 90"/>
                <a:gd name="T12" fmla="*/ 61 w 80"/>
                <a:gd name="T13" fmla="*/ 26 h 90"/>
                <a:gd name="T14" fmla="*/ 63 w 80"/>
                <a:gd name="T15" fmla="*/ 27 h 90"/>
                <a:gd name="T16" fmla="*/ 64 w 80"/>
                <a:gd name="T17" fmla="*/ 30 h 90"/>
                <a:gd name="T18" fmla="*/ 49 w 80"/>
                <a:gd name="T19" fmla="*/ 55 h 90"/>
                <a:gd name="T20" fmla="*/ 47 w 80"/>
                <a:gd name="T21" fmla="*/ 55 h 90"/>
                <a:gd name="T22" fmla="*/ 43 w 80"/>
                <a:gd name="T23" fmla="*/ 55 h 90"/>
                <a:gd name="T24" fmla="*/ 41 w 80"/>
                <a:gd name="T25" fmla="*/ 56 h 90"/>
                <a:gd name="T26" fmla="*/ 41 w 80"/>
                <a:gd name="T27" fmla="*/ 59 h 90"/>
                <a:gd name="T28" fmla="*/ 42 w 80"/>
                <a:gd name="T29" fmla="*/ 59 h 90"/>
                <a:gd name="T30" fmla="*/ 41 w 80"/>
                <a:gd name="T31" fmla="*/ 62 h 90"/>
                <a:gd name="T32" fmla="*/ 32 w 80"/>
                <a:gd name="T33" fmla="*/ 69 h 90"/>
                <a:gd name="T34" fmla="*/ 30 w 80"/>
                <a:gd name="T35" fmla="*/ 69 h 90"/>
                <a:gd name="T36" fmla="*/ 28 w 80"/>
                <a:gd name="T37" fmla="*/ 68 h 90"/>
                <a:gd name="T38" fmla="*/ 25 w 80"/>
                <a:gd name="T39" fmla="*/ 69 h 90"/>
                <a:gd name="T40" fmla="*/ 25 w 80"/>
                <a:gd name="T41" fmla="*/ 71 h 90"/>
                <a:gd name="T42" fmla="*/ 23 w 80"/>
                <a:gd name="T43" fmla="*/ 74 h 90"/>
                <a:gd name="T44" fmla="*/ 1 w 80"/>
                <a:gd name="T45" fmla="*/ 82 h 90"/>
                <a:gd name="T46" fmla="*/ 0 w 80"/>
                <a:gd name="T47" fmla="*/ 90 h 90"/>
                <a:gd name="T48" fmla="*/ 35 w 80"/>
                <a:gd name="T49" fmla="*/ 78 h 90"/>
                <a:gd name="T50" fmla="*/ 33 w 80"/>
                <a:gd name="T51" fmla="*/ 71 h 90"/>
                <a:gd name="T52" fmla="*/ 41 w 80"/>
                <a:gd name="T53" fmla="*/ 74 h 90"/>
                <a:gd name="T54" fmla="*/ 52 w 80"/>
                <a:gd name="T55" fmla="*/ 66 h 90"/>
                <a:gd name="T56" fmla="*/ 48 w 80"/>
                <a:gd name="T57" fmla="*/ 59 h 90"/>
                <a:gd name="T58" fmla="*/ 58 w 80"/>
                <a:gd name="T59" fmla="*/ 60 h 90"/>
                <a:gd name="T60" fmla="*/ 74 w 80"/>
                <a:gd name="T61" fmla="*/ 33 h 90"/>
                <a:gd name="T62" fmla="*/ 67 w 80"/>
                <a:gd name="T63" fmla="*/ 28 h 90"/>
                <a:gd name="T64" fmla="*/ 77 w 80"/>
                <a:gd name="T65" fmla="*/ 25 h 90"/>
                <a:gd name="T66" fmla="*/ 79 w 80"/>
                <a:gd name="T6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90">
                  <a:moveTo>
                    <a:pt x="79" y="0"/>
                  </a:moveTo>
                  <a:cubicBezTo>
                    <a:pt x="79" y="0"/>
                    <a:pt x="75" y="0"/>
                    <a:pt x="69" y="1"/>
                  </a:cubicBezTo>
                  <a:cubicBezTo>
                    <a:pt x="69" y="5"/>
                    <a:pt x="69" y="12"/>
                    <a:pt x="67" y="19"/>
                  </a:cubicBezTo>
                  <a:cubicBezTo>
                    <a:pt x="67" y="20"/>
                    <a:pt x="66" y="20"/>
                    <a:pt x="66" y="2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2"/>
                    <a:pt x="60" y="23"/>
                    <a:pt x="60" y="24"/>
                  </a:cubicBezTo>
                  <a:cubicBezTo>
                    <a:pt x="60" y="25"/>
                    <a:pt x="61" y="26"/>
                    <a:pt x="61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8"/>
                    <a:pt x="64" y="29"/>
                    <a:pt x="64" y="30"/>
                  </a:cubicBezTo>
                  <a:cubicBezTo>
                    <a:pt x="61" y="38"/>
                    <a:pt x="56" y="47"/>
                    <a:pt x="49" y="55"/>
                  </a:cubicBezTo>
                  <a:cubicBezTo>
                    <a:pt x="49" y="55"/>
                    <a:pt x="48" y="55"/>
                    <a:pt x="47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2" y="55"/>
                    <a:pt x="42" y="55"/>
                    <a:pt x="41" y="56"/>
                  </a:cubicBezTo>
                  <a:cubicBezTo>
                    <a:pt x="41" y="57"/>
                    <a:pt x="41" y="58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2"/>
                    <a:pt x="41" y="62"/>
                  </a:cubicBezTo>
                  <a:cubicBezTo>
                    <a:pt x="39" y="65"/>
                    <a:pt x="36" y="67"/>
                    <a:pt x="32" y="69"/>
                  </a:cubicBezTo>
                  <a:cubicBezTo>
                    <a:pt x="32" y="70"/>
                    <a:pt x="31" y="70"/>
                    <a:pt x="30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8"/>
                    <a:pt x="26" y="68"/>
                    <a:pt x="25" y="69"/>
                  </a:cubicBezTo>
                  <a:cubicBezTo>
                    <a:pt x="25" y="69"/>
                    <a:pt x="24" y="70"/>
                    <a:pt x="25" y="71"/>
                  </a:cubicBezTo>
                  <a:cubicBezTo>
                    <a:pt x="25" y="72"/>
                    <a:pt x="24" y="74"/>
                    <a:pt x="23" y="74"/>
                  </a:cubicBezTo>
                  <a:cubicBezTo>
                    <a:pt x="17" y="77"/>
                    <a:pt x="9" y="80"/>
                    <a:pt x="1" y="82"/>
                  </a:cubicBezTo>
                  <a:cubicBezTo>
                    <a:pt x="1" y="85"/>
                    <a:pt x="1" y="87"/>
                    <a:pt x="0" y="90"/>
                  </a:cubicBezTo>
                  <a:cubicBezTo>
                    <a:pt x="14" y="87"/>
                    <a:pt x="26" y="83"/>
                    <a:pt x="35" y="78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5" y="72"/>
                    <a:pt x="49" y="69"/>
                    <a:pt x="52" y="66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6" y="51"/>
                    <a:pt x="71" y="42"/>
                    <a:pt x="74" y="33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0" y="11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2"/>
            <p:cNvSpPr>
              <a:spLocks noEditPoints="1"/>
            </p:cNvSpPr>
            <p:nvPr/>
          </p:nvSpPr>
          <p:spPr bwMode="auto">
            <a:xfrm>
              <a:off x="6965951" y="3184525"/>
              <a:ext cx="317500" cy="355600"/>
            </a:xfrm>
            <a:custGeom>
              <a:avLst/>
              <a:gdLst>
                <a:gd name="T0" fmla="*/ 2 w 84"/>
                <a:gd name="T1" fmla="*/ 93 h 93"/>
                <a:gd name="T2" fmla="*/ 1 w 84"/>
                <a:gd name="T3" fmla="*/ 93 h 93"/>
                <a:gd name="T4" fmla="*/ 0 w 84"/>
                <a:gd name="T5" fmla="*/ 91 h 93"/>
                <a:gd name="T6" fmla="*/ 7 w 84"/>
                <a:gd name="T7" fmla="*/ 57 h 93"/>
                <a:gd name="T8" fmla="*/ 9 w 84"/>
                <a:gd name="T9" fmla="*/ 56 h 93"/>
                <a:gd name="T10" fmla="*/ 12 w 84"/>
                <a:gd name="T11" fmla="*/ 56 h 93"/>
                <a:gd name="T12" fmla="*/ 10 w 84"/>
                <a:gd name="T13" fmla="*/ 51 h 93"/>
                <a:gd name="T14" fmla="*/ 9 w 84"/>
                <a:gd name="T15" fmla="*/ 50 h 93"/>
                <a:gd name="T16" fmla="*/ 35 w 84"/>
                <a:gd name="T17" fmla="*/ 17 h 93"/>
                <a:gd name="T18" fmla="*/ 37 w 84"/>
                <a:gd name="T19" fmla="*/ 17 h 93"/>
                <a:gd name="T20" fmla="*/ 40 w 84"/>
                <a:gd name="T21" fmla="*/ 20 h 93"/>
                <a:gd name="T22" fmla="*/ 41 w 84"/>
                <a:gd name="T23" fmla="*/ 13 h 93"/>
                <a:gd name="T24" fmla="*/ 42 w 84"/>
                <a:gd name="T25" fmla="*/ 12 h 93"/>
                <a:gd name="T26" fmla="*/ 81 w 84"/>
                <a:gd name="T27" fmla="*/ 0 h 93"/>
                <a:gd name="T28" fmla="*/ 83 w 84"/>
                <a:gd name="T29" fmla="*/ 1 h 93"/>
                <a:gd name="T30" fmla="*/ 81 w 84"/>
                <a:gd name="T31" fmla="*/ 28 h 93"/>
                <a:gd name="T32" fmla="*/ 79 w 84"/>
                <a:gd name="T33" fmla="*/ 29 h 93"/>
                <a:gd name="T34" fmla="*/ 74 w 84"/>
                <a:gd name="T35" fmla="*/ 31 h 93"/>
                <a:gd name="T36" fmla="*/ 77 w 84"/>
                <a:gd name="T37" fmla="*/ 33 h 93"/>
                <a:gd name="T38" fmla="*/ 78 w 84"/>
                <a:gd name="T39" fmla="*/ 36 h 93"/>
                <a:gd name="T40" fmla="*/ 62 w 84"/>
                <a:gd name="T41" fmla="*/ 64 h 93"/>
                <a:gd name="T42" fmla="*/ 60 w 84"/>
                <a:gd name="T43" fmla="*/ 64 h 93"/>
                <a:gd name="T44" fmla="*/ 54 w 84"/>
                <a:gd name="T45" fmla="*/ 64 h 93"/>
                <a:gd name="T46" fmla="*/ 56 w 84"/>
                <a:gd name="T47" fmla="*/ 67 h 93"/>
                <a:gd name="T48" fmla="*/ 56 w 84"/>
                <a:gd name="T49" fmla="*/ 69 h 93"/>
                <a:gd name="T50" fmla="*/ 44 w 84"/>
                <a:gd name="T51" fmla="*/ 78 h 93"/>
                <a:gd name="T52" fmla="*/ 42 w 84"/>
                <a:gd name="T53" fmla="*/ 78 h 93"/>
                <a:gd name="T54" fmla="*/ 38 w 84"/>
                <a:gd name="T55" fmla="*/ 77 h 93"/>
                <a:gd name="T56" fmla="*/ 39 w 84"/>
                <a:gd name="T57" fmla="*/ 79 h 93"/>
                <a:gd name="T58" fmla="*/ 38 w 84"/>
                <a:gd name="T59" fmla="*/ 82 h 93"/>
                <a:gd name="T60" fmla="*/ 3 w 84"/>
                <a:gd name="T61" fmla="*/ 93 h 93"/>
                <a:gd name="T62" fmla="*/ 2 w 84"/>
                <a:gd name="T63" fmla="*/ 93 h 93"/>
                <a:gd name="T64" fmla="*/ 10 w 84"/>
                <a:gd name="T65" fmla="*/ 60 h 93"/>
                <a:gd name="T66" fmla="*/ 5 w 84"/>
                <a:gd name="T67" fmla="*/ 89 h 93"/>
                <a:gd name="T68" fmla="*/ 35 w 84"/>
                <a:gd name="T69" fmla="*/ 79 h 93"/>
                <a:gd name="T70" fmla="*/ 33 w 84"/>
                <a:gd name="T71" fmla="*/ 74 h 93"/>
                <a:gd name="T72" fmla="*/ 34 w 84"/>
                <a:gd name="T73" fmla="*/ 72 h 93"/>
                <a:gd name="T74" fmla="*/ 36 w 84"/>
                <a:gd name="T75" fmla="*/ 72 h 93"/>
                <a:gd name="T76" fmla="*/ 43 w 84"/>
                <a:gd name="T77" fmla="*/ 74 h 93"/>
                <a:gd name="T78" fmla="*/ 52 w 84"/>
                <a:gd name="T79" fmla="*/ 68 h 93"/>
                <a:gd name="T80" fmla="*/ 49 w 84"/>
                <a:gd name="T81" fmla="*/ 62 h 93"/>
                <a:gd name="T82" fmla="*/ 49 w 84"/>
                <a:gd name="T83" fmla="*/ 60 h 93"/>
                <a:gd name="T84" fmla="*/ 51 w 84"/>
                <a:gd name="T85" fmla="*/ 59 h 93"/>
                <a:gd name="T86" fmla="*/ 59 w 84"/>
                <a:gd name="T87" fmla="*/ 60 h 93"/>
                <a:gd name="T88" fmla="*/ 74 w 84"/>
                <a:gd name="T89" fmla="*/ 36 h 93"/>
                <a:gd name="T90" fmla="*/ 68 w 84"/>
                <a:gd name="T91" fmla="*/ 32 h 93"/>
                <a:gd name="T92" fmla="*/ 67 w 84"/>
                <a:gd name="T93" fmla="*/ 30 h 93"/>
                <a:gd name="T94" fmla="*/ 69 w 84"/>
                <a:gd name="T95" fmla="*/ 28 h 93"/>
                <a:gd name="T96" fmla="*/ 77 w 84"/>
                <a:gd name="T97" fmla="*/ 26 h 93"/>
                <a:gd name="T98" fmla="*/ 79 w 84"/>
                <a:gd name="T99" fmla="*/ 4 h 93"/>
                <a:gd name="T100" fmla="*/ 45 w 84"/>
                <a:gd name="T101" fmla="*/ 15 h 93"/>
                <a:gd name="T102" fmla="*/ 43 w 84"/>
                <a:gd name="T103" fmla="*/ 24 h 93"/>
                <a:gd name="T104" fmla="*/ 41 w 84"/>
                <a:gd name="T105" fmla="*/ 26 h 93"/>
                <a:gd name="T106" fmla="*/ 39 w 84"/>
                <a:gd name="T107" fmla="*/ 25 h 93"/>
                <a:gd name="T108" fmla="*/ 36 w 84"/>
                <a:gd name="T109" fmla="*/ 21 h 93"/>
                <a:gd name="T110" fmla="*/ 13 w 84"/>
                <a:gd name="T111" fmla="*/ 50 h 93"/>
                <a:gd name="T112" fmla="*/ 18 w 84"/>
                <a:gd name="T113" fmla="*/ 58 h 93"/>
                <a:gd name="T114" fmla="*/ 17 w 84"/>
                <a:gd name="T115" fmla="*/ 60 h 93"/>
                <a:gd name="T116" fmla="*/ 16 w 84"/>
                <a:gd name="T117" fmla="*/ 61 h 93"/>
                <a:gd name="T118" fmla="*/ 10 w 84"/>
                <a:gd name="T11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93">
                  <a:moveTo>
                    <a:pt x="2" y="93"/>
                  </a:moveTo>
                  <a:cubicBezTo>
                    <a:pt x="2" y="93"/>
                    <a:pt x="1" y="93"/>
                    <a:pt x="1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1" y="79"/>
                    <a:pt x="3" y="67"/>
                    <a:pt x="7" y="57"/>
                  </a:cubicBezTo>
                  <a:cubicBezTo>
                    <a:pt x="7" y="56"/>
                    <a:pt x="8" y="56"/>
                    <a:pt x="9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0"/>
                    <a:pt x="9" y="50"/>
                  </a:cubicBezTo>
                  <a:cubicBezTo>
                    <a:pt x="15" y="36"/>
                    <a:pt x="24" y="25"/>
                    <a:pt x="35" y="17"/>
                  </a:cubicBezTo>
                  <a:cubicBezTo>
                    <a:pt x="36" y="16"/>
                    <a:pt x="37" y="16"/>
                    <a:pt x="37" y="1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2"/>
                  </a:cubicBezTo>
                  <a:cubicBezTo>
                    <a:pt x="61" y="0"/>
                    <a:pt x="80" y="0"/>
                    <a:pt x="81" y="0"/>
                  </a:cubicBezTo>
                  <a:cubicBezTo>
                    <a:pt x="82" y="0"/>
                    <a:pt x="83" y="0"/>
                    <a:pt x="83" y="1"/>
                  </a:cubicBezTo>
                  <a:cubicBezTo>
                    <a:pt x="83" y="2"/>
                    <a:pt x="84" y="13"/>
                    <a:pt x="81" y="28"/>
                  </a:cubicBezTo>
                  <a:cubicBezTo>
                    <a:pt x="80" y="28"/>
                    <a:pt x="80" y="29"/>
                    <a:pt x="79" y="29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8" y="35"/>
                    <a:pt x="78" y="36"/>
                  </a:cubicBezTo>
                  <a:cubicBezTo>
                    <a:pt x="74" y="46"/>
                    <a:pt x="69" y="56"/>
                    <a:pt x="62" y="64"/>
                  </a:cubicBezTo>
                  <a:cubicBezTo>
                    <a:pt x="61" y="64"/>
                    <a:pt x="61" y="64"/>
                    <a:pt x="60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8"/>
                    <a:pt x="56" y="69"/>
                    <a:pt x="56" y="69"/>
                  </a:cubicBezTo>
                  <a:cubicBezTo>
                    <a:pt x="52" y="73"/>
                    <a:pt x="48" y="76"/>
                    <a:pt x="44" y="78"/>
                  </a:cubicBezTo>
                  <a:cubicBezTo>
                    <a:pt x="44" y="78"/>
                    <a:pt x="43" y="79"/>
                    <a:pt x="42" y="78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80"/>
                    <a:pt x="39" y="81"/>
                    <a:pt x="38" y="82"/>
                  </a:cubicBezTo>
                  <a:cubicBezTo>
                    <a:pt x="28" y="87"/>
                    <a:pt x="16" y="91"/>
                    <a:pt x="3" y="93"/>
                  </a:cubicBezTo>
                  <a:cubicBezTo>
                    <a:pt x="3" y="93"/>
                    <a:pt x="3" y="93"/>
                    <a:pt x="2" y="93"/>
                  </a:cubicBezTo>
                  <a:close/>
                  <a:moveTo>
                    <a:pt x="10" y="60"/>
                  </a:moveTo>
                  <a:cubicBezTo>
                    <a:pt x="7" y="69"/>
                    <a:pt x="5" y="79"/>
                    <a:pt x="5" y="89"/>
                  </a:cubicBezTo>
                  <a:cubicBezTo>
                    <a:pt x="16" y="87"/>
                    <a:pt x="26" y="83"/>
                    <a:pt x="35" y="79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3"/>
                    <a:pt x="33" y="73"/>
                    <a:pt x="34" y="72"/>
                  </a:cubicBezTo>
                  <a:cubicBezTo>
                    <a:pt x="34" y="72"/>
                    <a:pt x="35" y="71"/>
                    <a:pt x="36" y="72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2"/>
                    <a:pt x="49" y="70"/>
                    <a:pt x="52" y="68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8" y="62"/>
                    <a:pt x="48" y="61"/>
                    <a:pt x="49" y="60"/>
                  </a:cubicBezTo>
                  <a:cubicBezTo>
                    <a:pt x="49" y="60"/>
                    <a:pt x="50" y="59"/>
                    <a:pt x="51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6" y="53"/>
                    <a:pt x="71" y="45"/>
                    <a:pt x="74" y="36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0"/>
                  </a:cubicBezTo>
                  <a:cubicBezTo>
                    <a:pt x="67" y="29"/>
                    <a:pt x="68" y="29"/>
                    <a:pt x="69" y="2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9" y="15"/>
                    <a:pt x="79" y="7"/>
                    <a:pt x="79" y="4"/>
                  </a:cubicBezTo>
                  <a:cubicBezTo>
                    <a:pt x="74" y="4"/>
                    <a:pt x="59" y="6"/>
                    <a:pt x="45" y="1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2" y="26"/>
                    <a:pt x="41" y="26"/>
                  </a:cubicBezTo>
                  <a:cubicBezTo>
                    <a:pt x="41" y="26"/>
                    <a:pt x="40" y="26"/>
                    <a:pt x="39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6" y="29"/>
                    <a:pt x="19" y="38"/>
                    <a:pt x="13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9"/>
                    <a:pt x="18" y="59"/>
                    <a:pt x="17" y="60"/>
                  </a:cubicBezTo>
                  <a:cubicBezTo>
                    <a:pt x="17" y="61"/>
                    <a:pt x="16" y="61"/>
                    <a:pt x="16" y="61"/>
                  </a:cubicBezTo>
                  <a:lnTo>
                    <a:pt x="10" y="6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3"/>
            <p:cNvSpPr/>
            <p:nvPr/>
          </p:nvSpPr>
          <p:spPr bwMode="auto">
            <a:xfrm>
              <a:off x="6932614" y="3303588"/>
              <a:ext cx="241300" cy="280988"/>
            </a:xfrm>
            <a:custGeom>
              <a:avLst/>
              <a:gdLst>
                <a:gd name="T0" fmla="*/ 2 w 64"/>
                <a:gd name="T1" fmla="*/ 74 h 74"/>
                <a:gd name="T2" fmla="*/ 0 w 64"/>
                <a:gd name="T3" fmla="*/ 73 h 74"/>
                <a:gd name="T4" fmla="*/ 0 w 64"/>
                <a:gd name="T5" fmla="*/ 70 h 74"/>
                <a:gd name="T6" fmla="*/ 61 w 64"/>
                <a:gd name="T7" fmla="*/ 1 h 74"/>
                <a:gd name="T8" fmla="*/ 64 w 64"/>
                <a:gd name="T9" fmla="*/ 1 h 74"/>
                <a:gd name="T10" fmla="*/ 64 w 64"/>
                <a:gd name="T11" fmla="*/ 3 h 74"/>
                <a:gd name="T12" fmla="*/ 3 w 64"/>
                <a:gd name="T13" fmla="*/ 73 h 74"/>
                <a:gd name="T14" fmla="*/ 2 w 64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74">
                  <a:moveTo>
                    <a:pt x="2" y="74"/>
                  </a:moveTo>
                  <a:cubicBezTo>
                    <a:pt x="1" y="74"/>
                    <a:pt x="1" y="73"/>
                    <a:pt x="0" y="73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0"/>
                    <a:pt x="63" y="0"/>
                    <a:pt x="64" y="1"/>
                  </a:cubicBezTo>
                  <a:cubicBezTo>
                    <a:pt x="64" y="1"/>
                    <a:pt x="64" y="3"/>
                    <a:pt x="64" y="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2" y="74"/>
                    <a:pt x="2" y="7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989135" y="2978150"/>
            <a:ext cx="674688" cy="687388"/>
            <a:chOff x="4862513" y="1778000"/>
            <a:chExt cx="674688" cy="687388"/>
          </a:xfrm>
        </p:grpSpPr>
        <p:sp>
          <p:nvSpPr>
            <p:cNvPr id="175" name="Freeform 97"/>
            <p:cNvSpPr/>
            <p:nvPr/>
          </p:nvSpPr>
          <p:spPr bwMode="auto">
            <a:xfrm>
              <a:off x="5140326" y="2324100"/>
              <a:ext cx="114300" cy="134938"/>
            </a:xfrm>
            <a:custGeom>
              <a:avLst/>
              <a:gdLst>
                <a:gd name="T0" fmla="*/ 30 w 30"/>
                <a:gd name="T1" fmla="*/ 29 h 35"/>
                <a:gd name="T2" fmla="*/ 24 w 30"/>
                <a:gd name="T3" fmla="*/ 35 h 35"/>
                <a:gd name="T4" fmla="*/ 6 w 30"/>
                <a:gd name="T5" fmla="*/ 35 h 35"/>
                <a:gd name="T6" fmla="*/ 0 w 30"/>
                <a:gd name="T7" fmla="*/ 29 h 35"/>
                <a:gd name="T8" fmla="*/ 0 w 30"/>
                <a:gd name="T9" fmla="*/ 0 h 35"/>
                <a:gd name="T10" fmla="*/ 30 w 30"/>
                <a:gd name="T11" fmla="*/ 0 h 35"/>
                <a:gd name="T12" fmla="*/ 30 w 30"/>
                <a:gd name="T1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30" y="29"/>
                  </a:moveTo>
                  <a:cubicBezTo>
                    <a:pt x="30" y="32"/>
                    <a:pt x="27" y="35"/>
                    <a:pt x="24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2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0" y="2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8"/>
            <p:cNvSpPr/>
            <p:nvPr/>
          </p:nvSpPr>
          <p:spPr bwMode="auto">
            <a:xfrm>
              <a:off x="5194301" y="2324100"/>
              <a:ext cx="60325" cy="134938"/>
            </a:xfrm>
            <a:custGeom>
              <a:avLst/>
              <a:gdLst>
                <a:gd name="T0" fmla="*/ 6 w 16"/>
                <a:gd name="T1" fmla="*/ 0 h 35"/>
                <a:gd name="T2" fmla="*/ 6 w 16"/>
                <a:gd name="T3" fmla="*/ 29 h 35"/>
                <a:gd name="T4" fmla="*/ 0 w 16"/>
                <a:gd name="T5" fmla="*/ 35 h 35"/>
                <a:gd name="T6" fmla="*/ 10 w 16"/>
                <a:gd name="T7" fmla="*/ 35 h 35"/>
                <a:gd name="T8" fmla="*/ 16 w 16"/>
                <a:gd name="T9" fmla="*/ 29 h 35"/>
                <a:gd name="T10" fmla="*/ 16 w 16"/>
                <a:gd name="T11" fmla="*/ 0 h 35"/>
                <a:gd name="T12" fmla="*/ 6 w 16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5">
                  <a:moveTo>
                    <a:pt x="6" y="0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6" y="32"/>
                    <a:pt x="3" y="35"/>
                    <a:pt x="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5"/>
                    <a:pt x="16" y="32"/>
                    <a:pt x="16" y="29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99"/>
            <p:cNvSpPr>
              <a:spLocks noEditPoints="1"/>
            </p:cNvSpPr>
            <p:nvPr/>
          </p:nvSpPr>
          <p:spPr bwMode="auto">
            <a:xfrm>
              <a:off x="5133976" y="2317750"/>
              <a:ext cx="127000" cy="147638"/>
            </a:xfrm>
            <a:custGeom>
              <a:avLst/>
              <a:gdLst>
                <a:gd name="T0" fmla="*/ 26 w 34"/>
                <a:gd name="T1" fmla="*/ 39 h 39"/>
                <a:gd name="T2" fmla="*/ 8 w 34"/>
                <a:gd name="T3" fmla="*/ 39 h 39"/>
                <a:gd name="T4" fmla="*/ 0 w 34"/>
                <a:gd name="T5" fmla="*/ 31 h 39"/>
                <a:gd name="T6" fmla="*/ 0 w 34"/>
                <a:gd name="T7" fmla="*/ 2 h 39"/>
                <a:gd name="T8" fmla="*/ 2 w 34"/>
                <a:gd name="T9" fmla="*/ 0 h 39"/>
                <a:gd name="T10" fmla="*/ 32 w 34"/>
                <a:gd name="T11" fmla="*/ 0 h 39"/>
                <a:gd name="T12" fmla="*/ 34 w 34"/>
                <a:gd name="T13" fmla="*/ 2 h 39"/>
                <a:gd name="T14" fmla="*/ 34 w 34"/>
                <a:gd name="T15" fmla="*/ 31 h 39"/>
                <a:gd name="T16" fmla="*/ 26 w 34"/>
                <a:gd name="T17" fmla="*/ 39 h 39"/>
                <a:gd name="T18" fmla="*/ 4 w 34"/>
                <a:gd name="T19" fmla="*/ 4 h 39"/>
                <a:gd name="T20" fmla="*/ 4 w 34"/>
                <a:gd name="T21" fmla="*/ 31 h 39"/>
                <a:gd name="T22" fmla="*/ 8 w 34"/>
                <a:gd name="T23" fmla="*/ 35 h 39"/>
                <a:gd name="T24" fmla="*/ 26 w 34"/>
                <a:gd name="T25" fmla="*/ 35 h 39"/>
                <a:gd name="T26" fmla="*/ 30 w 34"/>
                <a:gd name="T27" fmla="*/ 31 h 39"/>
                <a:gd name="T28" fmla="*/ 30 w 34"/>
                <a:gd name="T29" fmla="*/ 4 h 39"/>
                <a:gd name="T30" fmla="*/ 4 w 34"/>
                <a:gd name="T3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9">
                  <a:moveTo>
                    <a:pt x="26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5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5"/>
                    <a:pt x="30" y="39"/>
                    <a:pt x="26" y="39"/>
                  </a:cubicBez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6" y="35"/>
                    <a:pt x="8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00"/>
            <p:cNvSpPr/>
            <p:nvPr/>
          </p:nvSpPr>
          <p:spPr bwMode="auto">
            <a:xfrm>
              <a:off x="5326063" y="2343150"/>
              <a:ext cx="93663" cy="115888"/>
            </a:xfrm>
            <a:custGeom>
              <a:avLst/>
              <a:gdLst>
                <a:gd name="T0" fmla="*/ 25 w 25"/>
                <a:gd name="T1" fmla="*/ 26 h 30"/>
                <a:gd name="T2" fmla="*/ 21 w 25"/>
                <a:gd name="T3" fmla="*/ 30 h 30"/>
                <a:gd name="T4" fmla="*/ 4 w 25"/>
                <a:gd name="T5" fmla="*/ 30 h 30"/>
                <a:gd name="T6" fmla="*/ 0 w 25"/>
                <a:gd name="T7" fmla="*/ 26 h 30"/>
                <a:gd name="T8" fmla="*/ 0 w 25"/>
                <a:gd name="T9" fmla="*/ 0 h 30"/>
                <a:gd name="T10" fmla="*/ 25 w 25"/>
                <a:gd name="T11" fmla="*/ 0 h 30"/>
                <a:gd name="T12" fmla="*/ 25 w 2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5" y="26"/>
                  </a:moveTo>
                  <a:cubicBezTo>
                    <a:pt x="25" y="28"/>
                    <a:pt x="23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01"/>
            <p:cNvSpPr/>
            <p:nvPr/>
          </p:nvSpPr>
          <p:spPr bwMode="auto">
            <a:xfrm>
              <a:off x="5375276" y="2343150"/>
              <a:ext cx="44450" cy="115888"/>
            </a:xfrm>
            <a:custGeom>
              <a:avLst/>
              <a:gdLst>
                <a:gd name="T0" fmla="*/ 4 w 12"/>
                <a:gd name="T1" fmla="*/ 0 h 30"/>
                <a:gd name="T2" fmla="*/ 4 w 12"/>
                <a:gd name="T3" fmla="*/ 26 h 30"/>
                <a:gd name="T4" fmla="*/ 0 w 12"/>
                <a:gd name="T5" fmla="*/ 30 h 30"/>
                <a:gd name="T6" fmla="*/ 8 w 12"/>
                <a:gd name="T7" fmla="*/ 30 h 30"/>
                <a:gd name="T8" fmla="*/ 12 w 12"/>
                <a:gd name="T9" fmla="*/ 26 h 30"/>
                <a:gd name="T10" fmla="*/ 12 w 12"/>
                <a:gd name="T11" fmla="*/ 0 h 30"/>
                <a:gd name="T12" fmla="*/ 4 w 1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2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0" y="30"/>
                    <a:pt x="12" y="28"/>
                    <a:pt x="12" y="2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02"/>
            <p:cNvSpPr>
              <a:spLocks noEditPoints="1"/>
            </p:cNvSpPr>
            <p:nvPr/>
          </p:nvSpPr>
          <p:spPr bwMode="auto">
            <a:xfrm>
              <a:off x="5318126" y="2336800"/>
              <a:ext cx="109538" cy="128588"/>
            </a:xfrm>
            <a:custGeom>
              <a:avLst/>
              <a:gdLst>
                <a:gd name="T0" fmla="*/ 23 w 29"/>
                <a:gd name="T1" fmla="*/ 34 h 34"/>
                <a:gd name="T2" fmla="*/ 6 w 29"/>
                <a:gd name="T3" fmla="*/ 34 h 34"/>
                <a:gd name="T4" fmla="*/ 0 w 29"/>
                <a:gd name="T5" fmla="*/ 28 h 34"/>
                <a:gd name="T6" fmla="*/ 0 w 29"/>
                <a:gd name="T7" fmla="*/ 2 h 34"/>
                <a:gd name="T8" fmla="*/ 2 w 29"/>
                <a:gd name="T9" fmla="*/ 0 h 34"/>
                <a:gd name="T10" fmla="*/ 27 w 29"/>
                <a:gd name="T11" fmla="*/ 0 h 34"/>
                <a:gd name="T12" fmla="*/ 29 w 29"/>
                <a:gd name="T13" fmla="*/ 2 h 34"/>
                <a:gd name="T14" fmla="*/ 29 w 29"/>
                <a:gd name="T15" fmla="*/ 28 h 34"/>
                <a:gd name="T16" fmla="*/ 23 w 29"/>
                <a:gd name="T17" fmla="*/ 34 h 34"/>
                <a:gd name="T18" fmla="*/ 4 w 29"/>
                <a:gd name="T19" fmla="*/ 4 h 34"/>
                <a:gd name="T20" fmla="*/ 4 w 29"/>
                <a:gd name="T21" fmla="*/ 28 h 34"/>
                <a:gd name="T22" fmla="*/ 6 w 29"/>
                <a:gd name="T23" fmla="*/ 30 h 34"/>
                <a:gd name="T24" fmla="*/ 23 w 29"/>
                <a:gd name="T25" fmla="*/ 30 h 34"/>
                <a:gd name="T26" fmla="*/ 25 w 29"/>
                <a:gd name="T27" fmla="*/ 28 h 34"/>
                <a:gd name="T28" fmla="*/ 25 w 29"/>
                <a:gd name="T29" fmla="*/ 4 h 34"/>
                <a:gd name="T30" fmla="*/ 4 w 29"/>
                <a:gd name="T3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3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2" y="34"/>
                    <a:pt x="0" y="31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6" y="34"/>
                    <a:pt x="23" y="34"/>
                  </a:cubicBezTo>
                  <a:close/>
                  <a:moveTo>
                    <a:pt x="4" y="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30"/>
                    <a:pt x="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03"/>
            <p:cNvSpPr/>
            <p:nvPr/>
          </p:nvSpPr>
          <p:spPr bwMode="auto">
            <a:xfrm>
              <a:off x="5216526" y="1900238"/>
              <a:ext cx="312738" cy="469900"/>
            </a:xfrm>
            <a:custGeom>
              <a:avLst/>
              <a:gdLst>
                <a:gd name="T0" fmla="*/ 83 w 83"/>
                <a:gd name="T1" fmla="*/ 123 h 123"/>
                <a:gd name="T2" fmla="*/ 67 w 83"/>
                <a:gd name="T3" fmla="*/ 92 h 123"/>
                <a:gd name="T4" fmla="*/ 79 w 83"/>
                <a:gd name="T5" fmla="*/ 92 h 123"/>
                <a:gd name="T6" fmla="*/ 62 w 83"/>
                <a:gd name="T7" fmla="*/ 57 h 123"/>
                <a:gd name="T8" fmla="*/ 73 w 83"/>
                <a:gd name="T9" fmla="*/ 57 h 123"/>
                <a:gd name="T10" fmla="*/ 45 w 83"/>
                <a:gd name="T11" fmla="*/ 3 h 123"/>
                <a:gd name="T12" fmla="*/ 41 w 83"/>
                <a:gd name="T13" fmla="*/ 0 h 123"/>
                <a:gd name="T14" fmla="*/ 38 w 83"/>
                <a:gd name="T15" fmla="*/ 3 h 123"/>
                <a:gd name="T16" fmla="*/ 10 w 83"/>
                <a:gd name="T17" fmla="*/ 57 h 123"/>
                <a:gd name="T18" fmla="*/ 21 w 83"/>
                <a:gd name="T19" fmla="*/ 57 h 123"/>
                <a:gd name="T20" fmla="*/ 3 w 83"/>
                <a:gd name="T21" fmla="*/ 92 h 123"/>
                <a:gd name="T22" fmla="*/ 15 w 83"/>
                <a:gd name="T23" fmla="*/ 92 h 123"/>
                <a:gd name="T24" fmla="*/ 0 w 83"/>
                <a:gd name="T25" fmla="*/ 123 h 123"/>
                <a:gd name="T26" fmla="*/ 83 w 83"/>
                <a:gd name="T2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3">
                  <a:moveTo>
                    <a:pt x="83" y="123"/>
                  </a:moveTo>
                  <a:cubicBezTo>
                    <a:pt x="67" y="92"/>
                    <a:pt x="67" y="92"/>
                    <a:pt x="67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3" y="0"/>
                    <a:pt x="41" y="0"/>
                  </a:cubicBezTo>
                  <a:cubicBezTo>
                    <a:pt x="40" y="0"/>
                    <a:pt x="39" y="1"/>
                    <a:pt x="38" y="3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83" y="12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04"/>
            <p:cNvSpPr>
              <a:spLocks noChangeArrowheads="1"/>
            </p:cNvSpPr>
            <p:nvPr/>
          </p:nvSpPr>
          <p:spPr bwMode="auto">
            <a:xfrm>
              <a:off x="5227638" y="2252663"/>
              <a:ext cx="7938" cy="1588"/>
            </a:xfrm>
            <a:prstGeom prst="rect">
              <a:avLst/>
            </a:pr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05"/>
            <p:cNvSpPr>
              <a:spLocks noChangeArrowheads="1"/>
            </p:cNvSpPr>
            <p:nvPr/>
          </p:nvSpPr>
          <p:spPr bwMode="auto">
            <a:xfrm>
              <a:off x="5254626" y="2117725"/>
              <a:ext cx="1588" cy="1588"/>
            </a:xfrm>
            <a:prstGeom prst="rect">
              <a:avLst/>
            </a:pr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06"/>
            <p:cNvSpPr/>
            <p:nvPr/>
          </p:nvSpPr>
          <p:spPr bwMode="auto">
            <a:xfrm>
              <a:off x="5351463" y="1900238"/>
              <a:ext cx="177800" cy="469900"/>
            </a:xfrm>
            <a:custGeom>
              <a:avLst/>
              <a:gdLst>
                <a:gd name="T0" fmla="*/ 31 w 47"/>
                <a:gd name="T1" fmla="*/ 92 h 123"/>
                <a:gd name="T2" fmla="*/ 43 w 47"/>
                <a:gd name="T3" fmla="*/ 92 h 123"/>
                <a:gd name="T4" fmla="*/ 26 w 47"/>
                <a:gd name="T5" fmla="*/ 57 h 123"/>
                <a:gd name="T6" fmla="*/ 37 w 47"/>
                <a:gd name="T7" fmla="*/ 57 h 123"/>
                <a:gd name="T8" fmla="*/ 9 w 47"/>
                <a:gd name="T9" fmla="*/ 3 h 123"/>
                <a:gd name="T10" fmla="*/ 5 w 47"/>
                <a:gd name="T11" fmla="*/ 0 h 123"/>
                <a:gd name="T12" fmla="*/ 2 w 47"/>
                <a:gd name="T13" fmla="*/ 3 h 123"/>
                <a:gd name="T14" fmla="*/ 0 w 47"/>
                <a:gd name="T15" fmla="*/ 6 h 123"/>
                <a:gd name="T16" fmla="*/ 26 w 47"/>
                <a:gd name="T17" fmla="*/ 57 h 123"/>
                <a:gd name="T18" fmla="*/ 22 w 47"/>
                <a:gd name="T19" fmla="*/ 57 h 123"/>
                <a:gd name="T20" fmla="*/ 18 w 47"/>
                <a:gd name="T21" fmla="*/ 59 h 123"/>
                <a:gd name="T22" fmla="*/ 18 w 47"/>
                <a:gd name="T23" fmla="*/ 64 h 123"/>
                <a:gd name="T24" fmla="*/ 33 w 47"/>
                <a:gd name="T25" fmla="*/ 92 h 123"/>
                <a:gd name="T26" fmla="*/ 28 w 47"/>
                <a:gd name="T27" fmla="*/ 92 h 123"/>
                <a:gd name="T28" fmla="*/ 24 w 47"/>
                <a:gd name="T29" fmla="*/ 94 h 123"/>
                <a:gd name="T30" fmla="*/ 24 w 47"/>
                <a:gd name="T31" fmla="*/ 99 h 123"/>
                <a:gd name="T32" fmla="*/ 36 w 47"/>
                <a:gd name="T33" fmla="*/ 123 h 123"/>
                <a:gd name="T34" fmla="*/ 47 w 47"/>
                <a:gd name="T35" fmla="*/ 123 h 123"/>
                <a:gd name="T36" fmla="*/ 31 w 47"/>
                <a:gd name="T37" fmla="*/ 9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23">
                  <a:moveTo>
                    <a:pt x="31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19" y="58"/>
                    <a:pt x="18" y="59"/>
                  </a:cubicBezTo>
                  <a:cubicBezTo>
                    <a:pt x="18" y="61"/>
                    <a:pt x="17" y="62"/>
                    <a:pt x="18" y="64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6" y="92"/>
                    <a:pt x="25" y="93"/>
                    <a:pt x="24" y="94"/>
                  </a:cubicBezTo>
                  <a:cubicBezTo>
                    <a:pt x="23" y="96"/>
                    <a:pt x="23" y="97"/>
                    <a:pt x="24" y="99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47" y="123"/>
                    <a:pt x="47" y="123"/>
                    <a:pt x="47" y="123"/>
                  </a:cubicBezTo>
                  <a:lnTo>
                    <a:pt x="31" y="92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07"/>
            <p:cNvSpPr>
              <a:spLocks noEditPoints="1"/>
            </p:cNvSpPr>
            <p:nvPr/>
          </p:nvSpPr>
          <p:spPr bwMode="auto">
            <a:xfrm>
              <a:off x="5208588" y="1893888"/>
              <a:ext cx="328613" cy="484188"/>
            </a:xfrm>
            <a:custGeom>
              <a:avLst/>
              <a:gdLst>
                <a:gd name="T0" fmla="*/ 85 w 87"/>
                <a:gd name="T1" fmla="*/ 127 h 127"/>
                <a:gd name="T2" fmla="*/ 2 w 87"/>
                <a:gd name="T3" fmla="*/ 127 h 127"/>
                <a:gd name="T4" fmla="*/ 0 w 87"/>
                <a:gd name="T5" fmla="*/ 126 h 127"/>
                <a:gd name="T6" fmla="*/ 0 w 87"/>
                <a:gd name="T7" fmla="*/ 124 h 127"/>
                <a:gd name="T8" fmla="*/ 14 w 87"/>
                <a:gd name="T9" fmla="*/ 96 h 127"/>
                <a:gd name="T10" fmla="*/ 5 w 87"/>
                <a:gd name="T11" fmla="*/ 96 h 127"/>
                <a:gd name="T12" fmla="*/ 4 w 87"/>
                <a:gd name="T13" fmla="*/ 95 h 127"/>
                <a:gd name="T14" fmla="*/ 4 w 87"/>
                <a:gd name="T15" fmla="*/ 93 h 127"/>
                <a:gd name="T16" fmla="*/ 20 w 87"/>
                <a:gd name="T17" fmla="*/ 61 h 127"/>
                <a:gd name="T18" fmla="*/ 12 w 87"/>
                <a:gd name="T19" fmla="*/ 61 h 127"/>
                <a:gd name="T20" fmla="*/ 11 w 87"/>
                <a:gd name="T21" fmla="*/ 60 h 127"/>
                <a:gd name="T22" fmla="*/ 11 w 87"/>
                <a:gd name="T23" fmla="*/ 58 h 127"/>
                <a:gd name="T24" fmla="*/ 38 w 87"/>
                <a:gd name="T25" fmla="*/ 4 h 127"/>
                <a:gd name="T26" fmla="*/ 43 w 87"/>
                <a:gd name="T27" fmla="*/ 0 h 127"/>
                <a:gd name="T28" fmla="*/ 49 w 87"/>
                <a:gd name="T29" fmla="*/ 4 h 127"/>
                <a:gd name="T30" fmla="*/ 76 w 87"/>
                <a:gd name="T31" fmla="*/ 58 h 127"/>
                <a:gd name="T32" fmla="*/ 76 w 87"/>
                <a:gd name="T33" fmla="*/ 59 h 127"/>
                <a:gd name="T34" fmla="*/ 75 w 87"/>
                <a:gd name="T35" fmla="*/ 61 h 127"/>
                <a:gd name="T36" fmla="*/ 75 w 87"/>
                <a:gd name="T37" fmla="*/ 61 h 127"/>
                <a:gd name="T38" fmla="*/ 67 w 87"/>
                <a:gd name="T39" fmla="*/ 61 h 127"/>
                <a:gd name="T40" fmla="*/ 83 w 87"/>
                <a:gd name="T41" fmla="*/ 93 h 127"/>
                <a:gd name="T42" fmla="*/ 83 w 87"/>
                <a:gd name="T43" fmla="*/ 94 h 127"/>
                <a:gd name="T44" fmla="*/ 81 w 87"/>
                <a:gd name="T45" fmla="*/ 96 h 127"/>
                <a:gd name="T46" fmla="*/ 81 w 87"/>
                <a:gd name="T47" fmla="*/ 96 h 127"/>
                <a:gd name="T48" fmla="*/ 73 w 87"/>
                <a:gd name="T49" fmla="*/ 96 h 127"/>
                <a:gd name="T50" fmla="*/ 87 w 87"/>
                <a:gd name="T51" fmla="*/ 124 h 127"/>
                <a:gd name="T52" fmla="*/ 87 w 87"/>
                <a:gd name="T53" fmla="*/ 126 h 127"/>
                <a:gd name="T54" fmla="*/ 85 w 87"/>
                <a:gd name="T55" fmla="*/ 127 h 127"/>
                <a:gd name="T56" fmla="*/ 5 w 87"/>
                <a:gd name="T57" fmla="*/ 123 h 127"/>
                <a:gd name="T58" fmla="*/ 82 w 87"/>
                <a:gd name="T59" fmla="*/ 123 h 127"/>
                <a:gd name="T60" fmla="*/ 68 w 87"/>
                <a:gd name="T61" fmla="*/ 95 h 127"/>
                <a:gd name="T62" fmla="*/ 68 w 87"/>
                <a:gd name="T63" fmla="*/ 93 h 127"/>
                <a:gd name="T64" fmla="*/ 69 w 87"/>
                <a:gd name="T65" fmla="*/ 92 h 127"/>
                <a:gd name="T66" fmla="*/ 78 w 87"/>
                <a:gd name="T67" fmla="*/ 92 h 127"/>
                <a:gd name="T68" fmla="*/ 62 w 87"/>
                <a:gd name="T69" fmla="*/ 60 h 127"/>
                <a:gd name="T70" fmla="*/ 62 w 87"/>
                <a:gd name="T71" fmla="*/ 58 h 127"/>
                <a:gd name="T72" fmla="*/ 64 w 87"/>
                <a:gd name="T73" fmla="*/ 57 h 127"/>
                <a:gd name="T74" fmla="*/ 71 w 87"/>
                <a:gd name="T75" fmla="*/ 57 h 127"/>
                <a:gd name="T76" fmla="*/ 45 w 87"/>
                <a:gd name="T77" fmla="*/ 5 h 127"/>
                <a:gd name="T78" fmla="*/ 43 w 87"/>
                <a:gd name="T79" fmla="*/ 4 h 127"/>
                <a:gd name="T80" fmla="*/ 42 w 87"/>
                <a:gd name="T81" fmla="*/ 5 h 127"/>
                <a:gd name="T82" fmla="*/ 15 w 87"/>
                <a:gd name="T83" fmla="*/ 57 h 127"/>
                <a:gd name="T84" fmla="*/ 23 w 87"/>
                <a:gd name="T85" fmla="*/ 57 h 127"/>
                <a:gd name="T86" fmla="*/ 25 w 87"/>
                <a:gd name="T87" fmla="*/ 58 h 127"/>
                <a:gd name="T88" fmla="*/ 25 w 87"/>
                <a:gd name="T89" fmla="*/ 60 h 127"/>
                <a:gd name="T90" fmla="*/ 9 w 87"/>
                <a:gd name="T91" fmla="*/ 92 h 127"/>
                <a:gd name="T92" fmla="*/ 17 w 87"/>
                <a:gd name="T93" fmla="*/ 92 h 127"/>
                <a:gd name="T94" fmla="*/ 19 w 87"/>
                <a:gd name="T95" fmla="*/ 93 h 127"/>
                <a:gd name="T96" fmla="*/ 19 w 87"/>
                <a:gd name="T97" fmla="*/ 95 h 127"/>
                <a:gd name="T98" fmla="*/ 5 w 87"/>
                <a:gd name="T99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127">
                  <a:moveTo>
                    <a:pt x="85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1" y="127"/>
                    <a:pt x="0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4" y="96"/>
                    <a:pt x="4" y="95"/>
                  </a:cubicBezTo>
                  <a:cubicBezTo>
                    <a:pt x="3" y="95"/>
                    <a:pt x="3" y="94"/>
                    <a:pt x="4" y="93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1" y="61"/>
                    <a:pt x="11" y="60"/>
                  </a:cubicBezTo>
                  <a:cubicBezTo>
                    <a:pt x="10" y="60"/>
                    <a:pt x="10" y="59"/>
                    <a:pt x="11" y="5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60"/>
                    <a:pt x="76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5"/>
                    <a:pt x="82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7" y="125"/>
                    <a:pt x="87" y="126"/>
                  </a:cubicBezTo>
                  <a:cubicBezTo>
                    <a:pt x="86" y="127"/>
                    <a:pt x="86" y="127"/>
                    <a:pt x="85" y="127"/>
                  </a:cubicBezTo>
                  <a:close/>
                  <a:moveTo>
                    <a:pt x="5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7" y="95"/>
                    <a:pt x="67" y="94"/>
                    <a:pt x="68" y="93"/>
                  </a:cubicBezTo>
                  <a:cubicBezTo>
                    <a:pt x="68" y="93"/>
                    <a:pt x="69" y="92"/>
                    <a:pt x="69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2" y="58"/>
                    <a:pt x="63" y="57"/>
                    <a:pt x="64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8"/>
                    <a:pt x="25" y="58"/>
                  </a:cubicBezTo>
                  <a:cubicBezTo>
                    <a:pt x="25" y="59"/>
                    <a:pt x="25" y="60"/>
                    <a:pt x="25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19" y="94"/>
                    <a:pt x="20" y="95"/>
                    <a:pt x="19" y="95"/>
                  </a:cubicBezTo>
                  <a:lnTo>
                    <a:pt x="5" y="1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08"/>
            <p:cNvSpPr/>
            <p:nvPr/>
          </p:nvSpPr>
          <p:spPr bwMode="auto">
            <a:xfrm>
              <a:off x="4978401" y="2343150"/>
              <a:ext cx="95250" cy="115888"/>
            </a:xfrm>
            <a:custGeom>
              <a:avLst/>
              <a:gdLst>
                <a:gd name="T0" fmla="*/ 25 w 25"/>
                <a:gd name="T1" fmla="*/ 26 h 30"/>
                <a:gd name="T2" fmla="*/ 21 w 25"/>
                <a:gd name="T3" fmla="*/ 30 h 30"/>
                <a:gd name="T4" fmla="*/ 4 w 25"/>
                <a:gd name="T5" fmla="*/ 30 h 30"/>
                <a:gd name="T6" fmla="*/ 0 w 25"/>
                <a:gd name="T7" fmla="*/ 26 h 30"/>
                <a:gd name="T8" fmla="*/ 0 w 25"/>
                <a:gd name="T9" fmla="*/ 0 h 30"/>
                <a:gd name="T10" fmla="*/ 25 w 25"/>
                <a:gd name="T11" fmla="*/ 0 h 30"/>
                <a:gd name="T12" fmla="*/ 25 w 2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5" y="26"/>
                  </a:moveTo>
                  <a:cubicBezTo>
                    <a:pt x="25" y="28"/>
                    <a:pt x="24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09"/>
            <p:cNvSpPr/>
            <p:nvPr/>
          </p:nvSpPr>
          <p:spPr bwMode="auto">
            <a:xfrm>
              <a:off x="5027613" y="2343150"/>
              <a:ext cx="46038" cy="115888"/>
            </a:xfrm>
            <a:custGeom>
              <a:avLst/>
              <a:gdLst>
                <a:gd name="T0" fmla="*/ 4 w 12"/>
                <a:gd name="T1" fmla="*/ 0 h 30"/>
                <a:gd name="T2" fmla="*/ 4 w 12"/>
                <a:gd name="T3" fmla="*/ 26 h 30"/>
                <a:gd name="T4" fmla="*/ 0 w 12"/>
                <a:gd name="T5" fmla="*/ 30 h 30"/>
                <a:gd name="T6" fmla="*/ 8 w 12"/>
                <a:gd name="T7" fmla="*/ 30 h 30"/>
                <a:gd name="T8" fmla="*/ 12 w 12"/>
                <a:gd name="T9" fmla="*/ 26 h 30"/>
                <a:gd name="T10" fmla="*/ 12 w 12"/>
                <a:gd name="T11" fmla="*/ 0 h 30"/>
                <a:gd name="T12" fmla="*/ 4 w 1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2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30"/>
                    <a:pt x="12" y="28"/>
                    <a:pt x="12" y="2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10"/>
            <p:cNvSpPr>
              <a:spLocks noEditPoints="1"/>
            </p:cNvSpPr>
            <p:nvPr/>
          </p:nvSpPr>
          <p:spPr bwMode="auto">
            <a:xfrm>
              <a:off x="4972051" y="2336800"/>
              <a:ext cx="107950" cy="128588"/>
            </a:xfrm>
            <a:custGeom>
              <a:avLst/>
              <a:gdLst>
                <a:gd name="T0" fmla="*/ 23 w 29"/>
                <a:gd name="T1" fmla="*/ 34 h 34"/>
                <a:gd name="T2" fmla="*/ 6 w 29"/>
                <a:gd name="T3" fmla="*/ 34 h 34"/>
                <a:gd name="T4" fmla="*/ 0 w 29"/>
                <a:gd name="T5" fmla="*/ 28 h 34"/>
                <a:gd name="T6" fmla="*/ 0 w 29"/>
                <a:gd name="T7" fmla="*/ 2 h 34"/>
                <a:gd name="T8" fmla="*/ 2 w 29"/>
                <a:gd name="T9" fmla="*/ 0 h 34"/>
                <a:gd name="T10" fmla="*/ 27 w 29"/>
                <a:gd name="T11" fmla="*/ 0 h 34"/>
                <a:gd name="T12" fmla="*/ 29 w 29"/>
                <a:gd name="T13" fmla="*/ 2 h 34"/>
                <a:gd name="T14" fmla="*/ 29 w 29"/>
                <a:gd name="T15" fmla="*/ 28 h 34"/>
                <a:gd name="T16" fmla="*/ 23 w 29"/>
                <a:gd name="T17" fmla="*/ 34 h 34"/>
                <a:gd name="T18" fmla="*/ 4 w 29"/>
                <a:gd name="T19" fmla="*/ 4 h 34"/>
                <a:gd name="T20" fmla="*/ 4 w 29"/>
                <a:gd name="T21" fmla="*/ 28 h 34"/>
                <a:gd name="T22" fmla="*/ 6 w 29"/>
                <a:gd name="T23" fmla="*/ 30 h 34"/>
                <a:gd name="T24" fmla="*/ 23 w 29"/>
                <a:gd name="T25" fmla="*/ 30 h 34"/>
                <a:gd name="T26" fmla="*/ 25 w 29"/>
                <a:gd name="T27" fmla="*/ 28 h 34"/>
                <a:gd name="T28" fmla="*/ 25 w 29"/>
                <a:gd name="T29" fmla="*/ 4 h 34"/>
                <a:gd name="T30" fmla="*/ 4 w 29"/>
                <a:gd name="T3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3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3" y="34"/>
                    <a:pt x="0" y="31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29" y="1"/>
                    <a:pt x="29" y="2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7" y="34"/>
                    <a:pt x="23" y="34"/>
                  </a:cubicBezTo>
                  <a:close/>
                  <a:moveTo>
                    <a:pt x="4" y="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30"/>
                    <a:pt x="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1"/>
            <p:cNvSpPr/>
            <p:nvPr/>
          </p:nvSpPr>
          <p:spPr bwMode="auto">
            <a:xfrm>
              <a:off x="5013326" y="1785938"/>
              <a:ext cx="368300" cy="546100"/>
            </a:xfrm>
            <a:custGeom>
              <a:avLst/>
              <a:gdLst>
                <a:gd name="T0" fmla="*/ 98 w 98"/>
                <a:gd name="T1" fmla="*/ 143 h 143"/>
                <a:gd name="T2" fmla="*/ 79 w 98"/>
                <a:gd name="T3" fmla="*/ 107 h 143"/>
                <a:gd name="T4" fmla="*/ 94 w 98"/>
                <a:gd name="T5" fmla="*/ 107 h 143"/>
                <a:gd name="T6" fmla="*/ 73 w 98"/>
                <a:gd name="T7" fmla="*/ 66 h 143"/>
                <a:gd name="T8" fmla="*/ 85 w 98"/>
                <a:gd name="T9" fmla="*/ 66 h 143"/>
                <a:gd name="T10" fmla="*/ 54 w 98"/>
                <a:gd name="T11" fmla="*/ 3 h 143"/>
                <a:gd name="T12" fmla="*/ 49 w 98"/>
                <a:gd name="T13" fmla="*/ 0 h 143"/>
                <a:gd name="T14" fmla="*/ 44 w 98"/>
                <a:gd name="T15" fmla="*/ 3 h 143"/>
                <a:gd name="T16" fmla="*/ 12 w 98"/>
                <a:gd name="T17" fmla="*/ 66 h 143"/>
                <a:gd name="T18" fmla="*/ 25 w 98"/>
                <a:gd name="T19" fmla="*/ 66 h 143"/>
                <a:gd name="T20" fmla="*/ 4 w 98"/>
                <a:gd name="T21" fmla="*/ 107 h 143"/>
                <a:gd name="T22" fmla="*/ 18 w 98"/>
                <a:gd name="T23" fmla="*/ 107 h 143"/>
                <a:gd name="T24" fmla="*/ 0 w 98"/>
                <a:gd name="T25" fmla="*/ 143 h 143"/>
                <a:gd name="T26" fmla="*/ 98 w 98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43">
                  <a:moveTo>
                    <a:pt x="98" y="143"/>
                  </a:moveTo>
                  <a:cubicBezTo>
                    <a:pt x="79" y="107"/>
                    <a:pt x="79" y="107"/>
                    <a:pt x="79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1"/>
                    <a:pt x="51" y="0"/>
                    <a:pt x="49" y="0"/>
                  </a:cubicBezTo>
                  <a:cubicBezTo>
                    <a:pt x="47" y="0"/>
                    <a:pt x="45" y="1"/>
                    <a:pt x="44" y="3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98" y="143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2"/>
            <p:cNvSpPr/>
            <p:nvPr/>
          </p:nvSpPr>
          <p:spPr bwMode="auto">
            <a:xfrm>
              <a:off x="5170488" y="1785938"/>
              <a:ext cx="196850" cy="409575"/>
            </a:xfrm>
            <a:custGeom>
              <a:avLst/>
              <a:gdLst>
                <a:gd name="T0" fmla="*/ 30 w 52"/>
                <a:gd name="T1" fmla="*/ 66 h 107"/>
                <a:gd name="T2" fmla="*/ 27 w 52"/>
                <a:gd name="T3" fmla="*/ 66 h 107"/>
                <a:gd name="T4" fmla="*/ 22 w 52"/>
                <a:gd name="T5" fmla="*/ 68 h 107"/>
                <a:gd name="T6" fmla="*/ 22 w 52"/>
                <a:gd name="T7" fmla="*/ 74 h 107"/>
                <a:gd name="T8" fmla="*/ 38 w 52"/>
                <a:gd name="T9" fmla="*/ 107 h 107"/>
                <a:gd name="T10" fmla="*/ 52 w 52"/>
                <a:gd name="T11" fmla="*/ 107 h 107"/>
                <a:gd name="T12" fmla="*/ 31 w 52"/>
                <a:gd name="T13" fmla="*/ 66 h 107"/>
                <a:gd name="T14" fmla="*/ 43 w 52"/>
                <a:gd name="T15" fmla="*/ 66 h 107"/>
                <a:gd name="T16" fmla="*/ 12 w 52"/>
                <a:gd name="T17" fmla="*/ 3 h 107"/>
                <a:gd name="T18" fmla="*/ 7 w 52"/>
                <a:gd name="T19" fmla="*/ 0 h 107"/>
                <a:gd name="T20" fmla="*/ 2 w 52"/>
                <a:gd name="T21" fmla="*/ 3 h 107"/>
                <a:gd name="T22" fmla="*/ 0 w 52"/>
                <a:gd name="T23" fmla="*/ 6 h 107"/>
                <a:gd name="T24" fmla="*/ 30 w 52"/>
                <a:gd name="T25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07">
                  <a:moveTo>
                    <a:pt x="30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25" y="66"/>
                    <a:pt x="23" y="67"/>
                    <a:pt x="22" y="68"/>
                  </a:cubicBezTo>
                  <a:cubicBezTo>
                    <a:pt x="21" y="70"/>
                    <a:pt x="21" y="72"/>
                    <a:pt x="22" y="74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0" y="66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13"/>
            <p:cNvSpPr/>
            <p:nvPr/>
          </p:nvSpPr>
          <p:spPr bwMode="auto">
            <a:xfrm>
              <a:off x="5272088" y="2195513"/>
              <a:ext cx="109538" cy="136525"/>
            </a:xfrm>
            <a:custGeom>
              <a:avLst/>
              <a:gdLst>
                <a:gd name="T0" fmla="*/ 10 w 29"/>
                <a:gd name="T1" fmla="*/ 0 h 36"/>
                <a:gd name="T2" fmla="*/ 6 w 29"/>
                <a:gd name="T3" fmla="*/ 0 h 36"/>
                <a:gd name="T4" fmla="*/ 2 w 29"/>
                <a:gd name="T5" fmla="*/ 2 h 36"/>
                <a:gd name="T6" fmla="*/ 1 w 29"/>
                <a:gd name="T7" fmla="*/ 8 h 36"/>
                <a:gd name="T8" fmla="*/ 16 w 29"/>
                <a:gd name="T9" fmla="*/ 36 h 36"/>
                <a:gd name="T10" fmla="*/ 29 w 29"/>
                <a:gd name="T11" fmla="*/ 36 h 36"/>
                <a:gd name="T12" fmla="*/ 10 w 2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4"/>
                    <a:pt x="0" y="6"/>
                    <a:pt x="1" y="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4"/>
            <p:cNvSpPr>
              <a:spLocks noEditPoints="1"/>
            </p:cNvSpPr>
            <p:nvPr/>
          </p:nvSpPr>
          <p:spPr bwMode="auto">
            <a:xfrm>
              <a:off x="5005388" y="1778000"/>
              <a:ext cx="384175" cy="561975"/>
            </a:xfrm>
            <a:custGeom>
              <a:avLst/>
              <a:gdLst>
                <a:gd name="T0" fmla="*/ 100 w 102"/>
                <a:gd name="T1" fmla="*/ 147 h 147"/>
                <a:gd name="T2" fmla="*/ 2 w 102"/>
                <a:gd name="T3" fmla="*/ 147 h 147"/>
                <a:gd name="T4" fmla="*/ 0 w 102"/>
                <a:gd name="T5" fmla="*/ 146 h 147"/>
                <a:gd name="T6" fmla="*/ 0 w 102"/>
                <a:gd name="T7" fmla="*/ 144 h 147"/>
                <a:gd name="T8" fmla="*/ 17 w 102"/>
                <a:gd name="T9" fmla="*/ 111 h 147"/>
                <a:gd name="T10" fmla="*/ 6 w 102"/>
                <a:gd name="T11" fmla="*/ 111 h 147"/>
                <a:gd name="T12" fmla="*/ 4 w 102"/>
                <a:gd name="T13" fmla="*/ 110 h 147"/>
                <a:gd name="T14" fmla="*/ 4 w 102"/>
                <a:gd name="T15" fmla="*/ 108 h 147"/>
                <a:gd name="T16" fmla="*/ 24 w 102"/>
                <a:gd name="T17" fmla="*/ 70 h 147"/>
                <a:gd name="T18" fmla="*/ 14 w 102"/>
                <a:gd name="T19" fmla="*/ 70 h 147"/>
                <a:gd name="T20" fmla="*/ 13 w 102"/>
                <a:gd name="T21" fmla="*/ 69 h 147"/>
                <a:gd name="T22" fmla="*/ 12 w 102"/>
                <a:gd name="T23" fmla="*/ 67 h 147"/>
                <a:gd name="T24" fmla="*/ 44 w 102"/>
                <a:gd name="T25" fmla="*/ 4 h 147"/>
                <a:gd name="T26" fmla="*/ 51 w 102"/>
                <a:gd name="T27" fmla="*/ 0 h 147"/>
                <a:gd name="T28" fmla="*/ 57 w 102"/>
                <a:gd name="T29" fmla="*/ 4 h 147"/>
                <a:gd name="T30" fmla="*/ 89 w 102"/>
                <a:gd name="T31" fmla="*/ 67 h 147"/>
                <a:gd name="T32" fmla="*/ 89 w 102"/>
                <a:gd name="T33" fmla="*/ 68 h 147"/>
                <a:gd name="T34" fmla="*/ 88 w 102"/>
                <a:gd name="T35" fmla="*/ 70 h 147"/>
                <a:gd name="T36" fmla="*/ 87 w 102"/>
                <a:gd name="T37" fmla="*/ 70 h 147"/>
                <a:gd name="T38" fmla="*/ 78 w 102"/>
                <a:gd name="T39" fmla="*/ 70 h 147"/>
                <a:gd name="T40" fmla="*/ 97 w 102"/>
                <a:gd name="T41" fmla="*/ 108 h 147"/>
                <a:gd name="T42" fmla="*/ 98 w 102"/>
                <a:gd name="T43" fmla="*/ 109 h 147"/>
                <a:gd name="T44" fmla="*/ 96 w 102"/>
                <a:gd name="T45" fmla="*/ 111 h 147"/>
                <a:gd name="T46" fmla="*/ 96 w 102"/>
                <a:gd name="T47" fmla="*/ 111 h 147"/>
                <a:gd name="T48" fmla="*/ 85 w 102"/>
                <a:gd name="T49" fmla="*/ 111 h 147"/>
                <a:gd name="T50" fmla="*/ 101 w 102"/>
                <a:gd name="T51" fmla="*/ 144 h 147"/>
                <a:gd name="T52" fmla="*/ 101 w 102"/>
                <a:gd name="T53" fmla="*/ 146 h 147"/>
                <a:gd name="T54" fmla="*/ 100 w 102"/>
                <a:gd name="T55" fmla="*/ 147 h 147"/>
                <a:gd name="T56" fmla="*/ 5 w 102"/>
                <a:gd name="T57" fmla="*/ 143 h 147"/>
                <a:gd name="T58" fmla="*/ 97 w 102"/>
                <a:gd name="T59" fmla="*/ 143 h 147"/>
                <a:gd name="T60" fmla="*/ 80 w 102"/>
                <a:gd name="T61" fmla="*/ 110 h 147"/>
                <a:gd name="T62" fmla="*/ 80 w 102"/>
                <a:gd name="T63" fmla="*/ 108 h 147"/>
                <a:gd name="T64" fmla="*/ 81 w 102"/>
                <a:gd name="T65" fmla="*/ 107 h 147"/>
                <a:gd name="T66" fmla="*/ 92 w 102"/>
                <a:gd name="T67" fmla="*/ 107 h 147"/>
                <a:gd name="T68" fmla="*/ 73 w 102"/>
                <a:gd name="T69" fmla="*/ 68 h 147"/>
                <a:gd name="T70" fmla="*/ 73 w 102"/>
                <a:gd name="T71" fmla="*/ 67 h 147"/>
                <a:gd name="T72" fmla="*/ 75 w 102"/>
                <a:gd name="T73" fmla="*/ 66 h 147"/>
                <a:gd name="T74" fmla="*/ 84 w 102"/>
                <a:gd name="T75" fmla="*/ 66 h 147"/>
                <a:gd name="T76" fmla="*/ 54 w 102"/>
                <a:gd name="T77" fmla="*/ 6 h 147"/>
                <a:gd name="T78" fmla="*/ 51 w 102"/>
                <a:gd name="T79" fmla="*/ 4 h 147"/>
                <a:gd name="T80" fmla="*/ 48 w 102"/>
                <a:gd name="T81" fmla="*/ 6 h 147"/>
                <a:gd name="T82" fmla="*/ 17 w 102"/>
                <a:gd name="T83" fmla="*/ 66 h 147"/>
                <a:gd name="T84" fmla="*/ 27 w 102"/>
                <a:gd name="T85" fmla="*/ 66 h 147"/>
                <a:gd name="T86" fmla="*/ 29 w 102"/>
                <a:gd name="T87" fmla="*/ 67 h 147"/>
                <a:gd name="T88" fmla="*/ 29 w 102"/>
                <a:gd name="T89" fmla="*/ 68 h 147"/>
                <a:gd name="T90" fmla="*/ 9 w 102"/>
                <a:gd name="T91" fmla="*/ 107 h 147"/>
                <a:gd name="T92" fmla="*/ 20 w 102"/>
                <a:gd name="T93" fmla="*/ 107 h 147"/>
                <a:gd name="T94" fmla="*/ 22 w 102"/>
                <a:gd name="T95" fmla="*/ 108 h 147"/>
                <a:gd name="T96" fmla="*/ 22 w 102"/>
                <a:gd name="T97" fmla="*/ 110 h 147"/>
                <a:gd name="T98" fmla="*/ 5 w 102"/>
                <a:gd name="T99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47">
                  <a:moveTo>
                    <a:pt x="100" y="147"/>
                  </a:moveTo>
                  <a:cubicBezTo>
                    <a:pt x="2" y="147"/>
                    <a:pt x="2" y="147"/>
                    <a:pt x="2" y="147"/>
                  </a:cubicBezTo>
                  <a:cubicBezTo>
                    <a:pt x="1" y="147"/>
                    <a:pt x="1" y="147"/>
                    <a:pt x="0" y="146"/>
                  </a:cubicBezTo>
                  <a:cubicBezTo>
                    <a:pt x="0" y="145"/>
                    <a:pt x="0" y="145"/>
                    <a:pt x="0" y="144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1"/>
                    <a:pt x="5" y="110"/>
                    <a:pt x="4" y="110"/>
                  </a:cubicBezTo>
                  <a:cubicBezTo>
                    <a:pt x="4" y="109"/>
                    <a:pt x="4" y="109"/>
                    <a:pt x="4" y="10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0"/>
                    <a:pt x="13" y="69"/>
                    <a:pt x="13" y="69"/>
                  </a:cubicBezTo>
                  <a:cubicBezTo>
                    <a:pt x="12" y="68"/>
                    <a:pt x="12" y="67"/>
                    <a:pt x="12" y="67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48" y="0"/>
                    <a:pt x="51" y="0"/>
                  </a:cubicBezTo>
                  <a:cubicBezTo>
                    <a:pt x="54" y="0"/>
                    <a:pt x="56" y="1"/>
                    <a:pt x="57" y="4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7"/>
                    <a:pt x="89" y="68"/>
                  </a:cubicBezTo>
                  <a:cubicBezTo>
                    <a:pt x="89" y="69"/>
                    <a:pt x="89" y="70"/>
                    <a:pt x="88" y="70"/>
                  </a:cubicBezTo>
                  <a:cubicBezTo>
                    <a:pt x="88" y="70"/>
                    <a:pt x="88" y="70"/>
                    <a:pt x="87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8" y="108"/>
                    <a:pt x="98" y="109"/>
                  </a:cubicBezTo>
                  <a:cubicBezTo>
                    <a:pt x="98" y="110"/>
                    <a:pt x="97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2" y="145"/>
                    <a:pt x="102" y="145"/>
                    <a:pt x="101" y="146"/>
                  </a:cubicBezTo>
                  <a:cubicBezTo>
                    <a:pt x="101" y="147"/>
                    <a:pt x="100" y="147"/>
                    <a:pt x="100" y="147"/>
                  </a:cubicBezTo>
                  <a:close/>
                  <a:moveTo>
                    <a:pt x="5" y="143"/>
                  </a:moveTo>
                  <a:cubicBezTo>
                    <a:pt x="97" y="143"/>
                    <a:pt x="97" y="143"/>
                    <a:pt x="97" y="143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7"/>
                    <a:pt x="81" y="107"/>
                    <a:pt x="81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7"/>
                    <a:pt x="73" y="67"/>
                  </a:cubicBezTo>
                  <a:cubicBezTo>
                    <a:pt x="73" y="66"/>
                    <a:pt x="74" y="66"/>
                    <a:pt x="75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4"/>
                    <a:pt x="52" y="4"/>
                    <a:pt x="51" y="4"/>
                  </a:cubicBezTo>
                  <a:cubicBezTo>
                    <a:pt x="50" y="4"/>
                    <a:pt x="48" y="4"/>
                    <a:pt x="48" y="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29" y="68"/>
                    <a:pt x="29" y="6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1" y="107"/>
                    <a:pt x="22" y="107"/>
                    <a:pt x="22" y="108"/>
                  </a:cubicBezTo>
                  <a:cubicBezTo>
                    <a:pt x="22" y="108"/>
                    <a:pt x="22" y="109"/>
                    <a:pt x="22" y="110"/>
                  </a:cubicBezTo>
                  <a:lnTo>
                    <a:pt x="5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5"/>
            <p:cNvSpPr/>
            <p:nvPr/>
          </p:nvSpPr>
          <p:spPr bwMode="auto">
            <a:xfrm>
              <a:off x="4868863" y="1881188"/>
              <a:ext cx="312738" cy="469900"/>
            </a:xfrm>
            <a:custGeom>
              <a:avLst/>
              <a:gdLst>
                <a:gd name="T0" fmla="*/ 83 w 83"/>
                <a:gd name="T1" fmla="*/ 123 h 123"/>
                <a:gd name="T2" fmla="*/ 68 w 83"/>
                <a:gd name="T3" fmla="*/ 92 h 123"/>
                <a:gd name="T4" fmla="*/ 80 w 83"/>
                <a:gd name="T5" fmla="*/ 92 h 123"/>
                <a:gd name="T6" fmla="*/ 62 w 83"/>
                <a:gd name="T7" fmla="*/ 57 h 123"/>
                <a:gd name="T8" fmla="*/ 73 w 83"/>
                <a:gd name="T9" fmla="*/ 57 h 123"/>
                <a:gd name="T10" fmla="*/ 45 w 83"/>
                <a:gd name="T11" fmla="*/ 2 h 123"/>
                <a:gd name="T12" fmla="*/ 42 w 83"/>
                <a:gd name="T13" fmla="*/ 0 h 123"/>
                <a:gd name="T14" fmla="*/ 38 w 83"/>
                <a:gd name="T15" fmla="*/ 2 h 123"/>
                <a:gd name="T16" fmla="*/ 11 w 83"/>
                <a:gd name="T17" fmla="*/ 57 h 123"/>
                <a:gd name="T18" fmla="*/ 21 w 83"/>
                <a:gd name="T19" fmla="*/ 57 h 123"/>
                <a:gd name="T20" fmla="*/ 4 w 83"/>
                <a:gd name="T21" fmla="*/ 92 h 123"/>
                <a:gd name="T22" fmla="*/ 16 w 83"/>
                <a:gd name="T23" fmla="*/ 92 h 123"/>
                <a:gd name="T24" fmla="*/ 0 w 83"/>
                <a:gd name="T25" fmla="*/ 123 h 123"/>
                <a:gd name="T26" fmla="*/ 83 w 83"/>
                <a:gd name="T2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3">
                  <a:moveTo>
                    <a:pt x="83" y="123"/>
                  </a:moveTo>
                  <a:cubicBezTo>
                    <a:pt x="68" y="92"/>
                    <a:pt x="68" y="92"/>
                    <a:pt x="68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83" y="123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16"/>
            <p:cNvSpPr/>
            <p:nvPr/>
          </p:nvSpPr>
          <p:spPr bwMode="auto">
            <a:xfrm>
              <a:off x="5092701" y="2233613"/>
              <a:ext cx="88900" cy="117475"/>
            </a:xfrm>
            <a:custGeom>
              <a:avLst/>
              <a:gdLst>
                <a:gd name="T0" fmla="*/ 9 w 24"/>
                <a:gd name="T1" fmla="*/ 0 h 31"/>
                <a:gd name="T2" fmla="*/ 6 w 24"/>
                <a:gd name="T3" fmla="*/ 0 h 31"/>
                <a:gd name="T4" fmla="*/ 1 w 24"/>
                <a:gd name="T5" fmla="*/ 3 h 31"/>
                <a:gd name="T6" fmla="*/ 1 w 24"/>
                <a:gd name="T7" fmla="*/ 8 h 31"/>
                <a:gd name="T8" fmla="*/ 13 w 24"/>
                <a:gd name="T9" fmla="*/ 31 h 31"/>
                <a:gd name="T10" fmla="*/ 24 w 24"/>
                <a:gd name="T11" fmla="*/ 31 h 31"/>
                <a:gd name="T12" fmla="*/ 9 w 2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17"/>
            <p:cNvSpPr/>
            <p:nvPr/>
          </p:nvSpPr>
          <p:spPr bwMode="auto">
            <a:xfrm>
              <a:off x="5005388" y="1881188"/>
              <a:ext cx="165100" cy="352425"/>
            </a:xfrm>
            <a:custGeom>
              <a:avLst/>
              <a:gdLst>
                <a:gd name="T0" fmla="*/ 25 w 44"/>
                <a:gd name="T1" fmla="*/ 57 h 92"/>
                <a:gd name="T2" fmla="*/ 23 w 44"/>
                <a:gd name="T3" fmla="*/ 57 h 92"/>
                <a:gd name="T4" fmla="*/ 19 w 44"/>
                <a:gd name="T5" fmla="*/ 60 h 92"/>
                <a:gd name="T6" fmla="*/ 18 w 44"/>
                <a:gd name="T7" fmla="*/ 65 h 92"/>
                <a:gd name="T8" fmla="*/ 32 w 44"/>
                <a:gd name="T9" fmla="*/ 92 h 92"/>
                <a:gd name="T10" fmla="*/ 44 w 44"/>
                <a:gd name="T11" fmla="*/ 92 h 92"/>
                <a:gd name="T12" fmla="*/ 26 w 44"/>
                <a:gd name="T13" fmla="*/ 57 h 92"/>
                <a:gd name="T14" fmla="*/ 37 w 44"/>
                <a:gd name="T15" fmla="*/ 57 h 92"/>
                <a:gd name="T16" fmla="*/ 9 w 44"/>
                <a:gd name="T17" fmla="*/ 2 h 92"/>
                <a:gd name="T18" fmla="*/ 6 w 44"/>
                <a:gd name="T19" fmla="*/ 0 h 92"/>
                <a:gd name="T20" fmla="*/ 2 w 44"/>
                <a:gd name="T21" fmla="*/ 2 h 92"/>
                <a:gd name="T22" fmla="*/ 0 w 44"/>
                <a:gd name="T23" fmla="*/ 7 h 92"/>
                <a:gd name="T24" fmla="*/ 25 w 44"/>
                <a:gd name="T25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2">
                  <a:moveTo>
                    <a:pt x="25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1" y="57"/>
                    <a:pt x="20" y="58"/>
                    <a:pt x="19" y="60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57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18"/>
            <p:cNvSpPr>
              <a:spLocks noEditPoints="1"/>
            </p:cNvSpPr>
            <p:nvPr/>
          </p:nvSpPr>
          <p:spPr bwMode="auto">
            <a:xfrm>
              <a:off x="4862513" y="1874838"/>
              <a:ext cx="327025" cy="484188"/>
            </a:xfrm>
            <a:custGeom>
              <a:avLst/>
              <a:gdLst>
                <a:gd name="T0" fmla="*/ 85 w 87"/>
                <a:gd name="T1" fmla="*/ 127 h 127"/>
                <a:gd name="T2" fmla="*/ 2 w 87"/>
                <a:gd name="T3" fmla="*/ 127 h 127"/>
                <a:gd name="T4" fmla="*/ 1 w 87"/>
                <a:gd name="T5" fmla="*/ 126 h 127"/>
                <a:gd name="T6" fmla="*/ 0 w 87"/>
                <a:gd name="T7" fmla="*/ 124 h 127"/>
                <a:gd name="T8" fmla="*/ 15 w 87"/>
                <a:gd name="T9" fmla="*/ 96 h 127"/>
                <a:gd name="T10" fmla="*/ 6 w 87"/>
                <a:gd name="T11" fmla="*/ 96 h 127"/>
                <a:gd name="T12" fmla="*/ 4 w 87"/>
                <a:gd name="T13" fmla="*/ 95 h 127"/>
                <a:gd name="T14" fmla="*/ 4 w 87"/>
                <a:gd name="T15" fmla="*/ 93 h 127"/>
                <a:gd name="T16" fmla="*/ 20 w 87"/>
                <a:gd name="T17" fmla="*/ 61 h 127"/>
                <a:gd name="T18" fmla="*/ 13 w 87"/>
                <a:gd name="T19" fmla="*/ 61 h 127"/>
                <a:gd name="T20" fmla="*/ 11 w 87"/>
                <a:gd name="T21" fmla="*/ 60 h 127"/>
                <a:gd name="T22" fmla="*/ 11 w 87"/>
                <a:gd name="T23" fmla="*/ 58 h 127"/>
                <a:gd name="T24" fmla="*/ 39 w 87"/>
                <a:gd name="T25" fmla="*/ 4 h 127"/>
                <a:gd name="T26" fmla="*/ 44 w 87"/>
                <a:gd name="T27" fmla="*/ 0 h 127"/>
                <a:gd name="T28" fmla="*/ 49 w 87"/>
                <a:gd name="T29" fmla="*/ 4 h 127"/>
                <a:gd name="T30" fmla="*/ 76 w 87"/>
                <a:gd name="T31" fmla="*/ 58 h 127"/>
                <a:gd name="T32" fmla="*/ 77 w 87"/>
                <a:gd name="T33" fmla="*/ 59 h 127"/>
                <a:gd name="T34" fmla="*/ 75 w 87"/>
                <a:gd name="T35" fmla="*/ 61 h 127"/>
                <a:gd name="T36" fmla="*/ 75 w 87"/>
                <a:gd name="T37" fmla="*/ 61 h 127"/>
                <a:gd name="T38" fmla="*/ 67 w 87"/>
                <a:gd name="T39" fmla="*/ 61 h 127"/>
                <a:gd name="T40" fmla="*/ 83 w 87"/>
                <a:gd name="T41" fmla="*/ 93 h 127"/>
                <a:gd name="T42" fmla="*/ 84 w 87"/>
                <a:gd name="T43" fmla="*/ 94 h 127"/>
                <a:gd name="T44" fmla="*/ 82 w 87"/>
                <a:gd name="T45" fmla="*/ 96 h 127"/>
                <a:gd name="T46" fmla="*/ 82 w 87"/>
                <a:gd name="T47" fmla="*/ 96 h 127"/>
                <a:gd name="T48" fmla="*/ 73 w 87"/>
                <a:gd name="T49" fmla="*/ 96 h 127"/>
                <a:gd name="T50" fmla="*/ 87 w 87"/>
                <a:gd name="T51" fmla="*/ 124 h 127"/>
                <a:gd name="T52" fmla="*/ 87 w 87"/>
                <a:gd name="T53" fmla="*/ 126 h 127"/>
                <a:gd name="T54" fmla="*/ 85 w 87"/>
                <a:gd name="T55" fmla="*/ 127 h 127"/>
                <a:gd name="T56" fmla="*/ 5 w 87"/>
                <a:gd name="T57" fmla="*/ 123 h 127"/>
                <a:gd name="T58" fmla="*/ 82 w 87"/>
                <a:gd name="T59" fmla="*/ 123 h 127"/>
                <a:gd name="T60" fmla="*/ 68 w 87"/>
                <a:gd name="T61" fmla="*/ 95 h 127"/>
                <a:gd name="T62" fmla="*/ 68 w 87"/>
                <a:gd name="T63" fmla="*/ 93 h 127"/>
                <a:gd name="T64" fmla="*/ 70 w 87"/>
                <a:gd name="T65" fmla="*/ 92 h 127"/>
                <a:gd name="T66" fmla="*/ 78 w 87"/>
                <a:gd name="T67" fmla="*/ 92 h 127"/>
                <a:gd name="T68" fmla="*/ 62 w 87"/>
                <a:gd name="T69" fmla="*/ 60 h 127"/>
                <a:gd name="T70" fmla="*/ 62 w 87"/>
                <a:gd name="T71" fmla="*/ 58 h 127"/>
                <a:gd name="T72" fmla="*/ 64 w 87"/>
                <a:gd name="T73" fmla="*/ 57 h 127"/>
                <a:gd name="T74" fmla="*/ 72 w 87"/>
                <a:gd name="T75" fmla="*/ 57 h 127"/>
                <a:gd name="T76" fmla="*/ 45 w 87"/>
                <a:gd name="T77" fmla="*/ 5 h 127"/>
                <a:gd name="T78" fmla="*/ 44 w 87"/>
                <a:gd name="T79" fmla="*/ 4 h 127"/>
                <a:gd name="T80" fmla="*/ 42 w 87"/>
                <a:gd name="T81" fmla="*/ 5 h 127"/>
                <a:gd name="T82" fmla="*/ 16 w 87"/>
                <a:gd name="T83" fmla="*/ 57 h 127"/>
                <a:gd name="T84" fmla="*/ 23 w 87"/>
                <a:gd name="T85" fmla="*/ 57 h 127"/>
                <a:gd name="T86" fmla="*/ 25 w 87"/>
                <a:gd name="T87" fmla="*/ 58 h 127"/>
                <a:gd name="T88" fmla="*/ 25 w 87"/>
                <a:gd name="T89" fmla="*/ 60 h 127"/>
                <a:gd name="T90" fmla="*/ 9 w 87"/>
                <a:gd name="T91" fmla="*/ 92 h 127"/>
                <a:gd name="T92" fmla="*/ 18 w 87"/>
                <a:gd name="T93" fmla="*/ 92 h 127"/>
                <a:gd name="T94" fmla="*/ 19 w 87"/>
                <a:gd name="T95" fmla="*/ 93 h 127"/>
                <a:gd name="T96" fmla="*/ 20 w 87"/>
                <a:gd name="T97" fmla="*/ 95 h 127"/>
                <a:gd name="T98" fmla="*/ 5 w 87"/>
                <a:gd name="T99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127">
                  <a:moveTo>
                    <a:pt x="85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1" y="127"/>
                    <a:pt x="1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5" y="96"/>
                    <a:pt x="4" y="96"/>
                    <a:pt x="4" y="95"/>
                  </a:cubicBezTo>
                  <a:cubicBezTo>
                    <a:pt x="4" y="95"/>
                    <a:pt x="4" y="94"/>
                    <a:pt x="4" y="93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1" y="61"/>
                    <a:pt x="11" y="60"/>
                  </a:cubicBezTo>
                  <a:cubicBezTo>
                    <a:pt x="11" y="60"/>
                    <a:pt x="11" y="59"/>
                    <a:pt x="11" y="5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1" y="0"/>
                    <a:pt x="44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0"/>
                    <a:pt x="76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5"/>
                    <a:pt x="83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7" y="125"/>
                    <a:pt x="87" y="126"/>
                  </a:cubicBezTo>
                  <a:cubicBezTo>
                    <a:pt x="87" y="127"/>
                    <a:pt x="86" y="127"/>
                    <a:pt x="85" y="127"/>
                  </a:cubicBezTo>
                  <a:close/>
                  <a:moveTo>
                    <a:pt x="5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4"/>
                    <a:pt x="68" y="94"/>
                    <a:pt x="68" y="93"/>
                  </a:cubicBezTo>
                  <a:cubicBezTo>
                    <a:pt x="68" y="93"/>
                    <a:pt x="69" y="92"/>
                    <a:pt x="7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3" y="58"/>
                    <a:pt x="63" y="57"/>
                    <a:pt x="64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4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5" y="58"/>
                  </a:cubicBezTo>
                  <a:cubicBezTo>
                    <a:pt x="25" y="59"/>
                    <a:pt x="25" y="60"/>
                    <a:pt x="25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20" y="94"/>
                    <a:pt x="20" y="94"/>
                    <a:pt x="20" y="95"/>
                  </a:cubicBezTo>
                  <a:lnTo>
                    <a:pt x="5" y="1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7252494" y="4807267"/>
            <a:ext cx="677862" cy="687388"/>
            <a:chOff x="5743576" y="1778000"/>
            <a:chExt cx="677862" cy="687388"/>
          </a:xfrm>
        </p:grpSpPr>
        <p:sp>
          <p:nvSpPr>
            <p:cNvPr id="198" name="Freeform 119"/>
            <p:cNvSpPr/>
            <p:nvPr/>
          </p:nvSpPr>
          <p:spPr bwMode="auto">
            <a:xfrm>
              <a:off x="5864226" y="1843088"/>
              <a:ext cx="554038" cy="385763"/>
            </a:xfrm>
            <a:custGeom>
              <a:avLst/>
              <a:gdLst>
                <a:gd name="T0" fmla="*/ 0 w 147"/>
                <a:gd name="T1" fmla="*/ 12 h 101"/>
                <a:gd name="T2" fmla="*/ 42 w 147"/>
                <a:gd name="T3" fmla="*/ 4 h 101"/>
                <a:gd name="T4" fmla="*/ 60 w 147"/>
                <a:gd name="T5" fmla="*/ 16 h 101"/>
                <a:gd name="T6" fmla="*/ 81 w 147"/>
                <a:gd name="T7" fmla="*/ 12 h 101"/>
                <a:gd name="T8" fmla="*/ 98 w 147"/>
                <a:gd name="T9" fmla="*/ 15 h 101"/>
                <a:gd name="T10" fmla="*/ 118 w 147"/>
                <a:gd name="T11" fmla="*/ 42 h 101"/>
                <a:gd name="T12" fmla="*/ 137 w 147"/>
                <a:gd name="T13" fmla="*/ 52 h 101"/>
                <a:gd name="T14" fmla="*/ 146 w 147"/>
                <a:gd name="T15" fmla="*/ 60 h 101"/>
                <a:gd name="T16" fmla="*/ 116 w 147"/>
                <a:gd name="T17" fmla="*/ 80 h 101"/>
                <a:gd name="T18" fmla="*/ 98 w 147"/>
                <a:gd name="T19" fmla="*/ 83 h 101"/>
                <a:gd name="T20" fmla="*/ 56 w 147"/>
                <a:gd name="T21" fmla="*/ 91 h 101"/>
                <a:gd name="T22" fmla="*/ 36 w 147"/>
                <a:gd name="T23" fmla="*/ 91 h 101"/>
                <a:gd name="T24" fmla="*/ 2 w 147"/>
                <a:gd name="T25" fmla="*/ 101 h 101"/>
                <a:gd name="T26" fmla="*/ 0 w 147"/>
                <a:gd name="T27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1">
                  <a:moveTo>
                    <a:pt x="0" y="12"/>
                  </a:moveTo>
                  <a:cubicBezTo>
                    <a:pt x="9" y="0"/>
                    <a:pt x="29" y="0"/>
                    <a:pt x="42" y="4"/>
                  </a:cubicBezTo>
                  <a:cubicBezTo>
                    <a:pt x="49" y="7"/>
                    <a:pt x="53" y="14"/>
                    <a:pt x="60" y="16"/>
                  </a:cubicBezTo>
                  <a:cubicBezTo>
                    <a:pt x="68" y="18"/>
                    <a:pt x="74" y="14"/>
                    <a:pt x="81" y="12"/>
                  </a:cubicBezTo>
                  <a:cubicBezTo>
                    <a:pt x="87" y="11"/>
                    <a:pt x="93" y="11"/>
                    <a:pt x="98" y="15"/>
                  </a:cubicBezTo>
                  <a:cubicBezTo>
                    <a:pt x="108" y="22"/>
                    <a:pt x="109" y="35"/>
                    <a:pt x="118" y="42"/>
                  </a:cubicBezTo>
                  <a:cubicBezTo>
                    <a:pt x="124" y="46"/>
                    <a:pt x="131" y="49"/>
                    <a:pt x="137" y="52"/>
                  </a:cubicBezTo>
                  <a:cubicBezTo>
                    <a:pt x="140" y="53"/>
                    <a:pt x="147" y="56"/>
                    <a:pt x="146" y="60"/>
                  </a:cubicBezTo>
                  <a:cubicBezTo>
                    <a:pt x="145" y="71"/>
                    <a:pt x="125" y="69"/>
                    <a:pt x="116" y="80"/>
                  </a:cubicBezTo>
                  <a:cubicBezTo>
                    <a:pt x="111" y="85"/>
                    <a:pt x="105" y="83"/>
                    <a:pt x="98" y="83"/>
                  </a:cubicBezTo>
                  <a:cubicBezTo>
                    <a:pt x="70" y="79"/>
                    <a:pt x="72" y="90"/>
                    <a:pt x="56" y="91"/>
                  </a:cubicBezTo>
                  <a:cubicBezTo>
                    <a:pt x="49" y="92"/>
                    <a:pt x="42" y="92"/>
                    <a:pt x="36" y="91"/>
                  </a:cubicBezTo>
                  <a:cubicBezTo>
                    <a:pt x="7" y="87"/>
                    <a:pt x="2" y="100"/>
                    <a:pt x="2" y="10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20"/>
            <p:cNvSpPr/>
            <p:nvPr/>
          </p:nvSpPr>
          <p:spPr bwMode="auto">
            <a:xfrm>
              <a:off x="5867401" y="2041525"/>
              <a:ext cx="550863" cy="187325"/>
            </a:xfrm>
            <a:custGeom>
              <a:avLst/>
              <a:gdLst>
                <a:gd name="T0" fmla="*/ 137 w 146"/>
                <a:gd name="T1" fmla="*/ 0 h 49"/>
                <a:gd name="T2" fmla="*/ 137 w 146"/>
                <a:gd name="T3" fmla="*/ 1 h 49"/>
                <a:gd name="T4" fmla="*/ 106 w 146"/>
                <a:gd name="T5" fmla="*/ 20 h 49"/>
                <a:gd name="T6" fmla="*/ 89 w 146"/>
                <a:gd name="T7" fmla="*/ 23 h 49"/>
                <a:gd name="T8" fmla="*/ 47 w 146"/>
                <a:gd name="T9" fmla="*/ 31 h 49"/>
                <a:gd name="T10" fmla="*/ 26 w 146"/>
                <a:gd name="T11" fmla="*/ 31 h 49"/>
                <a:gd name="T12" fmla="*/ 0 w 146"/>
                <a:gd name="T13" fmla="*/ 34 h 49"/>
                <a:gd name="T14" fmla="*/ 1 w 146"/>
                <a:gd name="T15" fmla="*/ 49 h 49"/>
                <a:gd name="T16" fmla="*/ 35 w 146"/>
                <a:gd name="T17" fmla="*/ 39 h 49"/>
                <a:gd name="T18" fmla="*/ 55 w 146"/>
                <a:gd name="T19" fmla="*/ 39 h 49"/>
                <a:gd name="T20" fmla="*/ 97 w 146"/>
                <a:gd name="T21" fmla="*/ 31 h 49"/>
                <a:gd name="T22" fmla="*/ 115 w 146"/>
                <a:gd name="T23" fmla="*/ 28 h 49"/>
                <a:gd name="T24" fmla="*/ 145 w 146"/>
                <a:gd name="T25" fmla="*/ 8 h 49"/>
                <a:gd name="T26" fmla="*/ 137 w 14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49">
                  <a:moveTo>
                    <a:pt x="137" y="0"/>
                  </a:moveTo>
                  <a:cubicBezTo>
                    <a:pt x="137" y="0"/>
                    <a:pt x="137" y="0"/>
                    <a:pt x="137" y="1"/>
                  </a:cubicBezTo>
                  <a:cubicBezTo>
                    <a:pt x="136" y="11"/>
                    <a:pt x="116" y="10"/>
                    <a:pt x="106" y="20"/>
                  </a:cubicBezTo>
                  <a:cubicBezTo>
                    <a:pt x="102" y="26"/>
                    <a:pt x="96" y="24"/>
                    <a:pt x="89" y="23"/>
                  </a:cubicBezTo>
                  <a:cubicBezTo>
                    <a:pt x="61" y="19"/>
                    <a:pt x="63" y="30"/>
                    <a:pt x="47" y="31"/>
                  </a:cubicBezTo>
                  <a:cubicBezTo>
                    <a:pt x="40" y="32"/>
                    <a:pt x="33" y="32"/>
                    <a:pt x="26" y="31"/>
                  </a:cubicBezTo>
                  <a:cubicBezTo>
                    <a:pt x="14" y="29"/>
                    <a:pt x="6" y="31"/>
                    <a:pt x="0" y="34"/>
                  </a:cubicBezTo>
                  <a:cubicBezTo>
                    <a:pt x="1" y="43"/>
                    <a:pt x="1" y="49"/>
                    <a:pt x="1" y="49"/>
                  </a:cubicBezTo>
                  <a:cubicBezTo>
                    <a:pt x="1" y="48"/>
                    <a:pt x="6" y="35"/>
                    <a:pt x="35" y="39"/>
                  </a:cubicBezTo>
                  <a:cubicBezTo>
                    <a:pt x="41" y="40"/>
                    <a:pt x="48" y="40"/>
                    <a:pt x="55" y="39"/>
                  </a:cubicBezTo>
                  <a:cubicBezTo>
                    <a:pt x="71" y="38"/>
                    <a:pt x="69" y="27"/>
                    <a:pt x="97" y="31"/>
                  </a:cubicBezTo>
                  <a:cubicBezTo>
                    <a:pt x="104" y="31"/>
                    <a:pt x="110" y="33"/>
                    <a:pt x="115" y="28"/>
                  </a:cubicBezTo>
                  <a:cubicBezTo>
                    <a:pt x="124" y="17"/>
                    <a:pt x="144" y="19"/>
                    <a:pt x="145" y="8"/>
                  </a:cubicBezTo>
                  <a:cubicBezTo>
                    <a:pt x="146" y="4"/>
                    <a:pt x="141" y="2"/>
                    <a:pt x="137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21"/>
            <p:cNvSpPr>
              <a:spLocks noEditPoints="1"/>
            </p:cNvSpPr>
            <p:nvPr/>
          </p:nvSpPr>
          <p:spPr bwMode="auto">
            <a:xfrm>
              <a:off x="5856288" y="1843088"/>
              <a:ext cx="565150" cy="393700"/>
            </a:xfrm>
            <a:custGeom>
              <a:avLst/>
              <a:gdLst>
                <a:gd name="T0" fmla="*/ 2 w 150"/>
                <a:gd name="T1" fmla="*/ 101 h 103"/>
                <a:gd name="T2" fmla="*/ 1 w 150"/>
                <a:gd name="T3" fmla="*/ 11 h 103"/>
                <a:gd name="T4" fmla="*/ 44 w 150"/>
                <a:gd name="T5" fmla="*/ 2 h 103"/>
                <a:gd name="T6" fmla="*/ 63 w 150"/>
                <a:gd name="T7" fmla="*/ 14 h 103"/>
                <a:gd name="T8" fmla="*/ 77 w 150"/>
                <a:gd name="T9" fmla="*/ 13 h 103"/>
                <a:gd name="T10" fmla="*/ 89 w 150"/>
                <a:gd name="T11" fmla="*/ 10 h 103"/>
                <a:gd name="T12" fmla="*/ 112 w 150"/>
                <a:gd name="T13" fmla="*/ 28 h 103"/>
                <a:gd name="T14" fmla="*/ 134 w 150"/>
                <a:gd name="T15" fmla="*/ 47 h 103"/>
                <a:gd name="T16" fmla="*/ 141 w 150"/>
                <a:gd name="T17" fmla="*/ 50 h 103"/>
                <a:gd name="T18" fmla="*/ 135 w 150"/>
                <a:gd name="T19" fmla="*/ 72 h 103"/>
                <a:gd name="T20" fmla="*/ 109 w 150"/>
                <a:gd name="T21" fmla="*/ 85 h 103"/>
                <a:gd name="T22" fmla="*/ 100 w 150"/>
                <a:gd name="T23" fmla="*/ 84 h 103"/>
                <a:gd name="T24" fmla="*/ 72 w 150"/>
                <a:gd name="T25" fmla="*/ 88 h 103"/>
                <a:gd name="T26" fmla="*/ 58 w 150"/>
                <a:gd name="T27" fmla="*/ 93 h 103"/>
                <a:gd name="T28" fmla="*/ 37 w 150"/>
                <a:gd name="T29" fmla="*/ 93 h 103"/>
                <a:gd name="T30" fmla="*/ 10 w 150"/>
                <a:gd name="T31" fmla="*/ 96 h 103"/>
                <a:gd name="T32" fmla="*/ 4 w 150"/>
                <a:gd name="T33" fmla="*/ 103 h 103"/>
                <a:gd name="T34" fmla="*/ 4 w 150"/>
                <a:gd name="T35" fmla="*/ 13 h 103"/>
                <a:gd name="T36" fmla="*/ 27 w 150"/>
                <a:gd name="T37" fmla="*/ 88 h 103"/>
                <a:gd name="T38" fmla="*/ 46 w 150"/>
                <a:gd name="T39" fmla="*/ 90 h 103"/>
                <a:gd name="T40" fmla="*/ 58 w 150"/>
                <a:gd name="T41" fmla="*/ 89 h 103"/>
                <a:gd name="T42" fmla="*/ 90 w 150"/>
                <a:gd name="T43" fmla="*/ 80 h 103"/>
                <a:gd name="T44" fmla="*/ 103 w 150"/>
                <a:gd name="T45" fmla="*/ 81 h 103"/>
                <a:gd name="T46" fmla="*/ 116 w 150"/>
                <a:gd name="T47" fmla="*/ 79 h 103"/>
                <a:gd name="T48" fmla="*/ 146 w 150"/>
                <a:gd name="T49" fmla="*/ 60 h 103"/>
                <a:gd name="T50" fmla="*/ 138 w 150"/>
                <a:gd name="T51" fmla="*/ 53 h 103"/>
                <a:gd name="T52" fmla="*/ 119 w 150"/>
                <a:gd name="T53" fmla="*/ 44 h 103"/>
                <a:gd name="T54" fmla="*/ 99 w 150"/>
                <a:gd name="T55" fmla="*/ 16 h 103"/>
                <a:gd name="T56" fmla="*/ 84 w 150"/>
                <a:gd name="T57" fmla="*/ 14 h 103"/>
                <a:gd name="T58" fmla="*/ 67 w 150"/>
                <a:gd name="T59" fmla="*/ 18 h 103"/>
                <a:gd name="T60" fmla="*/ 52 w 150"/>
                <a:gd name="T61" fmla="*/ 11 h 103"/>
                <a:gd name="T62" fmla="*/ 27 w 150"/>
                <a:gd name="T63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03">
                  <a:moveTo>
                    <a:pt x="4" y="103"/>
                  </a:moveTo>
                  <a:cubicBezTo>
                    <a:pt x="3" y="103"/>
                    <a:pt x="2" y="102"/>
                    <a:pt x="2" y="10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6" y="4"/>
                    <a:pt x="15" y="0"/>
                    <a:pt x="27" y="0"/>
                  </a:cubicBezTo>
                  <a:cubicBezTo>
                    <a:pt x="33" y="0"/>
                    <a:pt x="39" y="1"/>
                    <a:pt x="44" y="2"/>
                  </a:cubicBezTo>
                  <a:cubicBezTo>
                    <a:pt x="48" y="4"/>
                    <a:pt x="51" y="6"/>
                    <a:pt x="54" y="9"/>
                  </a:cubicBezTo>
                  <a:cubicBezTo>
                    <a:pt x="57" y="11"/>
                    <a:pt x="59" y="13"/>
                    <a:pt x="63" y="14"/>
                  </a:cubicBezTo>
                  <a:cubicBezTo>
                    <a:pt x="64" y="15"/>
                    <a:pt x="66" y="15"/>
                    <a:pt x="67" y="15"/>
                  </a:cubicBezTo>
                  <a:cubicBezTo>
                    <a:pt x="70" y="15"/>
                    <a:pt x="73" y="14"/>
                    <a:pt x="77" y="13"/>
                  </a:cubicBezTo>
                  <a:cubicBezTo>
                    <a:pt x="78" y="12"/>
                    <a:pt x="81" y="11"/>
                    <a:pt x="83" y="11"/>
                  </a:cubicBezTo>
                  <a:cubicBezTo>
                    <a:pt x="85" y="10"/>
                    <a:pt x="87" y="10"/>
                    <a:pt x="89" y="10"/>
                  </a:cubicBezTo>
                  <a:cubicBezTo>
                    <a:pt x="94" y="10"/>
                    <a:pt x="98" y="11"/>
                    <a:pt x="101" y="13"/>
                  </a:cubicBezTo>
                  <a:cubicBezTo>
                    <a:pt x="106" y="17"/>
                    <a:pt x="109" y="23"/>
                    <a:pt x="112" y="28"/>
                  </a:cubicBezTo>
                  <a:cubicBezTo>
                    <a:pt x="114" y="33"/>
                    <a:pt x="117" y="38"/>
                    <a:pt x="121" y="41"/>
                  </a:cubicBezTo>
                  <a:cubicBezTo>
                    <a:pt x="125" y="44"/>
                    <a:pt x="129" y="45"/>
                    <a:pt x="134" y="47"/>
                  </a:cubicBezTo>
                  <a:cubicBezTo>
                    <a:pt x="136" y="48"/>
                    <a:pt x="138" y="49"/>
                    <a:pt x="140" y="50"/>
                  </a:cubicBezTo>
                  <a:cubicBezTo>
                    <a:pt x="140" y="50"/>
                    <a:pt x="140" y="50"/>
                    <a:pt x="141" y="50"/>
                  </a:cubicBezTo>
                  <a:cubicBezTo>
                    <a:pt x="144" y="52"/>
                    <a:pt x="150" y="55"/>
                    <a:pt x="150" y="60"/>
                  </a:cubicBezTo>
                  <a:cubicBezTo>
                    <a:pt x="149" y="67"/>
                    <a:pt x="142" y="70"/>
                    <a:pt x="135" y="72"/>
                  </a:cubicBezTo>
                  <a:cubicBezTo>
                    <a:pt x="129" y="74"/>
                    <a:pt x="123" y="77"/>
                    <a:pt x="119" y="81"/>
                  </a:cubicBezTo>
                  <a:cubicBezTo>
                    <a:pt x="116" y="84"/>
                    <a:pt x="113" y="85"/>
                    <a:pt x="109" y="85"/>
                  </a:cubicBezTo>
                  <a:cubicBezTo>
                    <a:pt x="107" y="85"/>
                    <a:pt x="105" y="85"/>
                    <a:pt x="103" y="85"/>
                  </a:cubicBezTo>
                  <a:cubicBezTo>
                    <a:pt x="102" y="85"/>
                    <a:pt x="101" y="84"/>
                    <a:pt x="100" y="84"/>
                  </a:cubicBezTo>
                  <a:cubicBezTo>
                    <a:pt x="96" y="84"/>
                    <a:pt x="93" y="84"/>
                    <a:pt x="90" y="84"/>
                  </a:cubicBezTo>
                  <a:cubicBezTo>
                    <a:pt x="81" y="84"/>
                    <a:pt x="76" y="86"/>
                    <a:pt x="72" y="88"/>
                  </a:cubicBezTo>
                  <a:cubicBezTo>
                    <a:pt x="68" y="90"/>
                    <a:pt x="65" y="92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4" y="93"/>
                    <a:pt x="50" y="93"/>
                    <a:pt x="46" y="93"/>
                  </a:cubicBezTo>
                  <a:cubicBezTo>
                    <a:pt x="43" y="93"/>
                    <a:pt x="40" y="93"/>
                    <a:pt x="37" y="93"/>
                  </a:cubicBezTo>
                  <a:cubicBezTo>
                    <a:pt x="34" y="92"/>
                    <a:pt x="30" y="92"/>
                    <a:pt x="27" y="92"/>
                  </a:cubicBezTo>
                  <a:cubicBezTo>
                    <a:pt x="20" y="92"/>
                    <a:pt x="14" y="94"/>
                    <a:pt x="10" y="96"/>
                  </a:cubicBezTo>
                  <a:cubicBezTo>
                    <a:pt x="7" y="99"/>
                    <a:pt x="6" y="101"/>
                    <a:pt x="6" y="101"/>
                  </a:cubicBezTo>
                  <a:cubicBezTo>
                    <a:pt x="5" y="102"/>
                    <a:pt x="5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lose/>
                  <a:moveTo>
                    <a:pt x="4" y="13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9" y="92"/>
                    <a:pt x="15" y="88"/>
                    <a:pt x="27" y="88"/>
                  </a:cubicBezTo>
                  <a:cubicBezTo>
                    <a:pt x="30" y="88"/>
                    <a:pt x="34" y="89"/>
                    <a:pt x="38" y="89"/>
                  </a:cubicBezTo>
                  <a:cubicBezTo>
                    <a:pt x="40" y="90"/>
                    <a:pt x="43" y="90"/>
                    <a:pt x="46" y="90"/>
                  </a:cubicBezTo>
                  <a:cubicBezTo>
                    <a:pt x="50" y="90"/>
                    <a:pt x="54" y="90"/>
                    <a:pt x="57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64" y="89"/>
                    <a:pt x="67" y="87"/>
                    <a:pt x="70" y="85"/>
                  </a:cubicBezTo>
                  <a:cubicBezTo>
                    <a:pt x="75" y="83"/>
                    <a:pt x="80" y="80"/>
                    <a:pt x="90" y="80"/>
                  </a:cubicBezTo>
                  <a:cubicBezTo>
                    <a:pt x="93" y="80"/>
                    <a:pt x="97" y="80"/>
                    <a:pt x="100" y="81"/>
                  </a:cubicBezTo>
                  <a:cubicBezTo>
                    <a:pt x="101" y="81"/>
                    <a:pt x="102" y="81"/>
                    <a:pt x="103" y="81"/>
                  </a:cubicBezTo>
                  <a:cubicBezTo>
                    <a:pt x="105" y="82"/>
                    <a:pt x="107" y="82"/>
                    <a:pt x="109" y="82"/>
                  </a:cubicBezTo>
                  <a:cubicBezTo>
                    <a:pt x="112" y="82"/>
                    <a:pt x="114" y="81"/>
                    <a:pt x="116" y="79"/>
                  </a:cubicBezTo>
                  <a:cubicBezTo>
                    <a:pt x="121" y="74"/>
                    <a:pt x="128" y="71"/>
                    <a:pt x="134" y="69"/>
                  </a:cubicBezTo>
                  <a:cubicBezTo>
                    <a:pt x="141" y="66"/>
                    <a:pt x="146" y="64"/>
                    <a:pt x="146" y="60"/>
                  </a:cubicBezTo>
                  <a:cubicBezTo>
                    <a:pt x="147" y="57"/>
                    <a:pt x="142" y="55"/>
                    <a:pt x="139" y="54"/>
                  </a:cubicBezTo>
                  <a:cubicBezTo>
                    <a:pt x="139" y="53"/>
                    <a:pt x="139" y="53"/>
                    <a:pt x="138" y="53"/>
                  </a:cubicBezTo>
                  <a:cubicBezTo>
                    <a:pt x="136" y="52"/>
                    <a:pt x="134" y="51"/>
                    <a:pt x="133" y="51"/>
                  </a:cubicBezTo>
                  <a:cubicBezTo>
                    <a:pt x="128" y="49"/>
                    <a:pt x="123" y="47"/>
                    <a:pt x="119" y="44"/>
                  </a:cubicBezTo>
                  <a:cubicBezTo>
                    <a:pt x="114" y="40"/>
                    <a:pt x="111" y="35"/>
                    <a:pt x="109" y="29"/>
                  </a:cubicBezTo>
                  <a:cubicBezTo>
                    <a:pt x="106" y="24"/>
                    <a:pt x="104" y="19"/>
                    <a:pt x="99" y="16"/>
                  </a:cubicBezTo>
                  <a:cubicBezTo>
                    <a:pt x="96" y="14"/>
                    <a:pt x="93" y="14"/>
                    <a:pt x="89" y="14"/>
                  </a:cubicBezTo>
                  <a:cubicBezTo>
                    <a:pt x="87" y="14"/>
                    <a:pt x="85" y="14"/>
                    <a:pt x="84" y="14"/>
                  </a:cubicBezTo>
                  <a:cubicBezTo>
                    <a:pt x="81" y="15"/>
                    <a:pt x="80" y="15"/>
                    <a:pt x="78" y="16"/>
                  </a:cubicBezTo>
                  <a:cubicBezTo>
                    <a:pt x="74" y="17"/>
                    <a:pt x="71" y="18"/>
                    <a:pt x="67" y="18"/>
                  </a:cubicBezTo>
                  <a:cubicBezTo>
                    <a:pt x="65" y="18"/>
                    <a:pt x="64" y="18"/>
                    <a:pt x="62" y="18"/>
                  </a:cubicBezTo>
                  <a:cubicBezTo>
                    <a:pt x="58" y="16"/>
                    <a:pt x="54" y="14"/>
                    <a:pt x="52" y="11"/>
                  </a:cubicBezTo>
                  <a:cubicBezTo>
                    <a:pt x="49" y="9"/>
                    <a:pt x="46" y="7"/>
                    <a:pt x="43" y="6"/>
                  </a:cubicBezTo>
                  <a:cubicBezTo>
                    <a:pt x="38" y="4"/>
                    <a:pt x="33" y="3"/>
                    <a:pt x="27" y="3"/>
                  </a:cubicBezTo>
                  <a:cubicBezTo>
                    <a:pt x="21" y="3"/>
                    <a:pt x="10" y="5"/>
                    <a:pt x="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22"/>
            <p:cNvSpPr/>
            <p:nvPr/>
          </p:nvSpPr>
          <p:spPr bwMode="auto">
            <a:xfrm>
              <a:off x="5815013" y="1785938"/>
              <a:ext cx="57150" cy="673100"/>
            </a:xfrm>
            <a:custGeom>
              <a:avLst/>
              <a:gdLst>
                <a:gd name="T0" fmla="*/ 15 w 15"/>
                <a:gd name="T1" fmla="*/ 169 h 176"/>
                <a:gd name="T2" fmla="*/ 8 w 15"/>
                <a:gd name="T3" fmla="*/ 176 h 176"/>
                <a:gd name="T4" fmla="*/ 8 w 15"/>
                <a:gd name="T5" fmla="*/ 176 h 176"/>
                <a:gd name="T6" fmla="*/ 0 w 15"/>
                <a:gd name="T7" fmla="*/ 169 h 176"/>
                <a:gd name="T8" fmla="*/ 0 w 15"/>
                <a:gd name="T9" fmla="*/ 7 h 176"/>
                <a:gd name="T10" fmla="*/ 8 w 15"/>
                <a:gd name="T11" fmla="*/ 0 h 176"/>
                <a:gd name="T12" fmla="*/ 8 w 15"/>
                <a:gd name="T13" fmla="*/ 0 h 176"/>
                <a:gd name="T14" fmla="*/ 15 w 15"/>
                <a:gd name="T15" fmla="*/ 7 h 176"/>
                <a:gd name="T16" fmla="*/ 15 w 15"/>
                <a:gd name="T1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6">
                  <a:moveTo>
                    <a:pt x="15" y="169"/>
                  </a:moveTo>
                  <a:cubicBezTo>
                    <a:pt x="15" y="173"/>
                    <a:pt x="12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4" y="176"/>
                    <a:pt x="0" y="173"/>
                    <a:pt x="0" y="16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lnTo>
                    <a:pt x="15" y="16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23"/>
            <p:cNvSpPr/>
            <p:nvPr/>
          </p:nvSpPr>
          <p:spPr bwMode="auto">
            <a:xfrm>
              <a:off x="5834063" y="1785938"/>
              <a:ext cx="38100" cy="673100"/>
            </a:xfrm>
            <a:custGeom>
              <a:avLst/>
              <a:gdLst>
                <a:gd name="T0" fmla="*/ 3 w 10"/>
                <a:gd name="T1" fmla="*/ 0 h 176"/>
                <a:gd name="T2" fmla="*/ 0 w 10"/>
                <a:gd name="T3" fmla="*/ 0 h 176"/>
                <a:gd name="T4" fmla="*/ 4 w 10"/>
                <a:gd name="T5" fmla="*/ 7 h 176"/>
                <a:gd name="T6" fmla="*/ 4 w 10"/>
                <a:gd name="T7" fmla="*/ 169 h 176"/>
                <a:gd name="T8" fmla="*/ 0 w 10"/>
                <a:gd name="T9" fmla="*/ 175 h 176"/>
                <a:gd name="T10" fmla="*/ 3 w 10"/>
                <a:gd name="T11" fmla="*/ 176 h 176"/>
                <a:gd name="T12" fmla="*/ 10 w 10"/>
                <a:gd name="T13" fmla="*/ 169 h 176"/>
                <a:gd name="T14" fmla="*/ 10 w 10"/>
                <a:gd name="T15" fmla="*/ 7 h 176"/>
                <a:gd name="T16" fmla="*/ 3 w 10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6">
                  <a:moveTo>
                    <a:pt x="3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2" y="1"/>
                    <a:pt x="4" y="4"/>
                    <a:pt x="4" y="7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72"/>
                    <a:pt x="2" y="174"/>
                    <a:pt x="0" y="175"/>
                  </a:cubicBezTo>
                  <a:cubicBezTo>
                    <a:pt x="0" y="176"/>
                    <a:pt x="2" y="176"/>
                    <a:pt x="3" y="176"/>
                  </a:cubicBezTo>
                  <a:cubicBezTo>
                    <a:pt x="7" y="176"/>
                    <a:pt x="10" y="173"/>
                    <a:pt x="10" y="16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24"/>
            <p:cNvSpPr>
              <a:spLocks noEditPoints="1"/>
            </p:cNvSpPr>
            <p:nvPr/>
          </p:nvSpPr>
          <p:spPr bwMode="auto">
            <a:xfrm>
              <a:off x="5807076" y="1778000"/>
              <a:ext cx="73025" cy="687388"/>
            </a:xfrm>
            <a:custGeom>
              <a:avLst/>
              <a:gdLst>
                <a:gd name="T0" fmla="*/ 10 w 19"/>
                <a:gd name="T1" fmla="*/ 180 h 180"/>
                <a:gd name="T2" fmla="*/ 0 w 19"/>
                <a:gd name="T3" fmla="*/ 171 h 180"/>
                <a:gd name="T4" fmla="*/ 0 w 19"/>
                <a:gd name="T5" fmla="*/ 9 h 180"/>
                <a:gd name="T6" fmla="*/ 10 w 19"/>
                <a:gd name="T7" fmla="*/ 0 h 180"/>
                <a:gd name="T8" fmla="*/ 19 w 19"/>
                <a:gd name="T9" fmla="*/ 9 h 180"/>
                <a:gd name="T10" fmla="*/ 19 w 19"/>
                <a:gd name="T11" fmla="*/ 171 h 180"/>
                <a:gd name="T12" fmla="*/ 10 w 19"/>
                <a:gd name="T13" fmla="*/ 180 h 180"/>
                <a:gd name="T14" fmla="*/ 10 w 19"/>
                <a:gd name="T15" fmla="*/ 3 h 180"/>
                <a:gd name="T16" fmla="*/ 4 w 19"/>
                <a:gd name="T17" fmla="*/ 9 h 180"/>
                <a:gd name="T18" fmla="*/ 4 w 19"/>
                <a:gd name="T19" fmla="*/ 171 h 180"/>
                <a:gd name="T20" fmla="*/ 10 w 19"/>
                <a:gd name="T21" fmla="*/ 176 h 180"/>
                <a:gd name="T22" fmla="*/ 15 w 19"/>
                <a:gd name="T23" fmla="*/ 171 h 180"/>
                <a:gd name="T24" fmla="*/ 15 w 19"/>
                <a:gd name="T25" fmla="*/ 9 h 180"/>
                <a:gd name="T26" fmla="*/ 10 w 19"/>
                <a:gd name="T27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0">
                  <a:moveTo>
                    <a:pt x="10" y="180"/>
                  </a:moveTo>
                  <a:cubicBezTo>
                    <a:pt x="5" y="180"/>
                    <a:pt x="0" y="176"/>
                    <a:pt x="0" y="17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6"/>
                    <a:pt x="15" y="180"/>
                    <a:pt x="10" y="180"/>
                  </a:cubicBezTo>
                  <a:close/>
                  <a:moveTo>
                    <a:pt x="10" y="3"/>
                  </a:moveTo>
                  <a:cubicBezTo>
                    <a:pt x="6" y="3"/>
                    <a:pt x="4" y="6"/>
                    <a:pt x="4" y="9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4"/>
                    <a:pt x="6" y="176"/>
                    <a:pt x="10" y="176"/>
                  </a:cubicBezTo>
                  <a:cubicBezTo>
                    <a:pt x="13" y="176"/>
                    <a:pt x="15" y="174"/>
                    <a:pt x="15" y="17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3" y="3"/>
                    <a:pt x="10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25"/>
            <p:cNvSpPr>
              <a:spLocks noEditPoints="1"/>
            </p:cNvSpPr>
            <p:nvPr/>
          </p:nvSpPr>
          <p:spPr bwMode="auto">
            <a:xfrm>
              <a:off x="5743576" y="1858963"/>
              <a:ext cx="79375" cy="65088"/>
            </a:xfrm>
            <a:custGeom>
              <a:avLst/>
              <a:gdLst>
                <a:gd name="T0" fmla="*/ 8 w 21"/>
                <a:gd name="T1" fmla="*/ 17 h 17"/>
                <a:gd name="T2" fmla="*/ 0 w 21"/>
                <a:gd name="T3" fmla="*/ 8 h 17"/>
                <a:gd name="T4" fmla="*/ 8 w 21"/>
                <a:gd name="T5" fmla="*/ 0 h 17"/>
                <a:gd name="T6" fmla="*/ 20 w 21"/>
                <a:gd name="T7" fmla="*/ 7 h 17"/>
                <a:gd name="T8" fmla="*/ 21 w 21"/>
                <a:gd name="T9" fmla="*/ 8 h 17"/>
                <a:gd name="T10" fmla="*/ 20 w 21"/>
                <a:gd name="T11" fmla="*/ 9 h 17"/>
                <a:gd name="T12" fmla="*/ 8 w 21"/>
                <a:gd name="T13" fmla="*/ 17 h 17"/>
                <a:gd name="T14" fmla="*/ 8 w 21"/>
                <a:gd name="T15" fmla="*/ 3 h 17"/>
                <a:gd name="T16" fmla="*/ 4 w 21"/>
                <a:gd name="T17" fmla="*/ 8 h 17"/>
                <a:gd name="T18" fmla="*/ 8 w 21"/>
                <a:gd name="T19" fmla="*/ 13 h 17"/>
                <a:gd name="T20" fmla="*/ 17 w 21"/>
                <a:gd name="T21" fmla="*/ 8 h 17"/>
                <a:gd name="T22" fmla="*/ 8 w 21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9" y="6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11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4" y="11"/>
                    <a:pt x="17" y="8"/>
                  </a:cubicBezTo>
                  <a:cubicBezTo>
                    <a:pt x="14" y="6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26"/>
            <p:cNvSpPr/>
            <p:nvPr/>
          </p:nvSpPr>
          <p:spPr bwMode="auto">
            <a:xfrm>
              <a:off x="5807076" y="1881188"/>
              <a:ext cx="73025" cy="15875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27"/>
            <p:cNvSpPr>
              <a:spLocks noEditPoints="1"/>
            </p:cNvSpPr>
            <p:nvPr/>
          </p:nvSpPr>
          <p:spPr bwMode="auto">
            <a:xfrm>
              <a:off x="5743576" y="2195513"/>
              <a:ext cx="79375" cy="63500"/>
            </a:xfrm>
            <a:custGeom>
              <a:avLst/>
              <a:gdLst>
                <a:gd name="T0" fmla="*/ 8 w 21"/>
                <a:gd name="T1" fmla="*/ 17 h 17"/>
                <a:gd name="T2" fmla="*/ 0 w 21"/>
                <a:gd name="T3" fmla="*/ 8 h 17"/>
                <a:gd name="T4" fmla="*/ 8 w 21"/>
                <a:gd name="T5" fmla="*/ 0 h 17"/>
                <a:gd name="T6" fmla="*/ 20 w 21"/>
                <a:gd name="T7" fmla="*/ 7 h 17"/>
                <a:gd name="T8" fmla="*/ 21 w 21"/>
                <a:gd name="T9" fmla="*/ 8 h 17"/>
                <a:gd name="T10" fmla="*/ 20 w 21"/>
                <a:gd name="T11" fmla="*/ 9 h 17"/>
                <a:gd name="T12" fmla="*/ 8 w 21"/>
                <a:gd name="T13" fmla="*/ 17 h 17"/>
                <a:gd name="T14" fmla="*/ 8 w 21"/>
                <a:gd name="T15" fmla="*/ 3 h 17"/>
                <a:gd name="T16" fmla="*/ 4 w 21"/>
                <a:gd name="T17" fmla="*/ 8 h 17"/>
                <a:gd name="T18" fmla="*/ 8 w 21"/>
                <a:gd name="T19" fmla="*/ 13 h 17"/>
                <a:gd name="T20" fmla="*/ 17 w 21"/>
                <a:gd name="T21" fmla="*/ 8 h 17"/>
                <a:gd name="T22" fmla="*/ 8 w 21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9" y="6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11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4" y="10"/>
                    <a:pt x="17" y="8"/>
                  </a:cubicBezTo>
                  <a:cubicBezTo>
                    <a:pt x="14" y="6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28"/>
            <p:cNvSpPr/>
            <p:nvPr/>
          </p:nvSpPr>
          <p:spPr bwMode="auto">
            <a:xfrm>
              <a:off x="5807076" y="2217738"/>
              <a:ext cx="73025" cy="15875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29"/>
            <p:cNvSpPr/>
            <p:nvPr/>
          </p:nvSpPr>
          <p:spPr bwMode="auto">
            <a:xfrm>
              <a:off x="6064251" y="1943100"/>
              <a:ext cx="161925" cy="179388"/>
            </a:xfrm>
            <a:custGeom>
              <a:avLst/>
              <a:gdLst>
                <a:gd name="T0" fmla="*/ 43 w 43"/>
                <a:gd name="T1" fmla="*/ 44 h 47"/>
                <a:gd name="T2" fmla="*/ 43 w 43"/>
                <a:gd name="T3" fmla="*/ 46 h 47"/>
                <a:gd name="T4" fmla="*/ 41 w 43"/>
                <a:gd name="T5" fmla="*/ 47 h 47"/>
                <a:gd name="T6" fmla="*/ 2 w 43"/>
                <a:gd name="T7" fmla="*/ 47 h 47"/>
                <a:gd name="T8" fmla="*/ 0 w 43"/>
                <a:gd name="T9" fmla="*/ 46 h 47"/>
                <a:gd name="T10" fmla="*/ 0 w 43"/>
                <a:gd name="T11" fmla="*/ 44 h 47"/>
                <a:gd name="T12" fmla="*/ 20 w 43"/>
                <a:gd name="T13" fmla="*/ 1 h 47"/>
                <a:gd name="T14" fmla="*/ 22 w 43"/>
                <a:gd name="T15" fmla="*/ 0 h 47"/>
                <a:gd name="T16" fmla="*/ 23 w 43"/>
                <a:gd name="T17" fmla="*/ 1 h 47"/>
                <a:gd name="T18" fmla="*/ 43 w 43"/>
                <a:gd name="T1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43" y="44"/>
                  </a:moveTo>
                  <a:cubicBezTo>
                    <a:pt x="43" y="45"/>
                    <a:pt x="43" y="45"/>
                    <a:pt x="43" y="46"/>
                  </a:cubicBezTo>
                  <a:cubicBezTo>
                    <a:pt x="43" y="46"/>
                    <a:pt x="42" y="47"/>
                    <a:pt x="4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6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0"/>
                    <a:pt x="23" y="0"/>
                    <a:pt x="23" y="1"/>
                  </a:cubicBezTo>
                  <a:lnTo>
                    <a:pt x="43" y="44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30"/>
            <p:cNvSpPr/>
            <p:nvPr/>
          </p:nvSpPr>
          <p:spPr bwMode="auto">
            <a:xfrm>
              <a:off x="6132513" y="1943100"/>
              <a:ext cx="93663" cy="179388"/>
            </a:xfrm>
            <a:custGeom>
              <a:avLst/>
              <a:gdLst>
                <a:gd name="T0" fmla="*/ 25 w 25"/>
                <a:gd name="T1" fmla="*/ 44 h 47"/>
                <a:gd name="T2" fmla="*/ 5 w 25"/>
                <a:gd name="T3" fmla="*/ 1 h 47"/>
                <a:gd name="T4" fmla="*/ 4 w 25"/>
                <a:gd name="T5" fmla="*/ 0 h 47"/>
                <a:gd name="T6" fmla="*/ 2 w 25"/>
                <a:gd name="T7" fmla="*/ 1 h 47"/>
                <a:gd name="T8" fmla="*/ 0 w 25"/>
                <a:gd name="T9" fmla="*/ 6 h 47"/>
                <a:gd name="T10" fmla="*/ 17 w 25"/>
                <a:gd name="T11" fmla="*/ 44 h 47"/>
                <a:gd name="T12" fmla="*/ 17 w 25"/>
                <a:gd name="T13" fmla="*/ 46 h 47"/>
                <a:gd name="T14" fmla="*/ 16 w 25"/>
                <a:gd name="T15" fmla="*/ 47 h 47"/>
                <a:gd name="T16" fmla="*/ 23 w 25"/>
                <a:gd name="T17" fmla="*/ 47 h 47"/>
                <a:gd name="T18" fmla="*/ 25 w 25"/>
                <a:gd name="T19" fmla="*/ 46 h 47"/>
                <a:gd name="T20" fmla="*/ 25 w 25"/>
                <a:gd name="T2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7">
                  <a:moveTo>
                    <a:pt x="25" y="44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8" y="45"/>
                    <a:pt x="17" y="46"/>
                  </a:cubicBezTo>
                  <a:cubicBezTo>
                    <a:pt x="17" y="46"/>
                    <a:pt x="16" y="47"/>
                    <a:pt x="16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25" y="45"/>
                    <a:pt x="25" y="45"/>
                    <a:pt x="25" y="44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31"/>
            <p:cNvSpPr>
              <a:spLocks noEditPoints="1"/>
            </p:cNvSpPr>
            <p:nvPr/>
          </p:nvSpPr>
          <p:spPr bwMode="auto">
            <a:xfrm>
              <a:off x="6056313" y="1935163"/>
              <a:ext cx="177800" cy="195263"/>
            </a:xfrm>
            <a:custGeom>
              <a:avLst/>
              <a:gdLst>
                <a:gd name="T0" fmla="*/ 43 w 47"/>
                <a:gd name="T1" fmla="*/ 51 h 51"/>
                <a:gd name="T2" fmla="*/ 4 w 47"/>
                <a:gd name="T3" fmla="*/ 51 h 51"/>
                <a:gd name="T4" fmla="*/ 1 w 47"/>
                <a:gd name="T5" fmla="*/ 49 h 51"/>
                <a:gd name="T6" fmla="*/ 0 w 47"/>
                <a:gd name="T7" fmla="*/ 45 h 51"/>
                <a:gd name="T8" fmla="*/ 20 w 47"/>
                <a:gd name="T9" fmla="*/ 2 h 51"/>
                <a:gd name="T10" fmla="*/ 24 w 47"/>
                <a:gd name="T11" fmla="*/ 0 h 51"/>
                <a:gd name="T12" fmla="*/ 27 w 47"/>
                <a:gd name="T13" fmla="*/ 2 h 51"/>
                <a:gd name="T14" fmla="*/ 47 w 47"/>
                <a:gd name="T15" fmla="*/ 45 h 51"/>
                <a:gd name="T16" fmla="*/ 46 w 47"/>
                <a:gd name="T17" fmla="*/ 49 h 51"/>
                <a:gd name="T18" fmla="*/ 43 w 47"/>
                <a:gd name="T19" fmla="*/ 51 h 51"/>
                <a:gd name="T20" fmla="*/ 24 w 47"/>
                <a:gd name="T21" fmla="*/ 4 h 51"/>
                <a:gd name="T22" fmla="*/ 23 w 47"/>
                <a:gd name="T23" fmla="*/ 4 h 51"/>
                <a:gd name="T24" fmla="*/ 4 w 47"/>
                <a:gd name="T25" fmla="*/ 47 h 51"/>
                <a:gd name="T26" fmla="*/ 4 w 47"/>
                <a:gd name="T27" fmla="*/ 47 h 51"/>
                <a:gd name="T28" fmla="*/ 4 w 47"/>
                <a:gd name="T29" fmla="*/ 47 h 51"/>
                <a:gd name="T30" fmla="*/ 43 w 47"/>
                <a:gd name="T31" fmla="*/ 47 h 51"/>
                <a:gd name="T32" fmla="*/ 43 w 47"/>
                <a:gd name="T33" fmla="*/ 47 h 51"/>
                <a:gd name="T34" fmla="*/ 43 w 47"/>
                <a:gd name="T35" fmla="*/ 47 h 51"/>
                <a:gd name="T36" fmla="*/ 24 w 47"/>
                <a:gd name="T37" fmla="*/ 4 h 51"/>
                <a:gd name="T38" fmla="*/ 24 w 47"/>
                <a:gd name="T3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1">
                  <a:moveTo>
                    <a:pt x="43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2" y="51"/>
                    <a:pt x="1" y="50"/>
                    <a:pt x="1" y="49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7"/>
                    <a:pt x="47" y="48"/>
                    <a:pt x="46" y="49"/>
                  </a:cubicBezTo>
                  <a:cubicBezTo>
                    <a:pt x="46" y="50"/>
                    <a:pt x="45" y="51"/>
                    <a:pt x="43" y="51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32"/>
            <p:cNvSpPr/>
            <p:nvPr/>
          </p:nvSpPr>
          <p:spPr bwMode="auto">
            <a:xfrm>
              <a:off x="6108701" y="1943100"/>
              <a:ext cx="76200" cy="92075"/>
            </a:xfrm>
            <a:custGeom>
              <a:avLst/>
              <a:gdLst>
                <a:gd name="T0" fmla="*/ 11 w 20"/>
                <a:gd name="T1" fmla="*/ 1 h 24"/>
                <a:gd name="T2" fmla="*/ 10 w 20"/>
                <a:gd name="T3" fmla="*/ 0 h 24"/>
                <a:gd name="T4" fmla="*/ 8 w 20"/>
                <a:gd name="T5" fmla="*/ 1 h 24"/>
                <a:gd name="T6" fmla="*/ 0 w 20"/>
                <a:gd name="T7" fmla="*/ 18 h 24"/>
                <a:gd name="T8" fmla="*/ 3 w 20"/>
                <a:gd name="T9" fmla="*/ 22 h 24"/>
                <a:gd name="T10" fmla="*/ 5 w 20"/>
                <a:gd name="T11" fmla="*/ 23 h 24"/>
                <a:gd name="T12" fmla="*/ 6 w 20"/>
                <a:gd name="T13" fmla="*/ 22 h 24"/>
                <a:gd name="T14" fmla="*/ 8 w 20"/>
                <a:gd name="T15" fmla="*/ 19 h 24"/>
                <a:gd name="T16" fmla="*/ 10 w 20"/>
                <a:gd name="T17" fmla="*/ 18 h 24"/>
                <a:gd name="T18" fmla="*/ 11 w 20"/>
                <a:gd name="T19" fmla="*/ 18 h 24"/>
                <a:gd name="T20" fmla="*/ 16 w 20"/>
                <a:gd name="T21" fmla="*/ 23 h 24"/>
                <a:gd name="T22" fmla="*/ 18 w 20"/>
                <a:gd name="T23" fmla="*/ 23 h 24"/>
                <a:gd name="T24" fmla="*/ 19 w 20"/>
                <a:gd name="T25" fmla="*/ 23 h 24"/>
                <a:gd name="T26" fmla="*/ 20 w 20"/>
                <a:gd name="T27" fmla="*/ 20 h 24"/>
                <a:gd name="T28" fmla="*/ 11 w 20"/>
                <a:gd name="T2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4">
                  <a:moveTo>
                    <a:pt x="11" y="1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3"/>
                    <a:pt x="5" y="23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7" y="24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33"/>
            <p:cNvSpPr/>
            <p:nvPr/>
          </p:nvSpPr>
          <p:spPr bwMode="auto">
            <a:xfrm>
              <a:off x="6132513" y="1943100"/>
              <a:ext cx="52388" cy="92075"/>
            </a:xfrm>
            <a:custGeom>
              <a:avLst/>
              <a:gdLst>
                <a:gd name="T0" fmla="*/ 4 w 14"/>
                <a:gd name="T1" fmla="*/ 0 h 24"/>
                <a:gd name="T2" fmla="*/ 2 w 14"/>
                <a:gd name="T3" fmla="*/ 1 h 24"/>
                <a:gd name="T4" fmla="*/ 2 w 14"/>
                <a:gd name="T5" fmla="*/ 1 h 24"/>
                <a:gd name="T6" fmla="*/ 0 w 14"/>
                <a:gd name="T7" fmla="*/ 6 h 24"/>
                <a:gd name="T8" fmla="*/ 6 w 14"/>
                <a:gd name="T9" fmla="*/ 19 h 24"/>
                <a:gd name="T10" fmla="*/ 10 w 14"/>
                <a:gd name="T11" fmla="*/ 23 h 24"/>
                <a:gd name="T12" fmla="*/ 12 w 14"/>
                <a:gd name="T13" fmla="*/ 23 h 24"/>
                <a:gd name="T14" fmla="*/ 13 w 14"/>
                <a:gd name="T15" fmla="*/ 23 h 24"/>
                <a:gd name="T16" fmla="*/ 14 w 14"/>
                <a:gd name="T17" fmla="*/ 20 h 24"/>
                <a:gd name="T18" fmla="*/ 5 w 14"/>
                <a:gd name="T19" fmla="*/ 1 h 24"/>
                <a:gd name="T20" fmla="*/ 4 w 14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34"/>
            <p:cNvSpPr>
              <a:spLocks noEditPoints="1"/>
            </p:cNvSpPr>
            <p:nvPr/>
          </p:nvSpPr>
          <p:spPr bwMode="auto">
            <a:xfrm>
              <a:off x="6102351" y="1935163"/>
              <a:ext cx="90488" cy="103188"/>
            </a:xfrm>
            <a:custGeom>
              <a:avLst/>
              <a:gdLst>
                <a:gd name="T0" fmla="*/ 19 w 24"/>
                <a:gd name="T1" fmla="*/ 27 h 27"/>
                <a:gd name="T2" fmla="*/ 17 w 24"/>
                <a:gd name="T3" fmla="*/ 26 h 27"/>
                <a:gd name="T4" fmla="*/ 12 w 24"/>
                <a:gd name="T5" fmla="*/ 22 h 27"/>
                <a:gd name="T6" fmla="*/ 12 w 24"/>
                <a:gd name="T7" fmla="*/ 22 h 27"/>
                <a:gd name="T8" fmla="*/ 12 w 24"/>
                <a:gd name="T9" fmla="*/ 22 h 27"/>
                <a:gd name="T10" fmla="*/ 10 w 24"/>
                <a:gd name="T11" fmla="*/ 25 h 27"/>
                <a:gd name="T12" fmla="*/ 7 w 24"/>
                <a:gd name="T13" fmla="*/ 26 h 27"/>
                <a:gd name="T14" fmla="*/ 4 w 24"/>
                <a:gd name="T15" fmla="*/ 25 h 27"/>
                <a:gd name="T16" fmla="*/ 1 w 24"/>
                <a:gd name="T17" fmla="*/ 21 h 27"/>
                <a:gd name="T18" fmla="*/ 1 w 24"/>
                <a:gd name="T19" fmla="*/ 19 h 27"/>
                <a:gd name="T20" fmla="*/ 8 w 24"/>
                <a:gd name="T21" fmla="*/ 2 h 27"/>
                <a:gd name="T22" fmla="*/ 12 w 24"/>
                <a:gd name="T23" fmla="*/ 0 h 27"/>
                <a:gd name="T24" fmla="*/ 15 w 24"/>
                <a:gd name="T25" fmla="*/ 2 h 27"/>
                <a:gd name="T26" fmla="*/ 24 w 24"/>
                <a:gd name="T27" fmla="*/ 22 h 27"/>
                <a:gd name="T28" fmla="*/ 24 w 24"/>
                <a:gd name="T29" fmla="*/ 23 h 27"/>
                <a:gd name="T30" fmla="*/ 22 w 24"/>
                <a:gd name="T31" fmla="*/ 25 h 27"/>
                <a:gd name="T32" fmla="*/ 20 w 24"/>
                <a:gd name="T33" fmla="*/ 27 h 27"/>
                <a:gd name="T34" fmla="*/ 19 w 24"/>
                <a:gd name="T35" fmla="*/ 27 h 27"/>
                <a:gd name="T36" fmla="*/ 12 w 24"/>
                <a:gd name="T37" fmla="*/ 18 h 27"/>
                <a:gd name="T38" fmla="*/ 14 w 24"/>
                <a:gd name="T39" fmla="*/ 19 h 27"/>
                <a:gd name="T40" fmla="*/ 19 w 24"/>
                <a:gd name="T41" fmla="*/ 24 h 27"/>
                <a:gd name="T42" fmla="*/ 19 w 24"/>
                <a:gd name="T43" fmla="*/ 24 h 27"/>
                <a:gd name="T44" fmla="*/ 19 w 24"/>
                <a:gd name="T45" fmla="*/ 24 h 27"/>
                <a:gd name="T46" fmla="*/ 19 w 24"/>
                <a:gd name="T47" fmla="*/ 24 h 27"/>
                <a:gd name="T48" fmla="*/ 20 w 24"/>
                <a:gd name="T49" fmla="*/ 22 h 27"/>
                <a:gd name="T50" fmla="*/ 12 w 24"/>
                <a:gd name="T51" fmla="*/ 4 h 27"/>
                <a:gd name="T52" fmla="*/ 11 w 24"/>
                <a:gd name="T53" fmla="*/ 4 h 27"/>
                <a:gd name="T54" fmla="*/ 4 w 24"/>
                <a:gd name="T55" fmla="*/ 20 h 27"/>
                <a:gd name="T56" fmla="*/ 7 w 24"/>
                <a:gd name="T57" fmla="*/ 23 h 27"/>
                <a:gd name="T58" fmla="*/ 7 w 24"/>
                <a:gd name="T59" fmla="*/ 23 h 27"/>
                <a:gd name="T60" fmla="*/ 7 w 24"/>
                <a:gd name="T61" fmla="*/ 23 h 27"/>
                <a:gd name="T62" fmla="*/ 9 w 24"/>
                <a:gd name="T63" fmla="*/ 20 h 27"/>
                <a:gd name="T64" fmla="*/ 11 w 24"/>
                <a:gd name="T65" fmla="*/ 18 h 27"/>
                <a:gd name="T66" fmla="*/ 12 w 24"/>
                <a:gd name="T6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7">
                  <a:moveTo>
                    <a:pt x="19" y="27"/>
                  </a:moveTo>
                  <a:cubicBezTo>
                    <a:pt x="18" y="27"/>
                    <a:pt x="18" y="27"/>
                    <a:pt x="17" y="2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ubicBezTo>
                    <a:pt x="6" y="26"/>
                    <a:pt x="5" y="26"/>
                    <a:pt x="4" y="2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1" y="1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3"/>
                    <a:pt x="24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1" y="27"/>
                    <a:pt x="20" y="27"/>
                  </a:cubicBezTo>
                  <a:cubicBezTo>
                    <a:pt x="20" y="27"/>
                    <a:pt x="20" y="27"/>
                    <a:pt x="19" y="27"/>
                  </a:cubicBezTo>
                  <a:close/>
                  <a:moveTo>
                    <a:pt x="12" y="18"/>
                  </a:moveTo>
                  <a:cubicBezTo>
                    <a:pt x="13" y="18"/>
                    <a:pt x="14" y="18"/>
                    <a:pt x="14" y="1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35"/>
            <p:cNvSpPr/>
            <p:nvPr/>
          </p:nvSpPr>
          <p:spPr bwMode="auto">
            <a:xfrm>
              <a:off x="5932488" y="1919288"/>
              <a:ext cx="184150" cy="203200"/>
            </a:xfrm>
            <a:custGeom>
              <a:avLst/>
              <a:gdLst>
                <a:gd name="T0" fmla="*/ 49 w 49"/>
                <a:gd name="T1" fmla="*/ 50 h 53"/>
                <a:gd name="T2" fmla="*/ 48 w 49"/>
                <a:gd name="T3" fmla="*/ 52 h 53"/>
                <a:gd name="T4" fmla="*/ 47 w 49"/>
                <a:gd name="T5" fmla="*/ 53 h 53"/>
                <a:gd name="T6" fmla="*/ 2 w 49"/>
                <a:gd name="T7" fmla="*/ 53 h 53"/>
                <a:gd name="T8" fmla="*/ 0 w 49"/>
                <a:gd name="T9" fmla="*/ 52 h 53"/>
                <a:gd name="T10" fmla="*/ 0 w 49"/>
                <a:gd name="T11" fmla="*/ 50 h 53"/>
                <a:gd name="T12" fmla="*/ 22 w 49"/>
                <a:gd name="T13" fmla="*/ 1 h 53"/>
                <a:gd name="T14" fmla="*/ 24 w 49"/>
                <a:gd name="T15" fmla="*/ 0 h 53"/>
                <a:gd name="T16" fmla="*/ 26 w 49"/>
                <a:gd name="T17" fmla="*/ 1 h 53"/>
                <a:gd name="T18" fmla="*/ 49 w 49"/>
                <a:gd name="T1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3">
                  <a:moveTo>
                    <a:pt x="49" y="50"/>
                  </a:moveTo>
                  <a:cubicBezTo>
                    <a:pt x="49" y="50"/>
                    <a:pt x="49" y="51"/>
                    <a:pt x="48" y="52"/>
                  </a:cubicBezTo>
                  <a:cubicBezTo>
                    <a:pt x="48" y="52"/>
                    <a:pt x="47" y="53"/>
                    <a:pt x="4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49" y="5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36"/>
            <p:cNvSpPr/>
            <p:nvPr/>
          </p:nvSpPr>
          <p:spPr bwMode="auto">
            <a:xfrm>
              <a:off x="6007101" y="1919288"/>
              <a:ext cx="109538" cy="203200"/>
            </a:xfrm>
            <a:custGeom>
              <a:avLst/>
              <a:gdLst>
                <a:gd name="T0" fmla="*/ 29 w 29"/>
                <a:gd name="T1" fmla="*/ 50 h 53"/>
                <a:gd name="T2" fmla="*/ 6 w 29"/>
                <a:gd name="T3" fmla="*/ 1 h 53"/>
                <a:gd name="T4" fmla="*/ 4 w 29"/>
                <a:gd name="T5" fmla="*/ 0 h 53"/>
                <a:gd name="T6" fmla="*/ 2 w 29"/>
                <a:gd name="T7" fmla="*/ 1 h 53"/>
                <a:gd name="T8" fmla="*/ 0 w 29"/>
                <a:gd name="T9" fmla="*/ 5 h 53"/>
                <a:gd name="T10" fmla="*/ 21 w 29"/>
                <a:gd name="T11" fmla="*/ 50 h 53"/>
                <a:gd name="T12" fmla="*/ 21 w 29"/>
                <a:gd name="T13" fmla="*/ 52 h 53"/>
                <a:gd name="T14" fmla="*/ 19 w 29"/>
                <a:gd name="T15" fmla="*/ 53 h 53"/>
                <a:gd name="T16" fmla="*/ 27 w 29"/>
                <a:gd name="T17" fmla="*/ 53 h 53"/>
                <a:gd name="T18" fmla="*/ 28 w 29"/>
                <a:gd name="T19" fmla="*/ 52 h 53"/>
                <a:gd name="T20" fmla="*/ 29 w 29"/>
                <a:gd name="T21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3">
                  <a:moveTo>
                    <a:pt x="29" y="5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1"/>
                    <a:pt x="21" y="52"/>
                  </a:cubicBezTo>
                  <a:cubicBezTo>
                    <a:pt x="20" y="52"/>
                    <a:pt x="20" y="53"/>
                    <a:pt x="19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8" y="52"/>
                    <a:pt x="28" y="52"/>
                  </a:cubicBezTo>
                  <a:cubicBezTo>
                    <a:pt x="29" y="51"/>
                    <a:pt x="29" y="50"/>
                    <a:pt x="29" y="5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37"/>
            <p:cNvSpPr>
              <a:spLocks noEditPoints="1"/>
            </p:cNvSpPr>
            <p:nvPr/>
          </p:nvSpPr>
          <p:spPr bwMode="auto">
            <a:xfrm>
              <a:off x="5924551" y="1912938"/>
              <a:ext cx="200025" cy="217488"/>
            </a:xfrm>
            <a:custGeom>
              <a:avLst/>
              <a:gdLst>
                <a:gd name="T0" fmla="*/ 49 w 53"/>
                <a:gd name="T1" fmla="*/ 57 h 57"/>
                <a:gd name="T2" fmla="*/ 4 w 53"/>
                <a:gd name="T3" fmla="*/ 57 h 57"/>
                <a:gd name="T4" fmla="*/ 0 w 53"/>
                <a:gd name="T5" fmla="*/ 55 h 57"/>
                <a:gd name="T6" fmla="*/ 0 w 53"/>
                <a:gd name="T7" fmla="*/ 51 h 57"/>
                <a:gd name="T8" fmla="*/ 23 w 53"/>
                <a:gd name="T9" fmla="*/ 2 h 57"/>
                <a:gd name="T10" fmla="*/ 26 w 53"/>
                <a:gd name="T11" fmla="*/ 0 h 57"/>
                <a:gd name="T12" fmla="*/ 30 w 53"/>
                <a:gd name="T13" fmla="*/ 2 h 57"/>
                <a:gd name="T14" fmla="*/ 52 w 53"/>
                <a:gd name="T15" fmla="*/ 51 h 57"/>
                <a:gd name="T16" fmla="*/ 52 w 53"/>
                <a:gd name="T17" fmla="*/ 55 h 57"/>
                <a:gd name="T18" fmla="*/ 49 w 53"/>
                <a:gd name="T19" fmla="*/ 57 h 57"/>
                <a:gd name="T20" fmla="*/ 26 w 53"/>
                <a:gd name="T21" fmla="*/ 4 h 57"/>
                <a:gd name="T22" fmla="*/ 26 w 53"/>
                <a:gd name="T23" fmla="*/ 4 h 57"/>
                <a:gd name="T24" fmla="*/ 3 w 53"/>
                <a:gd name="T25" fmla="*/ 53 h 57"/>
                <a:gd name="T26" fmla="*/ 3 w 53"/>
                <a:gd name="T27" fmla="*/ 53 h 57"/>
                <a:gd name="T28" fmla="*/ 4 w 53"/>
                <a:gd name="T29" fmla="*/ 53 h 57"/>
                <a:gd name="T30" fmla="*/ 49 w 53"/>
                <a:gd name="T31" fmla="*/ 53 h 57"/>
                <a:gd name="T32" fmla="*/ 49 w 53"/>
                <a:gd name="T33" fmla="*/ 53 h 57"/>
                <a:gd name="T34" fmla="*/ 49 w 53"/>
                <a:gd name="T35" fmla="*/ 53 h 57"/>
                <a:gd name="T36" fmla="*/ 26 w 53"/>
                <a:gd name="T37" fmla="*/ 4 h 57"/>
                <a:gd name="T38" fmla="*/ 26 w 53"/>
                <a:gd name="T3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7">
                  <a:moveTo>
                    <a:pt x="49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1" y="56"/>
                    <a:pt x="0" y="55"/>
                  </a:cubicBezTo>
                  <a:cubicBezTo>
                    <a:pt x="0" y="54"/>
                    <a:pt x="0" y="52"/>
                    <a:pt x="0" y="5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5" y="0"/>
                    <a:pt x="26" y="0"/>
                  </a:cubicBezTo>
                  <a:cubicBezTo>
                    <a:pt x="28" y="0"/>
                    <a:pt x="29" y="1"/>
                    <a:pt x="30" y="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52"/>
                    <a:pt x="53" y="54"/>
                    <a:pt x="52" y="55"/>
                  </a:cubicBezTo>
                  <a:cubicBezTo>
                    <a:pt x="51" y="56"/>
                    <a:pt x="50" y="57"/>
                    <a:pt x="49" y="57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3"/>
                    <a:pt x="4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38"/>
            <p:cNvSpPr/>
            <p:nvPr/>
          </p:nvSpPr>
          <p:spPr bwMode="auto">
            <a:xfrm>
              <a:off x="5984876" y="1919288"/>
              <a:ext cx="82550" cy="100013"/>
            </a:xfrm>
            <a:custGeom>
              <a:avLst/>
              <a:gdLst>
                <a:gd name="T0" fmla="*/ 12 w 22"/>
                <a:gd name="T1" fmla="*/ 1 h 26"/>
                <a:gd name="T2" fmla="*/ 10 w 22"/>
                <a:gd name="T3" fmla="*/ 0 h 26"/>
                <a:gd name="T4" fmla="*/ 8 w 22"/>
                <a:gd name="T5" fmla="*/ 1 h 26"/>
                <a:gd name="T6" fmla="*/ 0 w 22"/>
                <a:gd name="T7" fmla="*/ 20 h 26"/>
                <a:gd name="T8" fmla="*/ 3 w 22"/>
                <a:gd name="T9" fmla="*/ 25 h 26"/>
                <a:gd name="T10" fmla="*/ 5 w 22"/>
                <a:gd name="T11" fmla="*/ 25 h 26"/>
                <a:gd name="T12" fmla="*/ 7 w 22"/>
                <a:gd name="T13" fmla="*/ 24 h 26"/>
                <a:gd name="T14" fmla="*/ 9 w 22"/>
                <a:gd name="T15" fmla="*/ 21 h 26"/>
                <a:gd name="T16" fmla="*/ 10 w 22"/>
                <a:gd name="T17" fmla="*/ 20 h 26"/>
                <a:gd name="T18" fmla="*/ 12 w 22"/>
                <a:gd name="T19" fmla="*/ 20 h 26"/>
                <a:gd name="T20" fmla="*/ 18 w 22"/>
                <a:gd name="T21" fmla="*/ 26 h 26"/>
                <a:gd name="T22" fmla="*/ 19 w 22"/>
                <a:gd name="T23" fmla="*/ 26 h 26"/>
                <a:gd name="T24" fmla="*/ 21 w 22"/>
                <a:gd name="T25" fmla="*/ 25 h 26"/>
                <a:gd name="T26" fmla="*/ 22 w 22"/>
                <a:gd name="T27" fmla="*/ 23 h 26"/>
                <a:gd name="T28" fmla="*/ 12 w 22"/>
                <a:gd name="T2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6">
                  <a:moveTo>
                    <a:pt x="12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5" y="25"/>
                  </a:cubicBezTo>
                  <a:cubicBezTo>
                    <a:pt x="6" y="25"/>
                    <a:pt x="6" y="25"/>
                    <a:pt x="7" y="2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2" y="23"/>
                    <a:pt x="22" y="23"/>
                    <a:pt x="22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39"/>
            <p:cNvSpPr/>
            <p:nvPr/>
          </p:nvSpPr>
          <p:spPr bwMode="auto">
            <a:xfrm>
              <a:off x="6007101" y="1919288"/>
              <a:ext cx="60325" cy="100013"/>
            </a:xfrm>
            <a:custGeom>
              <a:avLst/>
              <a:gdLst>
                <a:gd name="T0" fmla="*/ 0 w 16"/>
                <a:gd name="T1" fmla="*/ 5 h 26"/>
                <a:gd name="T2" fmla="*/ 9 w 16"/>
                <a:gd name="T3" fmla="*/ 23 h 26"/>
                <a:gd name="T4" fmla="*/ 12 w 16"/>
                <a:gd name="T5" fmla="*/ 26 h 26"/>
                <a:gd name="T6" fmla="*/ 13 w 16"/>
                <a:gd name="T7" fmla="*/ 26 h 26"/>
                <a:gd name="T8" fmla="*/ 15 w 16"/>
                <a:gd name="T9" fmla="*/ 25 h 26"/>
                <a:gd name="T10" fmla="*/ 16 w 16"/>
                <a:gd name="T11" fmla="*/ 23 h 26"/>
                <a:gd name="T12" fmla="*/ 6 w 16"/>
                <a:gd name="T13" fmla="*/ 1 h 26"/>
                <a:gd name="T14" fmla="*/ 4 w 16"/>
                <a:gd name="T15" fmla="*/ 0 h 26"/>
                <a:gd name="T16" fmla="*/ 3 w 16"/>
                <a:gd name="T17" fmla="*/ 0 h 26"/>
                <a:gd name="T18" fmla="*/ 2 w 16"/>
                <a:gd name="T19" fmla="*/ 1 h 26"/>
                <a:gd name="T20" fmla="*/ 0 w 16"/>
                <a:gd name="T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0" y="5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5" y="26"/>
                    <a:pt x="15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40"/>
            <p:cNvSpPr>
              <a:spLocks noEditPoints="1"/>
            </p:cNvSpPr>
            <p:nvPr/>
          </p:nvSpPr>
          <p:spPr bwMode="auto">
            <a:xfrm>
              <a:off x="5976938" y="1912938"/>
              <a:ext cx="98425" cy="114300"/>
            </a:xfrm>
            <a:custGeom>
              <a:avLst/>
              <a:gdLst>
                <a:gd name="T0" fmla="*/ 21 w 26"/>
                <a:gd name="T1" fmla="*/ 30 h 30"/>
                <a:gd name="T2" fmla="*/ 21 w 26"/>
                <a:gd name="T3" fmla="*/ 30 h 30"/>
                <a:gd name="T4" fmla="*/ 18 w 26"/>
                <a:gd name="T5" fmla="*/ 29 h 30"/>
                <a:gd name="T6" fmla="*/ 13 w 26"/>
                <a:gd name="T7" fmla="*/ 24 h 30"/>
                <a:gd name="T8" fmla="*/ 13 w 26"/>
                <a:gd name="T9" fmla="*/ 24 h 30"/>
                <a:gd name="T10" fmla="*/ 12 w 26"/>
                <a:gd name="T11" fmla="*/ 24 h 30"/>
                <a:gd name="T12" fmla="*/ 10 w 26"/>
                <a:gd name="T13" fmla="*/ 27 h 30"/>
                <a:gd name="T14" fmla="*/ 7 w 26"/>
                <a:gd name="T15" fmla="*/ 29 h 30"/>
                <a:gd name="T16" fmla="*/ 4 w 26"/>
                <a:gd name="T17" fmla="*/ 28 h 30"/>
                <a:gd name="T18" fmla="*/ 0 w 26"/>
                <a:gd name="T19" fmla="*/ 23 h 30"/>
                <a:gd name="T20" fmla="*/ 0 w 26"/>
                <a:gd name="T21" fmla="*/ 21 h 30"/>
                <a:gd name="T22" fmla="*/ 9 w 26"/>
                <a:gd name="T23" fmla="*/ 2 h 30"/>
                <a:gd name="T24" fmla="*/ 12 w 26"/>
                <a:gd name="T25" fmla="*/ 0 h 30"/>
                <a:gd name="T26" fmla="*/ 16 w 26"/>
                <a:gd name="T27" fmla="*/ 2 h 30"/>
                <a:gd name="T28" fmla="*/ 26 w 26"/>
                <a:gd name="T29" fmla="*/ 24 h 30"/>
                <a:gd name="T30" fmla="*/ 26 w 26"/>
                <a:gd name="T31" fmla="*/ 26 h 30"/>
                <a:gd name="T32" fmla="*/ 24 w 26"/>
                <a:gd name="T33" fmla="*/ 28 h 30"/>
                <a:gd name="T34" fmla="*/ 22 w 26"/>
                <a:gd name="T35" fmla="*/ 30 h 30"/>
                <a:gd name="T36" fmla="*/ 21 w 26"/>
                <a:gd name="T37" fmla="*/ 30 h 30"/>
                <a:gd name="T38" fmla="*/ 13 w 26"/>
                <a:gd name="T39" fmla="*/ 20 h 30"/>
                <a:gd name="T40" fmla="*/ 15 w 26"/>
                <a:gd name="T41" fmla="*/ 21 h 30"/>
                <a:gd name="T42" fmla="*/ 21 w 26"/>
                <a:gd name="T43" fmla="*/ 26 h 30"/>
                <a:gd name="T44" fmla="*/ 21 w 26"/>
                <a:gd name="T45" fmla="*/ 27 h 30"/>
                <a:gd name="T46" fmla="*/ 21 w 26"/>
                <a:gd name="T47" fmla="*/ 27 h 30"/>
                <a:gd name="T48" fmla="*/ 21 w 26"/>
                <a:gd name="T49" fmla="*/ 26 h 30"/>
                <a:gd name="T50" fmla="*/ 22 w 26"/>
                <a:gd name="T51" fmla="*/ 25 h 30"/>
                <a:gd name="T52" fmla="*/ 12 w 26"/>
                <a:gd name="T53" fmla="*/ 4 h 30"/>
                <a:gd name="T54" fmla="*/ 12 w 26"/>
                <a:gd name="T55" fmla="*/ 4 h 30"/>
                <a:gd name="T56" fmla="*/ 4 w 26"/>
                <a:gd name="T57" fmla="*/ 22 h 30"/>
                <a:gd name="T58" fmla="*/ 7 w 26"/>
                <a:gd name="T59" fmla="*/ 25 h 30"/>
                <a:gd name="T60" fmla="*/ 7 w 26"/>
                <a:gd name="T61" fmla="*/ 26 h 30"/>
                <a:gd name="T62" fmla="*/ 7 w 26"/>
                <a:gd name="T63" fmla="*/ 25 h 30"/>
                <a:gd name="T64" fmla="*/ 9 w 26"/>
                <a:gd name="T65" fmla="*/ 22 h 30"/>
                <a:gd name="T66" fmla="*/ 12 w 26"/>
                <a:gd name="T67" fmla="*/ 20 h 30"/>
                <a:gd name="T68" fmla="*/ 13 w 26"/>
                <a:gd name="T6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0"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9" y="30"/>
                    <a:pt x="18" y="29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29"/>
                    <a:pt x="5" y="29"/>
                    <a:pt x="4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3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13" y="20"/>
                  </a:moveTo>
                  <a:cubicBezTo>
                    <a:pt x="14" y="20"/>
                    <a:pt x="14" y="21"/>
                    <a:pt x="15" y="21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1" y="20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6983412" y="2583618"/>
            <a:ext cx="681038" cy="687388"/>
            <a:chOff x="6626226" y="1778000"/>
            <a:chExt cx="681038" cy="687388"/>
          </a:xfrm>
        </p:grpSpPr>
        <p:sp>
          <p:nvSpPr>
            <p:cNvPr id="221" name="Freeform 141"/>
            <p:cNvSpPr/>
            <p:nvPr/>
          </p:nvSpPr>
          <p:spPr bwMode="auto">
            <a:xfrm>
              <a:off x="7100888" y="2282825"/>
              <a:ext cx="184150" cy="149225"/>
            </a:xfrm>
            <a:custGeom>
              <a:avLst/>
              <a:gdLst>
                <a:gd name="T0" fmla="*/ 4 w 49"/>
                <a:gd name="T1" fmla="*/ 8 h 39"/>
                <a:gd name="T2" fmla="*/ 0 w 49"/>
                <a:gd name="T3" fmla="*/ 39 h 39"/>
                <a:gd name="T4" fmla="*/ 18 w 49"/>
                <a:gd name="T5" fmla="*/ 24 h 39"/>
                <a:gd name="T6" fmla="*/ 47 w 49"/>
                <a:gd name="T7" fmla="*/ 24 h 39"/>
                <a:gd name="T8" fmla="*/ 49 w 49"/>
                <a:gd name="T9" fmla="*/ 20 h 39"/>
                <a:gd name="T10" fmla="*/ 47 w 49"/>
                <a:gd name="T11" fmla="*/ 15 h 39"/>
                <a:gd name="T12" fmla="*/ 28 w 49"/>
                <a:gd name="T13" fmla="*/ 0 h 39"/>
                <a:gd name="T14" fmla="*/ 4 w 49"/>
                <a:gd name="T15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4" y="8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8" y="24"/>
                    <a:pt x="18" y="24"/>
                  </a:cubicBezTo>
                  <a:cubicBezTo>
                    <a:pt x="26" y="24"/>
                    <a:pt x="34" y="33"/>
                    <a:pt x="47" y="24"/>
                  </a:cubicBezTo>
                  <a:cubicBezTo>
                    <a:pt x="48" y="23"/>
                    <a:pt x="49" y="21"/>
                    <a:pt x="49" y="20"/>
                  </a:cubicBezTo>
                  <a:cubicBezTo>
                    <a:pt x="49" y="18"/>
                    <a:pt x="48" y="16"/>
                    <a:pt x="47" y="15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42"/>
            <p:cNvSpPr/>
            <p:nvPr/>
          </p:nvSpPr>
          <p:spPr bwMode="auto">
            <a:xfrm>
              <a:off x="7164388" y="2282825"/>
              <a:ext cx="120650" cy="106363"/>
            </a:xfrm>
            <a:custGeom>
              <a:avLst/>
              <a:gdLst>
                <a:gd name="T0" fmla="*/ 30 w 32"/>
                <a:gd name="T1" fmla="*/ 15 h 28"/>
                <a:gd name="T2" fmla="*/ 11 w 32"/>
                <a:gd name="T3" fmla="*/ 0 h 28"/>
                <a:gd name="T4" fmla="*/ 0 w 32"/>
                <a:gd name="T5" fmla="*/ 3 h 28"/>
                <a:gd name="T6" fmla="*/ 19 w 32"/>
                <a:gd name="T7" fmla="*/ 19 h 28"/>
                <a:gd name="T8" fmla="*/ 21 w 32"/>
                <a:gd name="T9" fmla="*/ 23 h 28"/>
                <a:gd name="T10" fmla="*/ 19 w 32"/>
                <a:gd name="T11" fmla="*/ 27 h 28"/>
                <a:gd name="T12" fmla="*/ 18 w 32"/>
                <a:gd name="T13" fmla="*/ 28 h 28"/>
                <a:gd name="T14" fmla="*/ 30 w 32"/>
                <a:gd name="T15" fmla="*/ 24 h 28"/>
                <a:gd name="T16" fmla="*/ 32 w 32"/>
                <a:gd name="T17" fmla="*/ 20 h 28"/>
                <a:gd name="T18" fmla="*/ 30 w 32"/>
                <a:gd name="T1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30" y="15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2"/>
                    <a:pt x="21" y="23"/>
                  </a:cubicBezTo>
                  <a:cubicBezTo>
                    <a:pt x="21" y="25"/>
                    <a:pt x="20" y="26"/>
                    <a:pt x="19" y="27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22" y="28"/>
                    <a:pt x="26" y="27"/>
                    <a:pt x="30" y="24"/>
                  </a:cubicBezTo>
                  <a:cubicBezTo>
                    <a:pt x="31" y="23"/>
                    <a:pt x="32" y="21"/>
                    <a:pt x="32" y="20"/>
                  </a:cubicBezTo>
                  <a:cubicBezTo>
                    <a:pt x="32" y="18"/>
                    <a:pt x="31" y="16"/>
                    <a:pt x="30" y="15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43"/>
            <p:cNvSpPr/>
            <p:nvPr/>
          </p:nvSpPr>
          <p:spPr bwMode="auto">
            <a:xfrm>
              <a:off x="7205663" y="1981200"/>
              <a:ext cx="93663" cy="141288"/>
            </a:xfrm>
            <a:custGeom>
              <a:avLst/>
              <a:gdLst>
                <a:gd name="T0" fmla="*/ 0 w 25"/>
                <a:gd name="T1" fmla="*/ 0 h 37"/>
                <a:gd name="T2" fmla="*/ 22 w 25"/>
                <a:gd name="T3" fmla="*/ 15 h 37"/>
                <a:gd name="T4" fmla="*/ 24 w 25"/>
                <a:gd name="T5" fmla="*/ 18 h 37"/>
                <a:gd name="T6" fmla="*/ 24 w 25"/>
                <a:gd name="T7" fmla="*/ 22 h 37"/>
                <a:gd name="T8" fmla="*/ 4 w 25"/>
                <a:gd name="T9" fmla="*/ 36 h 37"/>
                <a:gd name="T10" fmla="*/ 0 w 25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">
                  <a:moveTo>
                    <a:pt x="0" y="0"/>
                  </a:moveTo>
                  <a:cubicBezTo>
                    <a:pt x="0" y="0"/>
                    <a:pt x="11" y="12"/>
                    <a:pt x="22" y="15"/>
                  </a:cubicBezTo>
                  <a:cubicBezTo>
                    <a:pt x="23" y="16"/>
                    <a:pt x="24" y="17"/>
                    <a:pt x="24" y="18"/>
                  </a:cubicBezTo>
                  <a:cubicBezTo>
                    <a:pt x="25" y="19"/>
                    <a:pt x="25" y="21"/>
                    <a:pt x="24" y="22"/>
                  </a:cubicBezTo>
                  <a:cubicBezTo>
                    <a:pt x="20" y="28"/>
                    <a:pt x="12" y="37"/>
                    <a:pt x="4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44"/>
            <p:cNvSpPr/>
            <p:nvPr/>
          </p:nvSpPr>
          <p:spPr bwMode="auto">
            <a:xfrm>
              <a:off x="7205663" y="1981200"/>
              <a:ext cx="93663" cy="141288"/>
            </a:xfrm>
            <a:custGeom>
              <a:avLst/>
              <a:gdLst>
                <a:gd name="T0" fmla="*/ 24 w 25"/>
                <a:gd name="T1" fmla="*/ 18 h 37"/>
                <a:gd name="T2" fmla="*/ 22 w 25"/>
                <a:gd name="T3" fmla="*/ 15 h 37"/>
                <a:gd name="T4" fmla="*/ 0 w 25"/>
                <a:gd name="T5" fmla="*/ 0 h 37"/>
                <a:gd name="T6" fmla="*/ 1 w 25"/>
                <a:gd name="T7" fmla="*/ 10 h 37"/>
                <a:gd name="T8" fmla="*/ 13 w 25"/>
                <a:gd name="T9" fmla="*/ 16 h 37"/>
                <a:gd name="T10" fmla="*/ 16 w 25"/>
                <a:gd name="T11" fmla="*/ 19 h 37"/>
                <a:gd name="T12" fmla="*/ 15 w 25"/>
                <a:gd name="T13" fmla="*/ 23 h 37"/>
                <a:gd name="T14" fmla="*/ 4 w 25"/>
                <a:gd name="T15" fmla="*/ 35 h 37"/>
                <a:gd name="T16" fmla="*/ 4 w 25"/>
                <a:gd name="T17" fmla="*/ 36 h 37"/>
                <a:gd name="T18" fmla="*/ 24 w 25"/>
                <a:gd name="T19" fmla="*/ 22 h 37"/>
                <a:gd name="T20" fmla="*/ 24 w 25"/>
                <a:gd name="T2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7">
                  <a:moveTo>
                    <a:pt x="24" y="18"/>
                  </a:moveTo>
                  <a:cubicBezTo>
                    <a:pt x="24" y="17"/>
                    <a:pt x="23" y="16"/>
                    <a:pt x="22" y="15"/>
                  </a:cubicBezTo>
                  <a:cubicBezTo>
                    <a:pt x="11" y="12"/>
                    <a:pt x="0" y="0"/>
                    <a:pt x="0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2"/>
                    <a:pt x="9" y="15"/>
                    <a:pt x="13" y="16"/>
                  </a:cubicBezTo>
                  <a:cubicBezTo>
                    <a:pt x="14" y="17"/>
                    <a:pt x="15" y="18"/>
                    <a:pt x="16" y="19"/>
                  </a:cubicBezTo>
                  <a:cubicBezTo>
                    <a:pt x="16" y="20"/>
                    <a:pt x="16" y="22"/>
                    <a:pt x="15" y="23"/>
                  </a:cubicBezTo>
                  <a:cubicBezTo>
                    <a:pt x="13" y="27"/>
                    <a:pt x="9" y="32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2" y="37"/>
                    <a:pt x="20" y="28"/>
                    <a:pt x="24" y="22"/>
                  </a:cubicBezTo>
                  <a:cubicBezTo>
                    <a:pt x="25" y="21"/>
                    <a:pt x="25" y="19"/>
                    <a:pt x="24" y="18"/>
                  </a:cubicBez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45"/>
            <p:cNvSpPr/>
            <p:nvPr/>
          </p:nvSpPr>
          <p:spPr bwMode="auto">
            <a:xfrm>
              <a:off x="6945313" y="2138363"/>
              <a:ext cx="106363" cy="125413"/>
            </a:xfrm>
            <a:custGeom>
              <a:avLst/>
              <a:gdLst>
                <a:gd name="T0" fmla="*/ 3 w 28"/>
                <a:gd name="T1" fmla="*/ 0 h 33"/>
                <a:gd name="T2" fmla="*/ 0 w 28"/>
                <a:gd name="T3" fmla="*/ 26 h 33"/>
                <a:gd name="T4" fmla="*/ 1 w 28"/>
                <a:gd name="T5" fmla="*/ 30 h 33"/>
                <a:gd name="T6" fmla="*/ 4 w 28"/>
                <a:gd name="T7" fmla="*/ 32 h 33"/>
                <a:gd name="T8" fmla="*/ 28 w 28"/>
                <a:gd name="T9" fmla="*/ 26 h 33"/>
                <a:gd name="T10" fmla="*/ 3 w 2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3" y="0"/>
                  </a:moveTo>
                  <a:cubicBezTo>
                    <a:pt x="3" y="0"/>
                    <a:pt x="5" y="16"/>
                    <a:pt x="0" y="26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11" y="33"/>
                    <a:pt x="23" y="33"/>
                    <a:pt x="28" y="2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46"/>
            <p:cNvSpPr/>
            <p:nvPr/>
          </p:nvSpPr>
          <p:spPr bwMode="auto">
            <a:xfrm>
              <a:off x="6945313" y="2138363"/>
              <a:ext cx="38100" cy="125413"/>
            </a:xfrm>
            <a:custGeom>
              <a:avLst/>
              <a:gdLst>
                <a:gd name="T0" fmla="*/ 7 w 10"/>
                <a:gd name="T1" fmla="*/ 31 h 33"/>
                <a:gd name="T2" fmla="*/ 7 w 10"/>
                <a:gd name="T3" fmla="*/ 27 h 33"/>
                <a:gd name="T4" fmla="*/ 10 w 10"/>
                <a:gd name="T5" fmla="*/ 7 h 33"/>
                <a:gd name="T6" fmla="*/ 3 w 10"/>
                <a:gd name="T7" fmla="*/ 0 h 33"/>
                <a:gd name="T8" fmla="*/ 0 w 10"/>
                <a:gd name="T9" fmla="*/ 26 h 33"/>
                <a:gd name="T10" fmla="*/ 1 w 10"/>
                <a:gd name="T11" fmla="*/ 30 h 33"/>
                <a:gd name="T12" fmla="*/ 4 w 10"/>
                <a:gd name="T13" fmla="*/ 32 h 33"/>
                <a:gd name="T14" fmla="*/ 9 w 10"/>
                <a:gd name="T15" fmla="*/ 33 h 33"/>
                <a:gd name="T16" fmla="*/ 7 w 10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3">
                  <a:moveTo>
                    <a:pt x="7" y="31"/>
                  </a:moveTo>
                  <a:cubicBezTo>
                    <a:pt x="7" y="30"/>
                    <a:pt x="7" y="28"/>
                    <a:pt x="7" y="27"/>
                  </a:cubicBezTo>
                  <a:cubicBezTo>
                    <a:pt x="10" y="21"/>
                    <a:pt x="10" y="13"/>
                    <a:pt x="10" y="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16"/>
                    <a:pt x="0" y="26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5" y="32"/>
                    <a:pt x="7" y="33"/>
                    <a:pt x="9" y="33"/>
                  </a:cubicBezTo>
                  <a:cubicBezTo>
                    <a:pt x="8" y="32"/>
                    <a:pt x="8" y="32"/>
                    <a:pt x="7" y="31"/>
                  </a:cubicBezTo>
                  <a:close/>
                </a:path>
              </a:pathLst>
            </a:custGeom>
            <a:solidFill>
              <a:srgbClr val="97D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47"/>
            <p:cNvSpPr>
              <a:spLocks noEditPoints="1"/>
            </p:cNvSpPr>
            <p:nvPr/>
          </p:nvSpPr>
          <p:spPr bwMode="auto">
            <a:xfrm>
              <a:off x="7197726" y="1976438"/>
              <a:ext cx="109538" cy="149225"/>
            </a:xfrm>
            <a:custGeom>
              <a:avLst/>
              <a:gdLst>
                <a:gd name="T0" fmla="*/ 7 w 29"/>
                <a:gd name="T1" fmla="*/ 39 h 39"/>
                <a:gd name="T2" fmla="*/ 6 w 29"/>
                <a:gd name="T3" fmla="*/ 39 h 39"/>
                <a:gd name="T4" fmla="*/ 4 w 29"/>
                <a:gd name="T5" fmla="*/ 38 h 39"/>
                <a:gd name="T6" fmla="*/ 0 w 29"/>
                <a:gd name="T7" fmla="*/ 2 h 39"/>
                <a:gd name="T8" fmla="*/ 1 w 29"/>
                <a:gd name="T9" fmla="*/ 0 h 39"/>
                <a:gd name="T10" fmla="*/ 3 w 29"/>
                <a:gd name="T11" fmla="*/ 0 h 39"/>
                <a:gd name="T12" fmla="*/ 24 w 29"/>
                <a:gd name="T13" fmla="*/ 14 h 39"/>
                <a:gd name="T14" fmla="*/ 28 w 29"/>
                <a:gd name="T15" fmla="*/ 18 h 39"/>
                <a:gd name="T16" fmla="*/ 27 w 29"/>
                <a:gd name="T17" fmla="*/ 24 h 39"/>
                <a:gd name="T18" fmla="*/ 7 w 29"/>
                <a:gd name="T19" fmla="*/ 39 h 39"/>
                <a:gd name="T20" fmla="*/ 4 w 29"/>
                <a:gd name="T21" fmla="*/ 6 h 39"/>
                <a:gd name="T22" fmla="*/ 7 w 29"/>
                <a:gd name="T23" fmla="*/ 36 h 39"/>
                <a:gd name="T24" fmla="*/ 24 w 29"/>
                <a:gd name="T25" fmla="*/ 22 h 39"/>
                <a:gd name="T26" fmla="*/ 25 w 29"/>
                <a:gd name="T27" fmla="*/ 20 h 39"/>
                <a:gd name="T28" fmla="*/ 23 w 29"/>
                <a:gd name="T29" fmla="*/ 18 h 39"/>
                <a:gd name="T30" fmla="*/ 4 w 29"/>
                <a:gd name="T31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9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14" y="11"/>
                    <a:pt x="24" y="14"/>
                  </a:cubicBezTo>
                  <a:cubicBezTo>
                    <a:pt x="26" y="15"/>
                    <a:pt x="27" y="16"/>
                    <a:pt x="28" y="18"/>
                  </a:cubicBezTo>
                  <a:cubicBezTo>
                    <a:pt x="29" y="20"/>
                    <a:pt x="29" y="22"/>
                    <a:pt x="27" y="24"/>
                  </a:cubicBezTo>
                  <a:cubicBezTo>
                    <a:pt x="23" y="31"/>
                    <a:pt x="16" y="39"/>
                    <a:pt x="7" y="39"/>
                  </a:cubicBezTo>
                  <a:close/>
                  <a:moveTo>
                    <a:pt x="4" y="6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15" y="35"/>
                    <a:pt x="21" y="27"/>
                    <a:pt x="24" y="22"/>
                  </a:cubicBezTo>
                  <a:cubicBezTo>
                    <a:pt x="25" y="21"/>
                    <a:pt x="25" y="20"/>
                    <a:pt x="25" y="20"/>
                  </a:cubicBezTo>
                  <a:cubicBezTo>
                    <a:pt x="24" y="19"/>
                    <a:pt x="24" y="18"/>
                    <a:pt x="23" y="18"/>
                  </a:cubicBezTo>
                  <a:cubicBezTo>
                    <a:pt x="15" y="16"/>
                    <a:pt x="8" y="10"/>
                    <a:pt x="4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48"/>
            <p:cNvSpPr>
              <a:spLocks noEditPoints="1"/>
            </p:cNvSpPr>
            <p:nvPr/>
          </p:nvSpPr>
          <p:spPr bwMode="auto">
            <a:xfrm>
              <a:off x="6937376" y="2130425"/>
              <a:ext cx="120650" cy="136525"/>
            </a:xfrm>
            <a:custGeom>
              <a:avLst/>
              <a:gdLst>
                <a:gd name="T0" fmla="*/ 13 w 32"/>
                <a:gd name="T1" fmla="*/ 36 h 36"/>
                <a:gd name="T2" fmla="*/ 13 w 32"/>
                <a:gd name="T3" fmla="*/ 36 h 36"/>
                <a:gd name="T4" fmla="*/ 6 w 32"/>
                <a:gd name="T5" fmla="*/ 36 h 36"/>
                <a:gd name="T6" fmla="*/ 1 w 32"/>
                <a:gd name="T7" fmla="*/ 33 h 36"/>
                <a:gd name="T8" fmla="*/ 1 w 32"/>
                <a:gd name="T9" fmla="*/ 27 h 36"/>
                <a:gd name="T10" fmla="*/ 3 w 32"/>
                <a:gd name="T11" fmla="*/ 2 h 36"/>
                <a:gd name="T12" fmla="*/ 4 w 32"/>
                <a:gd name="T13" fmla="*/ 0 h 36"/>
                <a:gd name="T14" fmla="*/ 7 w 32"/>
                <a:gd name="T15" fmla="*/ 0 h 36"/>
                <a:gd name="T16" fmla="*/ 31 w 32"/>
                <a:gd name="T17" fmla="*/ 27 h 36"/>
                <a:gd name="T18" fmla="*/ 32 w 32"/>
                <a:gd name="T19" fmla="*/ 29 h 36"/>
                <a:gd name="T20" fmla="*/ 13 w 32"/>
                <a:gd name="T21" fmla="*/ 36 h 36"/>
                <a:gd name="T22" fmla="*/ 7 w 32"/>
                <a:gd name="T23" fmla="*/ 6 h 36"/>
                <a:gd name="T24" fmla="*/ 4 w 32"/>
                <a:gd name="T25" fmla="*/ 29 h 36"/>
                <a:gd name="T26" fmla="*/ 4 w 32"/>
                <a:gd name="T27" fmla="*/ 31 h 36"/>
                <a:gd name="T28" fmla="*/ 6 w 32"/>
                <a:gd name="T29" fmla="*/ 32 h 36"/>
                <a:gd name="T30" fmla="*/ 13 w 32"/>
                <a:gd name="T31" fmla="*/ 33 h 36"/>
                <a:gd name="T32" fmla="*/ 13 w 32"/>
                <a:gd name="T33" fmla="*/ 33 h 36"/>
                <a:gd name="T34" fmla="*/ 28 w 32"/>
                <a:gd name="T35" fmla="*/ 28 h 36"/>
                <a:gd name="T36" fmla="*/ 7 w 32"/>
                <a:gd name="T3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6">
                  <a:moveTo>
                    <a:pt x="13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0" y="36"/>
                    <a:pt x="8" y="36"/>
                    <a:pt x="6" y="36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0" y="31"/>
                    <a:pt x="0" y="29"/>
                    <a:pt x="1" y="27"/>
                  </a:cubicBezTo>
                  <a:cubicBezTo>
                    <a:pt x="5" y="17"/>
                    <a:pt x="3" y="2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28" y="34"/>
                    <a:pt x="22" y="36"/>
                    <a:pt x="13" y="36"/>
                  </a:cubicBezTo>
                  <a:close/>
                  <a:moveTo>
                    <a:pt x="7" y="6"/>
                  </a:moveTo>
                  <a:cubicBezTo>
                    <a:pt x="7" y="12"/>
                    <a:pt x="7" y="22"/>
                    <a:pt x="4" y="29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8" y="33"/>
                    <a:pt x="11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8" y="33"/>
                    <a:pt x="24" y="32"/>
                    <a:pt x="28" y="28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49"/>
            <p:cNvSpPr/>
            <p:nvPr/>
          </p:nvSpPr>
          <p:spPr bwMode="auto">
            <a:xfrm>
              <a:off x="6670676" y="1824038"/>
              <a:ext cx="249238" cy="641350"/>
            </a:xfrm>
            <a:custGeom>
              <a:avLst/>
              <a:gdLst>
                <a:gd name="T0" fmla="*/ 33 w 66"/>
                <a:gd name="T1" fmla="*/ 168 h 168"/>
                <a:gd name="T2" fmla="*/ 33 w 66"/>
                <a:gd name="T3" fmla="*/ 168 h 168"/>
                <a:gd name="T4" fmla="*/ 0 w 66"/>
                <a:gd name="T5" fmla="*/ 135 h 168"/>
                <a:gd name="T6" fmla="*/ 0 w 66"/>
                <a:gd name="T7" fmla="*/ 2 h 168"/>
                <a:gd name="T8" fmla="*/ 2 w 66"/>
                <a:gd name="T9" fmla="*/ 0 h 168"/>
                <a:gd name="T10" fmla="*/ 4 w 66"/>
                <a:gd name="T11" fmla="*/ 2 h 168"/>
                <a:gd name="T12" fmla="*/ 4 w 66"/>
                <a:gd name="T13" fmla="*/ 135 h 168"/>
                <a:gd name="T14" fmla="*/ 33 w 66"/>
                <a:gd name="T15" fmla="*/ 164 h 168"/>
                <a:gd name="T16" fmla="*/ 33 w 66"/>
                <a:gd name="T17" fmla="*/ 164 h 168"/>
                <a:gd name="T18" fmla="*/ 62 w 66"/>
                <a:gd name="T19" fmla="*/ 135 h 168"/>
                <a:gd name="T20" fmla="*/ 62 w 66"/>
                <a:gd name="T21" fmla="*/ 118 h 168"/>
                <a:gd name="T22" fmla="*/ 47 w 66"/>
                <a:gd name="T23" fmla="*/ 131 h 168"/>
                <a:gd name="T24" fmla="*/ 44 w 66"/>
                <a:gd name="T25" fmla="*/ 131 h 168"/>
                <a:gd name="T26" fmla="*/ 44 w 66"/>
                <a:gd name="T27" fmla="*/ 128 h 168"/>
                <a:gd name="T28" fmla="*/ 63 w 66"/>
                <a:gd name="T29" fmla="*/ 113 h 168"/>
                <a:gd name="T30" fmla="*/ 65 w 66"/>
                <a:gd name="T31" fmla="*/ 113 h 168"/>
                <a:gd name="T32" fmla="*/ 66 w 66"/>
                <a:gd name="T33" fmla="*/ 114 h 168"/>
                <a:gd name="T34" fmla="*/ 66 w 66"/>
                <a:gd name="T35" fmla="*/ 135 h 168"/>
                <a:gd name="T36" fmla="*/ 33 w 66"/>
                <a:gd name="T3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68">
                  <a:moveTo>
                    <a:pt x="33" y="168"/>
                  </a:moveTo>
                  <a:cubicBezTo>
                    <a:pt x="33" y="168"/>
                    <a:pt x="33" y="168"/>
                    <a:pt x="33" y="168"/>
                  </a:cubicBezTo>
                  <a:cubicBezTo>
                    <a:pt x="15" y="168"/>
                    <a:pt x="0" y="153"/>
                    <a:pt x="0" y="1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51"/>
                    <a:pt x="17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49" y="164"/>
                    <a:pt x="62" y="151"/>
                    <a:pt x="62" y="135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6" y="132"/>
                    <a:pt x="45" y="132"/>
                    <a:pt x="44" y="131"/>
                  </a:cubicBezTo>
                  <a:cubicBezTo>
                    <a:pt x="43" y="130"/>
                    <a:pt x="44" y="129"/>
                    <a:pt x="44" y="12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3" y="113"/>
                    <a:pt x="64" y="112"/>
                    <a:pt x="65" y="113"/>
                  </a:cubicBezTo>
                  <a:cubicBezTo>
                    <a:pt x="65" y="113"/>
                    <a:pt x="66" y="114"/>
                    <a:pt x="66" y="114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53"/>
                    <a:pt x="51" y="168"/>
                    <a:pt x="33" y="16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Oval 150"/>
            <p:cNvSpPr>
              <a:spLocks noChangeArrowheads="1"/>
            </p:cNvSpPr>
            <p:nvPr/>
          </p:nvSpPr>
          <p:spPr bwMode="auto">
            <a:xfrm>
              <a:off x="6632576" y="2041525"/>
              <a:ext cx="90488" cy="92075"/>
            </a:xfrm>
            <a:prstGeom prst="ellipse">
              <a:avLst/>
            </a:pr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51"/>
            <p:cNvSpPr/>
            <p:nvPr/>
          </p:nvSpPr>
          <p:spPr bwMode="auto">
            <a:xfrm>
              <a:off x="6662738" y="2041525"/>
              <a:ext cx="60325" cy="92075"/>
            </a:xfrm>
            <a:custGeom>
              <a:avLst/>
              <a:gdLst>
                <a:gd name="T0" fmla="*/ 4 w 16"/>
                <a:gd name="T1" fmla="*/ 0 h 24"/>
                <a:gd name="T2" fmla="*/ 0 w 16"/>
                <a:gd name="T3" fmla="*/ 1 h 24"/>
                <a:gd name="T4" fmla="*/ 8 w 16"/>
                <a:gd name="T5" fmla="*/ 12 h 24"/>
                <a:gd name="T6" fmla="*/ 0 w 16"/>
                <a:gd name="T7" fmla="*/ 23 h 24"/>
                <a:gd name="T8" fmla="*/ 4 w 16"/>
                <a:gd name="T9" fmla="*/ 24 h 24"/>
                <a:gd name="T10" fmla="*/ 16 w 16"/>
                <a:gd name="T11" fmla="*/ 12 h 24"/>
                <a:gd name="T12" fmla="*/ 4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5" y="2"/>
                    <a:pt x="8" y="7"/>
                    <a:pt x="8" y="12"/>
                  </a:cubicBezTo>
                  <a:cubicBezTo>
                    <a:pt x="8" y="17"/>
                    <a:pt x="5" y="22"/>
                    <a:pt x="0" y="23"/>
                  </a:cubicBezTo>
                  <a:cubicBezTo>
                    <a:pt x="1" y="23"/>
                    <a:pt x="3" y="24"/>
                    <a:pt x="4" y="24"/>
                  </a:cubicBezTo>
                  <a:cubicBezTo>
                    <a:pt x="10" y="24"/>
                    <a:pt x="16" y="18"/>
                    <a:pt x="16" y="12"/>
                  </a:cubicBezTo>
                  <a:cubicBezTo>
                    <a:pt x="16" y="5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52"/>
            <p:cNvSpPr>
              <a:spLocks noEditPoints="1"/>
            </p:cNvSpPr>
            <p:nvPr/>
          </p:nvSpPr>
          <p:spPr bwMode="auto">
            <a:xfrm>
              <a:off x="6626226" y="2035175"/>
              <a:ext cx="101600" cy="103188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4 h 27"/>
                <a:gd name="T4" fmla="*/ 14 w 27"/>
                <a:gd name="T5" fmla="*/ 0 h 27"/>
                <a:gd name="T6" fmla="*/ 27 w 27"/>
                <a:gd name="T7" fmla="*/ 14 h 27"/>
                <a:gd name="T8" fmla="*/ 14 w 27"/>
                <a:gd name="T9" fmla="*/ 27 h 27"/>
                <a:gd name="T10" fmla="*/ 14 w 27"/>
                <a:gd name="T11" fmla="*/ 4 h 27"/>
                <a:gd name="T12" fmla="*/ 4 w 27"/>
                <a:gd name="T13" fmla="*/ 14 h 27"/>
                <a:gd name="T14" fmla="*/ 14 w 27"/>
                <a:gd name="T15" fmla="*/ 24 h 27"/>
                <a:gd name="T16" fmla="*/ 24 w 27"/>
                <a:gd name="T17" fmla="*/ 14 h 27"/>
                <a:gd name="T18" fmla="*/ 14 w 27"/>
                <a:gd name="T1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7" y="7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19"/>
                    <a:pt x="8" y="24"/>
                    <a:pt x="14" y="24"/>
                  </a:cubicBezTo>
                  <a:cubicBezTo>
                    <a:pt x="19" y="24"/>
                    <a:pt x="24" y="19"/>
                    <a:pt x="24" y="14"/>
                  </a:cubicBezTo>
                  <a:cubicBezTo>
                    <a:pt x="24" y="8"/>
                    <a:pt x="19" y="4"/>
                    <a:pt x="14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53"/>
            <p:cNvSpPr/>
            <p:nvPr/>
          </p:nvSpPr>
          <p:spPr bwMode="auto">
            <a:xfrm>
              <a:off x="6843713" y="1782763"/>
              <a:ext cx="463550" cy="530225"/>
            </a:xfrm>
            <a:custGeom>
              <a:avLst/>
              <a:gdLst>
                <a:gd name="T0" fmla="*/ 84 w 123"/>
                <a:gd name="T1" fmla="*/ 135 h 139"/>
                <a:gd name="T2" fmla="*/ 96 w 123"/>
                <a:gd name="T3" fmla="*/ 131 h 139"/>
                <a:gd name="T4" fmla="*/ 45 w 123"/>
                <a:gd name="T5" fmla="*/ 2 h 139"/>
                <a:gd name="T6" fmla="*/ 37 w 123"/>
                <a:gd name="T7" fmla="*/ 1 h 139"/>
                <a:gd name="T8" fmla="*/ 32 w 123"/>
                <a:gd name="T9" fmla="*/ 6 h 139"/>
                <a:gd name="T10" fmla="*/ 72 w 123"/>
                <a:gd name="T11" fmla="*/ 139 h 139"/>
                <a:gd name="T12" fmla="*/ 84 w 123"/>
                <a:gd name="T13" fmla="*/ 1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39">
                  <a:moveTo>
                    <a:pt x="84" y="135"/>
                  </a:moveTo>
                  <a:cubicBezTo>
                    <a:pt x="96" y="131"/>
                    <a:pt x="96" y="131"/>
                    <a:pt x="96" y="131"/>
                  </a:cubicBezTo>
                  <a:cubicBezTo>
                    <a:pt x="123" y="49"/>
                    <a:pt x="67" y="13"/>
                    <a:pt x="45" y="2"/>
                  </a:cubicBezTo>
                  <a:cubicBezTo>
                    <a:pt x="42" y="0"/>
                    <a:pt x="40" y="0"/>
                    <a:pt x="37" y="1"/>
                  </a:cubicBezTo>
                  <a:cubicBezTo>
                    <a:pt x="35" y="2"/>
                    <a:pt x="33" y="4"/>
                    <a:pt x="32" y="6"/>
                  </a:cubicBezTo>
                  <a:cubicBezTo>
                    <a:pt x="22" y="28"/>
                    <a:pt x="0" y="92"/>
                    <a:pt x="72" y="139"/>
                  </a:cubicBezTo>
                  <a:lnTo>
                    <a:pt x="84" y="135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54"/>
            <p:cNvSpPr/>
            <p:nvPr/>
          </p:nvSpPr>
          <p:spPr bwMode="auto">
            <a:xfrm>
              <a:off x="6967538" y="1782763"/>
              <a:ext cx="339725" cy="530225"/>
            </a:xfrm>
            <a:custGeom>
              <a:avLst/>
              <a:gdLst>
                <a:gd name="T0" fmla="*/ 12 w 90"/>
                <a:gd name="T1" fmla="*/ 2 h 139"/>
                <a:gd name="T2" fmla="*/ 4 w 90"/>
                <a:gd name="T3" fmla="*/ 1 h 139"/>
                <a:gd name="T4" fmla="*/ 0 w 90"/>
                <a:gd name="T5" fmla="*/ 4 h 139"/>
                <a:gd name="T6" fmla="*/ 50 w 90"/>
                <a:gd name="T7" fmla="*/ 133 h 139"/>
                <a:gd name="T8" fmla="*/ 39 w 90"/>
                <a:gd name="T9" fmla="*/ 137 h 139"/>
                <a:gd name="T10" fmla="*/ 37 w 90"/>
                <a:gd name="T11" fmla="*/ 137 h 139"/>
                <a:gd name="T12" fmla="*/ 39 w 90"/>
                <a:gd name="T13" fmla="*/ 139 h 139"/>
                <a:gd name="T14" fmla="*/ 51 w 90"/>
                <a:gd name="T15" fmla="*/ 135 h 139"/>
                <a:gd name="T16" fmla="*/ 63 w 90"/>
                <a:gd name="T17" fmla="*/ 131 h 139"/>
                <a:gd name="T18" fmla="*/ 12 w 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39">
                  <a:moveTo>
                    <a:pt x="12" y="2"/>
                  </a:moveTo>
                  <a:cubicBezTo>
                    <a:pt x="9" y="0"/>
                    <a:pt x="7" y="0"/>
                    <a:pt x="4" y="1"/>
                  </a:cubicBezTo>
                  <a:cubicBezTo>
                    <a:pt x="3" y="2"/>
                    <a:pt x="1" y="3"/>
                    <a:pt x="0" y="4"/>
                  </a:cubicBezTo>
                  <a:cubicBezTo>
                    <a:pt x="23" y="15"/>
                    <a:pt x="77" y="52"/>
                    <a:pt x="50" y="133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8" y="138"/>
                    <a:pt x="38" y="138"/>
                    <a:pt x="39" y="139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90" y="49"/>
                    <a:pt x="34" y="13"/>
                    <a:pt x="12" y="2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55"/>
            <p:cNvSpPr>
              <a:spLocks noEditPoints="1"/>
            </p:cNvSpPr>
            <p:nvPr/>
          </p:nvSpPr>
          <p:spPr bwMode="auto">
            <a:xfrm>
              <a:off x="6854826" y="1778000"/>
              <a:ext cx="441325" cy="539750"/>
            </a:xfrm>
            <a:custGeom>
              <a:avLst/>
              <a:gdLst>
                <a:gd name="T0" fmla="*/ 69 w 117"/>
                <a:gd name="T1" fmla="*/ 141 h 141"/>
                <a:gd name="T2" fmla="*/ 68 w 117"/>
                <a:gd name="T3" fmla="*/ 141 h 141"/>
                <a:gd name="T4" fmla="*/ 30 w 117"/>
                <a:gd name="T5" fmla="*/ 103 h 141"/>
                <a:gd name="T6" fmla="*/ 16 w 117"/>
                <a:gd name="T7" fmla="*/ 64 h 141"/>
                <a:gd name="T8" fmla="*/ 27 w 117"/>
                <a:gd name="T9" fmla="*/ 6 h 141"/>
                <a:gd name="T10" fmla="*/ 34 w 117"/>
                <a:gd name="T11" fmla="*/ 0 h 141"/>
                <a:gd name="T12" fmla="*/ 42 w 117"/>
                <a:gd name="T13" fmla="*/ 1 h 141"/>
                <a:gd name="T14" fmla="*/ 87 w 117"/>
                <a:gd name="T15" fmla="*/ 40 h 141"/>
                <a:gd name="T16" fmla="*/ 101 w 117"/>
                <a:gd name="T17" fmla="*/ 78 h 141"/>
                <a:gd name="T18" fmla="*/ 94 w 117"/>
                <a:gd name="T19" fmla="*/ 132 h 141"/>
                <a:gd name="T20" fmla="*/ 93 w 117"/>
                <a:gd name="T21" fmla="*/ 133 h 141"/>
                <a:gd name="T22" fmla="*/ 70 w 117"/>
                <a:gd name="T23" fmla="*/ 141 h 141"/>
                <a:gd name="T24" fmla="*/ 69 w 117"/>
                <a:gd name="T25" fmla="*/ 141 h 141"/>
                <a:gd name="T26" fmla="*/ 37 w 117"/>
                <a:gd name="T27" fmla="*/ 3 h 141"/>
                <a:gd name="T28" fmla="*/ 35 w 117"/>
                <a:gd name="T29" fmla="*/ 4 h 141"/>
                <a:gd name="T30" fmla="*/ 31 w 117"/>
                <a:gd name="T31" fmla="*/ 8 h 141"/>
                <a:gd name="T32" fmla="*/ 69 w 117"/>
                <a:gd name="T33" fmla="*/ 138 h 141"/>
                <a:gd name="T34" fmla="*/ 91 w 117"/>
                <a:gd name="T35" fmla="*/ 130 h 141"/>
                <a:gd name="T36" fmla="*/ 41 w 117"/>
                <a:gd name="T37" fmla="*/ 4 h 141"/>
                <a:gd name="T38" fmla="*/ 37 w 117"/>
                <a:gd name="T3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1">
                  <a:moveTo>
                    <a:pt x="69" y="141"/>
                  </a:moveTo>
                  <a:cubicBezTo>
                    <a:pt x="69" y="141"/>
                    <a:pt x="68" y="141"/>
                    <a:pt x="68" y="141"/>
                  </a:cubicBezTo>
                  <a:cubicBezTo>
                    <a:pt x="51" y="130"/>
                    <a:pt x="38" y="117"/>
                    <a:pt x="30" y="103"/>
                  </a:cubicBezTo>
                  <a:cubicBezTo>
                    <a:pt x="22" y="91"/>
                    <a:pt x="18" y="78"/>
                    <a:pt x="16" y="64"/>
                  </a:cubicBezTo>
                  <a:cubicBezTo>
                    <a:pt x="14" y="39"/>
                    <a:pt x="22" y="17"/>
                    <a:pt x="27" y="6"/>
                  </a:cubicBezTo>
                  <a:cubicBezTo>
                    <a:pt x="29" y="4"/>
                    <a:pt x="31" y="1"/>
                    <a:pt x="34" y="0"/>
                  </a:cubicBezTo>
                  <a:cubicBezTo>
                    <a:pt x="37" y="0"/>
                    <a:pt x="40" y="0"/>
                    <a:pt x="42" y="1"/>
                  </a:cubicBezTo>
                  <a:cubicBezTo>
                    <a:pt x="53" y="6"/>
                    <a:pt x="73" y="18"/>
                    <a:pt x="87" y="40"/>
                  </a:cubicBezTo>
                  <a:cubicBezTo>
                    <a:pt x="95" y="51"/>
                    <a:pt x="99" y="64"/>
                    <a:pt x="101" y="78"/>
                  </a:cubicBezTo>
                  <a:cubicBezTo>
                    <a:pt x="103" y="95"/>
                    <a:pt x="101" y="113"/>
                    <a:pt x="94" y="132"/>
                  </a:cubicBezTo>
                  <a:cubicBezTo>
                    <a:pt x="94" y="133"/>
                    <a:pt x="94" y="133"/>
                    <a:pt x="93" y="133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0" y="141"/>
                    <a:pt x="69" y="141"/>
                    <a:pt x="69" y="141"/>
                  </a:cubicBezTo>
                  <a:close/>
                  <a:moveTo>
                    <a:pt x="37" y="3"/>
                  </a:moveTo>
                  <a:cubicBezTo>
                    <a:pt x="37" y="3"/>
                    <a:pt x="36" y="4"/>
                    <a:pt x="35" y="4"/>
                  </a:cubicBezTo>
                  <a:cubicBezTo>
                    <a:pt x="33" y="4"/>
                    <a:pt x="31" y="6"/>
                    <a:pt x="31" y="8"/>
                  </a:cubicBezTo>
                  <a:cubicBezTo>
                    <a:pt x="19" y="32"/>
                    <a:pt x="0" y="92"/>
                    <a:pt x="69" y="138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117" y="52"/>
                    <a:pt x="65" y="16"/>
                    <a:pt x="41" y="4"/>
                  </a:cubicBezTo>
                  <a:cubicBezTo>
                    <a:pt x="40" y="4"/>
                    <a:pt x="39" y="3"/>
                    <a:pt x="3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56"/>
            <p:cNvSpPr>
              <a:spLocks noEditPoints="1"/>
            </p:cNvSpPr>
            <p:nvPr/>
          </p:nvSpPr>
          <p:spPr bwMode="auto">
            <a:xfrm>
              <a:off x="7092951" y="2274888"/>
              <a:ext cx="200025" cy="160338"/>
            </a:xfrm>
            <a:custGeom>
              <a:avLst/>
              <a:gdLst>
                <a:gd name="T0" fmla="*/ 2 w 53"/>
                <a:gd name="T1" fmla="*/ 42 h 42"/>
                <a:gd name="T2" fmla="*/ 2 w 53"/>
                <a:gd name="T3" fmla="*/ 42 h 42"/>
                <a:gd name="T4" fmla="*/ 1 w 53"/>
                <a:gd name="T5" fmla="*/ 40 h 42"/>
                <a:gd name="T6" fmla="*/ 4 w 53"/>
                <a:gd name="T7" fmla="*/ 9 h 42"/>
                <a:gd name="T8" fmla="*/ 6 w 53"/>
                <a:gd name="T9" fmla="*/ 8 h 42"/>
                <a:gd name="T10" fmla="*/ 29 w 53"/>
                <a:gd name="T11" fmla="*/ 0 h 42"/>
                <a:gd name="T12" fmla="*/ 31 w 53"/>
                <a:gd name="T13" fmla="*/ 0 h 42"/>
                <a:gd name="T14" fmla="*/ 50 w 53"/>
                <a:gd name="T15" fmla="*/ 16 h 42"/>
                <a:gd name="T16" fmla="*/ 53 w 53"/>
                <a:gd name="T17" fmla="*/ 22 h 42"/>
                <a:gd name="T18" fmla="*/ 50 w 53"/>
                <a:gd name="T19" fmla="*/ 27 h 42"/>
                <a:gd name="T20" fmla="*/ 37 w 53"/>
                <a:gd name="T21" fmla="*/ 32 h 42"/>
                <a:gd name="T22" fmla="*/ 28 w 53"/>
                <a:gd name="T23" fmla="*/ 30 h 42"/>
                <a:gd name="T24" fmla="*/ 20 w 53"/>
                <a:gd name="T25" fmla="*/ 28 h 42"/>
                <a:gd name="T26" fmla="*/ 4 w 53"/>
                <a:gd name="T27" fmla="*/ 41 h 42"/>
                <a:gd name="T28" fmla="*/ 2 w 53"/>
                <a:gd name="T29" fmla="*/ 42 h 42"/>
                <a:gd name="T30" fmla="*/ 8 w 53"/>
                <a:gd name="T31" fmla="*/ 11 h 42"/>
                <a:gd name="T32" fmla="*/ 5 w 53"/>
                <a:gd name="T33" fmla="*/ 34 h 42"/>
                <a:gd name="T34" fmla="*/ 20 w 53"/>
                <a:gd name="T35" fmla="*/ 24 h 42"/>
                <a:gd name="T36" fmla="*/ 20 w 53"/>
                <a:gd name="T37" fmla="*/ 24 h 42"/>
                <a:gd name="T38" fmla="*/ 29 w 53"/>
                <a:gd name="T39" fmla="*/ 26 h 42"/>
                <a:gd name="T40" fmla="*/ 37 w 53"/>
                <a:gd name="T41" fmla="*/ 28 h 42"/>
                <a:gd name="T42" fmla="*/ 48 w 53"/>
                <a:gd name="T43" fmla="*/ 24 h 42"/>
                <a:gd name="T44" fmla="*/ 49 w 53"/>
                <a:gd name="T45" fmla="*/ 22 h 42"/>
                <a:gd name="T46" fmla="*/ 48 w 53"/>
                <a:gd name="T47" fmla="*/ 19 h 42"/>
                <a:gd name="T48" fmla="*/ 29 w 53"/>
                <a:gd name="T49" fmla="*/ 4 h 42"/>
                <a:gd name="T50" fmla="*/ 8 w 53"/>
                <a:gd name="T5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42"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1"/>
                    <a:pt x="1" y="4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2" y="17"/>
                    <a:pt x="53" y="19"/>
                    <a:pt x="53" y="22"/>
                  </a:cubicBezTo>
                  <a:cubicBezTo>
                    <a:pt x="53" y="24"/>
                    <a:pt x="52" y="26"/>
                    <a:pt x="50" y="27"/>
                  </a:cubicBezTo>
                  <a:cubicBezTo>
                    <a:pt x="46" y="30"/>
                    <a:pt x="42" y="32"/>
                    <a:pt x="37" y="32"/>
                  </a:cubicBezTo>
                  <a:cubicBezTo>
                    <a:pt x="34" y="32"/>
                    <a:pt x="31" y="31"/>
                    <a:pt x="28" y="30"/>
                  </a:cubicBezTo>
                  <a:cubicBezTo>
                    <a:pt x="25" y="29"/>
                    <a:pt x="22" y="28"/>
                    <a:pt x="20" y="28"/>
                  </a:cubicBezTo>
                  <a:cubicBezTo>
                    <a:pt x="11" y="28"/>
                    <a:pt x="4" y="41"/>
                    <a:pt x="4" y="41"/>
                  </a:cubicBezTo>
                  <a:cubicBezTo>
                    <a:pt x="4" y="42"/>
                    <a:pt x="3" y="42"/>
                    <a:pt x="2" y="42"/>
                  </a:cubicBezTo>
                  <a:close/>
                  <a:moveTo>
                    <a:pt x="8" y="11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8" y="29"/>
                    <a:pt x="14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3" y="24"/>
                    <a:pt x="26" y="25"/>
                    <a:pt x="29" y="26"/>
                  </a:cubicBezTo>
                  <a:cubicBezTo>
                    <a:pt x="31" y="27"/>
                    <a:pt x="34" y="28"/>
                    <a:pt x="37" y="28"/>
                  </a:cubicBezTo>
                  <a:cubicBezTo>
                    <a:pt x="41" y="28"/>
                    <a:pt x="44" y="27"/>
                    <a:pt x="48" y="24"/>
                  </a:cubicBezTo>
                  <a:cubicBezTo>
                    <a:pt x="49" y="24"/>
                    <a:pt x="49" y="23"/>
                    <a:pt x="49" y="22"/>
                  </a:cubicBezTo>
                  <a:cubicBezTo>
                    <a:pt x="49" y="21"/>
                    <a:pt x="49" y="20"/>
                    <a:pt x="48" y="19"/>
                  </a:cubicBezTo>
                  <a:cubicBezTo>
                    <a:pt x="29" y="4"/>
                    <a:pt x="29" y="4"/>
                    <a:pt x="29" y="4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57"/>
            <p:cNvSpPr/>
            <p:nvPr/>
          </p:nvSpPr>
          <p:spPr bwMode="auto">
            <a:xfrm>
              <a:off x="6923088" y="1782763"/>
              <a:ext cx="230188" cy="217488"/>
            </a:xfrm>
            <a:custGeom>
              <a:avLst/>
              <a:gdLst>
                <a:gd name="T0" fmla="*/ 36 w 61"/>
                <a:gd name="T1" fmla="*/ 53 h 57"/>
                <a:gd name="T2" fmla="*/ 61 w 61"/>
                <a:gd name="T3" fmla="*/ 30 h 57"/>
                <a:gd name="T4" fmla="*/ 24 w 61"/>
                <a:gd name="T5" fmla="*/ 2 h 57"/>
                <a:gd name="T6" fmla="*/ 16 w 61"/>
                <a:gd name="T7" fmla="*/ 1 h 57"/>
                <a:gd name="T8" fmla="*/ 11 w 61"/>
                <a:gd name="T9" fmla="*/ 6 h 57"/>
                <a:gd name="T10" fmla="*/ 0 w 61"/>
                <a:gd name="T11" fmla="*/ 50 h 57"/>
                <a:gd name="T12" fmla="*/ 36 w 61"/>
                <a:gd name="T13" fmla="*/ 5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7">
                  <a:moveTo>
                    <a:pt x="36" y="53"/>
                  </a:moveTo>
                  <a:cubicBezTo>
                    <a:pt x="47" y="49"/>
                    <a:pt x="56" y="40"/>
                    <a:pt x="61" y="30"/>
                  </a:cubicBezTo>
                  <a:cubicBezTo>
                    <a:pt x="48" y="15"/>
                    <a:pt x="33" y="6"/>
                    <a:pt x="24" y="2"/>
                  </a:cubicBezTo>
                  <a:cubicBezTo>
                    <a:pt x="21" y="0"/>
                    <a:pt x="19" y="0"/>
                    <a:pt x="16" y="1"/>
                  </a:cubicBezTo>
                  <a:cubicBezTo>
                    <a:pt x="14" y="2"/>
                    <a:pt x="12" y="4"/>
                    <a:pt x="11" y="6"/>
                  </a:cubicBezTo>
                  <a:cubicBezTo>
                    <a:pt x="7" y="15"/>
                    <a:pt x="1" y="31"/>
                    <a:pt x="0" y="50"/>
                  </a:cubicBezTo>
                  <a:cubicBezTo>
                    <a:pt x="10" y="55"/>
                    <a:pt x="23" y="57"/>
                    <a:pt x="36" y="53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58"/>
            <p:cNvSpPr/>
            <p:nvPr/>
          </p:nvSpPr>
          <p:spPr bwMode="auto">
            <a:xfrm>
              <a:off x="6967538" y="1782763"/>
              <a:ext cx="185738" cy="152400"/>
            </a:xfrm>
            <a:custGeom>
              <a:avLst/>
              <a:gdLst>
                <a:gd name="T0" fmla="*/ 42 w 49"/>
                <a:gd name="T1" fmla="*/ 40 h 40"/>
                <a:gd name="T2" fmla="*/ 49 w 49"/>
                <a:gd name="T3" fmla="*/ 30 h 40"/>
                <a:gd name="T4" fmla="*/ 12 w 49"/>
                <a:gd name="T5" fmla="*/ 2 h 40"/>
                <a:gd name="T6" fmla="*/ 4 w 49"/>
                <a:gd name="T7" fmla="*/ 1 h 40"/>
                <a:gd name="T8" fmla="*/ 4 w 49"/>
                <a:gd name="T9" fmla="*/ 1 h 40"/>
                <a:gd name="T10" fmla="*/ 4 w 49"/>
                <a:gd name="T11" fmla="*/ 1 h 40"/>
                <a:gd name="T12" fmla="*/ 4 w 49"/>
                <a:gd name="T13" fmla="*/ 1 h 40"/>
                <a:gd name="T14" fmla="*/ 3 w 49"/>
                <a:gd name="T15" fmla="*/ 2 h 40"/>
                <a:gd name="T16" fmla="*/ 3 w 49"/>
                <a:gd name="T17" fmla="*/ 2 h 40"/>
                <a:gd name="T18" fmla="*/ 3 w 49"/>
                <a:gd name="T19" fmla="*/ 2 h 40"/>
                <a:gd name="T20" fmla="*/ 3 w 49"/>
                <a:gd name="T21" fmla="*/ 2 h 40"/>
                <a:gd name="T22" fmla="*/ 2 w 49"/>
                <a:gd name="T23" fmla="*/ 2 h 40"/>
                <a:gd name="T24" fmla="*/ 2 w 49"/>
                <a:gd name="T25" fmla="*/ 2 h 40"/>
                <a:gd name="T26" fmla="*/ 2 w 49"/>
                <a:gd name="T27" fmla="*/ 3 h 40"/>
                <a:gd name="T28" fmla="*/ 2 w 49"/>
                <a:gd name="T29" fmla="*/ 3 h 40"/>
                <a:gd name="T30" fmla="*/ 1 w 49"/>
                <a:gd name="T31" fmla="*/ 3 h 40"/>
                <a:gd name="T32" fmla="*/ 1 w 49"/>
                <a:gd name="T33" fmla="*/ 3 h 40"/>
                <a:gd name="T34" fmla="*/ 1 w 49"/>
                <a:gd name="T35" fmla="*/ 4 h 40"/>
                <a:gd name="T36" fmla="*/ 1 w 49"/>
                <a:gd name="T37" fmla="*/ 4 h 40"/>
                <a:gd name="T38" fmla="*/ 0 w 49"/>
                <a:gd name="T39" fmla="*/ 4 h 40"/>
                <a:gd name="T40" fmla="*/ 0 w 49"/>
                <a:gd name="T41" fmla="*/ 4 h 40"/>
                <a:gd name="T42" fmla="*/ 42 w 49"/>
                <a:gd name="T4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40">
                  <a:moveTo>
                    <a:pt x="42" y="40"/>
                  </a:moveTo>
                  <a:cubicBezTo>
                    <a:pt x="45" y="37"/>
                    <a:pt x="47" y="34"/>
                    <a:pt x="49" y="30"/>
                  </a:cubicBezTo>
                  <a:cubicBezTo>
                    <a:pt x="36" y="15"/>
                    <a:pt x="21" y="6"/>
                    <a:pt x="12" y="2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1" y="10"/>
                    <a:pt x="29" y="21"/>
                    <a:pt x="42" y="4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59"/>
            <p:cNvSpPr>
              <a:spLocks noEditPoints="1"/>
            </p:cNvSpPr>
            <p:nvPr/>
          </p:nvSpPr>
          <p:spPr bwMode="auto">
            <a:xfrm>
              <a:off x="6915151" y="1778000"/>
              <a:ext cx="246063" cy="222250"/>
            </a:xfrm>
            <a:custGeom>
              <a:avLst/>
              <a:gdLst>
                <a:gd name="T0" fmla="*/ 23 w 65"/>
                <a:gd name="T1" fmla="*/ 58 h 58"/>
                <a:gd name="T2" fmla="*/ 23 w 65"/>
                <a:gd name="T3" fmla="*/ 58 h 58"/>
                <a:gd name="T4" fmla="*/ 1 w 65"/>
                <a:gd name="T5" fmla="*/ 52 h 58"/>
                <a:gd name="T6" fmla="*/ 0 w 65"/>
                <a:gd name="T7" fmla="*/ 51 h 58"/>
                <a:gd name="T8" fmla="*/ 11 w 65"/>
                <a:gd name="T9" fmla="*/ 6 h 58"/>
                <a:gd name="T10" fmla="*/ 18 w 65"/>
                <a:gd name="T11" fmla="*/ 0 h 58"/>
                <a:gd name="T12" fmla="*/ 26 w 65"/>
                <a:gd name="T13" fmla="*/ 1 h 58"/>
                <a:gd name="T14" fmla="*/ 64 w 65"/>
                <a:gd name="T15" fmla="*/ 30 h 58"/>
                <a:gd name="T16" fmla="*/ 64 w 65"/>
                <a:gd name="T17" fmla="*/ 32 h 58"/>
                <a:gd name="T18" fmla="*/ 38 w 65"/>
                <a:gd name="T19" fmla="*/ 55 h 58"/>
                <a:gd name="T20" fmla="*/ 23 w 65"/>
                <a:gd name="T21" fmla="*/ 58 h 58"/>
                <a:gd name="T22" fmla="*/ 4 w 65"/>
                <a:gd name="T23" fmla="*/ 50 h 58"/>
                <a:gd name="T24" fmla="*/ 23 w 65"/>
                <a:gd name="T25" fmla="*/ 54 h 58"/>
                <a:gd name="T26" fmla="*/ 23 w 65"/>
                <a:gd name="T27" fmla="*/ 54 h 58"/>
                <a:gd name="T28" fmla="*/ 37 w 65"/>
                <a:gd name="T29" fmla="*/ 52 h 58"/>
                <a:gd name="T30" fmla="*/ 61 w 65"/>
                <a:gd name="T31" fmla="*/ 32 h 58"/>
                <a:gd name="T32" fmla="*/ 25 w 65"/>
                <a:gd name="T33" fmla="*/ 4 h 58"/>
                <a:gd name="T34" fmla="*/ 19 w 65"/>
                <a:gd name="T35" fmla="*/ 4 h 58"/>
                <a:gd name="T36" fmla="*/ 15 w 65"/>
                <a:gd name="T37" fmla="*/ 8 h 58"/>
                <a:gd name="T38" fmla="*/ 4 w 65"/>
                <a:gd name="T3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58">
                  <a:moveTo>
                    <a:pt x="23" y="58"/>
                  </a:moveTo>
                  <a:cubicBezTo>
                    <a:pt x="23" y="58"/>
                    <a:pt x="23" y="58"/>
                    <a:pt x="23" y="58"/>
                  </a:cubicBezTo>
                  <a:cubicBezTo>
                    <a:pt x="15" y="58"/>
                    <a:pt x="8" y="56"/>
                    <a:pt x="1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1" y="32"/>
                    <a:pt x="7" y="16"/>
                    <a:pt x="11" y="6"/>
                  </a:cubicBezTo>
                  <a:cubicBezTo>
                    <a:pt x="13" y="4"/>
                    <a:pt x="15" y="1"/>
                    <a:pt x="18" y="0"/>
                  </a:cubicBezTo>
                  <a:cubicBezTo>
                    <a:pt x="21" y="0"/>
                    <a:pt x="24" y="0"/>
                    <a:pt x="26" y="1"/>
                  </a:cubicBezTo>
                  <a:cubicBezTo>
                    <a:pt x="37" y="6"/>
                    <a:pt x="52" y="15"/>
                    <a:pt x="64" y="30"/>
                  </a:cubicBezTo>
                  <a:cubicBezTo>
                    <a:pt x="65" y="31"/>
                    <a:pt x="65" y="31"/>
                    <a:pt x="64" y="32"/>
                  </a:cubicBezTo>
                  <a:cubicBezTo>
                    <a:pt x="59" y="43"/>
                    <a:pt x="50" y="51"/>
                    <a:pt x="38" y="55"/>
                  </a:cubicBezTo>
                  <a:cubicBezTo>
                    <a:pt x="33" y="57"/>
                    <a:pt x="28" y="58"/>
                    <a:pt x="23" y="58"/>
                  </a:cubicBezTo>
                  <a:close/>
                  <a:moveTo>
                    <a:pt x="4" y="50"/>
                  </a:moveTo>
                  <a:cubicBezTo>
                    <a:pt x="10" y="53"/>
                    <a:pt x="16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8" y="54"/>
                    <a:pt x="33" y="53"/>
                    <a:pt x="37" y="52"/>
                  </a:cubicBezTo>
                  <a:cubicBezTo>
                    <a:pt x="47" y="48"/>
                    <a:pt x="56" y="41"/>
                    <a:pt x="61" y="32"/>
                  </a:cubicBezTo>
                  <a:cubicBezTo>
                    <a:pt x="49" y="18"/>
                    <a:pt x="35" y="9"/>
                    <a:pt x="25" y="4"/>
                  </a:cubicBezTo>
                  <a:cubicBezTo>
                    <a:pt x="23" y="3"/>
                    <a:pt x="21" y="3"/>
                    <a:pt x="19" y="4"/>
                  </a:cubicBezTo>
                  <a:cubicBezTo>
                    <a:pt x="17" y="4"/>
                    <a:pt x="15" y="6"/>
                    <a:pt x="15" y="8"/>
                  </a:cubicBezTo>
                  <a:cubicBezTo>
                    <a:pt x="10" y="17"/>
                    <a:pt x="5" y="32"/>
                    <a:pt x="4" y="5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60"/>
            <p:cNvSpPr/>
            <p:nvPr/>
          </p:nvSpPr>
          <p:spPr bwMode="auto">
            <a:xfrm>
              <a:off x="6994526" y="1847850"/>
              <a:ext cx="49213" cy="46038"/>
            </a:xfrm>
            <a:custGeom>
              <a:avLst/>
              <a:gdLst>
                <a:gd name="T0" fmla="*/ 12 w 13"/>
                <a:gd name="T1" fmla="*/ 4 h 12"/>
                <a:gd name="T2" fmla="*/ 8 w 13"/>
                <a:gd name="T3" fmla="*/ 11 h 12"/>
                <a:gd name="T4" fmla="*/ 1 w 13"/>
                <a:gd name="T5" fmla="*/ 8 h 12"/>
                <a:gd name="T6" fmla="*/ 4 w 13"/>
                <a:gd name="T7" fmla="*/ 1 h 12"/>
                <a:gd name="T8" fmla="*/ 12 w 13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2" y="4"/>
                  </a:move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1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61"/>
            <p:cNvSpPr/>
            <p:nvPr/>
          </p:nvSpPr>
          <p:spPr bwMode="auto">
            <a:xfrm>
              <a:off x="7013576" y="2022475"/>
              <a:ext cx="68263" cy="130175"/>
            </a:xfrm>
            <a:custGeom>
              <a:avLst/>
              <a:gdLst>
                <a:gd name="T0" fmla="*/ 2 w 18"/>
                <a:gd name="T1" fmla="*/ 34 h 34"/>
                <a:gd name="T2" fmla="*/ 1 w 18"/>
                <a:gd name="T3" fmla="*/ 33 h 34"/>
                <a:gd name="T4" fmla="*/ 0 w 18"/>
                <a:gd name="T5" fmla="*/ 31 h 34"/>
                <a:gd name="T6" fmla="*/ 14 w 18"/>
                <a:gd name="T7" fmla="*/ 1 h 34"/>
                <a:gd name="T8" fmla="*/ 17 w 18"/>
                <a:gd name="T9" fmla="*/ 0 h 34"/>
                <a:gd name="T10" fmla="*/ 17 w 18"/>
                <a:gd name="T11" fmla="*/ 2 h 34"/>
                <a:gd name="T12" fmla="*/ 3 w 18"/>
                <a:gd name="T13" fmla="*/ 32 h 34"/>
                <a:gd name="T14" fmla="*/ 2 w 1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4">
                  <a:moveTo>
                    <a:pt x="2" y="34"/>
                  </a:moveTo>
                  <a:cubicBezTo>
                    <a:pt x="1" y="34"/>
                    <a:pt x="1" y="33"/>
                    <a:pt x="1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8" y="1"/>
                    <a:pt x="17" y="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62"/>
            <p:cNvSpPr/>
            <p:nvPr/>
          </p:nvSpPr>
          <p:spPr bwMode="auto">
            <a:xfrm>
              <a:off x="7126288" y="2076450"/>
              <a:ext cx="68263" cy="130175"/>
            </a:xfrm>
            <a:custGeom>
              <a:avLst/>
              <a:gdLst>
                <a:gd name="T0" fmla="*/ 2 w 18"/>
                <a:gd name="T1" fmla="*/ 34 h 34"/>
                <a:gd name="T2" fmla="*/ 1 w 18"/>
                <a:gd name="T3" fmla="*/ 34 h 34"/>
                <a:gd name="T4" fmla="*/ 0 w 18"/>
                <a:gd name="T5" fmla="*/ 31 h 34"/>
                <a:gd name="T6" fmla="*/ 14 w 18"/>
                <a:gd name="T7" fmla="*/ 1 h 34"/>
                <a:gd name="T8" fmla="*/ 16 w 18"/>
                <a:gd name="T9" fmla="*/ 0 h 34"/>
                <a:gd name="T10" fmla="*/ 17 w 18"/>
                <a:gd name="T11" fmla="*/ 3 h 34"/>
                <a:gd name="T12" fmla="*/ 3 w 18"/>
                <a:gd name="T13" fmla="*/ 33 h 34"/>
                <a:gd name="T14" fmla="*/ 2 w 1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4">
                  <a:moveTo>
                    <a:pt x="2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8" y="2"/>
                    <a:pt x="17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63"/>
            <p:cNvSpPr/>
            <p:nvPr/>
          </p:nvSpPr>
          <p:spPr bwMode="auto">
            <a:xfrm>
              <a:off x="7051676" y="2011363"/>
              <a:ext cx="101600" cy="203200"/>
            </a:xfrm>
            <a:custGeom>
              <a:avLst/>
              <a:gdLst>
                <a:gd name="T0" fmla="*/ 2 w 27"/>
                <a:gd name="T1" fmla="*/ 53 h 53"/>
                <a:gd name="T2" fmla="*/ 1 w 27"/>
                <a:gd name="T3" fmla="*/ 53 h 53"/>
                <a:gd name="T4" fmla="*/ 1 w 27"/>
                <a:gd name="T5" fmla="*/ 51 h 53"/>
                <a:gd name="T6" fmla="*/ 24 w 27"/>
                <a:gd name="T7" fmla="*/ 1 h 53"/>
                <a:gd name="T8" fmla="*/ 26 w 27"/>
                <a:gd name="T9" fmla="*/ 1 h 53"/>
                <a:gd name="T10" fmla="*/ 27 w 27"/>
                <a:gd name="T11" fmla="*/ 3 h 53"/>
                <a:gd name="T12" fmla="*/ 4 w 27"/>
                <a:gd name="T13" fmla="*/ 52 h 53"/>
                <a:gd name="T14" fmla="*/ 2 w 27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3">
                  <a:moveTo>
                    <a:pt x="2" y="53"/>
                  </a:moveTo>
                  <a:cubicBezTo>
                    <a:pt x="2" y="53"/>
                    <a:pt x="2" y="53"/>
                    <a:pt x="1" y="53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3"/>
                    <a:pt x="3" y="53"/>
                    <a:pt x="2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64"/>
            <p:cNvSpPr/>
            <p:nvPr/>
          </p:nvSpPr>
          <p:spPr bwMode="auto">
            <a:xfrm>
              <a:off x="6738938" y="1828800"/>
              <a:ext cx="109538" cy="98425"/>
            </a:xfrm>
            <a:custGeom>
              <a:avLst/>
              <a:gdLst>
                <a:gd name="T0" fmla="*/ 18 w 29"/>
                <a:gd name="T1" fmla="*/ 22 h 26"/>
                <a:gd name="T2" fmla="*/ 4 w 29"/>
                <a:gd name="T3" fmla="*/ 21 h 26"/>
                <a:gd name="T4" fmla="*/ 5 w 29"/>
                <a:gd name="T5" fmla="*/ 7 h 26"/>
                <a:gd name="T6" fmla="*/ 29 w 29"/>
                <a:gd name="T7" fmla="*/ 0 h 26"/>
                <a:gd name="T8" fmla="*/ 18 w 29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18" y="22"/>
                  </a:moveTo>
                  <a:cubicBezTo>
                    <a:pt x="13" y="26"/>
                    <a:pt x="7" y="26"/>
                    <a:pt x="4" y="21"/>
                  </a:cubicBezTo>
                  <a:cubicBezTo>
                    <a:pt x="0" y="17"/>
                    <a:pt x="1" y="11"/>
                    <a:pt x="5" y="7"/>
                  </a:cubicBezTo>
                  <a:cubicBezTo>
                    <a:pt x="9" y="4"/>
                    <a:pt x="29" y="0"/>
                    <a:pt x="29" y="0"/>
                  </a:cubicBezTo>
                  <a:cubicBezTo>
                    <a:pt x="29" y="0"/>
                    <a:pt x="22" y="19"/>
                    <a:pt x="18" y="22"/>
                  </a:cubicBez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65"/>
            <p:cNvSpPr/>
            <p:nvPr/>
          </p:nvSpPr>
          <p:spPr bwMode="auto">
            <a:xfrm>
              <a:off x="6750051" y="1828800"/>
              <a:ext cx="98425" cy="98425"/>
            </a:xfrm>
            <a:custGeom>
              <a:avLst/>
              <a:gdLst>
                <a:gd name="T0" fmla="*/ 20 w 26"/>
                <a:gd name="T1" fmla="*/ 1 h 26"/>
                <a:gd name="T2" fmla="*/ 10 w 26"/>
                <a:gd name="T3" fmla="*/ 19 h 26"/>
                <a:gd name="T4" fmla="*/ 0 w 26"/>
                <a:gd name="T5" fmla="*/ 21 h 26"/>
                <a:gd name="T6" fmla="*/ 1 w 26"/>
                <a:gd name="T7" fmla="*/ 21 h 26"/>
                <a:gd name="T8" fmla="*/ 15 w 26"/>
                <a:gd name="T9" fmla="*/ 22 h 26"/>
                <a:gd name="T10" fmla="*/ 26 w 26"/>
                <a:gd name="T11" fmla="*/ 0 h 26"/>
                <a:gd name="T12" fmla="*/ 20 w 26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cubicBezTo>
                    <a:pt x="18" y="7"/>
                    <a:pt x="13" y="17"/>
                    <a:pt x="10" y="19"/>
                  </a:cubicBezTo>
                  <a:cubicBezTo>
                    <a:pt x="7" y="22"/>
                    <a:pt x="3" y="22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4" y="26"/>
                    <a:pt x="10" y="26"/>
                    <a:pt x="15" y="22"/>
                  </a:cubicBezTo>
                  <a:cubicBezTo>
                    <a:pt x="19" y="19"/>
                    <a:pt x="26" y="0"/>
                    <a:pt x="26" y="0"/>
                  </a:cubicBezTo>
                  <a:cubicBezTo>
                    <a:pt x="26" y="0"/>
                    <a:pt x="24" y="0"/>
                    <a:pt x="20" y="1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66"/>
            <p:cNvSpPr/>
            <p:nvPr/>
          </p:nvSpPr>
          <p:spPr bwMode="auto">
            <a:xfrm>
              <a:off x="6832601" y="1908175"/>
              <a:ext cx="57150" cy="92075"/>
            </a:xfrm>
            <a:custGeom>
              <a:avLst/>
              <a:gdLst>
                <a:gd name="T0" fmla="*/ 14 w 15"/>
                <a:gd name="T1" fmla="*/ 18 h 24"/>
                <a:gd name="T2" fmla="*/ 6 w 15"/>
                <a:gd name="T3" fmla="*/ 24 h 24"/>
                <a:gd name="T4" fmla="*/ 0 w 15"/>
                <a:gd name="T5" fmla="*/ 15 h 24"/>
                <a:gd name="T6" fmla="*/ 10 w 15"/>
                <a:gd name="T7" fmla="*/ 0 h 24"/>
                <a:gd name="T8" fmla="*/ 14 w 15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4" y="18"/>
                  </a:moveTo>
                  <a:cubicBezTo>
                    <a:pt x="14" y="22"/>
                    <a:pt x="10" y="24"/>
                    <a:pt x="6" y="24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1" y="12"/>
                    <a:pt x="10" y="0"/>
                    <a:pt x="10" y="0"/>
                  </a:cubicBezTo>
                  <a:cubicBezTo>
                    <a:pt x="10" y="0"/>
                    <a:pt x="15" y="14"/>
                    <a:pt x="14" y="18"/>
                  </a:cubicBez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851651" y="1908175"/>
              <a:ext cx="38100" cy="92075"/>
            </a:xfrm>
            <a:custGeom>
              <a:avLst/>
              <a:gdLst>
                <a:gd name="T0" fmla="*/ 5 w 10"/>
                <a:gd name="T1" fmla="*/ 0 h 24"/>
                <a:gd name="T2" fmla="*/ 2 w 10"/>
                <a:gd name="T3" fmla="*/ 4 h 24"/>
                <a:gd name="T4" fmla="*/ 5 w 10"/>
                <a:gd name="T5" fmla="*/ 18 h 24"/>
                <a:gd name="T6" fmla="*/ 0 w 10"/>
                <a:gd name="T7" fmla="*/ 23 h 24"/>
                <a:gd name="T8" fmla="*/ 1 w 10"/>
                <a:gd name="T9" fmla="*/ 24 h 24"/>
                <a:gd name="T10" fmla="*/ 9 w 10"/>
                <a:gd name="T11" fmla="*/ 18 h 24"/>
                <a:gd name="T12" fmla="*/ 5 w 1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0"/>
                  </a:moveTo>
                  <a:cubicBezTo>
                    <a:pt x="5" y="0"/>
                    <a:pt x="3" y="1"/>
                    <a:pt x="2" y="4"/>
                  </a:cubicBezTo>
                  <a:cubicBezTo>
                    <a:pt x="3" y="8"/>
                    <a:pt x="5" y="15"/>
                    <a:pt x="5" y="18"/>
                  </a:cubicBezTo>
                  <a:cubicBezTo>
                    <a:pt x="4" y="20"/>
                    <a:pt x="2" y="23"/>
                    <a:pt x="0" y="23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5" y="24"/>
                    <a:pt x="9" y="22"/>
                    <a:pt x="9" y="18"/>
                  </a:cubicBezTo>
                  <a:cubicBezTo>
                    <a:pt x="10" y="1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68"/>
            <p:cNvSpPr>
              <a:spLocks noEditPoints="1"/>
            </p:cNvSpPr>
            <p:nvPr/>
          </p:nvSpPr>
          <p:spPr bwMode="auto">
            <a:xfrm>
              <a:off x="6731001" y="1820863"/>
              <a:ext cx="123825" cy="111125"/>
            </a:xfrm>
            <a:custGeom>
              <a:avLst/>
              <a:gdLst>
                <a:gd name="T0" fmla="*/ 13 w 33"/>
                <a:gd name="T1" fmla="*/ 29 h 29"/>
                <a:gd name="T2" fmla="*/ 4 w 33"/>
                <a:gd name="T3" fmla="*/ 24 h 29"/>
                <a:gd name="T4" fmla="*/ 6 w 33"/>
                <a:gd name="T5" fmla="*/ 8 h 29"/>
                <a:gd name="T6" fmla="*/ 31 w 33"/>
                <a:gd name="T7" fmla="*/ 0 h 29"/>
                <a:gd name="T8" fmla="*/ 33 w 33"/>
                <a:gd name="T9" fmla="*/ 0 h 29"/>
                <a:gd name="T10" fmla="*/ 33 w 33"/>
                <a:gd name="T11" fmla="*/ 2 h 29"/>
                <a:gd name="T12" fmla="*/ 21 w 33"/>
                <a:gd name="T13" fmla="*/ 26 h 29"/>
                <a:gd name="T14" fmla="*/ 13 w 33"/>
                <a:gd name="T15" fmla="*/ 29 h 29"/>
                <a:gd name="T16" fmla="*/ 28 w 33"/>
                <a:gd name="T17" fmla="*/ 4 h 29"/>
                <a:gd name="T18" fmla="*/ 8 w 33"/>
                <a:gd name="T19" fmla="*/ 11 h 29"/>
                <a:gd name="T20" fmla="*/ 7 w 33"/>
                <a:gd name="T21" fmla="*/ 22 h 29"/>
                <a:gd name="T22" fmla="*/ 13 w 33"/>
                <a:gd name="T23" fmla="*/ 25 h 29"/>
                <a:gd name="T24" fmla="*/ 18 w 33"/>
                <a:gd name="T25" fmla="*/ 23 h 29"/>
                <a:gd name="T26" fmla="*/ 28 w 33"/>
                <a:gd name="T2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9">
                  <a:moveTo>
                    <a:pt x="13" y="29"/>
                  </a:moveTo>
                  <a:cubicBezTo>
                    <a:pt x="10" y="29"/>
                    <a:pt x="6" y="27"/>
                    <a:pt x="4" y="24"/>
                  </a:cubicBezTo>
                  <a:cubicBezTo>
                    <a:pt x="0" y="20"/>
                    <a:pt x="1" y="12"/>
                    <a:pt x="6" y="8"/>
                  </a:cubicBezTo>
                  <a:cubicBezTo>
                    <a:pt x="10" y="4"/>
                    <a:pt x="29" y="0"/>
                    <a:pt x="31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2" y="4"/>
                    <a:pt x="25" y="22"/>
                    <a:pt x="21" y="26"/>
                  </a:cubicBezTo>
                  <a:cubicBezTo>
                    <a:pt x="19" y="28"/>
                    <a:pt x="16" y="29"/>
                    <a:pt x="13" y="29"/>
                  </a:cubicBezTo>
                  <a:close/>
                  <a:moveTo>
                    <a:pt x="28" y="4"/>
                  </a:moveTo>
                  <a:cubicBezTo>
                    <a:pt x="21" y="6"/>
                    <a:pt x="10" y="9"/>
                    <a:pt x="8" y="11"/>
                  </a:cubicBezTo>
                  <a:cubicBezTo>
                    <a:pt x="4" y="14"/>
                    <a:pt x="4" y="19"/>
                    <a:pt x="7" y="22"/>
                  </a:cubicBezTo>
                  <a:cubicBezTo>
                    <a:pt x="8" y="24"/>
                    <a:pt x="11" y="25"/>
                    <a:pt x="13" y="25"/>
                  </a:cubicBezTo>
                  <a:cubicBezTo>
                    <a:pt x="15" y="25"/>
                    <a:pt x="17" y="24"/>
                    <a:pt x="18" y="23"/>
                  </a:cubicBezTo>
                  <a:cubicBezTo>
                    <a:pt x="21" y="21"/>
                    <a:pt x="25" y="11"/>
                    <a:pt x="2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69"/>
            <p:cNvSpPr>
              <a:spLocks noEditPoints="1"/>
            </p:cNvSpPr>
            <p:nvPr/>
          </p:nvSpPr>
          <p:spPr bwMode="auto">
            <a:xfrm>
              <a:off x="6824663" y="1900238"/>
              <a:ext cx="71438" cy="107950"/>
            </a:xfrm>
            <a:custGeom>
              <a:avLst/>
              <a:gdLst>
                <a:gd name="T0" fmla="*/ 9 w 19"/>
                <a:gd name="T1" fmla="*/ 28 h 28"/>
                <a:gd name="T2" fmla="*/ 8 w 19"/>
                <a:gd name="T3" fmla="*/ 27 h 28"/>
                <a:gd name="T4" fmla="*/ 0 w 19"/>
                <a:gd name="T5" fmla="*/ 17 h 28"/>
                <a:gd name="T6" fmla="*/ 10 w 19"/>
                <a:gd name="T7" fmla="*/ 0 h 28"/>
                <a:gd name="T8" fmla="*/ 12 w 19"/>
                <a:gd name="T9" fmla="*/ 0 h 28"/>
                <a:gd name="T10" fmla="*/ 14 w 19"/>
                <a:gd name="T11" fmla="*/ 1 h 28"/>
                <a:gd name="T12" fmla="*/ 18 w 19"/>
                <a:gd name="T13" fmla="*/ 20 h 28"/>
                <a:gd name="T14" fmla="*/ 9 w 19"/>
                <a:gd name="T15" fmla="*/ 28 h 28"/>
                <a:gd name="T16" fmla="*/ 11 w 19"/>
                <a:gd name="T17" fmla="*/ 5 h 28"/>
                <a:gd name="T18" fmla="*/ 4 w 19"/>
                <a:gd name="T19" fmla="*/ 18 h 28"/>
                <a:gd name="T20" fmla="*/ 8 w 19"/>
                <a:gd name="T21" fmla="*/ 24 h 28"/>
                <a:gd name="T22" fmla="*/ 9 w 19"/>
                <a:gd name="T23" fmla="*/ 24 h 28"/>
                <a:gd name="T24" fmla="*/ 15 w 19"/>
                <a:gd name="T25" fmla="*/ 19 h 28"/>
                <a:gd name="T26" fmla="*/ 11 w 19"/>
                <a:gd name="T2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8">
                  <a:moveTo>
                    <a:pt x="9" y="28"/>
                  </a:moveTo>
                  <a:cubicBezTo>
                    <a:pt x="9" y="28"/>
                    <a:pt x="8" y="28"/>
                    <a:pt x="8" y="27"/>
                  </a:cubicBezTo>
                  <a:cubicBezTo>
                    <a:pt x="3" y="27"/>
                    <a:pt x="0" y="22"/>
                    <a:pt x="0" y="17"/>
                  </a:cubicBezTo>
                  <a:cubicBezTo>
                    <a:pt x="1" y="13"/>
                    <a:pt x="9" y="3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3" y="0"/>
                    <a:pt x="13" y="0"/>
                    <a:pt x="14" y="1"/>
                  </a:cubicBezTo>
                  <a:cubicBezTo>
                    <a:pt x="14" y="3"/>
                    <a:pt x="19" y="16"/>
                    <a:pt x="18" y="20"/>
                  </a:cubicBezTo>
                  <a:cubicBezTo>
                    <a:pt x="17" y="24"/>
                    <a:pt x="14" y="28"/>
                    <a:pt x="9" y="28"/>
                  </a:cubicBezTo>
                  <a:close/>
                  <a:moveTo>
                    <a:pt x="11" y="5"/>
                  </a:moveTo>
                  <a:cubicBezTo>
                    <a:pt x="8" y="10"/>
                    <a:pt x="4" y="16"/>
                    <a:pt x="4" y="18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2" y="24"/>
                    <a:pt x="14" y="22"/>
                    <a:pt x="15" y="19"/>
                  </a:cubicBezTo>
                  <a:cubicBezTo>
                    <a:pt x="15" y="17"/>
                    <a:pt x="13" y="11"/>
                    <a:pt x="11" y="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187" name="文本框 186"/>
          <p:cNvSpPr txBox="1"/>
          <p:nvPr/>
        </p:nvSpPr>
        <p:spPr>
          <a:xfrm>
            <a:off x="5875788" y="2334156"/>
            <a:ext cx="40995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  </a:t>
            </a:r>
            <a:r>
              <a:rPr lang="zh-CN" altLang="en-US" sz="340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请</a:t>
            </a:r>
            <a:r>
              <a:rPr lang="zh-CN" altLang="en-US" sz="34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在此输入小标题</a:t>
            </a:r>
            <a:endParaRPr lang="zh-CN" altLang="en-US" sz="3400" dirty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5812182" y="3233150"/>
            <a:ext cx="42942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  </a:t>
            </a:r>
            <a:r>
              <a:rPr lang="zh-CN" altLang="en-US" sz="340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请</a:t>
            </a:r>
            <a:r>
              <a:rPr lang="zh-CN" altLang="en-US" sz="34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在此输入小标题</a:t>
            </a:r>
            <a:endParaRPr lang="zh-CN" altLang="en-US" sz="3400" dirty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5828306" y="4167143"/>
            <a:ext cx="42818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  </a:t>
            </a:r>
            <a:r>
              <a:rPr lang="zh-CN" altLang="en-US" sz="340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请</a:t>
            </a:r>
            <a:r>
              <a:rPr lang="zh-CN" altLang="en-US" sz="34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在此输入小标题</a:t>
            </a:r>
            <a:endParaRPr lang="zh-CN" altLang="en-US" sz="3400" dirty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5778768" y="5066137"/>
            <a:ext cx="42942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  </a:t>
            </a:r>
            <a:r>
              <a:rPr lang="zh-CN" altLang="en-US" sz="340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请</a:t>
            </a:r>
            <a:r>
              <a:rPr lang="zh-CN" altLang="en-US" sz="34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在此输入小标题</a:t>
            </a:r>
            <a:endParaRPr lang="zh-CN" altLang="en-US" sz="3400" dirty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1" name="Freeform 21"/>
          <p:cNvSpPr/>
          <p:nvPr/>
        </p:nvSpPr>
        <p:spPr bwMode="auto">
          <a:xfrm>
            <a:off x="5703103" y="2914784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400">
              <a:solidFill>
                <a:srgbClr val="333333"/>
              </a:solidFill>
            </a:endParaRPr>
          </a:p>
        </p:txBody>
      </p:sp>
      <p:sp>
        <p:nvSpPr>
          <p:cNvPr id="192" name="Freeform 21"/>
          <p:cNvSpPr/>
          <p:nvPr/>
        </p:nvSpPr>
        <p:spPr bwMode="auto">
          <a:xfrm>
            <a:off x="5688994" y="3798608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400">
              <a:solidFill>
                <a:srgbClr val="333333"/>
              </a:solidFill>
            </a:endParaRPr>
          </a:p>
        </p:txBody>
      </p:sp>
      <p:sp>
        <p:nvSpPr>
          <p:cNvPr id="193" name="Freeform 21"/>
          <p:cNvSpPr/>
          <p:nvPr/>
        </p:nvSpPr>
        <p:spPr bwMode="auto">
          <a:xfrm>
            <a:off x="5780356" y="4735386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400">
              <a:solidFill>
                <a:srgbClr val="333333"/>
              </a:solidFill>
            </a:endParaRPr>
          </a:p>
        </p:txBody>
      </p:sp>
      <p:sp>
        <p:nvSpPr>
          <p:cNvPr id="194" name="Freeform 21"/>
          <p:cNvSpPr/>
          <p:nvPr/>
        </p:nvSpPr>
        <p:spPr bwMode="auto">
          <a:xfrm>
            <a:off x="5726636" y="5675757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400">
              <a:solidFill>
                <a:srgbClr val="333333"/>
              </a:solidFill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993900" y="3050224"/>
            <a:ext cx="2020888" cy="2446338"/>
          </a:xfrm>
          <a:prstGeom prst="rect">
            <a:avLst/>
          </a:prstGeom>
          <a:solidFill>
            <a:srgbClr val="4FB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789363" y="3050224"/>
            <a:ext cx="225425" cy="2446338"/>
          </a:xfrm>
          <a:prstGeom prst="rect">
            <a:avLst/>
          </a:prstGeom>
          <a:solidFill>
            <a:srgbClr val="00A2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9"/>
          <p:cNvSpPr>
            <a:spLocks noEditPoints="1"/>
          </p:cNvSpPr>
          <p:nvPr/>
        </p:nvSpPr>
        <p:spPr bwMode="auto">
          <a:xfrm>
            <a:off x="1971675" y="3004186"/>
            <a:ext cx="2087563" cy="2514600"/>
          </a:xfrm>
          <a:custGeom>
            <a:avLst/>
            <a:gdLst>
              <a:gd name="T0" fmla="*/ 91 w 93"/>
              <a:gd name="T1" fmla="*/ 112 h 112"/>
              <a:gd name="T2" fmla="*/ 1 w 93"/>
              <a:gd name="T3" fmla="*/ 112 h 112"/>
              <a:gd name="T4" fmla="*/ 0 w 93"/>
              <a:gd name="T5" fmla="*/ 111 h 112"/>
              <a:gd name="T6" fmla="*/ 0 w 93"/>
              <a:gd name="T7" fmla="*/ 2 h 112"/>
              <a:gd name="T8" fmla="*/ 1 w 93"/>
              <a:gd name="T9" fmla="*/ 0 h 112"/>
              <a:gd name="T10" fmla="*/ 91 w 93"/>
              <a:gd name="T11" fmla="*/ 0 h 112"/>
              <a:gd name="T12" fmla="*/ 93 w 93"/>
              <a:gd name="T13" fmla="*/ 2 h 112"/>
              <a:gd name="T14" fmla="*/ 93 w 93"/>
              <a:gd name="T15" fmla="*/ 111 h 112"/>
              <a:gd name="T16" fmla="*/ 91 w 93"/>
              <a:gd name="T17" fmla="*/ 112 h 112"/>
              <a:gd name="T18" fmla="*/ 3 w 93"/>
              <a:gd name="T19" fmla="*/ 109 h 112"/>
              <a:gd name="T20" fmla="*/ 90 w 93"/>
              <a:gd name="T21" fmla="*/ 109 h 112"/>
              <a:gd name="T22" fmla="*/ 90 w 93"/>
              <a:gd name="T23" fmla="*/ 3 h 112"/>
              <a:gd name="T24" fmla="*/ 3 w 93"/>
              <a:gd name="T25" fmla="*/ 3 h 112"/>
              <a:gd name="T26" fmla="*/ 3 w 93"/>
              <a:gd name="T27" fmla="*/ 10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3" h="112">
                <a:moveTo>
                  <a:pt x="9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0" y="112"/>
                  <a:pt x="0" y="11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2" y="0"/>
                  <a:pt x="93" y="1"/>
                  <a:pt x="93" y="2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2"/>
                  <a:pt x="92" y="112"/>
                  <a:pt x="91" y="112"/>
                </a:cubicBezTo>
                <a:close/>
                <a:moveTo>
                  <a:pt x="3" y="109"/>
                </a:moveTo>
                <a:cubicBezTo>
                  <a:pt x="90" y="109"/>
                  <a:pt x="90" y="109"/>
                  <a:pt x="90" y="109"/>
                </a:cubicBezTo>
                <a:cubicBezTo>
                  <a:pt x="90" y="3"/>
                  <a:pt x="90" y="3"/>
                  <a:pt x="90" y="3"/>
                </a:cubicBezTo>
                <a:cubicBezTo>
                  <a:pt x="3" y="3"/>
                  <a:pt x="3" y="3"/>
                  <a:pt x="3" y="3"/>
                </a:cubicBezTo>
                <a:lnTo>
                  <a:pt x="3" y="109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1993900" y="2600961"/>
            <a:ext cx="1773238" cy="449263"/>
          </a:xfrm>
          <a:custGeom>
            <a:avLst/>
            <a:gdLst>
              <a:gd name="T0" fmla="*/ 0 w 1117"/>
              <a:gd name="T1" fmla="*/ 283 h 283"/>
              <a:gd name="T2" fmla="*/ 1117 w 1117"/>
              <a:gd name="T3" fmla="*/ 0 h 283"/>
              <a:gd name="T4" fmla="*/ 1117 w 1117"/>
              <a:gd name="T5" fmla="*/ 283 h 283"/>
              <a:gd name="T6" fmla="*/ 0 w 1117"/>
              <a:gd name="T7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7" h="283">
                <a:moveTo>
                  <a:pt x="0" y="283"/>
                </a:moveTo>
                <a:lnTo>
                  <a:pt x="1117" y="0"/>
                </a:lnTo>
                <a:lnTo>
                  <a:pt x="1117" y="283"/>
                </a:lnTo>
                <a:lnTo>
                  <a:pt x="0" y="283"/>
                </a:lnTo>
                <a:close/>
              </a:path>
            </a:pathLst>
          </a:custGeom>
          <a:solidFill>
            <a:srgbClr val="2B8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3565525" y="2600961"/>
            <a:ext cx="201613" cy="449263"/>
          </a:xfrm>
          <a:custGeom>
            <a:avLst/>
            <a:gdLst>
              <a:gd name="T0" fmla="*/ 0 w 127"/>
              <a:gd name="T1" fmla="*/ 28 h 283"/>
              <a:gd name="T2" fmla="*/ 0 w 127"/>
              <a:gd name="T3" fmla="*/ 283 h 283"/>
              <a:gd name="T4" fmla="*/ 127 w 127"/>
              <a:gd name="T5" fmla="*/ 283 h 283"/>
              <a:gd name="T6" fmla="*/ 127 w 127"/>
              <a:gd name="T7" fmla="*/ 0 h 283"/>
              <a:gd name="T8" fmla="*/ 0 w 127"/>
              <a:gd name="T9" fmla="*/ 2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283">
                <a:moveTo>
                  <a:pt x="0" y="28"/>
                </a:moveTo>
                <a:lnTo>
                  <a:pt x="0" y="283"/>
                </a:lnTo>
                <a:lnTo>
                  <a:pt x="127" y="283"/>
                </a:lnTo>
                <a:lnTo>
                  <a:pt x="127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5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1971675" y="2578736"/>
            <a:ext cx="1817688" cy="493713"/>
          </a:xfrm>
          <a:custGeom>
            <a:avLst/>
            <a:gdLst>
              <a:gd name="T0" fmla="*/ 80 w 81"/>
              <a:gd name="T1" fmla="*/ 22 h 22"/>
              <a:gd name="T2" fmla="*/ 1 w 81"/>
              <a:gd name="T3" fmla="*/ 22 h 22"/>
              <a:gd name="T4" fmla="*/ 0 w 81"/>
              <a:gd name="T5" fmla="*/ 21 h 22"/>
              <a:gd name="T6" fmla="*/ 1 w 81"/>
              <a:gd name="T7" fmla="*/ 19 h 22"/>
              <a:gd name="T8" fmla="*/ 80 w 81"/>
              <a:gd name="T9" fmla="*/ 0 h 22"/>
              <a:gd name="T10" fmla="*/ 81 w 81"/>
              <a:gd name="T11" fmla="*/ 0 h 22"/>
              <a:gd name="T12" fmla="*/ 81 w 81"/>
              <a:gd name="T13" fmla="*/ 1 h 22"/>
              <a:gd name="T14" fmla="*/ 81 w 81"/>
              <a:gd name="T15" fmla="*/ 21 h 22"/>
              <a:gd name="T16" fmla="*/ 80 w 81"/>
              <a:gd name="T17" fmla="*/ 22 h 22"/>
              <a:gd name="T18" fmla="*/ 13 w 81"/>
              <a:gd name="T19" fmla="*/ 19 h 22"/>
              <a:gd name="T20" fmla="*/ 79 w 81"/>
              <a:gd name="T21" fmla="*/ 19 h 22"/>
              <a:gd name="T22" fmla="*/ 79 w 81"/>
              <a:gd name="T23" fmla="*/ 3 h 22"/>
              <a:gd name="T24" fmla="*/ 13 w 81"/>
              <a:gd name="T25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" h="22">
                <a:moveTo>
                  <a:pt x="80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0" y="21"/>
                  <a:pt x="0" y="21"/>
                </a:cubicBezTo>
                <a:cubicBezTo>
                  <a:pt x="0" y="20"/>
                  <a:pt x="0" y="19"/>
                  <a:pt x="1" y="19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1" y="0"/>
                  <a:pt x="81" y="0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21"/>
                  <a:pt x="81" y="22"/>
                  <a:pt x="80" y="22"/>
                </a:cubicBezTo>
                <a:close/>
                <a:moveTo>
                  <a:pt x="13" y="19"/>
                </a:moveTo>
                <a:cubicBezTo>
                  <a:pt x="79" y="19"/>
                  <a:pt x="79" y="19"/>
                  <a:pt x="79" y="19"/>
                </a:cubicBezTo>
                <a:cubicBezTo>
                  <a:pt x="79" y="3"/>
                  <a:pt x="79" y="3"/>
                  <a:pt x="79" y="3"/>
                </a:cubicBezTo>
                <a:lnTo>
                  <a:pt x="13" y="19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7"/>
          <p:cNvSpPr/>
          <p:nvPr/>
        </p:nvSpPr>
        <p:spPr bwMode="auto">
          <a:xfrm>
            <a:off x="2339658" y="4546601"/>
            <a:ext cx="1211263" cy="68263"/>
          </a:xfrm>
          <a:custGeom>
            <a:avLst/>
            <a:gdLst>
              <a:gd name="T0" fmla="*/ 52 w 54"/>
              <a:gd name="T1" fmla="*/ 3 h 3"/>
              <a:gd name="T2" fmla="*/ 2 w 54"/>
              <a:gd name="T3" fmla="*/ 3 h 3"/>
              <a:gd name="T4" fmla="*/ 0 w 54"/>
              <a:gd name="T5" fmla="*/ 1 h 3"/>
              <a:gd name="T6" fmla="*/ 2 w 54"/>
              <a:gd name="T7" fmla="*/ 0 h 3"/>
              <a:gd name="T8" fmla="*/ 52 w 54"/>
              <a:gd name="T9" fmla="*/ 0 h 3"/>
              <a:gd name="T10" fmla="*/ 54 w 54"/>
              <a:gd name="T11" fmla="*/ 1 h 3"/>
              <a:gd name="T12" fmla="*/ 52 w 5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3">
                <a:moveTo>
                  <a:pt x="52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4" y="0"/>
                  <a:pt x="54" y="1"/>
                </a:cubicBezTo>
                <a:cubicBezTo>
                  <a:pt x="54" y="2"/>
                  <a:pt x="53" y="3"/>
                  <a:pt x="52" y="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8"/>
          <p:cNvSpPr/>
          <p:nvPr/>
        </p:nvSpPr>
        <p:spPr bwMode="auto">
          <a:xfrm>
            <a:off x="2339658" y="4749801"/>
            <a:ext cx="1211263" cy="66675"/>
          </a:xfrm>
          <a:custGeom>
            <a:avLst/>
            <a:gdLst>
              <a:gd name="T0" fmla="*/ 52 w 54"/>
              <a:gd name="T1" fmla="*/ 3 h 3"/>
              <a:gd name="T2" fmla="*/ 2 w 54"/>
              <a:gd name="T3" fmla="*/ 3 h 3"/>
              <a:gd name="T4" fmla="*/ 0 w 54"/>
              <a:gd name="T5" fmla="*/ 1 h 3"/>
              <a:gd name="T6" fmla="*/ 2 w 54"/>
              <a:gd name="T7" fmla="*/ 0 h 3"/>
              <a:gd name="T8" fmla="*/ 52 w 54"/>
              <a:gd name="T9" fmla="*/ 0 h 3"/>
              <a:gd name="T10" fmla="*/ 54 w 54"/>
              <a:gd name="T11" fmla="*/ 1 h 3"/>
              <a:gd name="T12" fmla="*/ 52 w 5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3">
                <a:moveTo>
                  <a:pt x="52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4" y="0"/>
                  <a:pt x="54" y="1"/>
                </a:cubicBezTo>
                <a:cubicBezTo>
                  <a:pt x="54" y="2"/>
                  <a:pt x="53" y="3"/>
                  <a:pt x="52" y="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29"/>
          <p:cNvSpPr/>
          <p:nvPr/>
        </p:nvSpPr>
        <p:spPr bwMode="auto">
          <a:xfrm>
            <a:off x="4306888" y="3072449"/>
            <a:ext cx="628650" cy="2581275"/>
          </a:xfrm>
          <a:custGeom>
            <a:avLst/>
            <a:gdLst>
              <a:gd name="T0" fmla="*/ 27 w 28"/>
              <a:gd name="T1" fmla="*/ 109 h 115"/>
              <a:gd name="T2" fmla="*/ 23 w 28"/>
              <a:gd name="T3" fmla="*/ 115 h 115"/>
              <a:gd name="T4" fmla="*/ 23 w 28"/>
              <a:gd name="T5" fmla="*/ 115 h 115"/>
              <a:gd name="T6" fmla="*/ 17 w 28"/>
              <a:gd name="T7" fmla="*/ 111 h 115"/>
              <a:gd name="T8" fmla="*/ 0 w 28"/>
              <a:gd name="T9" fmla="*/ 6 h 115"/>
              <a:gd name="T10" fmla="*/ 4 w 28"/>
              <a:gd name="T11" fmla="*/ 0 h 115"/>
              <a:gd name="T12" fmla="*/ 4 w 28"/>
              <a:gd name="T13" fmla="*/ 0 h 115"/>
              <a:gd name="T14" fmla="*/ 10 w 28"/>
              <a:gd name="T15" fmla="*/ 4 h 115"/>
              <a:gd name="T16" fmla="*/ 27 w 28"/>
              <a:gd name="T17" fmla="*/ 10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115">
                <a:moveTo>
                  <a:pt x="27" y="109"/>
                </a:moveTo>
                <a:cubicBezTo>
                  <a:pt x="28" y="112"/>
                  <a:pt x="26" y="114"/>
                  <a:pt x="23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0" y="115"/>
                  <a:pt x="18" y="113"/>
                  <a:pt x="17" y="1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1" y="1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7" y="0"/>
                  <a:pt x="9" y="1"/>
                  <a:pt x="10" y="4"/>
                </a:cubicBezTo>
                <a:lnTo>
                  <a:pt x="27" y="109"/>
                </a:lnTo>
                <a:close/>
              </a:path>
            </a:pathLst>
          </a:custGeom>
          <a:solidFill>
            <a:srgbClr val="A0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0"/>
          <p:cNvSpPr/>
          <p:nvPr/>
        </p:nvSpPr>
        <p:spPr bwMode="auto">
          <a:xfrm>
            <a:off x="4373563" y="3072449"/>
            <a:ext cx="561975" cy="2581275"/>
          </a:xfrm>
          <a:custGeom>
            <a:avLst/>
            <a:gdLst>
              <a:gd name="T0" fmla="*/ 24 w 25"/>
              <a:gd name="T1" fmla="*/ 109 h 115"/>
              <a:gd name="T2" fmla="*/ 7 w 25"/>
              <a:gd name="T3" fmla="*/ 4 h 115"/>
              <a:gd name="T4" fmla="*/ 1 w 25"/>
              <a:gd name="T5" fmla="*/ 0 h 115"/>
              <a:gd name="T6" fmla="*/ 0 w 25"/>
              <a:gd name="T7" fmla="*/ 1 h 115"/>
              <a:gd name="T8" fmla="*/ 2 w 25"/>
              <a:gd name="T9" fmla="*/ 4 h 115"/>
              <a:gd name="T10" fmla="*/ 20 w 25"/>
              <a:gd name="T11" fmla="*/ 109 h 115"/>
              <a:gd name="T12" fmla="*/ 17 w 25"/>
              <a:gd name="T13" fmla="*/ 114 h 115"/>
              <a:gd name="T14" fmla="*/ 20 w 25"/>
              <a:gd name="T15" fmla="*/ 115 h 115"/>
              <a:gd name="T16" fmla="*/ 24 w 25"/>
              <a:gd name="T17" fmla="*/ 10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15">
                <a:moveTo>
                  <a:pt x="24" y="109"/>
                </a:moveTo>
                <a:cubicBezTo>
                  <a:pt x="7" y="4"/>
                  <a:pt x="7" y="4"/>
                  <a:pt x="7" y="4"/>
                </a:cubicBezTo>
                <a:cubicBezTo>
                  <a:pt x="6" y="1"/>
                  <a:pt x="4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1" y="1"/>
                  <a:pt x="2" y="3"/>
                  <a:pt x="2" y="4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0" y="111"/>
                  <a:pt x="19" y="113"/>
                  <a:pt x="17" y="114"/>
                </a:cubicBezTo>
                <a:cubicBezTo>
                  <a:pt x="18" y="115"/>
                  <a:pt x="19" y="115"/>
                  <a:pt x="20" y="115"/>
                </a:cubicBezTo>
                <a:cubicBezTo>
                  <a:pt x="23" y="114"/>
                  <a:pt x="25" y="112"/>
                  <a:pt x="24" y="109"/>
                </a:cubicBezTo>
                <a:close/>
              </a:path>
            </a:pathLst>
          </a:custGeom>
          <a:solidFill>
            <a:srgbClr val="79BD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31"/>
          <p:cNvSpPr>
            <a:spLocks noEditPoints="1"/>
          </p:cNvSpPr>
          <p:nvPr/>
        </p:nvSpPr>
        <p:spPr bwMode="auto">
          <a:xfrm>
            <a:off x="4260850" y="3050224"/>
            <a:ext cx="696913" cy="2625725"/>
          </a:xfrm>
          <a:custGeom>
            <a:avLst/>
            <a:gdLst>
              <a:gd name="T0" fmla="*/ 24 w 31"/>
              <a:gd name="T1" fmla="*/ 117 h 117"/>
              <a:gd name="T2" fmla="*/ 18 w 31"/>
              <a:gd name="T3" fmla="*/ 112 h 117"/>
              <a:gd name="T4" fmla="*/ 1 w 31"/>
              <a:gd name="T5" fmla="*/ 7 h 117"/>
              <a:gd name="T6" fmla="*/ 2 w 31"/>
              <a:gd name="T7" fmla="*/ 2 h 117"/>
              <a:gd name="T8" fmla="*/ 6 w 31"/>
              <a:gd name="T9" fmla="*/ 0 h 117"/>
              <a:gd name="T10" fmla="*/ 7 w 31"/>
              <a:gd name="T11" fmla="*/ 0 h 117"/>
              <a:gd name="T12" fmla="*/ 13 w 31"/>
              <a:gd name="T13" fmla="*/ 5 h 117"/>
              <a:gd name="T14" fmla="*/ 31 w 31"/>
              <a:gd name="T15" fmla="*/ 110 h 117"/>
              <a:gd name="T16" fmla="*/ 30 w 31"/>
              <a:gd name="T17" fmla="*/ 114 h 117"/>
              <a:gd name="T18" fmla="*/ 25 w 31"/>
              <a:gd name="T19" fmla="*/ 117 h 117"/>
              <a:gd name="T20" fmla="*/ 24 w 31"/>
              <a:gd name="T21" fmla="*/ 117 h 117"/>
              <a:gd name="T22" fmla="*/ 7 w 31"/>
              <a:gd name="T23" fmla="*/ 2 h 117"/>
              <a:gd name="T24" fmla="*/ 6 w 31"/>
              <a:gd name="T25" fmla="*/ 2 h 117"/>
              <a:gd name="T26" fmla="*/ 4 w 31"/>
              <a:gd name="T27" fmla="*/ 4 h 117"/>
              <a:gd name="T28" fmla="*/ 3 w 31"/>
              <a:gd name="T29" fmla="*/ 7 h 117"/>
              <a:gd name="T30" fmla="*/ 21 w 31"/>
              <a:gd name="T31" fmla="*/ 111 h 117"/>
              <a:gd name="T32" fmla="*/ 24 w 31"/>
              <a:gd name="T33" fmla="*/ 114 h 117"/>
              <a:gd name="T34" fmla="*/ 25 w 31"/>
              <a:gd name="T35" fmla="*/ 114 h 117"/>
              <a:gd name="T36" fmla="*/ 27 w 31"/>
              <a:gd name="T37" fmla="*/ 113 h 117"/>
              <a:gd name="T38" fmla="*/ 28 w 31"/>
              <a:gd name="T39" fmla="*/ 110 h 117"/>
              <a:gd name="T40" fmla="*/ 11 w 31"/>
              <a:gd name="T41" fmla="*/ 5 h 117"/>
              <a:gd name="T42" fmla="*/ 7 w 31"/>
              <a:gd name="T43" fmla="*/ 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117">
                <a:moveTo>
                  <a:pt x="24" y="117"/>
                </a:moveTo>
                <a:cubicBezTo>
                  <a:pt x="21" y="117"/>
                  <a:pt x="18" y="115"/>
                  <a:pt x="18" y="112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1" y="4"/>
                  <a:pt x="2" y="2"/>
                </a:cubicBezTo>
                <a:cubicBezTo>
                  <a:pt x="3" y="1"/>
                  <a:pt x="4" y="0"/>
                  <a:pt x="6" y="0"/>
                </a:cubicBezTo>
                <a:cubicBezTo>
                  <a:pt x="6" y="0"/>
                  <a:pt x="7" y="0"/>
                  <a:pt x="7" y="0"/>
                </a:cubicBezTo>
                <a:cubicBezTo>
                  <a:pt x="10" y="0"/>
                  <a:pt x="13" y="2"/>
                  <a:pt x="13" y="5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31" y="111"/>
                  <a:pt x="31" y="113"/>
                  <a:pt x="30" y="114"/>
                </a:cubicBezTo>
                <a:cubicBezTo>
                  <a:pt x="29" y="116"/>
                  <a:pt x="27" y="117"/>
                  <a:pt x="25" y="117"/>
                </a:cubicBezTo>
                <a:cubicBezTo>
                  <a:pt x="25" y="117"/>
                  <a:pt x="25" y="117"/>
                  <a:pt x="24" y="117"/>
                </a:cubicBezTo>
                <a:close/>
                <a:moveTo>
                  <a:pt x="7" y="2"/>
                </a:moveTo>
                <a:cubicBezTo>
                  <a:pt x="7" y="2"/>
                  <a:pt x="7" y="2"/>
                  <a:pt x="6" y="2"/>
                </a:cubicBezTo>
                <a:cubicBezTo>
                  <a:pt x="5" y="3"/>
                  <a:pt x="5" y="3"/>
                  <a:pt x="4" y="4"/>
                </a:cubicBezTo>
                <a:cubicBezTo>
                  <a:pt x="3" y="5"/>
                  <a:pt x="3" y="6"/>
                  <a:pt x="3" y="7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21" y="113"/>
                  <a:pt x="22" y="114"/>
                  <a:pt x="24" y="114"/>
                </a:cubicBezTo>
                <a:cubicBezTo>
                  <a:pt x="24" y="114"/>
                  <a:pt x="25" y="114"/>
                  <a:pt x="25" y="114"/>
                </a:cubicBezTo>
                <a:cubicBezTo>
                  <a:pt x="26" y="114"/>
                  <a:pt x="27" y="114"/>
                  <a:pt x="27" y="113"/>
                </a:cubicBezTo>
                <a:cubicBezTo>
                  <a:pt x="28" y="112"/>
                  <a:pt x="28" y="111"/>
                  <a:pt x="28" y="110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2"/>
                  <a:pt x="7" y="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32"/>
          <p:cNvSpPr/>
          <p:nvPr/>
        </p:nvSpPr>
        <p:spPr bwMode="auto">
          <a:xfrm>
            <a:off x="4306888" y="3072449"/>
            <a:ext cx="336550" cy="763588"/>
          </a:xfrm>
          <a:custGeom>
            <a:avLst/>
            <a:gdLst>
              <a:gd name="T0" fmla="*/ 4 w 15"/>
              <a:gd name="T1" fmla="*/ 0 h 34"/>
              <a:gd name="T2" fmla="*/ 0 w 15"/>
              <a:gd name="T3" fmla="*/ 6 h 34"/>
              <a:gd name="T4" fmla="*/ 5 w 15"/>
              <a:gd name="T5" fmla="*/ 34 h 34"/>
              <a:gd name="T6" fmla="*/ 15 w 15"/>
              <a:gd name="T7" fmla="*/ 33 h 34"/>
              <a:gd name="T8" fmla="*/ 10 w 15"/>
              <a:gd name="T9" fmla="*/ 4 h 34"/>
              <a:gd name="T10" fmla="*/ 4 w 15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4">
                <a:moveTo>
                  <a:pt x="4" y="0"/>
                </a:moveTo>
                <a:cubicBezTo>
                  <a:pt x="1" y="1"/>
                  <a:pt x="0" y="3"/>
                  <a:pt x="0" y="6"/>
                </a:cubicBezTo>
                <a:cubicBezTo>
                  <a:pt x="5" y="34"/>
                  <a:pt x="5" y="34"/>
                  <a:pt x="5" y="34"/>
                </a:cubicBezTo>
                <a:cubicBezTo>
                  <a:pt x="15" y="33"/>
                  <a:pt x="15" y="33"/>
                  <a:pt x="15" y="33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1"/>
                  <a:pt x="7" y="0"/>
                  <a:pt x="4" y="0"/>
                </a:cubicBezTo>
                <a:close/>
              </a:path>
            </a:pathLst>
          </a:custGeom>
          <a:solidFill>
            <a:srgbClr val="F9C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33"/>
          <p:cNvSpPr/>
          <p:nvPr/>
        </p:nvSpPr>
        <p:spPr bwMode="auto">
          <a:xfrm>
            <a:off x="4373563" y="3072449"/>
            <a:ext cx="269875" cy="739775"/>
          </a:xfrm>
          <a:custGeom>
            <a:avLst/>
            <a:gdLst>
              <a:gd name="T0" fmla="*/ 0 w 12"/>
              <a:gd name="T1" fmla="*/ 0 h 33"/>
              <a:gd name="T2" fmla="*/ 0 w 12"/>
              <a:gd name="T3" fmla="*/ 0 h 33"/>
              <a:gd name="T4" fmla="*/ 0 w 12"/>
              <a:gd name="T5" fmla="*/ 0 h 33"/>
              <a:gd name="T6" fmla="*/ 0 w 12"/>
              <a:gd name="T7" fmla="*/ 0 h 33"/>
              <a:gd name="T8" fmla="*/ 0 w 12"/>
              <a:gd name="T9" fmla="*/ 1 h 33"/>
              <a:gd name="T10" fmla="*/ 0 w 12"/>
              <a:gd name="T11" fmla="*/ 1 h 33"/>
              <a:gd name="T12" fmla="*/ 2 w 12"/>
              <a:gd name="T13" fmla="*/ 4 h 33"/>
              <a:gd name="T14" fmla="*/ 7 w 12"/>
              <a:gd name="T15" fmla="*/ 33 h 33"/>
              <a:gd name="T16" fmla="*/ 12 w 12"/>
              <a:gd name="T17" fmla="*/ 33 h 33"/>
              <a:gd name="T18" fmla="*/ 7 w 12"/>
              <a:gd name="T19" fmla="*/ 4 h 33"/>
              <a:gd name="T20" fmla="*/ 1 w 12"/>
              <a:gd name="T21" fmla="*/ 0 h 33"/>
              <a:gd name="T22" fmla="*/ 1 w 12"/>
              <a:gd name="T23" fmla="*/ 0 h 33"/>
              <a:gd name="T24" fmla="*/ 0 w 12"/>
              <a:gd name="T2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33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3"/>
                  <a:pt x="2" y="4"/>
                </a:cubicBezTo>
                <a:cubicBezTo>
                  <a:pt x="7" y="33"/>
                  <a:pt x="7" y="33"/>
                  <a:pt x="7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7" y="4"/>
                  <a:pt x="7" y="4"/>
                  <a:pt x="7" y="4"/>
                </a:cubicBezTo>
                <a:cubicBezTo>
                  <a:pt x="6" y="1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F5B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34"/>
          <p:cNvSpPr>
            <a:spLocks noEditPoints="1"/>
          </p:cNvSpPr>
          <p:nvPr/>
        </p:nvSpPr>
        <p:spPr bwMode="auto">
          <a:xfrm>
            <a:off x="4260850" y="3050224"/>
            <a:ext cx="404813" cy="830263"/>
          </a:xfrm>
          <a:custGeom>
            <a:avLst/>
            <a:gdLst>
              <a:gd name="T0" fmla="*/ 7 w 18"/>
              <a:gd name="T1" fmla="*/ 37 h 37"/>
              <a:gd name="T2" fmla="*/ 5 w 18"/>
              <a:gd name="T3" fmla="*/ 35 h 37"/>
              <a:gd name="T4" fmla="*/ 1 w 18"/>
              <a:gd name="T5" fmla="*/ 7 h 37"/>
              <a:gd name="T6" fmla="*/ 2 w 18"/>
              <a:gd name="T7" fmla="*/ 2 h 37"/>
              <a:gd name="T8" fmla="*/ 6 w 18"/>
              <a:gd name="T9" fmla="*/ 0 h 37"/>
              <a:gd name="T10" fmla="*/ 7 w 18"/>
              <a:gd name="T11" fmla="*/ 0 h 37"/>
              <a:gd name="T12" fmla="*/ 13 w 18"/>
              <a:gd name="T13" fmla="*/ 5 h 37"/>
              <a:gd name="T14" fmla="*/ 18 w 18"/>
              <a:gd name="T15" fmla="*/ 33 h 37"/>
              <a:gd name="T16" fmla="*/ 18 w 18"/>
              <a:gd name="T17" fmla="*/ 34 h 37"/>
              <a:gd name="T18" fmla="*/ 17 w 18"/>
              <a:gd name="T19" fmla="*/ 35 h 37"/>
              <a:gd name="T20" fmla="*/ 7 w 18"/>
              <a:gd name="T21" fmla="*/ 37 h 37"/>
              <a:gd name="T22" fmla="*/ 7 w 18"/>
              <a:gd name="T23" fmla="*/ 37 h 37"/>
              <a:gd name="T24" fmla="*/ 7 w 18"/>
              <a:gd name="T25" fmla="*/ 2 h 37"/>
              <a:gd name="T26" fmla="*/ 6 w 18"/>
              <a:gd name="T27" fmla="*/ 2 h 37"/>
              <a:gd name="T28" fmla="*/ 4 w 18"/>
              <a:gd name="T29" fmla="*/ 4 h 37"/>
              <a:gd name="T30" fmla="*/ 3 w 18"/>
              <a:gd name="T31" fmla="*/ 7 h 37"/>
              <a:gd name="T32" fmla="*/ 8 w 18"/>
              <a:gd name="T33" fmla="*/ 34 h 37"/>
              <a:gd name="T34" fmla="*/ 15 w 18"/>
              <a:gd name="T35" fmla="*/ 32 h 37"/>
              <a:gd name="T36" fmla="*/ 11 w 18"/>
              <a:gd name="T37" fmla="*/ 5 h 37"/>
              <a:gd name="T38" fmla="*/ 7 w 18"/>
              <a:gd name="T39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" h="37">
                <a:moveTo>
                  <a:pt x="7" y="37"/>
                </a:moveTo>
                <a:cubicBezTo>
                  <a:pt x="6" y="37"/>
                  <a:pt x="5" y="36"/>
                  <a:pt x="5" y="35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1" y="4"/>
                  <a:pt x="2" y="2"/>
                </a:cubicBezTo>
                <a:cubicBezTo>
                  <a:pt x="3" y="1"/>
                  <a:pt x="4" y="0"/>
                  <a:pt x="6" y="0"/>
                </a:cubicBezTo>
                <a:cubicBezTo>
                  <a:pt x="6" y="0"/>
                  <a:pt x="7" y="0"/>
                  <a:pt x="7" y="0"/>
                </a:cubicBezTo>
                <a:cubicBezTo>
                  <a:pt x="10" y="0"/>
                  <a:pt x="13" y="2"/>
                  <a:pt x="13" y="5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5"/>
                  <a:pt x="17" y="35"/>
                  <a:pt x="17" y="35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lose/>
                <a:moveTo>
                  <a:pt x="7" y="2"/>
                </a:moveTo>
                <a:cubicBezTo>
                  <a:pt x="7" y="2"/>
                  <a:pt x="7" y="2"/>
                  <a:pt x="6" y="2"/>
                </a:cubicBezTo>
                <a:cubicBezTo>
                  <a:pt x="5" y="3"/>
                  <a:pt x="5" y="3"/>
                  <a:pt x="4" y="4"/>
                </a:cubicBezTo>
                <a:cubicBezTo>
                  <a:pt x="3" y="5"/>
                  <a:pt x="3" y="6"/>
                  <a:pt x="3" y="7"/>
                </a:cubicBezTo>
                <a:cubicBezTo>
                  <a:pt x="8" y="34"/>
                  <a:pt x="8" y="34"/>
                  <a:pt x="8" y="34"/>
                </a:cubicBezTo>
                <a:cubicBezTo>
                  <a:pt x="15" y="32"/>
                  <a:pt x="15" y="32"/>
                  <a:pt x="15" y="32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2"/>
                  <a:pt x="7" y="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35"/>
          <p:cNvSpPr/>
          <p:nvPr/>
        </p:nvSpPr>
        <p:spPr bwMode="auto">
          <a:xfrm>
            <a:off x="4702493" y="2087246"/>
            <a:ext cx="66675" cy="201613"/>
          </a:xfrm>
          <a:custGeom>
            <a:avLst/>
            <a:gdLst>
              <a:gd name="T0" fmla="*/ 1 w 3"/>
              <a:gd name="T1" fmla="*/ 9 h 9"/>
              <a:gd name="T2" fmla="*/ 0 w 3"/>
              <a:gd name="T3" fmla="*/ 7 h 9"/>
              <a:gd name="T4" fmla="*/ 0 w 3"/>
              <a:gd name="T5" fmla="*/ 2 h 9"/>
              <a:gd name="T6" fmla="*/ 1 w 3"/>
              <a:gd name="T7" fmla="*/ 0 h 9"/>
              <a:gd name="T8" fmla="*/ 3 w 3"/>
              <a:gd name="T9" fmla="*/ 2 h 9"/>
              <a:gd name="T10" fmla="*/ 3 w 3"/>
              <a:gd name="T11" fmla="*/ 7 h 9"/>
              <a:gd name="T12" fmla="*/ 1 w 3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9">
                <a:moveTo>
                  <a:pt x="1" y="9"/>
                </a:move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8"/>
                  <a:pt x="2" y="9"/>
                  <a:pt x="1" y="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36"/>
          <p:cNvSpPr/>
          <p:nvPr/>
        </p:nvSpPr>
        <p:spPr bwMode="auto">
          <a:xfrm>
            <a:off x="4702493" y="2446021"/>
            <a:ext cx="66675" cy="201613"/>
          </a:xfrm>
          <a:custGeom>
            <a:avLst/>
            <a:gdLst>
              <a:gd name="T0" fmla="*/ 1 w 3"/>
              <a:gd name="T1" fmla="*/ 9 h 9"/>
              <a:gd name="T2" fmla="*/ 0 w 3"/>
              <a:gd name="T3" fmla="*/ 7 h 9"/>
              <a:gd name="T4" fmla="*/ 0 w 3"/>
              <a:gd name="T5" fmla="*/ 2 h 9"/>
              <a:gd name="T6" fmla="*/ 1 w 3"/>
              <a:gd name="T7" fmla="*/ 0 h 9"/>
              <a:gd name="T8" fmla="*/ 3 w 3"/>
              <a:gd name="T9" fmla="*/ 2 h 9"/>
              <a:gd name="T10" fmla="*/ 3 w 3"/>
              <a:gd name="T11" fmla="*/ 7 h 9"/>
              <a:gd name="T12" fmla="*/ 1 w 3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9">
                <a:moveTo>
                  <a:pt x="1" y="9"/>
                </a:move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8"/>
                  <a:pt x="2" y="9"/>
                  <a:pt x="1" y="9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4" name="Freeform 37"/>
          <p:cNvSpPr/>
          <p:nvPr/>
        </p:nvSpPr>
        <p:spPr bwMode="auto">
          <a:xfrm>
            <a:off x="4813618" y="2333309"/>
            <a:ext cx="203200" cy="66675"/>
          </a:xfrm>
          <a:custGeom>
            <a:avLst/>
            <a:gdLst>
              <a:gd name="T0" fmla="*/ 7 w 9"/>
              <a:gd name="T1" fmla="*/ 3 h 3"/>
              <a:gd name="T2" fmla="*/ 2 w 9"/>
              <a:gd name="T3" fmla="*/ 3 h 3"/>
              <a:gd name="T4" fmla="*/ 0 w 9"/>
              <a:gd name="T5" fmla="*/ 1 h 3"/>
              <a:gd name="T6" fmla="*/ 2 w 9"/>
              <a:gd name="T7" fmla="*/ 0 h 3"/>
              <a:gd name="T8" fmla="*/ 7 w 9"/>
              <a:gd name="T9" fmla="*/ 0 h 3"/>
              <a:gd name="T10" fmla="*/ 9 w 9"/>
              <a:gd name="T11" fmla="*/ 1 h 3"/>
              <a:gd name="T12" fmla="*/ 7 w 9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3">
                <a:moveTo>
                  <a:pt x="7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9" y="1"/>
                  <a:pt x="9" y="1"/>
                </a:cubicBezTo>
                <a:cubicBezTo>
                  <a:pt x="9" y="2"/>
                  <a:pt x="8" y="3"/>
                  <a:pt x="7" y="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5" name="Freeform 38"/>
          <p:cNvSpPr/>
          <p:nvPr/>
        </p:nvSpPr>
        <p:spPr bwMode="auto">
          <a:xfrm>
            <a:off x="4454843" y="2333309"/>
            <a:ext cx="201613" cy="66675"/>
          </a:xfrm>
          <a:custGeom>
            <a:avLst/>
            <a:gdLst>
              <a:gd name="T0" fmla="*/ 7 w 9"/>
              <a:gd name="T1" fmla="*/ 3 h 3"/>
              <a:gd name="T2" fmla="*/ 2 w 9"/>
              <a:gd name="T3" fmla="*/ 3 h 3"/>
              <a:gd name="T4" fmla="*/ 0 w 9"/>
              <a:gd name="T5" fmla="*/ 1 h 3"/>
              <a:gd name="T6" fmla="*/ 2 w 9"/>
              <a:gd name="T7" fmla="*/ 0 h 3"/>
              <a:gd name="T8" fmla="*/ 7 w 9"/>
              <a:gd name="T9" fmla="*/ 0 h 3"/>
              <a:gd name="T10" fmla="*/ 9 w 9"/>
              <a:gd name="T11" fmla="*/ 1 h 3"/>
              <a:gd name="T12" fmla="*/ 7 w 9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3">
                <a:moveTo>
                  <a:pt x="7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9" y="1"/>
                  <a:pt x="9" y="1"/>
                </a:cubicBezTo>
                <a:cubicBezTo>
                  <a:pt x="9" y="2"/>
                  <a:pt x="8" y="3"/>
                  <a:pt x="7" y="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6" name="Freeform 39"/>
          <p:cNvSpPr/>
          <p:nvPr/>
        </p:nvSpPr>
        <p:spPr bwMode="auto">
          <a:xfrm>
            <a:off x="3521075" y="2937511"/>
            <a:ext cx="628650" cy="493713"/>
          </a:xfrm>
          <a:custGeom>
            <a:avLst/>
            <a:gdLst>
              <a:gd name="T0" fmla="*/ 22 w 28"/>
              <a:gd name="T1" fmla="*/ 0 h 22"/>
              <a:gd name="T2" fmla="*/ 17 w 28"/>
              <a:gd name="T3" fmla="*/ 0 h 22"/>
              <a:gd name="T4" fmla="*/ 2 w 28"/>
              <a:gd name="T5" fmla="*/ 0 h 22"/>
              <a:gd name="T6" fmla="*/ 0 w 28"/>
              <a:gd name="T7" fmla="*/ 2 h 22"/>
              <a:gd name="T8" fmla="*/ 0 w 28"/>
              <a:gd name="T9" fmla="*/ 7 h 22"/>
              <a:gd name="T10" fmla="*/ 2 w 28"/>
              <a:gd name="T11" fmla="*/ 10 h 22"/>
              <a:gd name="T12" fmla="*/ 15 w 28"/>
              <a:gd name="T13" fmla="*/ 10 h 22"/>
              <a:gd name="T14" fmla="*/ 17 w 28"/>
              <a:gd name="T15" fmla="*/ 12 h 22"/>
              <a:gd name="T16" fmla="*/ 17 w 28"/>
              <a:gd name="T17" fmla="*/ 20 h 22"/>
              <a:gd name="T18" fmla="*/ 20 w 28"/>
              <a:gd name="T19" fmla="*/ 22 h 22"/>
              <a:gd name="T20" fmla="*/ 25 w 28"/>
              <a:gd name="T21" fmla="*/ 22 h 22"/>
              <a:gd name="T22" fmla="*/ 28 w 28"/>
              <a:gd name="T23" fmla="*/ 20 h 22"/>
              <a:gd name="T24" fmla="*/ 28 w 28"/>
              <a:gd name="T25" fmla="*/ 2 h 22"/>
              <a:gd name="T26" fmla="*/ 25 w 28"/>
              <a:gd name="T27" fmla="*/ 0 h 22"/>
              <a:gd name="T28" fmla="*/ 22 w 28"/>
              <a:gd name="T2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22">
                <a:moveTo>
                  <a:pt x="22" y="0"/>
                </a:moveTo>
                <a:cubicBezTo>
                  <a:pt x="17" y="0"/>
                  <a:pt x="17" y="0"/>
                  <a:pt x="1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1" y="10"/>
                  <a:pt x="2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7" y="11"/>
                  <a:pt x="17" y="12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1"/>
                  <a:pt x="19" y="22"/>
                  <a:pt x="20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6" y="22"/>
                  <a:pt x="28" y="21"/>
                  <a:pt x="28" y="20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6" y="0"/>
                  <a:pt x="25" y="0"/>
                </a:cubicBezTo>
                <a:lnTo>
                  <a:pt x="22" y="0"/>
                </a:lnTo>
                <a:close/>
              </a:path>
            </a:pathLst>
          </a:custGeom>
          <a:solidFill>
            <a:srgbClr val="A972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Freeform 40"/>
          <p:cNvSpPr/>
          <p:nvPr/>
        </p:nvSpPr>
        <p:spPr bwMode="auto">
          <a:xfrm>
            <a:off x="3970338" y="2937511"/>
            <a:ext cx="179388" cy="493713"/>
          </a:xfrm>
          <a:custGeom>
            <a:avLst/>
            <a:gdLst>
              <a:gd name="T0" fmla="*/ 5 w 8"/>
              <a:gd name="T1" fmla="*/ 0 h 22"/>
              <a:gd name="T2" fmla="*/ 2 w 8"/>
              <a:gd name="T3" fmla="*/ 0 h 22"/>
              <a:gd name="T4" fmla="*/ 0 w 8"/>
              <a:gd name="T5" fmla="*/ 0 h 22"/>
              <a:gd name="T6" fmla="*/ 2 w 8"/>
              <a:gd name="T7" fmla="*/ 2 h 22"/>
              <a:gd name="T8" fmla="*/ 2 w 8"/>
              <a:gd name="T9" fmla="*/ 20 h 22"/>
              <a:gd name="T10" fmla="*/ 0 w 8"/>
              <a:gd name="T11" fmla="*/ 22 h 22"/>
              <a:gd name="T12" fmla="*/ 5 w 8"/>
              <a:gd name="T13" fmla="*/ 22 h 22"/>
              <a:gd name="T14" fmla="*/ 8 w 8"/>
              <a:gd name="T15" fmla="*/ 20 h 22"/>
              <a:gd name="T16" fmla="*/ 8 w 8"/>
              <a:gd name="T17" fmla="*/ 2 h 22"/>
              <a:gd name="T18" fmla="*/ 5 w 8"/>
              <a:gd name="T1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22">
                <a:moveTo>
                  <a:pt x="5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1"/>
                  <a:pt x="2" y="2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1"/>
                  <a:pt x="1" y="22"/>
                  <a:pt x="0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8" y="21"/>
                  <a:pt x="8" y="20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6" y="0"/>
                  <a:pt x="5" y="0"/>
                </a:cubicBezTo>
                <a:close/>
              </a:path>
            </a:pathLst>
          </a:custGeom>
          <a:solidFill>
            <a:srgbClr val="8D5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8" name="Freeform 41"/>
          <p:cNvSpPr/>
          <p:nvPr/>
        </p:nvSpPr>
        <p:spPr bwMode="auto">
          <a:xfrm>
            <a:off x="3521075" y="5091749"/>
            <a:ext cx="628650" cy="517525"/>
          </a:xfrm>
          <a:custGeom>
            <a:avLst/>
            <a:gdLst>
              <a:gd name="T0" fmla="*/ 22 w 28"/>
              <a:gd name="T1" fmla="*/ 23 h 23"/>
              <a:gd name="T2" fmla="*/ 17 w 28"/>
              <a:gd name="T3" fmla="*/ 23 h 23"/>
              <a:gd name="T4" fmla="*/ 2 w 28"/>
              <a:gd name="T5" fmla="*/ 23 h 23"/>
              <a:gd name="T6" fmla="*/ 0 w 28"/>
              <a:gd name="T7" fmla="*/ 20 h 23"/>
              <a:gd name="T8" fmla="*/ 0 w 28"/>
              <a:gd name="T9" fmla="*/ 15 h 23"/>
              <a:gd name="T10" fmla="*/ 2 w 28"/>
              <a:gd name="T11" fmla="*/ 13 h 23"/>
              <a:gd name="T12" fmla="*/ 15 w 28"/>
              <a:gd name="T13" fmla="*/ 13 h 23"/>
              <a:gd name="T14" fmla="*/ 17 w 28"/>
              <a:gd name="T15" fmla="*/ 10 h 23"/>
              <a:gd name="T16" fmla="*/ 17 w 28"/>
              <a:gd name="T17" fmla="*/ 2 h 23"/>
              <a:gd name="T18" fmla="*/ 20 w 28"/>
              <a:gd name="T19" fmla="*/ 0 h 23"/>
              <a:gd name="T20" fmla="*/ 25 w 28"/>
              <a:gd name="T21" fmla="*/ 0 h 23"/>
              <a:gd name="T22" fmla="*/ 28 w 28"/>
              <a:gd name="T23" fmla="*/ 2 h 23"/>
              <a:gd name="T24" fmla="*/ 28 w 28"/>
              <a:gd name="T25" fmla="*/ 20 h 23"/>
              <a:gd name="T26" fmla="*/ 25 w 28"/>
              <a:gd name="T27" fmla="*/ 23 h 23"/>
              <a:gd name="T28" fmla="*/ 22 w 28"/>
              <a:gd name="T2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23">
                <a:moveTo>
                  <a:pt x="22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2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1" y="13"/>
                  <a:pt x="2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7" y="12"/>
                  <a:pt x="17" y="10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9" y="0"/>
                  <a:pt x="20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8" y="1"/>
                  <a:pt x="28" y="2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2"/>
                  <a:pt x="26" y="23"/>
                  <a:pt x="25" y="23"/>
                </a:cubicBezTo>
                <a:lnTo>
                  <a:pt x="22" y="23"/>
                </a:lnTo>
                <a:close/>
              </a:path>
            </a:pathLst>
          </a:custGeom>
          <a:solidFill>
            <a:srgbClr val="A972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9" name="Freeform 42"/>
          <p:cNvSpPr/>
          <p:nvPr/>
        </p:nvSpPr>
        <p:spPr bwMode="auto">
          <a:xfrm>
            <a:off x="3970338" y="5091749"/>
            <a:ext cx="179388" cy="517525"/>
          </a:xfrm>
          <a:custGeom>
            <a:avLst/>
            <a:gdLst>
              <a:gd name="T0" fmla="*/ 5 w 8"/>
              <a:gd name="T1" fmla="*/ 0 h 23"/>
              <a:gd name="T2" fmla="*/ 2 w 8"/>
              <a:gd name="T3" fmla="*/ 0 h 23"/>
              <a:gd name="T4" fmla="*/ 0 w 8"/>
              <a:gd name="T5" fmla="*/ 0 h 23"/>
              <a:gd name="T6" fmla="*/ 2 w 8"/>
              <a:gd name="T7" fmla="*/ 2 h 23"/>
              <a:gd name="T8" fmla="*/ 2 w 8"/>
              <a:gd name="T9" fmla="*/ 20 h 23"/>
              <a:gd name="T10" fmla="*/ 0 w 8"/>
              <a:gd name="T11" fmla="*/ 23 h 23"/>
              <a:gd name="T12" fmla="*/ 5 w 8"/>
              <a:gd name="T13" fmla="*/ 23 h 23"/>
              <a:gd name="T14" fmla="*/ 8 w 8"/>
              <a:gd name="T15" fmla="*/ 20 h 23"/>
              <a:gd name="T16" fmla="*/ 8 w 8"/>
              <a:gd name="T17" fmla="*/ 2 h 23"/>
              <a:gd name="T18" fmla="*/ 5 w 8"/>
              <a:gd name="T1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23">
                <a:moveTo>
                  <a:pt x="5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1"/>
                  <a:pt x="2" y="2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2"/>
                  <a:pt x="1" y="23"/>
                  <a:pt x="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3"/>
                  <a:pt x="8" y="22"/>
                  <a:pt x="8" y="20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6" y="0"/>
                  <a:pt x="5" y="0"/>
                </a:cubicBezTo>
                <a:close/>
              </a:path>
            </a:pathLst>
          </a:custGeom>
          <a:solidFill>
            <a:srgbClr val="8D5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Freeform 43"/>
          <p:cNvSpPr/>
          <p:nvPr/>
        </p:nvSpPr>
        <p:spPr bwMode="auto">
          <a:xfrm>
            <a:off x="4970780" y="2782571"/>
            <a:ext cx="46038" cy="134938"/>
          </a:xfrm>
          <a:custGeom>
            <a:avLst/>
            <a:gdLst>
              <a:gd name="T0" fmla="*/ 1 w 2"/>
              <a:gd name="T1" fmla="*/ 6 h 6"/>
              <a:gd name="T2" fmla="*/ 0 w 2"/>
              <a:gd name="T3" fmla="*/ 5 h 6"/>
              <a:gd name="T4" fmla="*/ 0 w 2"/>
              <a:gd name="T5" fmla="*/ 1 h 6"/>
              <a:gd name="T6" fmla="*/ 1 w 2"/>
              <a:gd name="T7" fmla="*/ 0 h 6"/>
              <a:gd name="T8" fmla="*/ 2 w 2"/>
              <a:gd name="T9" fmla="*/ 1 h 6"/>
              <a:gd name="T10" fmla="*/ 2 w 2"/>
              <a:gd name="T11" fmla="*/ 5 h 6"/>
              <a:gd name="T12" fmla="*/ 1 w 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6"/>
                </a:moveTo>
                <a:cubicBezTo>
                  <a:pt x="0" y="6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1" y="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Freeform 44"/>
          <p:cNvSpPr/>
          <p:nvPr/>
        </p:nvSpPr>
        <p:spPr bwMode="auto">
          <a:xfrm>
            <a:off x="4970780" y="2998154"/>
            <a:ext cx="46038" cy="157163"/>
          </a:xfrm>
          <a:custGeom>
            <a:avLst/>
            <a:gdLst>
              <a:gd name="T0" fmla="*/ 1 w 2"/>
              <a:gd name="T1" fmla="*/ 7 h 7"/>
              <a:gd name="T2" fmla="*/ 0 w 2"/>
              <a:gd name="T3" fmla="*/ 5 h 7"/>
              <a:gd name="T4" fmla="*/ 0 w 2"/>
              <a:gd name="T5" fmla="*/ 1 h 7"/>
              <a:gd name="T6" fmla="*/ 1 w 2"/>
              <a:gd name="T7" fmla="*/ 0 h 7"/>
              <a:gd name="T8" fmla="*/ 2 w 2"/>
              <a:gd name="T9" fmla="*/ 1 h 7"/>
              <a:gd name="T10" fmla="*/ 2 w 2"/>
              <a:gd name="T11" fmla="*/ 5 h 7"/>
              <a:gd name="T12" fmla="*/ 1 w 2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7">
                <a:moveTo>
                  <a:pt x="1" y="7"/>
                </a:moveTo>
                <a:cubicBezTo>
                  <a:pt x="0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Freeform 45"/>
          <p:cNvSpPr/>
          <p:nvPr/>
        </p:nvSpPr>
        <p:spPr bwMode="auto">
          <a:xfrm>
            <a:off x="5039043" y="2939734"/>
            <a:ext cx="157163" cy="66675"/>
          </a:xfrm>
          <a:custGeom>
            <a:avLst/>
            <a:gdLst>
              <a:gd name="T0" fmla="*/ 6 w 7"/>
              <a:gd name="T1" fmla="*/ 3 h 3"/>
              <a:gd name="T2" fmla="*/ 2 w 7"/>
              <a:gd name="T3" fmla="*/ 3 h 3"/>
              <a:gd name="T4" fmla="*/ 0 w 7"/>
              <a:gd name="T5" fmla="*/ 2 h 3"/>
              <a:gd name="T6" fmla="*/ 2 w 7"/>
              <a:gd name="T7" fmla="*/ 0 h 3"/>
              <a:gd name="T8" fmla="*/ 6 w 7"/>
              <a:gd name="T9" fmla="*/ 0 h 3"/>
              <a:gd name="T10" fmla="*/ 7 w 7"/>
              <a:gd name="T11" fmla="*/ 2 h 3"/>
              <a:gd name="T12" fmla="*/ 6 w 7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">
                <a:moveTo>
                  <a:pt x="6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1"/>
                  <a:pt x="7" y="2"/>
                </a:cubicBezTo>
                <a:cubicBezTo>
                  <a:pt x="7" y="2"/>
                  <a:pt x="6" y="3"/>
                  <a:pt x="6" y="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Freeform 46"/>
          <p:cNvSpPr/>
          <p:nvPr/>
        </p:nvSpPr>
        <p:spPr bwMode="auto">
          <a:xfrm>
            <a:off x="4791393" y="2939734"/>
            <a:ext cx="157163" cy="66675"/>
          </a:xfrm>
          <a:custGeom>
            <a:avLst/>
            <a:gdLst>
              <a:gd name="T0" fmla="*/ 5 w 7"/>
              <a:gd name="T1" fmla="*/ 3 h 3"/>
              <a:gd name="T2" fmla="*/ 1 w 7"/>
              <a:gd name="T3" fmla="*/ 3 h 3"/>
              <a:gd name="T4" fmla="*/ 0 w 7"/>
              <a:gd name="T5" fmla="*/ 2 h 3"/>
              <a:gd name="T6" fmla="*/ 1 w 7"/>
              <a:gd name="T7" fmla="*/ 0 h 3"/>
              <a:gd name="T8" fmla="*/ 5 w 7"/>
              <a:gd name="T9" fmla="*/ 0 h 3"/>
              <a:gd name="T10" fmla="*/ 7 w 7"/>
              <a:gd name="T11" fmla="*/ 2 h 3"/>
              <a:gd name="T12" fmla="*/ 5 w 7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">
                <a:moveTo>
                  <a:pt x="5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7" y="1"/>
                  <a:pt x="7" y="2"/>
                </a:cubicBezTo>
                <a:cubicBezTo>
                  <a:pt x="7" y="2"/>
                  <a:pt x="6" y="3"/>
                  <a:pt x="5" y="3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4" name="Freeform 47"/>
          <p:cNvSpPr>
            <a:spLocks noEditPoints="1"/>
          </p:cNvSpPr>
          <p:nvPr/>
        </p:nvSpPr>
        <p:spPr bwMode="auto">
          <a:xfrm>
            <a:off x="3475038" y="2893061"/>
            <a:ext cx="696913" cy="582613"/>
          </a:xfrm>
          <a:custGeom>
            <a:avLst/>
            <a:gdLst>
              <a:gd name="T0" fmla="*/ 27 w 31"/>
              <a:gd name="T1" fmla="*/ 26 h 26"/>
              <a:gd name="T2" fmla="*/ 22 w 31"/>
              <a:gd name="T3" fmla="*/ 26 h 26"/>
              <a:gd name="T4" fmla="*/ 18 w 31"/>
              <a:gd name="T5" fmla="*/ 22 h 26"/>
              <a:gd name="T6" fmla="*/ 18 w 31"/>
              <a:gd name="T7" fmla="*/ 14 h 26"/>
              <a:gd name="T8" fmla="*/ 17 w 31"/>
              <a:gd name="T9" fmla="*/ 13 h 26"/>
              <a:gd name="T10" fmla="*/ 4 w 31"/>
              <a:gd name="T11" fmla="*/ 13 h 26"/>
              <a:gd name="T12" fmla="*/ 0 w 31"/>
              <a:gd name="T13" fmla="*/ 9 h 26"/>
              <a:gd name="T14" fmla="*/ 0 w 31"/>
              <a:gd name="T15" fmla="*/ 4 h 26"/>
              <a:gd name="T16" fmla="*/ 4 w 31"/>
              <a:gd name="T17" fmla="*/ 0 h 26"/>
              <a:gd name="T18" fmla="*/ 27 w 31"/>
              <a:gd name="T19" fmla="*/ 0 h 26"/>
              <a:gd name="T20" fmla="*/ 31 w 31"/>
              <a:gd name="T21" fmla="*/ 4 h 26"/>
              <a:gd name="T22" fmla="*/ 31 w 31"/>
              <a:gd name="T23" fmla="*/ 22 h 26"/>
              <a:gd name="T24" fmla="*/ 27 w 31"/>
              <a:gd name="T25" fmla="*/ 26 h 26"/>
              <a:gd name="T26" fmla="*/ 4 w 31"/>
              <a:gd name="T27" fmla="*/ 3 h 26"/>
              <a:gd name="T28" fmla="*/ 3 w 31"/>
              <a:gd name="T29" fmla="*/ 4 h 26"/>
              <a:gd name="T30" fmla="*/ 3 w 31"/>
              <a:gd name="T31" fmla="*/ 9 h 26"/>
              <a:gd name="T32" fmla="*/ 4 w 31"/>
              <a:gd name="T33" fmla="*/ 10 h 26"/>
              <a:gd name="T34" fmla="*/ 17 w 31"/>
              <a:gd name="T35" fmla="*/ 10 h 26"/>
              <a:gd name="T36" fmla="*/ 21 w 31"/>
              <a:gd name="T37" fmla="*/ 14 h 26"/>
              <a:gd name="T38" fmla="*/ 21 w 31"/>
              <a:gd name="T39" fmla="*/ 22 h 26"/>
              <a:gd name="T40" fmla="*/ 22 w 31"/>
              <a:gd name="T41" fmla="*/ 23 h 26"/>
              <a:gd name="T42" fmla="*/ 27 w 31"/>
              <a:gd name="T43" fmla="*/ 23 h 26"/>
              <a:gd name="T44" fmla="*/ 28 w 31"/>
              <a:gd name="T45" fmla="*/ 22 h 26"/>
              <a:gd name="T46" fmla="*/ 28 w 31"/>
              <a:gd name="T47" fmla="*/ 4 h 26"/>
              <a:gd name="T48" fmla="*/ 27 w 31"/>
              <a:gd name="T49" fmla="*/ 3 h 26"/>
              <a:gd name="T50" fmla="*/ 4 w 31"/>
              <a:gd name="T51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" h="26">
                <a:moveTo>
                  <a:pt x="27" y="26"/>
                </a:moveTo>
                <a:cubicBezTo>
                  <a:pt x="22" y="26"/>
                  <a:pt x="22" y="26"/>
                  <a:pt x="22" y="26"/>
                </a:cubicBezTo>
                <a:cubicBezTo>
                  <a:pt x="20" y="26"/>
                  <a:pt x="18" y="24"/>
                  <a:pt x="18" y="2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3"/>
                  <a:pt x="18" y="13"/>
                  <a:pt x="17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2" y="13"/>
                  <a:pt x="0" y="11"/>
                  <a:pt x="0" y="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1" y="2"/>
                  <a:pt x="31" y="4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4"/>
                  <a:pt x="29" y="26"/>
                  <a:pt x="27" y="26"/>
                </a:cubicBezTo>
                <a:close/>
                <a:moveTo>
                  <a:pt x="4" y="3"/>
                </a:moveTo>
                <a:cubicBezTo>
                  <a:pt x="4" y="3"/>
                  <a:pt x="3" y="3"/>
                  <a:pt x="3" y="4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4" y="10"/>
                  <a:pt x="4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21" y="12"/>
                  <a:pt x="21" y="14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3"/>
                  <a:pt x="22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3"/>
                  <a:pt x="28" y="3"/>
                  <a:pt x="27" y="3"/>
                </a:cubicBezTo>
                <a:lnTo>
                  <a:pt x="4" y="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5" name="Freeform 48"/>
          <p:cNvSpPr>
            <a:spLocks noEditPoints="1"/>
          </p:cNvSpPr>
          <p:nvPr/>
        </p:nvSpPr>
        <p:spPr bwMode="auto">
          <a:xfrm>
            <a:off x="3475038" y="5069524"/>
            <a:ext cx="696913" cy="561975"/>
          </a:xfrm>
          <a:custGeom>
            <a:avLst/>
            <a:gdLst>
              <a:gd name="T0" fmla="*/ 27 w 31"/>
              <a:gd name="T1" fmla="*/ 25 h 25"/>
              <a:gd name="T2" fmla="*/ 4 w 31"/>
              <a:gd name="T3" fmla="*/ 25 h 25"/>
              <a:gd name="T4" fmla="*/ 0 w 31"/>
              <a:gd name="T5" fmla="*/ 21 h 25"/>
              <a:gd name="T6" fmla="*/ 0 w 31"/>
              <a:gd name="T7" fmla="*/ 16 h 25"/>
              <a:gd name="T8" fmla="*/ 4 w 31"/>
              <a:gd name="T9" fmla="*/ 12 h 25"/>
              <a:gd name="T10" fmla="*/ 17 w 31"/>
              <a:gd name="T11" fmla="*/ 12 h 25"/>
              <a:gd name="T12" fmla="*/ 18 w 31"/>
              <a:gd name="T13" fmla="*/ 11 h 25"/>
              <a:gd name="T14" fmla="*/ 18 w 31"/>
              <a:gd name="T15" fmla="*/ 3 h 25"/>
              <a:gd name="T16" fmla="*/ 22 w 31"/>
              <a:gd name="T17" fmla="*/ 0 h 25"/>
              <a:gd name="T18" fmla="*/ 27 w 31"/>
              <a:gd name="T19" fmla="*/ 0 h 25"/>
              <a:gd name="T20" fmla="*/ 31 w 31"/>
              <a:gd name="T21" fmla="*/ 3 h 25"/>
              <a:gd name="T22" fmla="*/ 31 w 31"/>
              <a:gd name="T23" fmla="*/ 21 h 25"/>
              <a:gd name="T24" fmla="*/ 27 w 31"/>
              <a:gd name="T25" fmla="*/ 25 h 25"/>
              <a:gd name="T26" fmla="*/ 4 w 31"/>
              <a:gd name="T27" fmla="*/ 15 h 25"/>
              <a:gd name="T28" fmla="*/ 3 w 31"/>
              <a:gd name="T29" fmla="*/ 16 h 25"/>
              <a:gd name="T30" fmla="*/ 3 w 31"/>
              <a:gd name="T31" fmla="*/ 21 h 25"/>
              <a:gd name="T32" fmla="*/ 4 w 31"/>
              <a:gd name="T33" fmla="*/ 22 h 25"/>
              <a:gd name="T34" fmla="*/ 27 w 31"/>
              <a:gd name="T35" fmla="*/ 22 h 25"/>
              <a:gd name="T36" fmla="*/ 28 w 31"/>
              <a:gd name="T37" fmla="*/ 21 h 25"/>
              <a:gd name="T38" fmla="*/ 28 w 31"/>
              <a:gd name="T39" fmla="*/ 3 h 25"/>
              <a:gd name="T40" fmla="*/ 27 w 31"/>
              <a:gd name="T41" fmla="*/ 2 h 25"/>
              <a:gd name="T42" fmla="*/ 22 w 31"/>
              <a:gd name="T43" fmla="*/ 2 h 25"/>
              <a:gd name="T44" fmla="*/ 21 w 31"/>
              <a:gd name="T45" fmla="*/ 3 h 25"/>
              <a:gd name="T46" fmla="*/ 21 w 31"/>
              <a:gd name="T47" fmla="*/ 11 h 25"/>
              <a:gd name="T48" fmla="*/ 17 w 31"/>
              <a:gd name="T49" fmla="*/ 15 h 25"/>
              <a:gd name="T50" fmla="*/ 4 w 31"/>
              <a:gd name="T51" fmla="*/ 1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" h="25">
                <a:moveTo>
                  <a:pt x="27" y="25"/>
                </a:move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3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2" y="12"/>
                  <a:pt x="4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8" y="12"/>
                  <a:pt x="18" y="12"/>
                  <a:pt x="18" y="11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2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1" y="1"/>
                  <a:pt x="31" y="3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3"/>
                  <a:pt x="29" y="25"/>
                  <a:pt x="27" y="25"/>
                </a:cubicBezTo>
                <a:close/>
                <a:moveTo>
                  <a:pt x="4" y="15"/>
                </a:moveTo>
                <a:cubicBezTo>
                  <a:pt x="4" y="15"/>
                  <a:pt x="3" y="15"/>
                  <a:pt x="3" y="16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4" y="22"/>
                  <a:pt x="4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2"/>
                  <a:pt x="28" y="22"/>
                  <a:pt x="28" y="21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7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3"/>
                  <a:pt x="21" y="3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3"/>
                  <a:pt x="19" y="15"/>
                  <a:pt x="17" y="15"/>
                </a:cubicBezTo>
                <a:lnTo>
                  <a:pt x="4" y="15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文本框 209"/>
          <p:cNvSpPr txBox="1"/>
          <p:nvPr/>
        </p:nvSpPr>
        <p:spPr>
          <a:xfrm>
            <a:off x="1542595" y="3531823"/>
            <a:ext cx="28140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目录</a:t>
            </a:r>
            <a:endParaRPr lang="zh-CN" altLang="en-US" sz="5500">
              <a:solidFill>
                <a:srgbClr val="333333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80274" y="2212184"/>
            <a:ext cx="3687762" cy="3503612"/>
            <a:chOff x="1133" y="1545"/>
            <a:chExt cx="2323" cy="2207"/>
          </a:xfrm>
          <a:solidFill>
            <a:schemeClr val="tx1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1133" y="2148"/>
              <a:ext cx="2148" cy="1604"/>
            </a:xfrm>
            <a:custGeom>
              <a:avLst/>
              <a:gdLst>
                <a:gd name="T0" fmla="*/ 221 w 552"/>
                <a:gd name="T1" fmla="*/ 173 h 412"/>
                <a:gd name="T2" fmla="*/ 122 w 552"/>
                <a:gd name="T3" fmla="*/ 165 h 412"/>
                <a:gd name="T4" fmla="*/ 61 w 552"/>
                <a:gd name="T5" fmla="*/ 206 h 412"/>
                <a:gd name="T6" fmla="*/ 20 w 552"/>
                <a:gd name="T7" fmla="*/ 308 h 412"/>
                <a:gd name="T8" fmla="*/ 3 w 552"/>
                <a:gd name="T9" fmla="*/ 364 h 412"/>
                <a:gd name="T10" fmla="*/ 31 w 552"/>
                <a:gd name="T11" fmla="*/ 376 h 412"/>
                <a:gd name="T12" fmla="*/ 60 w 552"/>
                <a:gd name="T13" fmla="*/ 394 h 412"/>
                <a:gd name="T14" fmla="*/ 95 w 552"/>
                <a:gd name="T15" fmla="*/ 412 h 412"/>
                <a:gd name="T16" fmla="*/ 215 w 552"/>
                <a:gd name="T17" fmla="*/ 357 h 412"/>
                <a:gd name="T18" fmla="*/ 231 w 552"/>
                <a:gd name="T19" fmla="*/ 370 h 412"/>
                <a:gd name="T20" fmla="*/ 251 w 552"/>
                <a:gd name="T21" fmla="*/ 382 h 412"/>
                <a:gd name="T22" fmla="*/ 401 w 552"/>
                <a:gd name="T23" fmla="*/ 333 h 412"/>
                <a:gd name="T24" fmla="*/ 417 w 552"/>
                <a:gd name="T25" fmla="*/ 342 h 412"/>
                <a:gd name="T26" fmla="*/ 549 w 552"/>
                <a:gd name="T27" fmla="*/ 310 h 412"/>
                <a:gd name="T28" fmla="*/ 444 w 552"/>
                <a:gd name="T29" fmla="*/ 126 h 412"/>
                <a:gd name="T30" fmla="*/ 408 w 552"/>
                <a:gd name="T31" fmla="*/ 195 h 412"/>
                <a:gd name="T32" fmla="*/ 348 w 552"/>
                <a:gd name="T33" fmla="*/ 198 h 412"/>
                <a:gd name="T34" fmla="*/ 267 w 552"/>
                <a:gd name="T35" fmla="*/ 7 h 412"/>
                <a:gd name="T36" fmla="*/ 192 w 552"/>
                <a:gd name="T37" fmla="*/ 313 h 412"/>
                <a:gd name="T38" fmla="*/ 270 w 552"/>
                <a:gd name="T39" fmla="*/ 129 h 412"/>
                <a:gd name="T40" fmla="*/ 210 w 552"/>
                <a:gd name="T41" fmla="*/ 236 h 412"/>
                <a:gd name="T42" fmla="*/ 269 w 552"/>
                <a:gd name="T43" fmla="*/ 94 h 412"/>
                <a:gd name="T44" fmla="*/ 240 w 552"/>
                <a:gd name="T45" fmla="*/ 132 h 412"/>
                <a:gd name="T46" fmla="*/ 188 w 552"/>
                <a:gd name="T47" fmla="*/ 301 h 412"/>
                <a:gd name="T48" fmla="*/ 191 w 552"/>
                <a:gd name="T49" fmla="*/ 309 h 412"/>
                <a:gd name="T50" fmla="*/ 21 w 552"/>
                <a:gd name="T51" fmla="*/ 333 h 412"/>
                <a:gd name="T52" fmla="*/ 9 w 552"/>
                <a:gd name="T53" fmla="*/ 358 h 412"/>
                <a:gd name="T54" fmla="*/ 59 w 552"/>
                <a:gd name="T55" fmla="*/ 229 h 412"/>
                <a:gd name="T56" fmla="*/ 93 w 552"/>
                <a:gd name="T57" fmla="*/ 158 h 412"/>
                <a:gd name="T58" fmla="*/ 94 w 552"/>
                <a:gd name="T59" fmla="*/ 179 h 412"/>
                <a:gd name="T60" fmla="*/ 36 w 552"/>
                <a:gd name="T61" fmla="*/ 292 h 412"/>
                <a:gd name="T62" fmla="*/ 24 w 552"/>
                <a:gd name="T63" fmla="*/ 323 h 412"/>
                <a:gd name="T64" fmla="*/ 33 w 552"/>
                <a:gd name="T65" fmla="*/ 370 h 412"/>
                <a:gd name="T66" fmla="*/ 51 w 552"/>
                <a:gd name="T67" fmla="*/ 375 h 412"/>
                <a:gd name="T68" fmla="*/ 62 w 552"/>
                <a:gd name="T69" fmla="*/ 388 h 412"/>
                <a:gd name="T70" fmla="*/ 78 w 552"/>
                <a:gd name="T71" fmla="*/ 398 h 412"/>
                <a:gd name="T72" fmla="*/ 81 w 552"/>
                <a:gd name="T73" fmla="*/ 400 h 412"/>
                <a:gd name="T74" fmla="*/ 102 w 552"/>
                <a:gd name="T75" fmla="*/ 288 h 412"/>
                <a:gd name="T76" fmla="*/ 100 w 552"/>
                <a:gd name="T77" fmla="*/ 216 h 412"/>
                <a:gd name="T78" fmla="*/ 193 w 552"/>
                <a:gd name="T79" fmla="*/ 339 h 412"/>
                <a:gd name="T80" fmla="*/ 200 w 552"/>
                <a:gd name="T81" fmla="*/ 348 h 412"/>
                <a:gd name="T82" fmla="*/ 203 w 552"/>
                <a:gd name="T83" fmla="*/ 336 h 412"/>
                <a:gd name="T84" fmla="*/ 269 w 552"/>
                <a:gd name="T85" fmla="*/ 310 h 412"/>
                <a:gd name="T86" fmla="*/ 239 w 552"/>
                <a:gd name="T87" fmla="*/ 365 h 412"/>
                <a:gd name="T88" fmla="*/ 257 w 552"/>
                <a:gd name="T89" fmla="*/ 376 h 412"/>
                <a:gd name="T90" fmla="*/ 398 w 552"/>
                <a:gd name="T91" fmla="*/ 325 h 412"/>
                <a:gd name="T92" fmla="*/ 438 w 552"/>
                <a:gd name="T93" fmla="*/ 288 h 412"/>
                <a:gd name="T94" fmla="*/ 439 w 552"/>
                <a:gd name="T95" fmla="*/ 208 h 412"/>
                <a:gd name="T96" fmla="*/ 383 w 552"/>
                <a:gd name="T97" fmla="*/ 290 h 412"/>
                <a:gd name="T98" fmla="*/ 420 w 552"/>
                <a:gd name="T99" fmla="*/ 336 h 412"/>
                <a:gd name="T100" fmla="*/ 423 w 552"/>
                <a:gd name="T101" fmla="*/ 337 h 412"/>
                <a:gd name="T102" fmla="*/ 445 w 552"/>
                <a:gd name="T103" fmla="*/ 282 h 412"/>
                <a:gd name="T104" fmla="*/ 446 w 552"/>
                <a:gd name="T105" fmla="*/ 172 h 412"/>
                <a:gd name="T106" fmla="*/ 438 w 552"/>
                <a:gd name="T107" fmla="*/ 173 h 412"/>
                <a:gd name="T108" fmla="*/ 404 w 552"/>
                <a:gd name="T109" fmla="*/ 220 h 412"/>
                <a:gd name="T110" fmla="*/ 381 w 552"/>
                <a:gd name="T111" fmla="*/ 287 h 412"/>
                <a:gd name="T112" fmla="*/ 385 w 552"/>
                <a:gd name="T113" fmla="*/ 318 h 412"/>
                <a:gd name="T114" fmla="*/ 276 w 552"/>
                <a:gd name="T115" fmla="*/ 379 h 412"/>
                <a:gd name="T116" fmla="*/ 269 w 552"/>
                <a:gd name="T117" fmla="*/ 6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2" h="412">
                  <a:moveTo>
                    <a:pt x="240" y="100"/>
                  </a:moveTo>
                  <a:cubicBezTo>
                    <a:pt x="239" y="101"/>
                    <a:pt x="239" y="102"/>
                    <a:pt x="240" y="102"/>
                  </a:cubicBezTo>
                  <a:cubicBezTo>
                    <a:pt x="240" y="103"/>
                    <a:pt x="241" y="103"/>
                    <a:pt x="242" y="102"/>
                  </a:cubicBezTo>
                  <a:cubicBezTo>
                    <a:pt x="236" y="124"/>
                    <a:pt x="230" y="146"/>
                    <a:pt x="224" y="168"/>
                  </a:cubicBezTo>
                  <a:cubicBezTo>
                    <a:pt x="223" y="169"/>
                    <a:pt x="222" y="170"/>
                    <a:pt x="221" y="171"/>
                  </a:cubicBezTo>
                  <a:cubicBezTo>
                    <a:pt x="220" y="171"/>
                    <a:pt x="220" y="172"/>
                    <a:pt x="221" y="173"/>
                  </a:cubicBezTo>
                  <a:cubicBezTo>
                    <a:pt x="221" y="173"/>
                    <a:pt x="222" y="173"/>
                    <a:pt x="222" y="173"/>
                  </a:cubicBezTo>
                  <a:cubicBezTo>
                    <a:pt x="212" y="208"/>
                    <a:pt x="202" y="243"/>
                    <a:pt x="191" y="275"/>
                  </a:cubicBezTo>
                  <a:cubicBezTo>
                    <a:pt x="191" y="275"/>
                    <a:pt x="190" y="275"/>
                    <a:pt x="190" y="275"/>
                  </a:cubicBezTo>
                  <a:cubicBezTo>
                    <a:pt x="189" y="276"/>
                    <a:pt x="189" y="277"/>
                    <a:pt x="190" y="278"/>
                  </a:cubicBezTo>
                  <a:cubicBezTo>
                    <a:pt x="188" y="283"/>
                    <a:pt x="186" y="289"/>
                    <a:pt x="184" y="294"/>
                  </a:cubicBezTo>
                  <a:cubicBezTo>
                    <a:pt x="163" y="251"/>
                    <a:pt x="142" y="208"/>
                    <a:pt x="122" y="165"/>
                  </a:cubicBezTo>
                  <a:cubicBezTo>
                    <a:pt x="112" y="145"/>
                    <a:pt x="102" y="124"/>
                    <a:pt x="99" y="102"/>
                  </a:cubicBezTo>
                  <a:cubicBezTo>
                    <a:pt x="99" y="100"/>
                    <a:pt x="97" y="99"/>
                    <a:pt x="95" y="99"/>
                  </a:cubicBezTo>
                  <a:cubicBezTo>
                    <a:pt x="94" y="99"/>
                    <a:pt x="92" y="101"/>
                    <a:pt x="93" y="102"/>
                  </a:cubicBezTo>
                  <a:cubicBezTo>
                    <a:pt x="93" y="103"/>
                    <a:pt x="93" y="103"/>
                    <a:pt x="93" y="104"/>
                  </a:cubicBezTo>
                  <a:cubicBezTo>
                    <a:pt x="92" y="104"/>
                    <a:pt x="91" y="105"/>
                    <a:pt x="91" y="105"/>
                  </a:cubicBezTo>
                  <a:cubicBezTo>
                    <a:pt x="82" y="139"/>
                    <a:pt x="72" y="173"/>
                    <a:pt x="61" y="206"/>
                  </a:cubicBezTo>
                  <a:cubicBezTo>
                    <a:pt x="60" y="207"/>
                    <a:pt x="58" y="208"/>
                    <a:pt x="57" y="209"/>
                  </a:cubicBezTo>
                  <a:cubicBezTo>
                    <a:pt x="56" y="210"/>
                    <a:pt x="56" y="211"/>
                    <a:pt x="57" y="211"/>
                  </a:cubicBezTo>
                  <a:cubicBezTo>
                    <a:pt x="57" y="212"/>
                    <a:pt x="58" y="212"/>
                    <a:pt x="59" y="211"/>
                  </a:cubicBezTo>
                  <a:cubicBezTo>
                    <a:pt x="49" y="241"/>
                    <a:pt x="38" y="271"/>
                    <a:pt x="26" y="300"/>
                  </a:cubicBezTo>
                  <a:cubicBezTo>
                    <a:pt x="24" y="302"/>
                    <a:pt x="22" y="304"/>
                    <a:pt x="20" y="306"/>
                  </a:cubicBezTo>
                  <a:cubicBezTo>
                    <a:pt x="20" y="306"/>
                    <a:pt x="19" y="307"/>
                    <a:pt x="20" y="308"/>
                  </a:cubicBezTo>
                  <a:cubicBezTo>
                    <a:pt x="21" y="309"/>
                    <a:pt x="22" y="309"/>
                    <a:pt x="22" y="308"/>
                  </a:cubicBezTo>
                  <a:cubicBezTo>
                    <a:pt x="23" y="308"/>
                    <a:pt x="23" y="307"/>
                    <a:pt x="24" y="307"/>
                  </a:cubicBezTo>
                  <a:cubicBezTo>
                    <a:pt x="17" y="323"/>
                    <a:pt x="10" y="340"/>
                    <a:pt x="3" y="356"/>
                  </a:cubicBezTo>
                  <a:cubicBezTo>
                    <a:pt x="2" y="356"/>
                    <a:pt x="1" y="357"/>
                    <a:pt x="1" y="358"/>
                  </a:cubicBezTo>
                  <a:cubicBezTo>
                    <a:pt x="0" y="359"/>
                    <a:pt x="0" y="360"/>
                    <a:pt x="1" y="361"/>
                  </a:cubicBezTo>
                  <a:cubicBezTo>
                    <a:pt x="1" y="363"/>
                    <a:pt x="2" y="364"/>
                    <a:pt x="3" y="364"/>
                  </a:cubicBezTo>
                  <a:cubicBezTo>
                    <a:pt x="4" y="365"/>
                    <a:pt x="6" y="365"/>
                    <a:pt x="7" y="364"/>
                  </a:cubicBezTo>
                  <a:cubicBezTo>
                    <a:pt x="14" y="367"/>
                    <a:pt x="21" y="371"/>
                    <a:pt x="28" y="374"/>
                  </a:cubicBezTo>
                  <a:cubicBezTo>
                    <a:pt x="27" y="375"/>
                    <a:pt x="27" y="375"/>
                    <a:pt x="26" y="375"/>
                  </a:cubicBezTo>
                  <a:cubicBezTo>
                    <a:pt x="26" y="376"/>
                    <a:pt x="26" y="377"/>
                    <a:pt x="26" y="378"/>
                  </a:cubicBezTo>
                  <a:cubicBezTo>
                    <a:pt x="27" y="378"/>
                    <a:pt x="28" y="378"/>
                    <a:pt x="28" y="378"/>
                  </a:cubicBezTo>
                  <a:cubicBezTo>
                    <a:pt x="29" y="377"/>
                    <a:pt x="30" y="376"/>
                    <a:pt x="31" y="376"/>
                  </a:cubicBezTo>
                  <a:cubicBezTo>
                    <a:pt x="38" y="380"/>
                    <a:pt x="45" y="385"/>
                    <a:pt x="52" y="389"/>
                  </a:cubicBezTo>
                  <a:cubicBezTo>
                    <a:pt x="54" y="390"/>
                    <a:pt x="55" y="391"/>
                    <a:pt x="57" y="392"/>
                  </a:cubicBezTo>
                  <a:cubicBezTo>
                    <a:pt x="57" y="393"/>
                    <a:pt x="56" y="393"/>
                    <a:pt x="56" y="393"/>
                  </a:cubicBezTo>
                  <a:cubicBezTo>
                    <a:pt x="55" y="394"/>
                    <a:pt x="55" y="395"/>
                    <a:pt x="55" y="396"/>
                  </a:cubicBezTo>
                  <a:cubicBezTo>
                    <a:pt x="56" y="396"/>
                    <a:pt x="57" y="396"/>
                    <a:pt x="58" y="396"/>
                  </a:cubicBezTo>
                  <a:cubicBezTo>
                    <a:pt x="58" y="395"/>
                    <a:pt x="59" y="395"/>
                    <a:pt x="60" y="394"/>
                  </a:cubicBezTo>
                  <a:cubicBezTo>
                    <a:pt x="64" y="397"/>
                    <a:pt x="69" y="400"/>
                    <a:pt x="73" y="402"/>
                  </a:cubicBezTo>
                  <a:cubicBezTo>
                    <a:pt x="73" y="403"/>
                    <a:pt x="73" y="403"/>
                    <a:pt x="73" y="404"/>
                  </a:cubicBezTo>
                  <a:cubicBezTo>
                    <a:pt x="74" y="405"/>
                    <a:pt x="75" y="405"/>
                    <a:pt x="76" y="404"/>
                  </a:cubicBezTo>
                  <a:cubicBezTo>
                    <a:pt x="76" y="404"/>
                    <a:pt x="76" y="404"/>
                    <a:pt x="76" y="404"/>
                  </a:cubicBezTo>
                  <a:cubicBezTo>
                    <a:pt x="81" y="407"/>
                    <a:pt x="86" y="409"/>
                    <a:pt x="92" y="412"/>
                  </a:cubicBezTo>
                  <a:cubicBezTo>
                    <a:pt x="93" y="412"/>
                    <a:pt x="94" y="412"/>
                    <a:pt x="95" y="412"/>
                  </a:cubicBezTo>
                  <a:cubicBezTo>
                    <a:pt x="120" y="402"/>
                    <a:pt x="140" y="390"/>
                    <a:pt x="158" y="379"/>
                  </a:cubicBezTo>
                  <a:cubicBezTo>
                    <a:pt x="174" y="369"/>
                    <a:pt x="189" y="360"/>
                    <a:pt x="206" y="355"/>
                  </a:cubicBezTo>
                  <a:cubicBezTo>
                    <a:pt x="206" y="355"/>
                    <a:pt x="206" y="355"/>
                    <a:pt x="206" y="355"/>
                  </a:cubicBezTo>
                  <a:cubicBezTo>
                    <a:pt x="207" y="357"/>
                    <a:pt x="209" y="358"/>
                    <a:pt x="210" y="357"/>
                  </a:cubicBezTo>
                  <a:cubicBezTo>
                    <a:pt x="211" y="357"/>
                    <a:pt x="211" y="356"/>
                    <a:pt x="212" y="355"/>
                  </a:cubicBezTo>
                  <a:cubicBezTo>
                    <a:pt x="213" y="356"/>
                    <a:pt x="214" y="357"/>
                    <a:pt x="215" y="357"/>
                  </a:cubicBezTo>
                  <a:cubicBezTo>
                    <a:pt x="215" y="358"/>
                    <a:pt x="214" y="359"/>
                    <a:pt x="213" y="359"/>
                  </a:cubicBezTo>
                  <a:cubicBezTo>
                    <a:pt x="213" y="360"/>
                    <a:pt x="213" y="361"/>
                    <a:pt x="213" y="362"/>
                  </a:cubicBezTo>
                  <a:cubicBezTo>
                    <a:pt x="214" y="362"/>
                    <a:pt x="215" y="362"/>
                    <a:pt x="215" y="362"/>
                  </a:cubicBezTo>
                  <a:cubicBezTo>
                    <a:pt x="216" y="361"/>
                    <a:pt x="217" y="360"/>
                    <a:pt x="218" y="359"/>
                  </a:cubicBezTo>
                  <a:cubicBezTo>
                    <a:pt x="222" y="362"/>
                    <a:pt x="227" y="365"/>
                    <a:pt x="231" y="368"/>
                  </a:cubicBezTo>
                  <a:cubicBezTo>
                    <a:pt x="231" y="368"/>
                    <a:pt x="231" y="369"/>
                    <a:pt x="231" y="370"/>
                  </a:cubicBezTo>
                  <a:cubicBezTo>
                    <a:pt x="232" y="370"/>
                    <a:pt x="233" y="370"/>
                    <a:pt x="233" y="370"/>
                  </a:cubicBezTo>
                  <a:cubicBezTo>
                    <a:pt x="233" y="370"/>
                    <a:pt x="234" y="370"/>
                    <a:pt x="234" y="370"/>
                  </a:cubicBezTo>
                  <a:cubicBezTo>
                    <a:pt x="239" y="373"/>
                    <a:pt x="244" y="376"/>
                    <a:pt x="250" y="379"/>
                  </a:cubicBezTo>
                  <a:cubicBezTo>
                    <a:pt x="249" y="379"/>
                    <a:pt x="249" y="380"/>
                    <a:pt x="249" y="380"/>
                  </a:cubicBezTo>
                  <a:cubicBezTo>
                    <a:pt x="248" y="380"/>
                    <a:pt x="248" y="381"/>
                    <a:pt x="249" y="382"/>
                  </a:cubicBezTo>
                  <a:cubicBezTo>
                    <a:pt x="250" y="383"/>
                    <a:pt x="251" y="383"/>
                    <a:pt x="251" y="382"/>
                  </a:cubicBezTo>
                  <a:cubicBezTo>
                    <a:pt x="252" y="382"/>
                    <a:pt x="252" y="381"/>
                    <a:pt x="253" y="381"/>
                  </a:cubicBezTo>
                  <a:cubicBezTo>
                    <a:pt x="257" y="383"/>
                    <a:pt x="262" y="386"/>
                    <a:pt x="268" y="388"/>
                  </a:cubicBezTo>
                  <a:cubicBezTo>
                    <a:pt x="268" y="388"/>
                    <a:pt x="269" y="388"/>
                    <a:pt x="270" y="388"/>
                  </a:cubicBezTo>
                  <a:cubicBezTo>
                    <a:pt x="298" y="377"/>
                    <a:pt x="319" y="364"/>
                    <a:pt x="339" y="352"/>
                  </a:cubicBezTo>
                  <a:cubicBezTo>
                    <a:pt x="356" y="342"/>
                    <a:pt x="371" y="333"/>
                    <a:pt x="388" y="327"/>
                  </a:cubicBezTo>
                  <a:cubicBezTo>
                    <a:pt x="392" y="329"/>
                    <a:pt x="396" y="331"/>
                    <a:pt x="401" y="333"/>
                  </a:cubicBezTo>
                  <a:cubicBezTo>
                    <a:pt x="400" y="334"/>
                    <a:pt x="399" y="334"/>
                    <a:pt x="399" y="335"/>
                  </a:cubicBezTo>
                  <a:cubicBezTo>
                    <a:pt x="398" y="335"/>
                    <a:pt x="398" y="336"/>
                    <a:pt x="399" y="337"/>
                  </a:cubicBezTo>
                  <a:cubicBezTo>
                    <a:pt x="399" y="338"/>
                    <a:pt x="400" y="338"/>
                    <a:pt x="401" y="337"/>
                  </a:cubicBezTo>
                  <a:cubicBezTo>
                    <a:pt x="402" y="337"/>
                    <a:pt x="403" y="336"/>
                    <a:pt x="404" y="335"/>
                  </a:cubicBezTo>
                  <a:cubicBezTo>
                    <a:pt x="408" y="337"/>
                    <a:pt x="412" y="339"/>
                    <a:pt x="417" y="341"/>
                  </a:cubicBezTo>
                  <a:cubicBezTo>
                    <a:pt x="417" y="342"/>
                    <a:pt x="417" y="342"/>
                    <a:pt x="417" y="342"/>
                  </a:cubicBezTo>
                  <a:cubicBezTo>
                    <a:pt x="418" y="343"/>
                    <a:pt x="418" y="342"/>
                    <a:pt x="419" y="342"/>
                  </a:cubicBezTo>
                  <a:cubicBezTo>
                    <a:pt x="425" y="345"/>
                    <a:pt x="431" y="347"/>
                    <a:pt x="438" y="349"/>
                  </a:cubicBezTo>
                  <a:cubicBezTo>
                    <a:pt x="439" y="349"/>
                    <a:pt x="439" y="349"/>
                    <a:pt x="439" y="349"/>
                  </a:cubicBezTo>
                  <a:cubicBezTo>
                    <a:pt x="463" y="342"/>
                    <a:pt x="482" y="333"/>
                    <a:pt x="499" y="326"/>
                  </a:cubicBezTo>
                  <a:cubicBezTo>
                    <a:pt x="514" y="319"/>
                    <a:pt x="529" y="312"/>
                    <a:pt x="544" y="309"/>
                  </a:cubicBezTo>
                  <a:cubicBezTo>
                    <a:pt x="545" y="310"/>
                    <a:pt x="547" y="311"/>
                    <a:pt x="549" y="310"/>
                  </a:cubicBezTo>
                  <a:cubicBezTo>
                    <a:pt x="550" y="309"/>
                    <a:pt x="550" y="308"/>
                    <a:pt x="550" y="307"/>
                  </a:cubicBezTo>
                  <a:cubicBezTo>
                    <a:pt x="551" y="306"/>
                    <a:pt x="552" y="305"/>
                    <a:pt x="552" y="304"/>
                  </a:cubicBezTo>
                  <a:cubicBezTo>
                    <a:pt x="551" y="302"/>
                    <a:pt x="550" y="301"/>
                    <a:pt x="548" y="301"/>
                  </a:cubicBezTo>
                  <a:cubicBezTo>
                    <a:pt x="548" y="301"/>
                    <a:pt x="547" y="301"/>
                    <a:pt x="547" y="302"/>
                  </a:cubicBezTo>
                  <a:cubicBezTo>
                    <a:pt x="520" y="258"/>
                    <a:pt x="492" y="214"/>
                    <a:pt x="465" y="171"/>
                  </a:cubicBezTo>
                  <a:cubicBezTo>
                    <a:pt x="456" y="156"/>
                    <a:pt x="447" y="142"/>
                    <a:pt x="444" y="126"/>
                  </a:cubicBezTo>
                  <a:cubicBezTo>
                    <a:pt x="443" y="124"/>
                    <a:pt x="442" y="123"/>
                    <a:pt x="440" y="123"/>
                  </a:cubicBezTo>
                  <a:cubicBezTo>
                    <a:pt x="438" y="124"/>
                    <a:pt x="437" y="125"/>
                    <a:pt x="437" y="127"/>
                  </a:cubicBezTo>
                  <a:cubicBezTo>
                    <a:pt x="437" y="127"/>
                    <a:pt x="436" y="128"/>
                    <a:pt x="436" y="128"/>
                  </a:cubicBezTo>
                  <a:cubicBezTo>
                    <a:pt x="431" y="143"/>
                    <a:pt x="421" y="167"/>
                    <a:pt x="409" y="193"/>
                  </a:cubicBezTo>
                  <a:cubicBezTo>
                    <a:pt x="409" y="193"/>
                    <a:pt x="409" y="193"/>
                    <a:pt x="409" y="193"/>
                  </a:cubicBezTo>
                  <a:cubicBezTo>
                    <a:pt x="408" y="194"/>
                    <a:pt x="408" y="194"/>
                    <a:pt x="408" y="195"/>
                  </a:cubicBezTo>
                  <a:cubicBezTo>
                    <a:pt x="404" y="205"/>
                    <a:pt x="400" y="215"/>
                    <a:pt x="395" y="224"/>
                  </a:cubicBezTo>
                  <a:cubicBezTo>
                    <a:pt x="394" y="225"/>
                    <a:pt x="394" y="225"/>
                    <a:pt x="393" y="225"/>
                  </a:cubicBezTo>
                  <a:cubicBezTo>
                    <a:pt x="393" y="226"/>
                    <a:pt x="392" y="227"/>
                    <a:pt x="393" y="227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87" y="242"/>
                    <a:pt x="380" y="256"/>
                    <a:pt x="374" y="269"/>
                  </a:cubicBezTo>
                  <a:cubicBezTo>
                    <a:pt x="366" y="247"/>
                    <a:pt x="357" y="223"/>
                    <a:pt x="348" y="198"/>
                  </a:cubicBezTo>
                  <a:cubicBezTo>
                    <a:pt x="332" y="153"/>
                    <a:pt x="316" y="107"/>
                    <a:pt x="299" y="73"/>
                  </a:cubicBezTo>
                  <a:cubicBezTo>
                    <a:pt x="288" y="50"/>
                    <a:pt x="278" y="28"/>
                    <a:pt x="274" y="3"/>
                  </a:cubicBezTo>
                  <a:cubicBezTo>
                    <a:pt x="274" y="1"/>
                    <a:pt x="272" y="0"/>
                    <a:pt x="271" y="0"/>
                  </a:cubicBezTo>
                  <a:cubicBezTo>
                    <a:pt x="269" y="1"/>
                    <a:pt x="268" y="2"/>
                    <a:pt x="268" y="4"/>
                  </a:cubicBezTo>
                  <a:cubicBezTo>
                    <a:pt x="268" y="4"/>
                    <a:pt x="268" y="5"/>
                    <a:pt x="268" y="5"/>
                  </a:cubicBezTo>
                  <a:cubicBezTo>
                    <a:pt x="268" y="6"/>
                    <a:pt x="267" y="6"/>
                    <a:pt x="267" y="7"/>
                  </a:cubicBezTo>
                  <a:cubicBezTo>
                    <a:pt x="259" y="34"/>
                    <a:pt x="252" y="64"/>
                    <a:pt x="243" y="95"/>
                  </a:cubicBezTo>
                  <a:cubicBezTo>
                    <a:pt x="242" y="97"/>
                    <a:pt x="241" y="98"/>
                    <a:pt x="240" y="100"/>
                  </a:cubicBezTo>
                  <a:close/>
                  <a:moveTo>
                    <a:pt x="269" y="250"/>
                  </a:moveTo>
                  <a:cubicBezTo>
                    <a:pt x="269" y="277"/>
                    <a:pt x="269" y="277"/>
                    <a:pt x="269" y="277"/>
                  </a:cubicBezTo>
                  <a:cubicBezTo>
                    <a:pt x="247" y="295"/>
                    <a:pt x="224" y="314"/>
                    <a:pt x="202" y="333"/>
                  </a:cubicBezTo>
                  <a:cubicBezTo>
                    <a:pt x="199" y="326"/>
                    <a:pt x="196" y="319"/>
                    <a:pt x="192" y="313"/>
                  </a:cubicBezTo>
                  <a:cubicBezTo>
                    <a:pt x="216" y="290"/>
                    <a:pt x="242" y="269"/>
                    <a:pt x="269" y="250"/>
                  </a:cubicBezTo>
                  <a:close/>
                  <a:moveTo>
                    <a:pt x="270" y="155"/>
                  </a:moveTo>
                  <a:cubicBezTo>
                    <a:pt x="269" y="155"/>
                    <a:pt x="269" y="155"/>
                    <a:pt x="269" y="155"/>
                  </a:cubicBezTo>
                  <a:cubicBezTo>
                    <a:pt x="254" y="169"/>
                    <a:pt x="238" y="182"/>
                    <a:pt x="223" y="195"/>
                  </a:cubicBezTo>
                  <a:cubicBezTo>
                    <a:pt x="225" y="185"/>
                    <a:pt x="228" y="176"/>
                    <a:pt x="231" y="166"/>
                  </a:cubicBezTo>
                  <a:cubicBezTo>
                    <a:pt x="244" y="155"/>
                    <a:pt x="257" y="142"/>
                    <a:pt x="270" y="129"/>
                  </a:cubicBezTo>
                  <a:cubicBezTo>
                    <a:pt x="270" y="138"/>
                    <a:pt x="270" y="147"/>
                    <a:pt x="270" y="155"/>
                  </a:cubicBezTo>
                  <a:close/>
                  <a:moveTo>
                    <a:pt x="221" y="200"/>
                  </a:moveTo>
                  <a:cubicBezTo>
                    <a:pt x="238" y="186"/>
                    <a:pt x="254" y="173"/>
                    <a:pt x="270" y="158"/>
                  </a:cubicBezTo>
                  <a:cubicBezTo>
                    <a:pt x="270" y="160"/>
                    <a:pt x="270" y="162"/>
                    <a:pt x="270" y="164"/>
                  </a:cubicBezTo>
                  <a:cubicBezTo>
                    <a:pt x="270" y="170"/>
                    <a:pt x="270" y="176"/>
                    <a:pt x="270" y="182"/>
                  </a:cubicBezTo>
                  <a:cubicBezTo>
                    <a:pt x="250" y="200"/>
                    <a:pt x="230" y="218"/>
                    <a:pt x="210" y="236"/>
                  </a:cubicBezTo>
                  <a:cubicBezTo>
                    <a:pt x="214" y="224"/>
                    <a:pt x="217" y="212"/>
                    <a:pt x="221" y="200"/>
                  </a:cubicBezTo>
                  <a:close/>
                  <a:moveTo>
                    <a:pt x="269" y="94"/>
                  </a:moveTo>
                  <a:cubicBezTo>
                    <a:pt x="261" y="105"/>
                    <a:pt x="251" y="116"/>
                    <a:pt x="242" y="126"/>
                  </a:cubicBezTo>
                  <a:cubicBezTo>
                    <a:pt x="245" y="114"/>
                    <a:pt x="248" y="103"/>
                    <a:pt x="251" y="91"/>
                  </a:cubicBezTo>
                  <a:cubicBezTo>
                    <a:pt x="257" y="84"/>
                    <a:pt x="263" y="77"/>
                    <a:pt x="269" y="69"/>
                  </a:cubicBezTo>
                  <a:cubicBezTo>
                    <a:pt x="269" y="78"/>
                    <a:pt x="269" y="86"/>
                    <a:pt x="269" y="94"/>
                  </a:cubicBezTo>
                  <a:close/>
                  <a:moveTo>
                    <a:pt x="240" y="132"/>
                  </a:moveTo>
                  <a:cubicBezTo>
                    <a:pt x="250" y="122"/>
                    <a:pt x="260" y="111"/>
                    <a:pt x="269" y="99"/>
                  </a:cubicBezTo>
                  <a:cubicBezTo>
                    <a:pt x="269" y="108"/>
                    <a:pt x="270" y="117"/>
                    <a:pt x="270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57" y="138"/>
                    <a:pt x="245" y="150"/>
                    <a:pt x="232" y="161"/>
                  </a:cubicBezTo>
                  <a:cubicBezTo>
                    <a:pt x="235" y="151"/>
                    <a:pt x="237" y="142"/>
                    <a:pt x="240" y="132"/>
                  </a:cubicBezTo>
                  <a:close/>
                  <a:moveTo>
                    <a:pt x="208" y="242"/>
                  </a:moveTo>
                  <a:cubicBezTo>
                    <a:pt x="229" y="223"/>
                    <a:pt x="249" y="205"/>
                    <a:pt x="270" y="186"/>
                  </a:cubicBezTo>
                  <a:cubicBezTo>
                    <a:pt x="270" y="197"/>
                    <a:pt x="270" y="207"/>
                    <a:pt x="269" y="216"/>
                  </a:cubicBezTo>
                  <a:cubicBezTo>
                    <a:pt x="247" y="234"/>
                    <a:pt x="223" y="252"/>
                    <a:pt x="199" y="269"/>
                  </a:cubicBezTo>
                  <a:cubicBezTo>
                    <a:pt x="202" y="260"/>
                    <a:pt x="205" y="251"/>
                    <a:pt x="208" y="242"/>
                  </a:cubicBezTo>
                  <a:close/>
                  <a:moveTo>
                    <a:pt x="188" y="301"/>
                  </a:moveTo>
                  <a:cubicBezTo>
                    <a:pt x="191" y="292"/>
                    <a:pt x="195" y="283"/>
                    <a:pt x="198" y="274"/>
                  </a:cubicBezTo>
                  <a:cubicBezTo>
                    <a:pt x="222" y="257"/>
                    <a:pt x="246" y="239"/>
                    <a:pt x="269" y="220"/>
                  </a:cubicBezTo>
                  <a:cubicBezTo>
                    <a:pt x="269" y="223"/>
                    <a:pt x="269" y="226"/>
                    <a:pt x="269" y="228"/>
                  </a:cubicBezTo>
                  <a:cubicBezTo>
                    <a:pt x="269" y="228"/>
                    <a:pt x="269" y="247"/>
                    <a:pt x="269" y="247"/>
                  </a:cubicBezTo>
                  <a:cubicBezTo>
                    <a:pt x="242" y="265"/>
                    <a:pt x="216" y="286"/>
                    <a:pt x="192" y="308"/>
                  </a:cubicBezTo>
                  <a:cubicBezTo>
                    <a:pt x="192" y="308"/>
                    <a:pt x="191" y="308"/>
                    <a:pt x="191" y="309"/>
                  </a:cubicBezTo>
                  <a:cubicBezTo>
                    <a:pt x="190" y="307"/>
                    <a:pt x="188" y="304"/>
                    <a:pt x="187" y="302"/>
                  </a:cubicBezTo>
                  <a:cubicBezTo>
                    <a:pt x="188" y="302"/>
                    <a:pt x="188" y="301"/>
                    <a:pt x="188" y="301"/>
                  </a:cubicBezTo>
                  <a:close/>
                  <a:moveTo>
                    <a:pt x="9" y="358"/>
                  </a:moveTo>
                  <a:cubicBezTo>
                    <a:pt x="12" y="350"/>
                    <a:pt x="16" y="343"/>
                    <a:pt x="19" y="335"/>
                  </a:cubicBezTo>
                  <a:cubicBezTo>
                    <a:pt x="20" y="335"/>
                    <a:pt x="20" y="335"/>
                    <a:pt x="20" y="334"/>
                  </a:cubicBezTo>
                  <a:cubicBezTo>
                    <a:pt x="21" y="334"/>
                    <a:pt x="21" y="333"/>
                    <a:pt x="21" y="333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21" y="331"/>
                    <a:pt x="21" y="330"/>
                    <a:pt x="21" y="330"/>
                  </a:cubicBezTo>
                  <a:cubicBezTo>
                    <a:pt x="43" y="308"/>
                    <a:pt x="68" y="288"/>
                    <a:pt x="94" y="271"/>
                  </a:cubicBezTo>
                  <a:cubicBezTo>
                    <a:pt x="94" y="294"/>
                    <a:pt x="94" y="294"/>
                    <a:pt x="94" y="294"/>
                  </a:cubicBezTo>
                  <a:cubicBezTo>
                    <a:pt x="66" y="314"/>
                    <a:pt x="39" y="336"/>
                    <a:pt x="15" y="361"/>
                  </a:cubicBezTo>
                  <a:cubicBezTo>
                    <a:pt x="13" y="360"/>
                    <a:pt x="11" y="359"/>
                    <a:pt x="9" y="358"/>
                  </a:cubicBezTo>
                  <a:close/>
                  <a:moveTo>
                    <a:pt x="94" y="203"/>
                  </a:moveTo>
                  <a:cubicBezTo>
                    <a:pt x="83" y="210"/>
                    <a:pt x="72" y="217"/>
                    <a:pt x="61" y="224"/>
                  </a:cubicBezTo>
                  <a:cubicBezTo>
                    <a:pt x="63" y="218"/>
                    <a:pt x="66" y="211"/>
                    <a:pt x="68" y="204"/>
                  </a:cubicBezTo>
                  <a:cubicBezTo>
                    <a:pt x="77" y="197"/>
                    <a:pt x="85" y="190"/>
                    <a:pt x="94" y="183"/>
                  </a:cubicBezTo>
                  <a:cubicBezTo>
                    <a:pt x="94" y="190"/>
                    <a:pt x="94" y="197"/>
                    <a:pt x="94" y="203"/>
                  </a:cubicBezTo>
                  <a:close/>
                  <a:moveTo>
                    <a:pt x="59" y="229"/>
                  </a:moveTo>
                  <a:cubicBezTo>
                    <a:pt x="71" y="222"/>
                    <a:pt x="83" y="214"/>
                    <a:pt x="94" y="207"/>
                  </a:cubicBezTo>
                  <a:cubicBezTo>
                    <a:pt x="94" y="210"/>
                    <a:pt x="94" y="213"/>
                    <a:pt x="94" y="216"/>
                  </a:cubicBezTo>
                  <a:cubicBezTo>
                    <a:pt x="94" y="218"/>
                    <a:pt x="94" y="219"/>
                    <a:pt x="94" y="221"/>
                  </a:cubicBezTo>
                  <a:cubicBezTo>
                    <a:pt x="80" y="231"/>
                    <a:pt x="65" y="242"/>
                    <a:pt x="51" y="252"/>
                  </a:cubicBezTo>
                  <a:cubicBezTo>
                    <a:pt x="54" y="245"/>
                    <a:pt x="57" y="237"/>
                    <a:pt x="59" y="229"/>
                  </a:cubicBezTo>
                  <a:close/>
                  <a:moveTo>
                    <a:pt x="93" y="158"/>
                  </a:moveTo>
                  <a:cubicBezTo>
                    <a:pt x="88" y="163"/>
                    <a:pt x="83" y="168"/>
                    <a:pt x="78" y="173"/>
                  </a:cubicBezTo>
                  <a:cubicBezTo>
                    <a:pt x="83" y="157"/>
                    <a:pt x="88" y="141"/>
                    <a:pt x="92" y="126"/>
                  </a:cubicBezTo>
                  <a:cubicBezTo>
                    <a:pt x="92" y="136"/>
                    <a:pt x="93" y="147"/>
                    <a:pt x="93" y="158"/>
                  </a:cubicBezTo>
                  <a:close/>
                  <a:moveTo>
                    <a:pt x="76" y="179"/>
                  </a:moveTo>
                  <a:cubicBezTo>
                    <a:pt x="82" y="173"/>
                    <a:pt x="88" y="168"/>
                    <a:pt x="93" y="162"/>
                  </a:cubicBezTo>
                  <a:cubicBezTo>
                    <a:pt x="94" y="168"/>
                    <a:pt x="94" y="174"/>
                    <a:pt x="94" y="179"/>
                  </a:cubicBezTo>
                  <a:cubicBezTo>
                    <a:pt x="86" y="186"/>
                    <a:pt x="78" y="192"/>
                    <a:pt x="70" y="199"/>
                  </a:cubicBezTo>
                  <a:cubicBezTo>
                    <a:pt x="72" y="192"/>
                    <a:pt x="74" y="186"/>
                    <a:pt x="76" y="179"/>
                  </a:cubicBezTo>
                  <a:close/>
                  <a:moveTo>
                    <a:pt x="49" y="258"/>
                  </a:moveTo>
                  <a:cubicBezTo>
                    <a:pt x="64" y="247"/>
                    <a:pt x="79" y="236"/>
                    <a:pt x="94" y="225"/>
                  </a:cubicBezTo>
                  <a:cubicBezTo>
                    <a:pt x="94" y="232"/>
                    <a:pt x="94" y="239"/>
                    <a:pt x="94" y="246"/>
                  </a:cubicBezTo>
                  <a:cubicBezTo>
                    <a:pt x="74" y="261"/>
                    <a:pt x="55" y="276"/>
                    <a:pt x="36" y="292"/>
                  </a:cubicBezTo>
                  <a:cubicBezTo>
                    <a:pt x="41" y="280"/>
                    <a:pt x="45" y="269"/>
                    <a:pt x="49" y="258"/>
                  </a:cubicBezTo>
                  <a:close/>
                  <a:moveTo>
                    <a:pt x="94" y="250"/>
                  </a:moveTo>
                  <a:cubicBezTo>
                    <a:pt x="94" y="255"/>
                    <a:pt x="94" y="260"/>
                    <a:pt x="94" y="265"/>
                  </a:cubicBezTo>
                  <a:cubicBezTo>
                    <a:pt x="94" y="265"/>
                    <a:pt x="94" y="268"/>
                    <a:pt x="94" y="268"/>
                  </a:cubicBezTo>
                  <a:cubicBezTo>
                    <a:pt x="93" y="268"/>
                    <a:pt x="93" y="268"/>
                    <a:pt x="93" y="268"/>
                  </a:cubicBezTo>
                  <a:cubicBezTo>
                    <a:pt x="68" y="284"/>
                    <a:pt x="45" y="302"/>
                    <a:pt x="24" y="323"/>
                  </a:cubicBezTo>
                  <a:cubicBezTo>
                    <a:pt x="27" y="314"/>
                    <a:pt x="31" y="306"/>
                    <a:pt x="34" y="298"/>
                  </a:cubicBezTo>
                  <a:cubicBezTo>
                    <a:pt x="53" y="281"/>
                    <a:pt x="73" y="265"/>
                    <a:pt x="94" y="250"/>
                  </a:cubicBezTo>
                  <a:close/>
                  <a:moveTo>
                    <a:pt x="18" y="362"/>
                  </a:moveTo>
                  <a:cubicBezTo>
                    <a:pt x="42" y="339"/>
                    <a:pt x="67" y="317"/>
                    <a:pt x="94" y="29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73" y="335"/>
                    <a:pt x="53" y="352"/>
                    <a:pt x="33" y="370"/>
                  </a:cubicBezTo>
                  <a:cubicBezTo>
                    <a:pt x="28" y="367"/>
                    <a:pt x="23" y="365"/>
                    <a:pt x="18" y="362"/>
                  </a:cubicBezTo>
                  <a:close/>
                  <a:moveTo>
                    <a:pt x="55" y="384"/>
                  </a:moveTo>
                  <a:cubicBezTo>
                    <a:pt x="49" y="380"/>
                    <a:pt x="43" y="376"/>
                    <a:pt x="36" y="371"/>
                  </a:cubicBezTo>
                  <a:cubicBezTo>
                    <a:pt x="55" y="354"/>
                    <a:pt x="74" y="338"/>
                    <a:pt x="94" y="322"/>
                  </a:cubicBezTo>
                  <a:cubicBezTo>
                    <a:pt x="94" y="345"/>
                    <a:pt x="94" y="345"/>
                    <a:pt x="94" y="345"/>
                  </a:cubicBezTo>
                  <a:cubicBezTo>
                    <a:pt x="79" y="355"/>
                    <a:pt x="65" y="365"/>
                    <a:pt x="51" y="375"/>
                  </a:cubicBezTo>
                  <a:cubicBezTo>
                    <a:pt x="50" y="376"/>
                    <a:pt x="50" y="377"/>
                    <a:pt x="50" y="377"/>
                  </a:cubicBezTo>
                  <a:cubicBezTo>
                    <a:pt x="51" y="378"/>
                    <a:pt x="52" y="378"/>
                    <a:pt x="53" y="378"/>
                  </a:cubicBezTo>
                  <a:cubicBezTo>
                    <a:pt x="66" y="368"/>
                    <a:pt x="80" y="358"/>
                    <a:pt x="94" y="349"/>
                  </a:cubicBezTo>
                  <a:cubicBezTo>
                    <a:pt x="94" y="364"/>
                    <a:pt x="94" y="364"/>
                    <a:pt x="94" y="364"/>
                  </a:cubicBezTo>
                  <a:cubicBezTo>
                    <a:pt x="93" y="364"/>
                    <a:pt x="93" y="364"/>
                    <a:pt x="92" y="364"/>
                  </a:cubicBezTo>
                  <a:cubicBezTo>
                    <a:pt x="82" y="372"/>
                    <a:pt x="72" y="380"/>
                    <a:pt x="62" y="388"/>
                  </a:cubicBezTo>
                  <a:cubicBezTo>
                    <a:pt x="60" y="387"/>
                    <a:pt x="58" y="385"/>
                    <a:pt x="55" y="384"/>
                  </a:cubicBezTo>
                  <a:close/>
                  <a:moveTo>
                    <a:pt x="81" y="400"/>
                  </a:moveTo>
                  <a:cubicBezTo>
                    <a:pt x="85" y="396"/>
                    <a:pt x="89" y="393"/>
                    <a:pt x="92" y="389"/>
                  </a:cubicBezTo>
                  <a:cubicBezTo>
                    <a:pt x="92" y="388"/>
                    <a:pt x="92" y="387"/>
                    <a:pt x="92" y="387"/>
                  </a:cubicBezTo>
                  <a:cubicBezTo>
                    <a:pt x="91" y="386"/>
                    <a:pt x="90" y="386"/>
                    <a:pt x="89" y="387"/>
                  </a:cubicBezTo>
                  <a:cubicBezTo>
                    <a:pt x="86" y="391"/>
                    <a:pt x="82" y="395"/>
                    <a:pt x="78" y="398"/>
                  </a:cubicBezTo>
                  <a:cubicBezTo>
                    <a:pt x="74" y="395"/>
                    <a:pt x="69" y="393"/>
                    <a:pt x="65" y="390"/>
                  </a:cubicBezTo>
                  <a:cubicBezTo>
                    <a:pt x="75" y="382"/>
                    <a:pt x="84" y="375"/>
                    <a:pt x="94" y="367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4" y="404"/>
                    <a:pt x="94" y="405"/>
                    <a:pt x="94" y="405"/>
                  </a:cubicBezTo>
                  <a:cubicBezTo>
                    <a:pt x="94" y="405"/>
                    <a:pt x="94" y="405"/>
                    <a:pt x="94" y="406"/>
                  </a:cubicBezTo>
                  <a:cubicBezTo>
                    <a:pt x="89" y="404"/>
                    <a:pt x="85" y="402"/>
                    <a:pt x="81" y="400"/>
                  </a:cubicBezTo>
                  <a:close/>
                  <a:moveTo>
                    <a:pt x="155" y="373"/>
                  </a:moveTo>
                  <a:cubicBezTo>
                    <a:pt x="139" y="383"/>
                    <a:pt x="121" y="394"/>
                    <a:pt x="100" y="40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2"/>
                    <a:pt x="102" y="291"/>
                    <a:pt x="104" y="290"/>
                  </a:cubicBezTo>
                  <a:cubicBezTo>
                    <a:pt x="105" y="290"/>
                    <a:pt x="105" y="289"/>
                    <a:pt x="104" y="288"/>
                  </a:cubicBezTo>
                  <a:cubicBezTo>
                    <a:pt x="104" y="287"/>
                    <a:pt x="103" y="287"/>
                    <a:pt x="102" y="288"/>
                  </a:cubicBezTo>
                  <a:cubicBezTo>
                    <a:pt x="101" y="288"/>
                    <a:pt x="101" y="289"/>
                    <a:pt x="100" y="289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0" y="258"/>
                    <a:pt x="100" y="252"/>
                    <a:pt x="100" y="245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36"/>
                    <a:pt x="100" y="227"/>
                    <a:pt x="100" y="219"/>
                  </a:cubicBezTo>
                  <a:cubicBezTo>
                    <a:pt x="100" y="218"/>
                    <a:pt x="100" y="217"/>
                    <a:pt x="100" y="216"/>
                  </a:cubicBezTo>
                  <a:cubicBezTo>
                    <a:pt x="100" y="186"/>
                    <a:pt x="100" y="156"/>
                    <a:pt x="98" y="126"/>
                  </a:cubicBezTo>
                  <a:cubicBezTo>
                    <a:pt x="103" y="140"/>
                    <a:pt x="109" y="154"/>
                    <a:pt x="116" y="168"/>
                  </a:cubicBezTo>
                  <a:cubicBezTo>
                    <a:pt x="143" y="224"/>
                    <a:pt x="170" y="280"/>
                    <a:pt x="197" y="337"/>
                  </a:cubicBezTo>
                  <a:cubicBezTo>
                    <a:pt x="197" y="336"/>
                    <a:pt x="196" y="336"/>
                    <a:pt x="195" y="336"/>
                  </a:cubicBezTo>
                  <a:cubicBezTo>
                    <a:pt x="194" y="336"/>
                    <a:pt x="194" y="336"/>
                    <a:pt x="193" y="337"/>
                  </a:cubicBezTo>
                  <a:cubicBezTo>
                    <a:pt x="193" y="337"/>
                    <a:pt x="193" y="338"/>
                    <a:pt x="193" y="339"/>
                  </a:cubicBezTo>
                  <a:cubicBezTo>
                    <a:pt x="193" y="339"/>
                    <a:pt x="193" y="340"/>
                    <a:pt x="194" y="340"/>
                  </a:cubicBezTo>
                  <a:cubicBezTo>
                    <a:pt x="195" y="341"/>
                    <a:pt x="195" y="341"/>
                    <a:pt x="195" y="341"/>
                  </a:cubicBezTo>
                  <a:cubicBezTo>
                    <a:pt x="197" y="341"/>
                    <a:pt x="198" y="340"/>
                    <a:pt x="199" y="340"/>
                  </a:cubicBezTo>
                  <a:cubicBezTo>
                    <a:pt x="199" y="341"/>
                    <a:pt x="200" y="342"/>
                    <a:pt x="200" y="343"/>
                  </a:cubicBezTo>
                  <a:cubicBezTo>
                    <a:pt x="199" y="343"/>
                    <a:pt x="199" y="343"/>
                    <a:pt x="199" y="344"/>
                  </a:cubicBezTo>
                  <a:cubicBezTo>
                    <a:pt x="198" y="345"/>
                    <a:pt x="198" y="347"/>
                    <a:pt x="200" y="348"/>
                  </a:cubicBezTo>
                  <a:cubicBezTo>
                    <a:pt x="201" y="349"/>
                    <a:pt x="201" y="349"/>
                    <a:pt x="202" y="350"/>
                  </a:cubicBezTo>
                  <a:cubicBezTo>
                    <a:pt x="186" y="355"/>
                    <a:pt x="171" y="364"/>
                    <a:pt x="155" y="373"/>
                  </a:cubicBezTo>
                  <a:close/>
                  <a:moveTo>
                    <a:pt x="213" y="349"/>
                  </a:moveTo>
                  <a:cubicBezTo>
                    <a:pt x="213" y="348"/>
                    <a:pt x="212" y="347"/>
                    <a:pt x="210" y="347"/>
                  </a:cubicBezTo>
                  <a:cubicBezTo>
                    <a:pt x="210" y="347"/>
                    <a:pt x="209" y="347"/>
                    <a:pt x="209" y="346"/>
                  </a:cubicBezTo>
                  <a:cubicBezTo>
                    <a:pt x="207" y="343"/>
                    <a:pt x="205" y="339"/>
                    <a:pt x="203" y="336"/>
                  </a:cubicBezTo>
                  <a:cubicBezTo>
                    <a:pt x="225" y="317"/>
                    <a:pt x="247" y="299"/>
                    <a:pt x="269" y="281"/>
                  </a:cubicBezTo>
                  <a:cubicBezTo>
                    <a:pt x="269" y="306"/>
                    <a:pt x="269" y="306"/>
                    <a:pt x="269" y="306"/>
                  </a:cubicBezTo>
                  <a:cubicBezTo>
                    <a:pt x="269" y="306"/>
                    <a:pt x="268" y="306"/>
                    <a:pt x="268" y="307"/>
                  </a:cubicBezTo>
                  <a:cubicBezTo>
                    <a:pt x="251" y="322"/>
                    <a:pt x="235" y="337"/>
                    <a:pt x="220" y="353"/>
                  </a:cubicBezTo>
                  <a:cubicBezTo>
                    <a:pt x="218" y="352"/>
                    <a:pt x="216" y="350"/>
                    <a:pt x="213" y="349"/>
                  </a:cubicBezTo>
                  <a:close/>
                  <a:moveTo>
                    <a:pt x="269" y="310"/>
                  </a:moveTo>
                  <a:cubicBezTo>
                    <a:pt x="269" y="336"/>
                    <a:pt x="269" y="336"/>
                    <a:pt x="269" y="336"/>
                  </a:cubicBezTo>
                  <a:cubicBezTo>
                    <a:pt x="269" y="336"/>
                    <a:pt x="268" y="336"/>
                    <a:pt x="268" y="336"/>
                  </a:cubicBezTo>
                  <a:cubicBezTo>
                    <a:pt x="257" y="345"/>
                    <a:pt x="247" y="354"/>
                    <a:pt x="236" y="364"/>
                  </a:cubicBezTo>
                  <a:cubicBezTo>
                    <a:pt x="232" y="361"/>
                    <a:pt x="227" y="358"/>
                    <a:pt x="222" y="355"/>
                  </a:cubicBezTo>
                  <a:cubicBezTo>
                    <a:pt x="238" y="339"/>
                    <a:pt x="253" y="324"/>
                    <a:pt x="269" y="310"/>
                  </a:cubicBezTo>
                  <a:close/>
                  <a:moveTo>
                    <a:pt x="239" y="365"/>
                  </a:moveTo>
                  <a:cubicBezTo>
                    <a:pt x="249" y="356"/>
                    <a:pt x="259" y="348"/>
                    <a:pt x="269" y="339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4" y="365"/>
                    <a:pt x="259" y="370"/>
                    <a:pt x="254" y="375"/>
                  </a:cubicBezTo>
                  <a:cubicBezTo>
                    <a:pt x="249" y="372"/>
                    <a:pt x="244" y="369"/>
                    <a:pt x="239" y="365"/>
                  </a:cubicBezTo>
                  <a:close/>
                  <a:moveTo>
                    <a:pt x="257" y="376"/>
                  </a:moveTo>
                  <a:cubicBezTo>
                    <a:pt x="261" y="372"/>
                    <a:pt x="265" y="368"/>
                    <a:pt x="269" y="364"/>
                  </a:cubicBezTo>
                  <a:cubicBezTo>
                    <a:pt x="269" y="380"/>
                    <a:pt x="269" y="380"/>
                    <a:pt x="269" y="380"/>
                  </a:cubicBezTo>
                  <a:cubicBezTo>
                    <a:pt x="269" y="380"/>
                    <a:pt x="270" y="381"/>
                    <a:pt x="270" y="381"/>
                  </a:cubicBezTo>
                  <a:cubicBezTo>
                    <a:pt x="270" y="381"/>
                    <a:pt x="269" y="381"/>
                    <a:pt x="269" y="382"/>
                  </a:cubicBezTo>
                  <a:cubicBezTo>
                    <a:pt x="265" y="380"/>
                    <a:pt x="261" y="378"/>
                    <a:pt x="257" y="376"/>
                  </a:cubicBezTo>
                  <a:close/>
                  <a:moveTo>
                    <a:pt x="398" y="325"/>
                  </a:moveTo>
                  <a:cubicBezTo>
                    <a:pt x="398" y="325"/>
                    <a:pt x="398" y="324"/>
                    <a:pt x="398" y="324"/>
                  </a:cubicBezTo>
                  <a:cubicBezTo>
                    <a:pt x="399" y="323"/>
                    <a:pt x="400" y="322"/>
                    <a:pt x="400" y="320"/>
                  </a:cubicBezTo>
                  <a:cubicBezTo>
                    <a:pt x="399" y="319"/>
                    <a:pt x="397" y="318"/>
                    <a:pt x="396" y="318"/>
                  </a:cubicBezTo>
                  <a:cubicBezTo>
                    <a:pt x="396" y="318"/>
                    <a:pt x="395" y="318"/>
                    <a:pt x="395" y="318"/>
                  </a:cubicBezTo>
                  <a:cubicBezTo>
                    <a:pt x="395" y="318"/>
                    <a:pt x="394" y="317"/>
                    <a:pt x="394" y="316"/>
                  </a:cubicBezTo>
                  <a:cubicBezTo>
                    <a:pt x="409" y="307"/>
                    <a:pt x="424" y="297"/>
                    <a:pt x="438" y="288"/>
                  </a:cubicBezTo>
                  <a:cubicBezTo>
                    <a:pt x="438" y="303"/>
                    <a:pt x="438" y="303"/>
                    <a:pt x="438" y="303"/>
                  </a:cubicBezTo>
                  <a:cubicBezTo>
                    <a:pt x="428" y="312"/>
                    <a:pt x="417" y="321"/>
                    <a:pt x="406" y="329"/>
                  </a:cubicBezTo>
                  <a:cubicBezTo>
                    <a:pt x="403" y="328"/>
                    <a:pt x="401" y="327"/>
                    <a:pt x="398" y="325"/>
                  </a:cubicBezTo>
                  <a:close/>
                  <a:moveTo>
                    <a:pt x="402" y="225"/>
                  </a:moveTo>
                  <a:cubicBezTo>
                    <a:pt x="415" y="218"/>
                    <a:pt x="428" y="209"/>
                    <a:pt x="439" y="199"/>
                  </a:cubicBezTo>
                  <a:cubicBezTo>
                    <a:pt x="439" y="202"/>
                    <a:pt x="439" y="205"/>
                    <a:pt x="439" y="208"/>
                  </a:cubicBezTo>
                  <a:cubicBezTo>
                    <a:pt x="439" y="213"/>
                    <a:pt x="439" y="219"/>
                    <a:pt x="439" y="224"/>
                  </a:cubicBezTo>
                  <a:cubicBezTo>
                    <a:pt x="423" y="236"/>
                    <a:pt x="406" y="247"/>
                    <a:pt x="388" y="255"/>
                  </a:cubicBezTo>
                  <a:cubicBezTo>
                    <a:pt x="392" y="245"/>
                    <a:pt x="397" y="235"/>
                    <a:pt x="402" y="225"/>
                  </a:cubicBezTo>
                  <a:close/>
                  <a:moveTo>
                    <a:pt x="438" y="284"/>
                  </a:moveTo>
                  <a:cubicBezTo>
                    <a:pt x="423" y="294"/>
                    <a:pt x="408" y="304"/>
                    <a:pt x="393" y="313"/>
                  </a:cubicBezTo>
                  <a:cubicBezTo>
                    <a:pt x="389" y="306"/>
                    <a:pt x="386" y="298"/>
                    <a:pt x="383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401" y="278"/>
                    <a:pt x="420" y="267"/>
                    <a:pt x="438" y="255"/>
                  </a:cubicBezTo>
                  <a:lnTo>
                    <a:pt x="438" y="284"/>
                  </a:lnTo>
                  <a:close/>
                  <a:moveTo>
                    <a:pt x="438" y="307"/>
                  </a:moveTo>
                  <a:cubicBezTo>
                    <a:pt x="439" y="325"/>
                    <a:pt x="439" y="325"/>
                    <a:pt x="439" y="325"/>
                  </a:cubicBezTo>
                  <a:cubicBezTo>
                    <a:pt x="431" y="327"/>
                    <a:pt x="425" y="331"/>
                    <a:pt x="420" y="336"/>
                  </a:cubicBezTo>
                  <a:cubicBezTo>
                    <a:pt x="416" y="334"/>
                    <a:pt x="413" y="333"/>
                    <a:pt x="409" y="331"/>
                  </a:cubicBezTo>
                  <a:cubicBezTo>
                    <a:pt x="419" y="323"/>
                    <a:pt x="429" y="315"/>
                    <a:pt x="438" y="307"/>
                  </a:cubicBezTo>
                  <a:close/>
                  <a:moveTo>
                    <a:pt x="423" y="337"/>
                  </a:moveTo>
                  <a:cubicBezTo>
                    <a:pt x="427" y="333"/>
                    <a:pt x="433" y="330"/>
                    <a:pt x="439" y="329"/>
                  </a:cubicBezTo>
                  <a:cubicBezTo>
                    <a:pt x="439" y="343"/>
                    <a:pt x="439" y="343"/>
                    <a:pt x="439" y="343"/>
                  </a:cubicBezTo>
                  <a:cubicBezTo>
                    <a:pt x="433" y="341"/>
                    <a:pt x="428" y="339"/>
                    <a:pt x="423" y="337"/>
                  </a:cubicBezTo>
                  <a:close/>
                  <a:moveTo>
                    <a:pt x="460" y="174"/>
                  </a:moveTo>
                  <a:cubicBezTo>
                    <a:pt x="487" y="217"/>
                    <a:pt x="514" y="260"/>
                    <a:pt x="541" y="303"/>
                  </a:cubicBezTo>
                  <a:cubicBezTo>
                    <a:pt x="525" y="307"/>
                    <a:pt x="511" y="313"/>
                    <a:pt x="496" y="320"/>
                  </a:cubicBezTo>
                  <a:cubicBezTo>
                    <a:pt x="481" y="327"/>
                    <a:pt x="465" y="335"/>
                    <a:pt x="445" y="341"/>
                  </a:cubicBezTo>
                  <a:cubicBezTo>
                    <a:pt x="445" y="284"/>
                    <a:pt x="445" y="284"/>
                    <a:pt x="445" y="284"/>
                  </a:cubicBezTo>
                  <a:cubicBezTo>
                    <a:pt x="445" y="283"/>
                    <a:pt x="445" y="283"/>
                    <a:pt x="445" y="282"/>
                  </a:cubicBezTo>
                  <a:cubicBezTo>
                    <a:pt x="445" y="282"/>
                    <a:pt x="445" y="243"/>
                    <a:pt x="445" y="243"/>
                  </a:cubicBezTo>
                  <a:cubicBezTo>
                    <a:pt x="445" y="232"/>
                    <a:pt x="445" y="220"/>
                    <a:pt x="445" y="208"/>
                  </a:cubicBezTo>
                  <a:cubicBezTo>
                    <a:pt x="445" y="203"/>
                    <a:pt x="445" y="198"/>
                    <a:pt x="445" y="193"/>
                  </a:cubicBezTo>
                  <a:cubicBezTo>
                    <a:pt x="445" y="192"/>
                    <a:pt x="445" y="192"/>
                    <a:pt x="445" y="191"/>
                  </a:cubicBezTo>
                  <a:cubicBezTo>
                    <a:pt x="445" y="185"/>
                    <a:pt x="445" y="179"/>
                    <a:pt x="444" y="173"/>
                  </a:cubicBezTo>
                  <a:cubicBezTo>
                    <a:pt x="445" y="173"/>
                    <a:pt x="446" y="173"/>
                    <a:pt x="446" y="172"/>
                  </a:cubicBezTo>
                  <a:cubicBezTo>
                    <a:pt x="447" y="172"/>
                    <a:pt x="447" y="171"/>
                    <a:pt x="447" y="170"/>
                  </a:cubicBezTo>
                  <a:cubicBezTo>
                    <a:pt x="446" y="169"/>
                    <a:pt x="445" y="169"/>
                    <a:pt x="445" y="170"/>
                  </a:cubicBezTo>
                  <a:cubicBezTo>
                    <a:pt x="444" y="161"/>
                    <a:pt x="444" y="153"/>
                    <a:pt x="443" y="145"/>
                  </a:cubicBezTo>
                  <a:cubicBezTo>
                    <a:pt x="448" y="155"/>
                    <a:pt x="454" y="165"/>
                    <a:pt x="460" y="174"/>
                  </a:cubicBezTo>
                  <a:close/>
                  <a:moveTo>
                    <a:pt x="437" y="144"/>
                  </a:moveTo>
                  <a:cubicBezTo>
                    <a:pt x="437" y="154"/>
                    <a:pt x="438" y="164"/>
                    <a:pt x="438" y="173"/>
                  </a:cubicBezTo>
                  <a:cubicBezTo>
                    <a:pt x="432" y="177"/>
                    <a:pt x="425" y="181"/>
                    <a:pt x="419" y="185"/>
                  </a:cubicBezTo>
                  <a:cubicBezTo>
                    <a:pt x="426" y="170"/>
                    <a:pt x="432" y="156"/>
                    <a:pt x="437" y="144"/>
                  </a:cubicBezTo>
                  <a:close/>
                  <a:moveTo>
                    <a:pt x="417" y="191"/>
                  </a:moveTo>
                  <a:cubicBezTo>
                    <a:pt x="424" y="186"/>
                    <a:pt x="431" y="181"/>
                    <a:pt x="438" y="177"/>
                  </a:cubicBezTo>
                  <a:cubicBezTo>
                    <a:pt x="438" y="183"/>
                    <a:pt x="439" y="189"/>
                    <a:pt x="439" y="194"/>
                  </a:cubicBezTo>
                  <a:cubicBezTo>
                    <a:pt x="428" y="205"/>
                    <a:pt x="417" y="213"/>
                    <a:pt x="404" y="220"/>
                  </a:cubicBezTo>
                  <a:cubicBezTo>
                    <a:pt x="408" y="210"/>
                    <a:pt x="413" y="200"/>
                    <a:pt x="417" y="191"/>
                  </a:cubicBezTo>
                  <a:close/>
                  <a:moveTo>
                    <a:pt x="386" y="259"/>
                  </a:moveTo>
                  <a:cubicBezTo>
                    <a:pt x="404" y="251"/>
                    <a:pt x="422" y="241"/>
                    <a:pt x="439" y="228"/>
                  </a:cubicBezTo>
                  <a:cubicBezTo>
                    <a:pt x="438" y="233"/>
                    <a:pt x="438" y="238"/>
                    <a:pt x="438" y="243"/>
                  </a:cubicBezTo>
                  <a:cubicBezTo>
                    <a:pt x="438" y="243"/>
                    <a:pt x="438" y="252"/>
                    <a:pt x="438" y="252"/>
                  </a:cubicBezTo>
                  <a:cubicBezTo>
                    <a:pt x="419" y="263"/>
                    <a:pt x="400" y="275"/>
                    <a:pt x="381" y="287"/>
                  </a:cubicBezTo>
                  <a:cubicBezTo>
                    <a:pt x="380" y="284"/>
                    <a:pt x="379" y="280"/>
                    <a:pt x="377" y="277"/>
                  </a:cubicBezTo>
                  <a:cubicBezTo>
                    <a:pt x="380" y="271"/>
                    <a:pt x="383" y="265"/>
                    <a:pt x="386" y="259"/>
                  </a:cubicBezTo>
                  <a:close/>
                  <a:moveTo>
                    <a:pt x="294" y="75"/>
                  </a:moveTo>
                  <a:cubicBezTo>
                    <a:pt x="310" y="109"/>
                    <a:pt x="326" y="155"/>
                    <a:pt x="343" y="201"/>
                  </a:cubicBezTo>
                  <a:cubicBezTo>
                    <a:pt x="358" y="242"/>
                    <a:pt x="372" y="284"/>
                    <a:pt x="387" y="317"/>
                  </a:cubicBezTo>
                  <a:cubicBezTo>
                    <a:pt x="387" y="317"/>
                    <a:pt x="386" y="318"/>
                    <a:pt x="385" y="318"/>
                  </a:cubicBezTo>
                  <a:cubicBezTo>
                    <a:pt x="384" y="319"/>
                    <a:pt x="384" y="320"/>
                    <a:pt x="385" y="320"/>
                  </a:cubicBezTo>
                  <a:cubicBezTo>
                    <a:pt x="385" y="321"/>
                    <a:pt x="386" y="321"/>
                    <a:pt x="387" y="321"/>
                  </a:cubicBezTo>
                  <a:cubicBezTo>
                    <a:pt x="387" y="320"/>
                    <a:pt x="388" y="320"/>
                    <a:pt x="389" y="320"/>
                  </a:cubicBezTo>
                  <a:cubicBezTo>
                    <a:pt x="389" y="320"/>
                    <a:pt x="389" y="320"/>
                    <a:pt x="389" y="320"/>
                  </a:cubicBezTo>
                  <a:cubicBezTo>
                    <a:pt x="370" y="326"/>
                    <a:pt x="354" y="336"/>
                    <a:pt x="336" y="346"/>
                  </a:cubicBezTo>
                  <a:cubicBezTo>
                    <a:pt x="318" y="357"/>
                    <a:pt x="299" y="369"/>
                    <a:pt x="276" y="379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10"/>
                    <a:pt x="276" y="188"/>
                    <a:pt x="276" y="164"/>
                  </a:cubicBezTo>
                  <a:cubicBezTo>
                    <a:pt x="276" y="118"/>
                    <a:pt x="275" y="67"/>
                    <a:pt x="274" y="28"/>
                  </a:cubicBezTo>
                  <a:cubicBezTo>
                    <a:pt x="279" y="44"/>
                    <a:pt x="286" y="60"/>
                    <a:pt x="294" y="75"/>
                  </a:cubicBezTo>
                  <a:close/>
                  <a:moveTo>
                    <a:pt x="267" y="28"/>
                  </a:moveTo>
                  <a:cubicBezTo>
                    <a:pt x="268" y="40"/>
                    <a:pt x="268" y="52"/>
                    <a:pt x="269" y="65"/>
                  </a:cubicBezTo>
                  <a:cubicBezTo>
                    <a:pt x="268" y="65"/>
                    <a:pt x="268" y="66"/>
                    <a:pt x="268" y="66"/>
                  </a:cubicBezTo>
                  <a:cubicBezTo>
                    <a:pt x="263" y="72"/>
                    <a:pt x="258" y="78"/>
                    <a:pt x="253" y="84"/>
                  </a:cubicBezTo>
                  <a:cubicBezTo>
                    <a:pt x="258" y="65"/>
                    <a:pt x="263" y="46"/>
                    <a:pt x="26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1456" y="1860"/>
              <a:ext cx="634" cy="506"/>
            </a:xfrm>
            <a:custGeom>
              <a:avLst/>
              <a:gdLst>
                <a:gd name="T0" fmla="*/ 0 w 163"/>
                <a:gd name="T1" fmla="*/ 7 h 130"/>
                <a:gd name="T2" fmla="*/ 0 w 163"/>
                <a:gd name="T3" fmla="*/ 30 h 130"/>
                <a:gd name="T4" fmla="*/ 2 w 163"/>
                <a:gd name="T5" fmla="*/ 128 h 130"/>
                <a:gd name="T6" fmla="*/ 3 w 163"/>
                <a:gd name="T7" fmla="*/ 130 h 130"/>
                <a:gd name="T8" fmla="*/ 5 w 163"/>
                <a:gd name="T9" fmla="*/ 130 h 130"/>
                <a:gd name="T10" fmla="*/ 15 w 163"/>
                <a:gd name="T11" fmla="*/ 123 h 130"/>
                <a:gd name="T12" fmla="*/ 24 w 163"/>
                <a:gd name="T13" fmla="*/ 108 h 130"/>
                <a:gd name="T14" fmla="*/ 34 w 163"/>
                <a:gd name="T15" fmla="*/ 96 h 130"/>
                <a:gd name="T16" fmla="*/ 33 w 163"/>
                <a:gd name="T17" fmla="*/ 93 h 130"/>
                <a:gd name="T18" fmla="*/ 34 w 163"/>
                <a:gd name="T19" fmla="*/ 96 h 130"/>
                <a:gd name="T20" fmla="*/ 49 w 163"/>
                <a:gd name="T21" fmla="*/ 92 h 130"/>
                <a:gd name="T22" fmla="*/ 57 w 163"/>
                <a:gd name="T23" fmla="*/ 93 h 130"/>
                <a:gd name="T24" fmla="*/ 91 w 163"/>
                <a:gd name="T25" fmla="*/ 94 h 130"/>
                <a:gd name="T26" fmla="*/ 157 w 163"/>
                <a:gd name="T27" fmla="*/ 90 h 130"/>
                <a:gd name="T28" fmla="*/ 159 w 163"/>
                <a:gd name="T29" fmla="*/ 88 h 130"/>
                <a:gd name="T30" fmla="*/ 163 w 163"/>
                <a:gd name="T31" fmla="*/ 49 h 130"/>
                <a:gd name="T32" fmla="*/ 157 w 163"/>
                <a:gd name="T33" fmla="*/ 2 h 130"/>
                <a:gd name="T34" fmla="*/ 154 w 163"/>
                <a:gd name="T35" fmla="*/ 0 h 130"/>
                <a:gd name="T36" fmla="*/ 2 w 163"/>
                <a:gd name="T37" fmla="*/ 5 h 130"/>
                <a:gd name="T38" fmla="*/ 0 w 163"/>
                <a:gd name="T39" fmla="*/ 7 h 130"/>
                <a:gd name="T40" fmla="*/ 158 w 163"/>
                <a:gd name="T41" fmla="*/ 49 h 130"/>
                <a:gd name="T42" fmla="*/ 154 w 163"/>
                <a:gd name="T43" fmla="*/ 85 h 130"/>
                <a:gd name="T44" fmla="*/ 91 w 163"/>
                <a:gd name="T45" fmla="*/ 89 h 130"/>
                <a:gd name="T46" fmla="*/ 58 w 163"/>
                <a:gd name="T47" fmla="*/ 88 h 130"/>
                <a:gd name="T48" fmla="*/ 49 w 163"/>
                <a:gd name="T49" fmla="*/ 87 h 130"/>
                <a:gd name="T50" fmla="*/ 32 w 163"/>
                <a:gd name="T51" fmla="*/ 91 h 130"/>
                <a:gd name="T52" fmla="*/ 17 w 163"/>
                <a:gd name="T53" fmla="*/ 110 h 130"/>
                <a:gd name="T54" fmla="*/ 11 w 163"/>
                <a:gd name="T55" fmla="*/ 120 h 130"/>
                <a:gd name="T56" fmla="*/ 7 w 163"/>
                <a:gd name="T57" fmla="*/ 123 h 130"/>
                <a:gd name="T58" fmla="*/ 5 w 163"/>
                <a:gd name="T59" fmla="*/ 30 h 130"/>
                <a:gd name="T60" fmla="*/ 5 w 163"/>
                <a:gd name="T61" fmla="*/ 10 h 130"/>
                <a:gd name="T62" fmla="*/ 152 w 163"/>
                <a:gd name="T63" fmla="*/ 6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0" y="7"/>
                  </a:move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2" y="128"/>
                  </a:cubicBezTo>
                  <a:cubicBezTo>
                    <a:pt x="2" y="129"/>
                    <a:pt x="2" y="129"/>
                    <a:pt x="3" y="130"/>
                  </a:cubicBez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2" y="92"/>
                    <a:pt x="54" y="93"/>
                    <a:pt x="57" y="93"/>
                  </a:cubicBezTo>
                  <a:cubicBezTo>
                    <a:pt x="68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8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4"/>
                    <a:pt x="17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2180" y="1545"/>
              <a:ext cx="634" cy="506"/>
            </a:xfrm>
            <a:custGeom>
              <a:avLst/>
              <a:gdLst>
                <a:gd name="T0" fmla="*/ 2 w 163"/>
                <a:gd name="T1" fmla="*/ 130 h 130"/>
                <a:gd name="T2" fmla="*/ 5 w 163"/>
                <a:gd name="T3" fmla="*/ 130 h 130"/>
                <a:gd name="T4" fmla="*/ 14 w 163"/>
                <a:gd name="T5" fmla="*/ 123 h 130"/>
                <a:gd name="T6" fmla="*/ 24 w 163"/>
                <a:gd name="T7" fmla="*/ 108 h 130"/>
                <a:gd name="T8" fmla="*/ 34 w 163"/>
                <a:gd name="T9" fmla="*/ 96 h 130"/>
                <a:gd name="T10" fmla="*/ 33 w 163"/>
                <a:gd name="T11" fmla="*/ 93 h 130"/>
                <a:gd name="T12" fmla="*/ 34 w 163"/>
                <a:gd name="T13" fmla="*/ 96 h 130"/>
                <a:gd name="T14" fmla="*/ 49 w 163"/>
                <a:gd name="T15" fmla="*/ 92 h 130"/>
                <a:gd name="T16" fmla="*/ 57 w 163"/>
                <a:gd name="T17" fmla="*/ 93 h 130"/>
                <a:gd name="T18" fmla="*/ 91 w 163"/>
                <a:gd name="T19" fmla="*/ 94 h 130"/>
                <a:gd name="T20" fmla="*/ 157 w 163"/>
                <a:gd name="T21" fmla="*/ 90 h 130"/>
                <a:gd name="T22" fmla="*/ 159 w 163"/>
                <a:gd name="T23" fmla="*/ 88 h 130"/>
                <a:gd name="T24" fmla="*/ 163 w 163"/>
                <a:gd name="T25" fmla="*/ 49 h 130"/>
                <a:gd name="T26" fmla="*/ 157 w 163"/>
                <a:gd name="T27" fmla="*/ 2 h 130"/>
                <a:gd name="T28" fmla="*/ 154 w 163"/>
                <a:gd name="T29" fmla="*/ 0 h 130"/>
                <a:gd name="T30" fmla="*/ 2 w 163"/>
                <a:gd name="T31" fmla="*/ 5 h 130"/>
                <a:gd name="T32" fmla="*/ 0 w 163"/>
                <a:gd name="T33" fmla="*/ 7 h 130"/>
                <a:gd name="T34" fmla="*/ 0 w 163"/>
                <a:gd name="T35" fmla="*/ 30 h 130"/>
                <a:gd name="T36" fmla="*/ 1 w 163"/>
                <a:gd name="T37" fmla="*/ 128 h 130"/>
                <a:gd name="T38" fmla="*/ 2 w 163"/>
                <a:gd name="T39" fmla="*/ 130 h 130"/>
                <a:gd name="T40" fmla="*/ 158 w 163"/>
                <a:gd name="T41" fmla="*/ 49 h 130"/>
                <a:gd name="T42" fmla="*/ 154 w 163"/>
                <a:gd name="T43" fmla="*/ 85 h 130"/>
                <a:gd name="T44" fmla="*/ 91 w 163"/>
                <a:gd name="T45" fmla="*/ 89 h 130"/>
                <a:gd name="T46" fmla="*/ 57 w 163"/>
                <a:gd name="T47" fmla="*/ 88 h 130"/>
                <a:gd name="T48" fmla="*/ 49 w 163"/>
                <a:gd name="T49" fmla="*/ 87 h 130"/>
                <a:gd name="T50" fmla="*/ 31 w 163"/>
                <a:gd name="T51" fmla="*/ 91 h 130"/>
                <a:gd name="T52" fmla="*/ 16 w 163"/>
                <a:gd name="T53" fmla="*/ 110 h 130"/>
                <a:gd name="T54" fmla="*/ 11 w 163"/>
                <a:gd name="T55" fmla="*/ 120 h 130"/>
                <a:gd name="T56" fmla="*/ 6 w 163"/>
                <a:gd name="T57" fmla="*/ 123 h 130"/>
                <a:gd name="T58" fmla="*/ 5 w 163"/>
                <a:gd name="T59" fmla="*/ 30 h 130"/>
                <a:gd name="T60" fmla="*/ 5 w 163"/>
                <a:gd name="T61" fmla="*/ 10 h 130"/>
                <a:gd name="T62" fmla="*/ 152 w 163"/>
                <a:gd name="T63" fmla="*/ 6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2" y="130"/>
                  </a:move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4" y="123"/>
                  </a:cubicBezTo>
                  <a:cubicBezTo>
                    <a:pt x="18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1" y="92"/>
                    <a:pt x="54" y="93"/>
                    <a:pt x="57" y="93"/>
                  </a:cubicBezTo>
                  <a:cubicBezTo>
                    <a:pt x="68" y="93"/>
                    <a:pt x="79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8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103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1" y="128"/>
                  </a:cubicBezTo>
                  <a:cubicBezTo>
                    <a:pt x="1" y="129"/>
                    <a:pt x="2" y="129"/>
                    <a:pt x="2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79" y="89"/>
                    <a:pt x="68" y="88"/>
                    <a:pt x="57" y="88"/>
                  </a:cubicBezTo>
                  <a:cubicBezTo>
                    <a:pt x="54" y="88"/>
                    <a:pt x="52" y="87"/>
                    <a:pt x="49" y="87"/>
                  </a:cubicBezTo>
                  <a:cubicBezTo>
                    <a:pt x="43" y="87"/>
                    <a:pt x="37" y="88"/>
                    <a:pt x="31" y="91"/>
                  </a:cubicBezTo>
                  <a:cubicBezTo>
                    <a:pt x="24" y="96"/>
                    <a:pt x="20" y="103"/>
                    <a:pt x="16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9" y="121"/>
                    <a:pt x="8" y="122"/>
                    <a:pt x="6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822" y="2031"/>
              <a:ext cx="634" cy="506"/>
            </a:xfrm>
            <a:custGeom>
              <a:avLst/>
              <a:gdLst>
                <a:gd name="T0" fmla="*/ 3 w 163"/>
                <a:gd name="T1" fmla="*/ 130 h 130"/>
                <a:gd name="T2" fmla="*/ 5 w 163"/>
                <a:gd name="T3" fmla="*/ 130 h 130"/>
                <a:gd name="T4" fmla="*/ 15 w 163"/>
                <a:gd name="T5" fmla="*/ 123 h 130"/>
                <a:gd name="T6" fmla="*/ 24 w 163"/>
                <a:gd name="T7" fmla="*/ 108 h 130"/>
                <a:gd name="T8" fmla="*/ 34 w 163"/>
                <a:gd name="T9" fmla="*/ 96 h 130"/>
                <a:gd name="T10" fmla="*/ 33 w 163"/>
                <a:gd name="T11" fmla="*/ 93 h 130"/>
                <a:gd name="T12" fmla="*/ 34 w 163"/>
                <a:gd name="T13" fmla="*/ 96 h 130"/>
                <a:gd name="T14" fmla="*/ 49 w 163"/>
                <a:gd name="T15" fmla="*/ 92 h 130"/>
                <a:gd name="T16" fmla="*/ 57 w 163"/>
                <a:gd name="T17" fmla="*/ 93 h 130"/>
                <a:gd name="T18" fmla="*/ 91 w 163"/>
                <a:gd name="T19" fmla="*/ 94 h 130"/>
                <a:gd name="T20" fmla="*/ 157 w 163"/>
                <a:gd name="T21" fmla="*/ 90 h 130"/>
                <a:gd name="T22" fmla="*/ 159 w 163"/>
                <a:gd name="T23" fmla="*/ 88 h 130"/>
                <a:gd name="T24" fmla="*/ 163 w 163"/>
                <a:gd name="T25" fmla="*/ 49 h 130"/>
                <a:gd name="T26" fmla="*/ 157 w 163"/>
                <a:gd name="T27" fmla="*/ 2 h 130"/>
                <a:gd name="T28" fmla="*/ 154 w 163"/>
                <a:gd name="T29" fmla="*/ 0 h 130"/>
                <a:gd name="T30" fmla="*/ 3 w 163"/>
                <a:gd name="T31" fmla="*/ 4 h 130"/>
                <a:gd name="T32" fmla="*/ 0 w 163"/>
                <a:gd name="T33" fmla="*/ 7 h 130"/>
                <a:gd name="T34" fmla="*/ 0 w 163"/>
                <a:gd name="T35" fmla="*/ 30 h 130"/>
                <a:gd name="T36" fmla="*/ 2 w 163"/>
                <a:gd name="T37" fmla="*/ 128 h 130"/>
                <a:gd name="T38" fmla="*/ 3 w 163"/>
                <a:gd name="T39" fmla="*/ 130 h 130"/>
                <a:gd name="T40" fmla="*/ 158 w 163"/>
                <a:gd name="T41" fmla="*/ 49 h 130"/>
                <a:gd name="T42" fmla="*/ 155 w 163"/>
                <a:gd name="T43" fmla="*/ 85 h 130"/>
                <a:gd name="T44" fmla="*/ 91 w 163"/>
                <a:gd name="T45" fmla="*/ 89 h 130"/>
                <a:gd name="T46" fmla="*/ 58 w 163"/>
                <a:gd name="T47" fmla="*/ 88 h 130"/>
                <a:gd name="T48" fmla="*/ 49 w 163"/>
                <a:gd name="T49" fmla="*/ 87 h 130"/>
                <a:gd name="T50" fmla="*/ 32 w 163"/>
                <a:gd name="T51" fmla="*/ 91 h 130"/>
                <a:gd name="T52" fmla="*/ 17 w 163"/>
                <a:gd name="T53" fmla="*/ 110 h 130"/>
                <a:gd name="T54" fmla="*/ 11 w 163"/>
                <a:gd name="T55" fmla="*/ 119 h 130"/>
                <a:gd name="T56" fmla="*/ 7 w 163"/>
                <a:gd name="T57" fmla="*/ 123 h 130"/>
                <a:gd name="T58" fmla="*/ 5 w 163"/>
                <a:gd name="T59" fmla="*/ 30 h 130"/>
                <a:gd name="T60" fmla="*/ 5 w 163"/>
                <a:gd name="T61" fmla="*/ 9 h 130"/>
                <a:gd name="T62" fmla="*/ 153 w 163"/>
                <a:gd name="T63" fmla="*/ 5 h 130"/>
                <a:gd name="T64" fmla="*/ 158 w 163"/>
                <a:gd name="T65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3" y="130"/>
                  </a:moveTo>
                  <a:cubicBezTo>
                    <a:pt x="4" y="130"/>
                    <a:pt x="4" y="130"/>
                    <a:pt x="5" y="130"/>
                  </a:cubicBezTo>
                  <a:cubicBezTo>
                    <a:pt x="9" y="128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9" y="93"/>
                    <a:pt x="44" y="92"/>
                    <a:pt x="49" y="92"/>
                  </a:cubicBezTo>
                  <a:cubicBezTo>
                    <a:pt x="52" y="92"/>
                    <a:pt x="55" y="92"/>
                    <a:pt x="57" y="93"/>
                  </a:cubicBezTo>
                  <a:cubicBezTo>
                    <a:pt x="69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7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3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1" y="95"/>
                    <a:pt x="2" y="128"/>
                  </a:cubicBezTo>
                  <a:cubicBezTo>
                    <a:pt x="2" y="128"/>
                    <a:pt x="2" y="129"/>
                    <a:pt x="3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5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7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3"/>
                    <a:pt x="17" y="110"/>
                  </a:cubicBezTo>
                  <a:cubicBezTo>
                    <a:pt x="15" y="114"/>
                    <a:pt x="13" y="117"/>
                    <a:pt x="11" y="119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6" y="92"/>
                    <a:pt x="5" y="61"/>
                    <a:pt x="5" y="30"/>
                  </a:cubicBezTo>
                  <a:cubicBezTo>
                    <a:pt x="5" y="23"/>
                    <a:pt x="5" y="16"/>
                    <a:pt x="5" y="9"/>
                  </a:cubicBezTo>
                  <a:cubicBezTo>
                    <a:pt x="54" y="8"/>
                    <a:pt x="103" y="7"/>
                    <a:pt x="153" y="5"/>
                  </a:cubicBezTo>
                  <a:cubicBezTo>
                    <a:pt x="156" y="20"/>
                    <a:pt x="158" y="34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21790" y="2293444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第一名</a:t>
            </a:r>
            <a:endParaRPr lang="zh-CN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7241" y="2784626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第二名</a:t>
            </a:r>
            <a:endParaRPr lang="zh-CN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99963" y="3053856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第三名</a:t>
            </a:r>
            <a:endParaRPr lang="zh-CN" altLang="en-US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22095" y="2055648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32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44283" y="2640423"/>
            <a:ext cx="400623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20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sz="2000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6444283" y="216306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722095" y="4044853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32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44283" y="4629628"/>
            <a:ext cx="4006233" cy="121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20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sz="2000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0"/>
          <p:cNvSpPr>
            <a:spLocks noEditPoints="1"/>
          </p:cNvSpPr>
          <p:nvPr/>
        </p:nvSpPr>
        <p:spPr bwMode="auto">
          <a:xfrm>
            <a:off x="6444283" y="415226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738" y="2148435"/>
            <a:ext cx="8966524" cy="3118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98" y="1551006"/>
            <a:ext cx="3420954" cy="879674"/>
          </a:xfrm>
          <a:prstGeom prst="rect">
            <a:avLst/>
          </a:prstGeom>
        </p:spPr>
      </p:pic>
      <p:sp>
        <p:nvSpPr>
          <p:cNvPr id="14" name="Freeform 11"/>
          <p:cNvSpPr/>
          <p:nvPr/>
        </p:nvSpPr>
        <p:spPr bwMode="auto">
          <a:xfrm>
            <a:off x="2268538" y="2301152"/>
            <a:ext cx="563563" cy="393700"/>
          </a:xfrm>
          <a:custGeom>
            <a:avLst/>
            <a:gdLst>
              <a:gd name="T0" fmla="*/ 63 w 63"/>
              <a:gd name="T1" fmla="*/ 18 h 43"/>
              <a:gd name="T2" fmla="*/ 59 w 63"/>
              <a:gd name="T3" fmla="*/ 15 h 43"/>
              <a:gd name="T4" fmla="*/ 55 w 63"/>
              <a:gd name="T5" fmla="*/ 19 h 43"/>
              <a:gd name="T6" fmla="*/ 54 w 63"/>
              <a:gd name="T7" fmla="*/ 28 h 43"/>
              <a:gd name="T8" fmla="*/ 5 w 63"/>
              <a:gd name="T9" fmla="*/ 0 h 43"/>
              <a:gd name="T10" fmla="*/ 0 w 63"/>
              <a:gd name="T11" fmla="*/ 3 h 43"/>
              <a:gd name="T12" fmla="*/ 4 w 63"/>
              <a:gd name="T13" fmla="*/ 8 h 43"/>
              <a:gd name="T14" fmla="*/ 49 w 63"/>
              <a:gd name="T15" fmla="*/ 35 h 43"/>
              <a:gd name="T16" fmla="*/ 33 w 63"/>
              <a:gd name="T17" fmla="*/ 35 h 43"/>
              <a:gd name="T18" fmla="*/ 29 w 63"/>
              <a:gd name="T19" fmla="*/ 38 h 43"/>
              <a:gd name="T20" fmla="*/ 32 w 63"/>
              <a:gd name="T21" fmla="*/ 43 h 43"/>
              <a:gd name="T22" fmla="*/ 40 w 63"/>
              <a:gd name="T23" fmla="*/ 43 h 43"/>
              <a:gd name="T24" fmla="*/ 51 w 63"/>
              <a:gd name="T25" fmla="*/ 43 h 43"/>
              <a:gd name="T26" fmla="*/ 56 w 63"/>
              <a:gd name="T27" fmla="*/ 42 h 43"/>
              <a:gd name="T28" fmla="*/ 60 w 63"/>
              <a:gd name="T29" fmla="*/ 39 h 43"/>
              <a:gd name="T30" fmla="*/ 61 w 63"/>
              <a:gd name="T31" fmla="*/ 34 h 43"/>
              <a:gd name="T32" fmla="*/ 63 w 63"/>
              <a:gd name="T33" fmla="*/ 1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3">
                <a:moveTo>
                  <a:pt x="63" y="18"/>
                </a:moveTo>
                <a:cubicBezTo>
                  <a:pt x="63" y="16"/>
                  <a:pt x="61" y="15"/>
                  <a:pt x="59" y="15"/>
                </a:cubicBezTo>
                <a:cubicBezTo>
                  <a:pt x="56" y="15"/>
                  <a:pt x="55" y="17"/>
                  <a:pt x="55" y="19"/>
                </a:cubicBezTo>
                <a:cubicBezTo>
                  <a:pt x="55" y="22"/>
                  <a:pt x="55" y="25"/>
                  <a:pt x="54" y="28"/>
                </a:cubicBezTo>
                <a:cubicBezTo>
                  <a:pt x="42" y="13"/>
                  <a:pt x="25" y="4"/>
                  <a:pt x="5" y="0"/>
                </a:cubicBezTo>
                <a:cubicBezTo>
                  <a:pt x="3" y="0"/>
                  <a:pt x="1" y="1"/>
                  <a:pt x="0" y="3"/>
                </a:cubicBezTo>
                <a:cubicBezTo>
                  <a:pt x="0" y="5"/>
                  <a:pt x="1" y="7"/>
                  <a:pt x="4" y="8"/>
                </a:cubicBezTo>
                <a:cubicBezTo>
                  <a:pt x="23" y="11"/>
                  <a:pt x="38" y="20"/>
                  <a:pt x="49" y="35"/>
                </a:cubicBezTo>
                <a:cubicBezTo>
                  <a:pt x="43" y="35"/>
                  <a:pt x="38" y="36"/>
                  <a:pt x="33" y="35"/>
                </a:cubicBezTo>
                <a:cubicBezTo>
                  <a:pt x="31" y="34"/>
                  <a:pt x="29" y="36"/>
                  <a:pt x="29" y="38"/>
                </a:cubicBezTo>
                <a:cubicBezTo>
                  <a:pt x="28" y="40"/>
                  <a:pt x="30" y="42"/>
                  <a:pt x="32" y="43"/>
                </a:cubicBezTo>
                <a:cubicBezTo>
                  <a:pt x="34" y="43"/>
                  <a:pt x="37" y="43"/>
                  <a:pt x="40" y="43"/>
                </a:cubicBezTo>
                <a:cubicBezTo>
                  <a:pt x="43" y="43"/>
                  <a:pt x="47" y="43"/>
                  <a:pt x="51" y="43"/>
                </a:cubicBezTo>
                <a:cubicBezTo>
                  <a:pt x="53" y="43"/>
                  <a:pt x="54" y="42"/>
                  <a:pt x="56" y="42"/>
                </a:cubicBezTo>
                <a:cubicBezTo>
                  <a:pt x="58" y="42"/>
                  <a:pt x="59" y="41"/>
                  <a:pt x="60" y="39"/>
                </a:cubicBezTo>
                <a:cubicBezTo>
                  <a:pt x="60" y="38"/>
                  <a:pt x="60" y="36"/>
                  <a:pt x="61" y="34"/>
                </a:cubicBezTo>
                <a:cubicBezTo>
                  <a:pt x="62" y="29"/>
                  <a:pt x="63" y="23"/>
                  <a:pt x="63" y="18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9654955" y="2886940"/>
            <a:ext cx="565150" cy="403225"/>
          </a:xfrm>
          <a:custGeom>
            <a:avLst/>
            <a:gdLst>
              <a:gd name="T0" fmla="*/ 0 w 63"/>
              <a:gd name="T1" fmla="*/ 19 h 44"/>
              <a:gd name="T2" fmla="*/ 4 w 63"/>
              <a:gd name="T3" fmla="*/ 15 h 44"/>
              <a:gd name="T4" fmla="*/ 8 w 63"/>
              <a:gd name="T5" fmla="*/ 19 h 44"/>
              <a:gd name="T6" fmla="*/ 9 w 63"/>
              <a:gd name="T7" fmla="*/ 29 h 44"/>
              <a:gd name="T8" fmla="*/ 58 w 63"/>
              <a:gd name="T9" fmla="*/ 0 h 44"/>
              <a:gd name="T10" fmla="*/ 63 w 63"/>
              <a:gd name="T11" fmla="*/ 3 h 44"/>
              <a:gd name="T12" fmla="*/ 59 w 63"/>
              <a:gd name="T13" fmla="*/ 8 h 44"/>
              <a:gd name="T14" fmla="*/ 14 w 63"/>
              <a:gd name="T15" fmla="*/ 35 h 44"/>
              <a:gd name="T16" fmla="*/ 30 w 63"/>
              <a:gd name="T17" fmla="*/ 35 h 44"/>
              <a:gd name="T18" fmla="*/ 34 w 63"/>
              <a:gd name="T19" fmla="*/ 38 h 44"/>
              <a:gd name="T20" fmla="*/ 31 w 63"/>
              <a:gd name="T21" fmla="*/ 43 h 44"/>
              <a:gd name="T22" fmla="*/ 23 w 63"/>
              <a:gd name="T23" fmla="*/ 44 h 44"/>
              <a:gd name="T24" fmla="*/ 12 w 63"/>
              <a:gd name="T25" fmla="*/ 43 h 44"/>
              <a:gd name="T26" fmla="*/ 7 w 63"/>
              <a:gd name="T27" fmla="*/ 43 h 44"/>
              <a:gd name="T28" fmla="*/ 3 w 63"/>
              <a:gd name="T29" fmla="*/ 39 h 44"/>
              <a:gd name="T30" fmla="*/ 2 w 63"/>
              <a:gd name="T31" fmla="*/ 35 h 44"/>
              <a:gd name="T32" fmla="*/ 0 w 63"/>
              <a:gd name="T33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4">
                <a:moveTo>
                  <a:pt x="0" y="19"/>
                </a:moveTo>
                <a:cubicBezTo>
                  <a:pt x="0" y="17"/>
                  <a:pt x="2" y="15"/>
                  <a:pt x="4" y="15"/>
                </a:cubicBezTo>
                <a:cubicBezTo>
                  <a:pt x="7" y="15"/>
                  <a:pt x="8" y="17"/>
                  <a:pt x="8" y="19"/>
                </a:cubicBezTo>
                <a:cubicBezTo>
                  <a:pt x="8" y="22"/>
                  <a:pt x="8" y="25"/>
                  <a:pt x="9" y="29"/>
                </a:cubicBezTo>
                <a:cubicBezTo>
                  <a:pt x="21" y="14"/>
                  <a:pt x="38" y="4"/>
                  <a:pt x="58" y="0"/>
                </a:cubicBezTo>
                <a:cubicBezTo>
                  <a:pt x="60" y="0"/>
                  <a:pt x="62" y="1"/>
                  <a:pt x="63" y="3"/>
                </a:cubicBezTo>
                <a:cubicBezTo>
                  <a:pt x="63" y="6"/>
                  <a:pt x="61" y="8"/>
                  <a:pt x="59" y="8"/>
                </a:cubicBezTo>
                <a:cubicBezTo>
                  <a:pt x="40" y="12"/>
                  <a:pt x="25" y="21"/>
                  <a:pt x="14" y="35"/>
                </a:cubicBezTo>
                <a:cubicBezTo>
                  <a:pt x="19" y="36"/>
                  <a:pt x="25" y="36"/>
                  <a:pt x="30" y="35"/>
                </a:cubicBezTo>
                <a:cubicBezTo>
                  <a:pt x="32" y="35"/>
                  <a:pt x="34" y="36"/>
                  <a:pt x="34" y="38"/>
                </a:cubicBezTo>
                <a:cubicBezTo>
                  <a:pt x="35" y="40"/>
                  <a:pt x="33" y="43"/>
                  <a:pt x="31" y="43"/>
                </a:cubicBezTo>
                <a:cubicBezTo>
                  <a:pt x="29" y="44"/>
                  <a:pt x="26" y="44"/>
                  <a:pt x="23" y="44"/>
                </a:cubicBezTo>
                <a:cubicBezTo>
                  <a:pt x="19" y="44"/>
                  <a:pt x="16" y="43"/>
                  <a:pt x="12" y="43"/>
                </a:cubicBezTo>
                <a:cubicBezTo>
                  <a:pt x="10" y="43"/>
                  <a:pt x="8" y="43"/>
                  <a:pt x="7" y="43"/>
                </a:cubicBezTo>
                <a:cubicBezTo>
                  <a:pt x="5" y="42"/>
                  <a:pt x="3" y="41"/>
                  <a:pt x="3" y="39"/>
                </a:cubicBezTo>
                <a:cubicBezTo>
                  <a:pt x="3" y="38"/>
                  <a:pt x="2" y="36"/>
                  <a:pt x="2" y="35"/>
                </a:cubicBezTo>
                <a:cubicBezTo>
                  <a:pt x="1" y="29"/>
                  <a:pt x="0" y="23"/>
                  <a:pt x="0" y="19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9325298" y="2209077"/>
            <a:ext cx="565150" cy="403225"/>
          </a:xfrm>
          <a:custGeom>
            <a:avLst/>
            <a:gdLst>
              <a:gd name="T0" fmla="*/ 0 w 63"/>
              <a:gd name="T1" fmla="*/ 19 h 44"/>
              <a:gd name="T2" fmla="*/ 4 w 63"/>
              <a:gd name="T3" fmla="*/ 15 h 44"/>
              <a:gd name="T4" fmla="*/ 8 w 63"/>
              <a:gd name="T5" fmla="*/ 20 h 44"/>
              <a:gd name="T6" fmla="*/ 9 w 63"/>
              <a:gd name="T7" fmla="*/ 29 h 44"/>
              <a:gd name="T8" fmla="*/ 58 w 63"/>
              <a:gd name="T9" fmla="*/ 0 h 44"/>
              <a:gd name="T10" fmla="*/ 63 w 63"/>
              <a:gd name="T11" fmla="*/ 3 h 44"/>
              <a:gd name="T12" fmla="*/ 59 w 63"/>
              <a:gd name="T13" fmla="*/ 8 h 44"/>
              <a:gd name="T14" fmla="*/ 14 w 63"/>
              <a:gd name="T15" fmla="*/ 35 h 44"/>
              <a:gd name="T16" fmla="*/ 30 w 63"/>
              <a:gd name="T17" fmla="*/ 35 h 44"/>
              <a:gd name="T18" fmla="*/ 34 w 63"/>
              <a:gd name="T19" fmla="*/ 38 h 44"/>
              <a:gd name="T20" fmla="*/ 31 w 63"/>
              <a:gd name="T21" fmla="*/ 43 h 44"/>
              <a:gd name="T22" fmla="*/ 23 w 63"/>
              <a:gd name="T23" fmla="*/ 44 h 44"/>
              <a:gd name="T24" fmla="*/ 12 w 63"/>
              <a:gd name="T25" fmla="*/ 43 h 44"/>
              <a:gd name="T26" fmla="*/ 7 w 63"/>
              <a:gd name="T27" fmla="*/ 43 h 44"/>
              <a:gd name="T28" fmla="*/ 3 w 63"/>
              <a:gd name="T29" fmla="*/ 39 h 44"/>
              <a:gd name="T30" fmla="*/ 2 w 63"/>
              <a:gd name="T31" fmla="*/ 35 h 44"/>
              <a:gd name="T32" fmla="*/ 0 w 63"/>
              <a:gd name="T33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4">
                <a:moveTo>
                  <a:pt x="0" y="19"/>
                </a:moveTo>
                <a:cubicBezTo>
                  <a:pt x="0" y="17"/>
                  <a:pt x="2" y="15"/>
                  <a:pt x="4" y="15"/>
                </a:cubicBezTo>
                <a:cubicBezTo>
                  <a:pt x="7" y="15"/>
                  <a:pt x="8" y="17"/>
                  <a:pt x="8" y="20"/>
                </a:cubicBezTo>
                <a:cubicBezTo>
                  <a:pt x="8" y="22"/>
                  <a:pt x="8" y="25"/>
                  <a:pt x="9" y="29"/>
                </a:cubicBezTo>
                <a:cubicBezTo>
                  <a:pt x="21" y="14"/>
                  <a:pt x="38" y="4"/>
                  <a:pt x="58" y="0"/>
                </a:cubicBezTo>
                <a:cubicBezTo>
                  <a:pt x="60" y="0"/>
                  <a:pt x="62" y="1"/>
                  <a:pt x="63" y="3"/>
                </a:cubicBezTo>
                <a:cubicBezTo>
                  <a:pt x="63" y="6"/>
                  <a:pt x="61" y="8"/>
                  <a:pt x="59" y="8"/>
                </a:cubicBezTo>
                <a:cubicBezTo>
                  <a:pt x="40" y="12"/>
                  <a:pt x="25" y="21"/>
                  <a:pt x="14" y="35"/>
                </a:cubicBezTo>
                <a:cubicBezTo>
                  <a:pt x="19" y="36"/>
                  <a:pt x="25" y="36"/>
                  <a:pt x="30" y="35"/>
                </a:cubicBezTo>
                <a:cubicBezTo>
                  <a:pt x="32" y="35"/>
                  <a:pt x="34" y="36"/>
                  <a:pt x="34" y="38"/>
                </a:cubicBezTo>
                <a:cubicBezTo>
                  <a:pt x="35" y="41"/>
                  <a:pt x="33" y="43"/>
                  <a:pt x="31" y="43"/>
                </a:cubicBezTo>
                <a:cubicBezTo>
                  <a:pt x="29" y="44"/>
                  <a:pt x="26" y="44"/>
                  <a:pt x="23" y="44"/>
                </a:cubicBezTo>
                <a:cubicBezTo>
                  <a:pt x="19" y="44"/>
                  <a:pt x="16" y="43"/>
                  <a:pt x="12" y="43"/>
                </a:cubicBezTo>
                <a:cubicBezTo>
                  <a:pt x="10" y="43"/>
                  <a:pt x="8" y="43"/>
                  <a:pt x="7" y="43"/>
                </a:cubicBezTo>
                <a:cubicBezTo>
                  <a:pt x="5" y="43"/>
                  <a:pt x="3" y="41"/>
                  <a:pt x="3" y="39"/>
                </a:cubicBezTo>
                <a:cubicBezTo>
                  <a:pt x="3" y="38"/>
                  <a:pt x="2" y="36"/>
                  <a:pt x="2" y="35"/>
                </a:cubicBezTo>
                <a:cubicBezTo>
                  <a:pt x="1" y="29"/>
                  <a:pt x="0" y="24"/>
                  <a:pt x="0" y="19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88968" y="1673976"/>
            <a:ext cx="281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[</a:t>
            </a:r>
            <a:r>
              <a:rPr lang="zh-CN" altLang="en-US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第四章</a:t>
            </a:r>
            <a:r>
              <a:rPr lang="en-US" altLang="zh-CN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]</a:t>
            </a:r>
            <a:endParaRPr lang="zh-CN" altLang="en-US" sz="3600">
              <a:solidFill>
                <a:srgbClr val="333333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87011" y="2893950"/>
            <a:ext cx="642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  <a:endParaRPr lang="zh-CN" altLang="en-US" sz="4800" b="1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9" name="Group 59"/>
          <p:cNvGrpSpPr>
            <a:grpSpLocks noChangeAspect="1"/>
          </p:cNvGrpSpPr>
          <p:nvPr/>
        </p:nvGrpSpPr>
        <p:grpSpPr bwMode="auto">
          <a:xfrm>
            <a:off x="1655586" y="4094624"/>
            <a:ext cx="1936750" cy="2774951"/>
            <a:chOff x="6325" y="2571"/>
            <a:chExt cx="1220" cy="17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AutoShape 58"/>
            <p:cNvSpPr>
              <a:spLocks noChangeAspect="1" noChangeArrowheads="1" noTextEdit="1"/>
            </p:cNvSpPr>
            <p:nvPr/>
          </p:nvSpPr>
          <p:spPr bwMode="auto">
            <a:xfrm>
              <a:off x="6325" y="2582"/>
              <a:ext cx="1220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6330" y="2940"/>
              <a:ext cx="1019" cy="1379"/>
            </a:xfrm>
            <a:custGeom>
              <a:avLst/>
              <a:gdLst>
                <a:gd name="T0" fmla="*/ 0 w 1019"/>
                <a:gd name="T1" fmla="*/ 1379 h 1379"/>
                <a:gd name="T2" fmla="*/ 328 w 1019"/>
                <a:gd name="T3" fmla="*/ 1379 h 1379"/>
                <a:gd name="T4" fmla="*/ 1019 w 1019"/>
                <a:gd name="T5" fmla="*/ 137 h 1379"/>
                <a:gd name="T6" fmla="*/ 771 w 1019"/>
                <a:gd name="T7" fmla="*/ 0 h 1379"/>
                <a:gd name="T8" fmla="*/ 0 w 1019"/>
                <a:gd name="T9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9" h="1379">
                  <a:moveTo>
                    <a:pt x="0" y="1379"/>
                  </a:moveTo>
                  <a:lnTo>
                    <a:pt x="328" y="1379"/>
                  </a:lnTo>
                  <a:lnTo>
                    <a:pt x="1019" y="137"/>
                  </a:lnTo>
                  <a:lnTo>
                    <a:pt x="771" y="0"/>
                  </a:lnTo>
                  <a:lnTo>
                    <a:pt x="0" y="1379"/>
                  </a:lnTo>
                  <a:close/>
                </a:path>
              </a:pathLst>
            </a:custGeom>
            <a:solidFill>
              <a:srgbClr val="48B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6425" y="2977"/>
              <a:ext cx="851" cy="1342"/>
            </a:xfrm>
            <a:custGeom>
              <a:avLst/>
              <a:gdLst>
                <a:gd name="T0" fmla="*/ 0 w 851"/>
                <a:gd name="T1" fmla="*/ 1342 h 1342"/>
                <a:gd name="T2" fmla="*/ 137 w 851"/>
                <a:gd name="T3" fmla="*/ 1342 h 1342"/>
                <a:gd name="T4" fmla="*/ 851 w 851"/>
                <a:gd name="T5" fmla="*/ 58 h 1342"/>
                <a:gd name="T6" fmla="*/ 750 w 851"/>
                <a:gd name="T7" fmla="*/ 0 h 1342"/>
                <a:gd name="T8" fmla="*/ 0 w 851"/>
                <a:gd name="T9" fmla="*/ 1342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1342">
                  <a:moveTo>
                    <a:pt x="0" y="1342"/>
                  </a:moveTo>
                  <a:lnTo>
                    <a:pt x="137" y="1342"/>
                  </a:lnTo>
                  <a:lnTo>
                    <a:pt x="851" y="58"/>
                  </a:lnTo>
                  <a:lnTo>
                    <a:pt x="750" y="0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rgbClr val="62D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7101" y="2571"/>
              <a:ext cx="375" cy="506"/>
            </a:xfrm>
            <a:custGeom>
              <a:avLst/>
              <a:gdLst>
                <a:gd name="T0" fmla="*/ 71 w 71"/>
                <a:gd name="T1" fmla="*/ 4 h 96"/>
                <a:gd name="T2" fmla="*/ 69 w 71"/>
                <a:gd name="T3" fmla="*/ 1 h 96"/>
                <a:gd name="T4" fmla="*/ 66 w 71"/>
                <a:gd name="T5" fmla="*/ 1 h 96"/>
                <a:gd name="T6" fmla="*/ 0 w 71"/>
                <a:gd name="T7" fmla="*/ 70 h 96"/>
                <a:gd name="T8" fmla="*/ 47 w 71"/>
                <a:gd name="T9" fmla="*/ 96 h 96"/>
                <a:gd name="T10" fmla="*/ 71 w 71"/>
                <a:gd name="T1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6">
                  <a:moveTo>
                    <a:pt x="71" y="4"/>
                  </a:moveTo>
                  <a:cubicBezTo>
                    <a:pt x="71" y="3"/>
                    <a:pt x="70" y="2"/>
                    <a:pt x="69" y="1"/>
                  </a:cubicBezTo>
                  <a:cubicBezTo>
                    <a:pt x="68" y="0"/>
                    <a:pt x="67" y="0"/>
                    <a:pt x="66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7" y="96"/>
                    <a:pt x="47" y="96"/>
                    <a:pt x="47" y="96"/>
                  </a:cubicBezTo>
                  <a:lnTo>
                    <a:pt x="71" y="4"/>
                  </a:ln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7180" y="2577"/>
              <a:ext cx="291" cy="458"/>
            </a:xfrm>
            <a:custGeom>
              <a:avLst/>
              <a:gdLst>
                <a:gd name="T0" fmla="*/ 54 w 55"/>
                <a:gd name="T1" fmla="*/ 2 h 87"/>
                <a:gd name="T2" fmla="*/ 54 w 55"/>
                <a:gd name="T3" fmla="*/ 0 h 87"/>
                <a:gd name="T4" fmla="*/ 52 w 55"/>
                <a:gd name="T5" fmla="*/ 1 h 87"/>
                <a:gd name="T6" fmla="*/ 0 w 55"/>
                <a:gd name="T7" fmla="*/ 77 h 87"/>
                <a:gd name="T8" fmla="*/ 18 w 55"/>
                <a:gd name="T9" fmla="*/ 87 h 87"/>
                <a:gd name="T10" fmla="*/ 54 w 55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7">
                  <a:moveTo>
                    <a:pt x="54" y="2"/>
                  </a:moveTo>
                  <a:cubicBezTo>
                    <a:pt x="55" y="1"/>
                    <a:pt x="55" y="0"/>
                    <a:pt x="54" y="0"/>
                  </a:cubicBezTo>
                  <a:cubicBezTo>
                    <a:pt x="54" y="0"/>
                    <a:pt x="53" y="0"/>
                    <a:pt x="52" y="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8" y="87"/>
                    <a:pt x="18" y="87"/>
                    <a:pt x="18" y="87"/>
                  </a:cubicBezTo>
                  <a:lnTo>
                    <a:pt x="54" y="2"/>
                  </a:ln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7328" y="2571"/>
              <a:ext cx="148" cy="190"/>
            </a:xfrm>
            <a:custGeom>
              <a:avLst/>
              <a:gdLst>
                <a:gd name="T0" fmla="*/ 23 w 28"/>
                <a:gd name="T1" fmla="*/ 1 h 36"/>
                <a:gd name="T2" fmla="*/ 0 w 28"/>
                <a:gd name="T3" fmla="*/ 25 h 36"/>
                <a:gd name="T4" fmla="*/ 19 w 28"/>
                <a:gd name="T5" fmla="*/ 36 h 36"/>
                <a:gd name="T6" fmla="*/ 28 w 28"/>
                <a:gd name="T7" fmla="*/ 4 h 36"/>
                <a:gd name="T8" fmla="*/ 26 w 28"/>
                <a:gd name="T9" fmla="*/ 1 h 36"/>
                <a:gd name="T10" fmla="*/ 23 w 28"/>
                <a:gd name="T1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23" y="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7" y="2"/>
                    <a:pt x="26" y="1"/>
                  </a:cubicBezTo>
                  <a:cubicBezTo>
                    <a:pt x="25" y="0"/>
                    <a:pt x="24" y="0"/>
                    <a:pt x="23" y="1"/>
                  </a:cubicBezTo>
                  <a:close/>
                </a:path>
              </a:pathLst>
            </a:custGeom>
            <a:solidFill>
              <a:srgbClr val="48B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285737" y="3785014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8" name="Freeform 105"/>
          <p:cNvSpPr>
            <a:spLocks noEditPoints="1"/>
          </p:cNvSpPr>
          <p:nvPr/>
        </p:nvSpPr>
        <p:spPr bwMode="auto">
          <a:xfrm>
            <a:off x="4107322" y="3909324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85737" y="4262848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1" name="Freeform 105"/>
          <p:cNvSpPr>
            <a:spLocks noEditPoints="1"/>
          </p:cNvSpPr>
          <p:nvPr/>
        </p:nvSpPr>
        <p:spPr bwMode="auto">
          <a:xfrm>
            <a:off x="4107322" y="4387158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76725" y="3785014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4" name="Freeform 105"/>
          <p:cNvSpPr>
            <a:spLocks noEditPoints="1"/>
          </p:cNvSpPr>
          <p:nvPr/>
        </p:nvSpPr>
        <p:spPr bwMode="auto">
          <a:xfrm>
            <a:off x="6298310" y="3909324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76725" y="4262848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7" name="Freeform 105"/>
          <p:cNvSpPr>
            <a:spLocks noEditPoints="1"/>
          </p:cNvSpPr>
          <p:nvPr/>
        </p:nvSpPr>
        <p:spPr bwMode="auto">
          <a:xfrm>
            <a:off x="6298310" y="4387158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2245360" y="2521712"/>
            <a:ext cx="2772425" cy="2740152"/>
          </a:xfrm>
          <a:custGeom>
            <a:avLst/>
            <a:gdLst>
              <a:gd name="connsiteX0" fmla="*/ 0 w 2772425"/>
              <a:gd name="connsiteY0" fmla="*/ 216408 h 2740152"/>
              <a:gd name="connsiteX1" fmla="*/ 219456 w 2772425"/>
              <a:gd name="connsiteY1" fmla="*/ 88392 h 2740152"/>
              <a:gd name="connsiteX2" fmla="*/ 557784 w 2772425"/>
              <a:gd name="connsiteY2" fmla="*/ 6096 h 2740152"/>
              <a:gd name="connsiteX3" fmla="*/ 841248 w 2772425"/>
              <a:gd name="connsiteY3" fmla="*/ 6096 h 2740152"/>
              <a:gd name="connsiteX4" fmla="*/ 1060704 w 2772425"/>
              <a:gd name="connsiteY4" fmla="*/ 6096 h 2740152"/>
              <a:gd name="connsiteX5" fmla="*/ 1307592 w 2772425"/>
              <a:gd name="connsiteY5" fmla="*/ 42672 h 2740152"/>
              <a:gd name="connsiteX6" fmla="*/ 1600200 w 2772425"/>
              <a:gd name="connsiteY6" fmla="*/ 124968 h 2740152"/>
              <a:gd name="connsiteX7" fmla="*/ 1883664 w 2772425"/>
              <a:gd name="connsiteY7" fmla="*/ 262128 h 2740152"/>
              <a:gd name="connsiteX8" fmla="*/ 2157984 w 2772425"/>
              <a:gd name="connsiteY8" fmla="*/ 527304 h 2740152"/>
              <a:gd name="connsiteX9" fmla="*/ 2331720 w 2772425"/>
              <a:gd name="connsiteY9" fmla="*/ 664464 h 2740152"/>
              <a:gd name="connsiteX10" fmla="*/ 2514600 w 2772425"/>
              <a:gd name="connsiteY10" fmla="*/ 865632 h 2740152"/>
              <a:gd name="connsiteX11" fmla="*/ 2606040 w 2772425"/>
              <a:gd name="connsiteY11" fmla="*/ 1048512 h 2740152"/>
              <a:gd name="connsiteX12" fmla="*/ 2715768 w 2772425"/>
              <a:gd name="connsiteY12" fmla="*/ 1249680 h 2740152"/>
              <a:gd name="connsiteX13" fmla="*/ 2761488 w 2772425"/>
              <a:gd name="connsiteY13" fmla="*/ 1432560 h 2740152"/>
              <a:gd name="connsiteX14" fmla="*/ 2770632 w 2772425"/>
              <a:gd name="connsiteY14" fmla="*/ 1615440 h 2740152"/>
              <a:gd name="connsiteX15" fmla="*/ 2734056 w 2772425"/>
              <a:gd name="connsiteY15" fmla="*/ 1898904 h 2740152"/>
              <a:gd name="connsiteX16" fmla="*/ 2670048 w 2772425"/>
              <a:gd name="connsiteY16" fmla="*/ 2182368 h 2740152"/>
              <a:gd name="connsiteX17" fmla="*/ 2560320 w 2772425"/>
              <a:gd name="connsiteY17" fmla="*/ 2502408 h 2740152"/>
              <a:gd name="connsiteX18" fmla="*/ 2450592 w 2772425"/>
              <a:gd name="connsiteY18" fmla="*/ 2740152 h 27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2425" h="2740152">
                <a:moveTo>
                  <a:pt x="0" y="216408"/>
                </a:moveTo>
                <a:cubicBezTo>
                  <a:pt x="63246" y="169926"/>
                  <a:pt x="126492" y="123444"/>
                  <a:pt x="219456" y="88392"/>
                </a:cubicBezTo>
                <a:cubicBezTo>
                  <a:pt x="312420" y="53340"/>
                  <a:pt x="454152" y="19812"/>
                  <a:pt x="557784" y="6096"/>
                </a:cubicBezTo>
                <a:cubicBezTo>
                  <a:pt x="661416" y="-7620"/>
                  <a:pt x="841248" y="6096"/>
                  <a:pt x="841248" y="6096"/>
                </a:cubicBezTo>
                <a:cubicBezTo>
                  <a:pt x="925068" y="6096"/>
                  <a:pt x="982980" y="0"/>
                  <a:pt x="1060704" y="6096"/>
                </a:cubicBezTo>
                <a:cubicBezTo>
                  <a:pt x="1138428" y="12192"/>
                  <a:pt x="1217676" y="22860"/>
                  <a:pt x="1307592" y="42672"/>
                </a:cubicBezTo>
                <a:cubicBezTo>
                  <a:pt x="1397508" y="62484"/>
                  <a:pt x="1504188" y="88392"/>
                  <a:pt x="1600200" y="124968"/>
                </a:cubicBezTo>
                <a:cubicBezTo>
                  <a:pt x="1696212" y="161544"/>
                  <a:pt x="1790700" y="195072"/>
                  <a:pt x="1883664" y="262128"/>
                </a:cubicBezTo>
                <a:cubicBezTo>
                  <a:pt x="1976628" y="329184"/>
                  <a:pt x="2083308" y="460248"/>
                  <a:pt x="2157984" y="527304"/>
                </a:cubicBezTo>
                <a:cubicBezTo>
                  <a:pt x="2232660" y="594360"/>
                  <a:pt x="2272284" y="608076"/>
                  <a:pt x="2331720" y="664464"/>
                </a:cubicBezTo>
                <a:cubicBezTo>
                  <a:pt x="2391156" y="720852"/>
                  <a:pt x="2468880" y="801624"/>
                  <a:pt x="2514600" y="865632"/>
                </a:cubicBezTo>
                <a:cubicBezTo>
                  <a:pt x="2560320" y="929640"/>
                  <a:pt x="2572512" y="984504"/>
                  <a:pt x="2606040" y="1048512"/>
                </a:cubicBezTo>
                <a:cubicBezTo>
                  <a:pt x="2639568" y="1112520"/>
                  <a:pt x="2689860" y="1185672"/>
                  <a:pt x="2715768" y="1249680"/>
                </a:cubicBezTo>
                <a:cubicBezTo>
                  <a:pt x="2741676" y="1313688"/>
                  <a:pt x="2752344" y="1371600"/>
                  <a:pt x="2761488" y="1432560"/>
                </a:cubicBezTo>
                <a:cubicBezTo>
                  <a:pt x="2770632" y="1493520"/>
                  <a:pt x="2775204" y="1537716"/>
                  <a:pt x="2770632" y="1615440"/>
                </a:cubicBezTo>
                <a:cubicBezTo>
                  <a:pt x="2766060" y="1693164"/>
                  <a:pt x="2750820" y="1804416"/>
                  <a:pt x="2734056" y="1898904"/>
                </a:cubicBezTo>
                <a:cubicBezTo>
                  <a:pt x="2717292" y="1993392"/>
                  <a:pt x="2699004" y="2081784"/>
                  <a:pt x="2670048" y="2182368"/>
                </a:cubicBezTo>
                <a:cubicBezTo>
                  <a:pt x="2641092" y="2282952"/>
                  <a:pt x="2596896" y="2409444"/>
                  <a:pt x="2560320" y="2502408"/>
                </a:cubicBezTo>
                <a:cubicBezTo>
                  <a:pt x="2523744" y="2595372"/>
                  <a:pt x="2487168" y="2667762"/>
                  <a:pt x="2450592" y="2740152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100"/>
          <p:cNvSpPr>
            <a:spLocks noEditPoints="1"/>
          </p:cNvSpPr>
          <p:nvPr/>
        </p:nvSpPr>
        <p:spPr bwMode="auto">
          <a:xfrm flipH="1" flipV="1">
            <a:off x="4074032" y="2688960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6" name="Freeform 100"/>
          <p:cNvSpPr>
            <a:spLocks noEditPoints="1"/>
          </p:cNvSpPr>
          <p:nvPr/>
        </p:nvSpPr>
        <p:spPr bwMode="auto">
          <a:xfrm flipH="1" flipV="1">
            <a:off x="4786163" y="3555311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7" name="Freeform 100"/>
          <p:cNvSpPr>
            <a:spLocks noEditPoints="1"/>
          </p:cNvSpPr>
          <p:nvPr/>
        </p:nvSpPr>
        <p:spPr bwMode="auto">
          <a:xfrm flipH="1" flipV="1">
            <a:off x="4749587" y="4670536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5688410" y="2424751"/>
            <a:ext cx="429277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4284" y="2550939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4610357" y="259088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68393" y="3387344"/>
            <a:ext cx="429277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4267" y="3513532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5290340" y="3553473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308689" y="4511765"/>
            <a:ext cx="429277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44563" y="4637953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Freeform 30"/>
          <p:cNvSpPr>
            <a:spLocks noEditPoints="1"/>
          </p:cNvSpPr>
          <p:nvPr/>
        </p:nvSpPr>
        <p:spPr bwMode="auto">
          <a:xfrm>
            <a:off x="5230636" y="467789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686348" y="3028479"/>
            <a:ext cx="2856574" cy="2859883"/>
            <a:chOff x="3140075" y="4508500"/>
            <a:chExt cx="1370013" cy="1371600"/>
          </a:xfrm>
        </p:grpSpPr>
        <p:sp>
          <p:nvSpPr>
            <p:cNvPr id="18" name="Rectangle 327"/>
            <p:cNvSpPr>
              <a:spLocks noChangeArrowheads="1"/>
            </p:cNvSpPr>
            <p:nvPr/>
          </p:nvSpPr>
          <p:spPr bwMode="auto">
            <a:xfrm>
              <a:off x="3424238" y="5734050"/>
              <a:ext cx="792163" cy="68262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28"/>
            <p:cNvSpPr>
              <a:spLocks noEditPoints="1"/>
            </p:cNvSpPr>
            <p:nvPr/>
          </p:nvSpPr>
          <p:spPr bwMode="auto">
            <a:xfrm>
              <a:off x="3414713" y="5713413"/>
              <a:ext cx="812800" cy="98425"/>
            </a:xfrm>
            <a:custGeom>
              <a:avLst/>
              <a:gdLst>
                <a:gd name="T0" fmla="*/ 82 w 83"/>
                <a:gd name="T1" fmla="*/ 10 h 10"/>
                <a:gd name="T2" fmla="*/ 1 w 83"/>
                <a:gd name="T3" fmla="*/ 10 h 10"/>
                <a:gd name="T4" fmla="*/ 0 w 83"/>
                <a:gd name="T5" fmla="*/ 9 h 10"/>
                <a:gd name="T6" fmla="*/ 0 w 83"/>
                <a:gd name="T7" fmla="*/ 2 h 10"/>
                <a:gd name="T8" fmla="*/ 1 w 83"/>
                <a:gd name="T9" fmla="*/ 0 h 10"/>
                <a:gd name="T10" fmla="*/ 82 w 83"/>
                <a:gd name="T11" fmla="*/ 0 h 10"/>
                <a:gd name="T12" fmla="*/ 83 w 83"/>
                <a:gd name="T13" fmla="*/ 2 h 10"/>
                <a:gd name="T14" fmla="*/ 83 w 83"/>
                <a:gd name="T15" fmla="*/ 9 h 10"/>
                <a:gd name="T16" fmla="*/ 82 w 83"/>
                <a:gd name="T17" fmla="*/ 10 h 10"/>
                <a:gd name="T18" fmla="*/ 2 w 83"/>
                <a:gd name="T19" fmla="*/ 7 h 10"/>
                <a:gd name="T20" fmla="*/ 80 w 83"/>
                <a:gd name="T21" fmla="*/ 7 h 10"/>
                <a:gd name="T22" fmla="*/ 80 w 83"/>
                <a:gd name="T23" fmla="*/ 3 h 10"/>
                <a:gd name="T24" fmla="*/ 2 w 83"/>
                <a:gd name="T25" fmla="*/ 3 h 10"/>
                <a:gd name="T26" fmla="*/ 2 w 83"/>
                <a:gd name="T2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">
                  <a:moveTo>
                    <a:pt x="8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10"/>
                    <a:pt x="82" y="10"/>
                    <a:pt x="82" y="10"/>
                  </a:cubicBezTo>
                  <a:close/>
                  <a:moveTo>
                    <a:pt x="2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29"/>
            <p:cNvSpPr/>
            <p:nvPr/>
          </p:nvSpPr>
          <p:spPr bwMode="auto">
            <a:xfrm>
              <a:off x="3971925" y="4625975"/>
              <a:ext cx="352425" cy="1244600"/>
            </a:xfrm>
            <a:custGeom>
              <a:avLst/>
              <a:gdLst>
                <a:gd name="T0" fmla="*/ 36 w 36"/>
                <a:gd name="T1" fmla="*/ 122 h 127"/>
                <a:gd name="T2" fmla="*/ 34 w 36"/>
                <a:gd name="T3" fmla="*/ 125 h 127"/>
                <a:gd name="T4" fmla="*/ 25 w 36"/>
                <a:gd name="T5" fmla="*/ 127 h 127"/>
                <a:gd name="T6" fmla="*/ 23 w 36"/>
                <a:gd name="T7" fmla="*/ 126 h 127"/>
                <a:gd name="T8" fmla="*/ 22 w 36"/>
                <a:gd name="T9" fmla="*/ 125 h 127"/>
                <a:gd name="T10" fmla="*/ 0 w 36"/>
                <a:gd name="T11" fmla="*/ 5 h 127"/>
                <a:gd name="T12" fmla="*/ 2 w 36"/>
                <a:gd name="T13" fmla="*/ 2 h 127"/>
                <a:gd name="T14" fmla="*/ 11 w 36"/>
                <a:gd name="T15" fmla="*/ 1 h 127"/>
                <a:gd name="T16" fmla="*/ 14 w 36"/>
                <a:gd name="T17" fmla="*/ 3 h 127"/>
                <a:gd name="T18" fmla="*/ 36 w 36"/>
                <a:gd name="T19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7">
                  <a:moveTo>
                    <a:pt x="36" y="122"/>
                  </a:moveTo>
                  <a:cubicBezTo>
                    <a:pt x="36" y="124"/>
                    <a:pt x="35" y="125"/>
                    <a:pt x="34" y="125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4" y="127"/>
                    <a:pt x="23" y="126"/>
                  </a:cubicBezTo>
                  <a:cubicBezTo>
                    <a:pt x="23" y="126"/>
                    <a:pt x="22" y="125"/>
                    <a:pt x="22" y="1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1"/>
                    <a:pt x="14" y="3"/>
                  </a:cubicBezTo>
                  <a:lnTo>
                    <a:pt x="36" y="122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30"/>
            <p:cNvSpPr/>
            <p:nvPr/>
          </p:nvSpPr>
          <p:spPr bwMode="auto">
            <a:xfrm>
              <a:off x="4030663" y="4625975"/>
              <a:ext cx="293688" cy="1244600"/>
            </a:xfrm>
            <a:custGeom>
              <a:avLst/>
              <a:gdLst>
                <a:gd name="T0" fmla="*/ 30 w 30"/>
                <a:gd name="T1" fmla="*/ 122 h 127"/>
                <a:gd name="T2" fmla="*/ 8 w 30"/>
                <a:gd name="T3" fmla="*/ 3 h 127"/>
                <a:gd name="T4" fmla="*/ 7 w 30"/>
                <a:gd name="T5" fmla="*/ 1 h 127"/>
                <a:gd name="T6" fmla="*/ 5 w 30"/>
                <a:gd name="T7" fmla="*/ 1 h 127"/>
                <a:gd name="T8" fmla="*/ 0 w 30"/>
                <a:gd name="T9" fmla="*/ 1 h 127"/>
                <a:gd name="T10" fmla="*/ 1 w 30"/>
                <a:gd name="T11" fmla="*/ 2 h 127"/>
                <a:gd name="T12" fmla="*/ 2 w 30"/>
                <a:gd name="T13" fmla="*/ 4 h 127"/>
                <a:gd name="T14" fmla="*/ 24 w 30"/>
                <a:gd name="T15" fmla="*/ 123 h 127"/>
                <a:gd name="T16" fmla="*/ 22 w 30"/>
                <a:gd name="T17" fmla="*/ 126 h 127"/>
                <a:gd name="T18" fmla="*/ 18 w 30"/>
                <a:gd name="T19" fmla="*/ 127 h 127"/>
                <a:gd name="T20" fmla="*/ 19 w 30"/>
                <a:gd name="T21" fmla="*/ 127 h 127"/>
                <a:gd name="T22" fmla="*/ 28 w 30"/>
                <a:gd name="T23" fmla="*/ 125 h 127"/>
                <a:gd name="T24" fmla="*/ 30 w 30"/>
                <a:gd name="T2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27">
                  <a:moveTo>
                    <a:pt x="30" y="12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4"/>
                    <a:pt x="23" y="126"/>
                    <a:pt x="22" y="126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9" y="127"/>
                    <a:pt x="19" y="127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9" y="125"/>
                    <a:pt x="30" y="124"/>
                    <a:pt x="30" y="122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1"/>
            <p:cNvSpPr/>
            <p:nvPr/>
          </p:nvSpPr>
          <p:spPr bwMode="auto">
            <a:xfrm>
              <a:off x="3306763" y="4625975"/>
              <a:ext cx="361950" cy="1244600"/>
            </a:xfrm>
            <a:custGeom>
              <a:avLst/>
              <a:gdLst>
                <a:gd name="T0" fmla="*/ 1 w 37"/>
                <a:gd name="T1" fmla="*/ 122 h 127"/>
                <a:gd name="T2" fmla="*/ 3 w 37"/>
                <a:gd name="T3" fmla="*/ 125 h 127"/>
                <a:gd name="T4" fmla="*/ 11 w 37"/>
                <a:gd name="T5" fmla="*/ 127 h 127"/>
                <a:gd name="T6" fmla="*/ 13 w 37"/>
                <a:gd name="T7" fmla="*/ 126 h 127"/>
                <a:gd name="T8" fmla="*/ 15 w 37"/>
                <a:gd name="T9" fmla="*/ 125 h 127"/>
                <a:gd name="T10" fmla="*/ 36 w 37"/>
                <a:gd name="T11" fmla="*/ 5 h 127"/>
                <a:gd name="T12" fmla="*/ 36 w 37"/>
                <a:gd name="T13" fmla="*/ 3 h 127"/>
                <a:gd name="T14" fmla="*/ 34 w 37"/>
                <a:gd name="T15" fmla="*/ 2 h 127"/>
                <a:gd name="T16" fmla="*/ 26 w 37"/>
                <a:gd name="T17" fmla="*/ 1 h 127"/>
                <a:gd name="T18" fmla="*/ 23 w 37"/>
                <a:gd name="T19" fmla="*/ 3 h 127"/>
                <a:gd name="T20" fmla="*/ 1 w 37"/>
                <a:gd name="T21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27">
                  <a:moveTo>
                    <a:pt x="1" y="122"/>
                  </a:moveTo>
                  <a:cubicBezTo>
                    <a:pt x="0" y="124"/>
                    <a:pt x="1" y="125"/>
                    <a:pt x="3" y="125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3" y="127"/>
                    <a:pt x="13" y="126"/>
                  </a:cubicBezTo>
                  <a:cubicBezTo>
                    <a:pt x="14" y="126"/>
                    <a:pt x="14" y="125"/>
                    <a:pt x="15" y="12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6" y="4"/>
                    <a:pt x="36" y="3"/>
                  </a:cubicBezTo>
                  <a:cubicBezTo>
                    <a:pt x="36" y="3"/>
                    <a:pt x="35" y="2"/>
                    <a:pt x="34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3" y="1"/>
                    <a:pt x="23" y="3"/>
                  </a:cubicBezTo>
                  <a:lnTo>
                    <a:pt x="1" y="122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2"/>
            <p:cNvSpPr/>
            <p:nvPr/>
          </p:nvSpPr>
          <p:spPr bwMode="auto">
            <a:xfrm>
              <a:off x="3306763" y="4625975"/>
              <a:ext cx="293688" cy="1244600"/>
            </a:xfrm>
            <a:custGeom>
              <a:avLst/>
              <a:gdLst>
                <a:gd name="T0" fmla="*/ 1 w 30"/>
                <a:gd name="T1" fmla="*/ 122 h 127"/>
                <a:gd name="T2" fmla="*/ 23 w 30"/>
                <a:gd name="T3" fmla="*/ 3 h 127"/>
                <a:gd name="T4" fmla="*/ 24 w 30"/>
                <a:gd name="T5" fmla="*/ 1 h 127"/>
                <a:gd name="T6" fmla="*/ 26 w 30"/>
                <a:gd name="T7" fmla="*/ 1 h 127"/>
                <a:gd name="T8" fmla="*/ 30 w 30"/>
                <a:gd name="T9" fmla="*/ 1 h 127"/>
                <a:gd name="T10" fmla="*/ 29 w 30"/>
                <a:gd name="T11" fmla="*/ 2 h 127"/>
                <a:gd name="T12" fmla="*/ 28 w 30"/>
                <a:gd name="T13" fmla="*/ 4 h 127"/>
                <a:gd name="T14" fmla="*/ 6 w 30"/>
                <a:gd name="T15" fmla="*/ 123 h 127"/>
                <a:gd name="T16" fmla="*/ 9 w 30"/>
                <a:gd name="T17" fmla="*/ 126 h 127"/>
                <a:gd name="T18" fmla="*/ 13 w 30"/>
                <a:gd name="T19" fmla="*/ 127 h 127"/>
                <a:gd name="T20" fmla="*/ 11 w 30"/>
                <a:gd name="T21" fmla="*/ 127 h 127"/>
                <a:gd name="T22" fmla="*/ 3 w 30"/>
                <a:gd name="T23" fmla="*/ 125 h 127"/>
                <a:gd name="T24" fmla="*/ 1 w 30"/>
                <a:gd name="T2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27">
                  <a:moveTo>
                    <a:pt x="1" y="12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5" y="0"/>
                    <a:pt x="26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2"/>
                    <a:pt x="29" y="2"/>
                  </a:cubicBezTo>
                  <a:cubicBezTo>
                    <a:pt x="29" y="2"/>
                    <a:pt x="28" y="3"/>
                    <a:pt x="28" y="4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7" y="126"/>
                    <a:pt x="9" y="126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2" y="127"/>
                    <a:pt x="12" y="127"/>
                    <a:pt x="11" y="127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4"/>
                    <a:pt x="1" y="122"/>
                  </a:cubicBezTo>
                  <a:close/>
                </a:path>
              </a:pathLst>
            </a:custGeom>
            <a:solidFill>
              <a:srgbClr val="C39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33"/>
            <p:cNvSpPr>
              <a:spLocks noEditPoints="1"/>
            </p:cNvSpPr>
            <p:nvPr/>
          </p:nvSpPr>
          <p:spPr bwMode="auto">
            <a:xfrm>
              <a:off x="3962400" y="4616450"/>
              <a:ext cx="371475" cy="1263650"/>
            </a:xfrm>
            <a:custGeom>
              <a:avLst/>
              <a:gdLst>
                <a:gd name="T0" fmla="*/ 26 w 38"/>
                <a:gd name="T1" fmla="*/ 129 h 129"/>
                <a:gd name="T2" fmla="*/ 23 w 38"/>
                <a:gd name="T3" fmla="*/ 129 h 129"/>
                <a:gd name="T4" fmla="*/ 22 w 38"/>
                <a:gd name="T5" fmla="*/ 126 h 129"/>
                <a:gd name="T6" fmla="*/ 0 w 38"/>
                <a:gd name="T7" fmla="*/ 7 h 129"/>
                <a:gd name="T8" fmla="*/ 1 w 38"/>
                <a:gd name="T9" fmla="*/ 4 h 129"/>
                <a:gd name="T10" fmla="*/ 3 w 38"/>
                <a:gd name="T11" fmla="*/ 2 h 129"/>
                <a:gd name="T12" fmla="*/ 12 w 38"/>
                <a:gd name="T13" fmla="*/ 0 h 129"/>
                <a:gd name="T14" fmla="*/ 15 w 38"/>
                <a:gd name="T15" fmla="*/ 1 h 129"/>
                <a:gd name="T16" fmla="*/ 16 w 38"/>
                <a:gd name="T17" fmla="*/ 4 h 129"/>
                <a:gd name="T18" fmla="*/ 38 w 38"/>
                <a:gd name="T19" fmla="*/ 123 h 129"/>
                <a:gd name="T20" fmla="*/ 38 w 38"/>
                <a:gd name="T21" fmla="*/ 126 h 129"/>
                <a:gd name="T22" fmla="*/ 35 w 38"/>
                <a:gd name="T23" fmla="*/ 128 h 129"/>
                <a:gd name="T24" fmla="*/ 27 w 38"/>
                <a:gd name="T25" fmla="*/ 129 h 129"/>
                <a:gd name="T26" fmla="*/ 26 w 38"/>
                <a:gd name="T27" fmla="*/ 129 h 129"/>
                <a:gd name="T28" fmla="*/ 12 w 38"/>
                <a:gd name="T29" fmla="*/ 3 h 129"/>
                <a:gd name="T30" fmla="*/ 12 w 38"/>
                <a:gd name="T31" fmla="*/ 3 h 129"/>
                <a:gd name="T32" fmla="*/ 4 w 38"/>
                <a:gd name="T33" fmla="*/ 4 h 129"/>
                <a:gd name="T34" fmla="*/ 3 w 38"/>
                <a:gd name="T35" fmla="*/ 5 h 129"/>
                <a:gd name="T36" fmla="*/ 3 w 38"/>
                <a:gd name="T37" fmla="*/ 6 h 129"/>
                <a:gd name="T38" fmla="*/ 24 w 38"/>
                <a:gd name="T39" fmla="*/ 125 h 129"/>
                <a:gd name="T40" fmla="*/ 25 w 38"/>
                <a:gd name="T41" fmla="*/ 126 h 129"/>
                <a:gd name="T42" fmla="*/ 26 w 38"/>
                <a:gd name="T43" fmla="*/ 127 h 129"/>
                <a:gd name="T44" fmla="*/ 34 w 38"/>
                <a:gd name="T45" fmla="*/ 125 h 129"/>
                <a:gd name="T46" fmla="*/ 35 w 38"/>
                <a:gd name="T47" fmla="*/ 124 h 129"/>
                <a:gd name="T48" fmla="*/ 36 w 38"/>
                <a:gd name="T49" fmla="*/ 123 h 129"/>
                <a:gd name="T50" fmla="*/ 14 w 38"/>
                <a:gd name="T51" fmla="*/ 4 h 129"/>
                <a:gd name="T52" fmla="*/ 13 w 38"/>
                <a:gd name="T53" fmla="*/ 3 h 129"/>
                <a:gd name="T54" fmla="*/ 12 w 38"/>
                <a:gd name="T5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29">
                  <a:moveTo>
                    <a:pt x="26" y="129"/>
                  </a:moveTo>
                  <a:cubicBezTo>
                    <a:pt x="25" y="129"/>
                    <a:pt x="24" y="129"/>
                    <a:pt x="23" y="129"/>
                  </a:cubicBezTo>
                  <a:cubicBezTo>
                    <a:pt x="23" y="128"/>
                    <a:pt x="22" y="127"/>
                    <a:pt x="22" y="1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2"/>
                    <a:pt x="16" y="2"/>
                    <a:pt x="16" y="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4"/>
                    <a:pt x="38" y="125"/>
                    <a:pt x="38" y="126"/>
                  </a:cubicBezTo>
                  <a:cubicBezTo>
                    <a:pt x="37" y="127"/>
                    <a:pt x="36" y="127"/>
                    <a:pt x="35" y="128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6" y="129"/>
                    <a:pt x="26" y="129"/>
                    <a:pt x="26" y="129"/>
                  </a:cubicBezTo>
                  <a:close/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7"/>
                    <a:pt x="26" y="127"/>
                    <a:pt x="26" y="127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5" y="125"/>
                    <a:pt x="35" y="125"/>
                    <a:pt x="35" y="124"/>
                  </a:cubicBezTo>
                  <a:cubicBezTo>
                    <a:pt x="36" y="124"/>
                    <a:pt x="36" y="124"/>
                    <a:pt x="36" y="12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34"/>
            <p:cNvSpPr>
              <a:spLocks noEditPoints="1"/>
            </p:cNvSpPr>
            <p:nvPr/>
          </p:nvSpPr>
          <p:spPr bwMode="auto">
            <a:xfrm>
              <a:off x="3297238" y="4616450"/>
              <a:ext cx="381000" cy="1263650"/>
            </a:xfrm>
            <a:custGeom>
              <a:avLst/>
              <a:gdLst>
                <a:gd name="T0" fmla="*/ 13 w 39"/>
                <a:gd name="T1" fmla="*/ 129 h 129"/>
                <a:gd name="T2" fmla="*/ 13 w 39"/>
                <a:gd name="T3" fmla="*/ 129 h 129"/>
                <a:gd name="T4" fmla="*/ 12 w 39"/>
                <a:gd name="T5" fmla="*/ 129 h 129"/>
                <a:gd name="T6" fmla="*/ 4 w 39"/>
                <a:gd name="T7" fmla="*/ 128 h 129"/>
                <a:gd name="T8" fmla="*/ 1 w 39"/>
                <a:gd name="T9" fmla="*/ 126 h 129"/>
                <a:gd name="T10" fmla="*/ 0 w 39"/>
                <a:gd name="T11" fmla="*/ 123 h 129"/>
                <a:gd name="T12" fmla="*/ 22 w 39"/>
                <a:gd name="T13" fmla="*/ 4 h 129"/>
                <a:gd name="T14" fmla="*/ 24 w 39"/>
                <a:gd name="T15" fmla="*/ 1 h 129"/>
                <a:gd name="T16" fmla="*/ 26 w 39"/>
                <a:gd name="T17" fmla="*/ 0 h 129"/>
                <a:gd name="T18" fmla="*/ 27 w 39"/>
                <a:gd name="T19" fmla="*/ 0 h 129"/>
                <a:gd name="T20" fmla="*/ 35 w 39"/>
                <a:gd name="T21" fmla="*/ 2 h 129"/>
                <a:gd name="T22" fmla="*/ 38 w 39"/>
                <a:gd name="T23" fmla="*/ 4 h 129"/>
                <a:gd name="T24" fmla="*/ 39 w 39"/>
                <a:gd name="T25" fmla="*/ 7 h 129"/>
                <a:gd name="T26" fmla="*/ 17 w 39"/>
                <a:gd name="T27" fmla="*/ 126 h 129"/>
                <a:gd name="T28" fmla="*/ 15 w 39"/>
                <a:gd name="T29" fmla="*/ 129 h 129"/>
                <a:gd name="T30" fmla="*/ 13 w 39"/>
                <a:gd name="T31" fmla="*/ 129 h 129"/>
                <a:gd name="T32" fmla="*/ 26 w 39"/>
                <a:gd name="T33" fmla="*/ 3 h 129"/>
                <a:gd name="T34" fmla="*/ 25 w 39"/>
                <a:gd name="T35" fmla="*/ 3 h 129"/>
                <a:gd name="T36" fmla="*/ 25 w 39"/>
                <a:gd name="T37" fmla="*/ 4 h 129"/>
                <a:gd name="T38" fmla="*/ 3 w 39"/>
                <a:gd name="T39" fmla="*/ 123 h 129"/>
                <a:gd name="T40" fmla="*/ 3 w 39"/>
                <a:gd name="T41" fmla="*/ 124 h 129"/>
                <a:gd name="T42" fmla="*/ 4 w 39"/>
                <a:gd name="T43" fmla="*/ 125 h 129"/>
                <a:gd name="T44" fmla="*/ 13 w 39"/>
                <a:gd name="T45" fmla="*/ 127 h 129"/>
                <a:gd name="T46" fmla="*/ 14 w 39"/>
                <a:gd name="T47" fmla="*/ 126 h 129"/>
                <a:gd name="T48" fmla="*/ 14 w 39"/>
                <a:gd name="T49" fmla="*/ 125 h 129"/>
                <a:gd name="T50" fmla="*/ 36 w 39"/>
                <a:gd name="T51" fmla="*/ 6 h 129"/>
                <a:gd name="T52" fmla="*/ 36 w 39"/>
                <a:gd name="T53" fmla="*/ 5 h 129"/>
                <a:gd name="T54" fmla="*/ 35 w 39"/>
                <a:gd name="T55" fmla="*/ 4 h 129"/>
                <a:gd name="T56" fmla="*/ 27 w 39"/>
                <a:gd name="T57" fmla="*/ 3 h 129"/>
                <a:gd name="T58" fmla="*/ 26 w 39"/>
                <a:gd name="T59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129">
                  <a:moveTo>
                    <a:pt x="13" y="129"/>
                  </a:move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2" y="129"/>
                    <a:pt x="12" y="129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3" y="127"/>
                    <a:pt x="2" y="127"/>
                    <a:pt x="1" y="126"/>
                  </a:cubicBezTo>
                  <a:cubicBezTo>
                    <a:pt x="0" y="125"/>
                    <a:pt x="0" y="124"/>
                    <a:pt x="0" y="1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3" y="2"/>
                    <a:pt x="24" y="1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7" y="2"/>
                    <a:pt x="37" y="3"/>
                    <a:pt x="38" y="4"/>
                  </a:cubicBezTo>
                  <a:cubicBezTo>
                    <a:pt x="39" y="4"/>
                    <a:pt x="39" y="6"/>
                    <a:pt x="39" y="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7"/>
                    <a:pt x="16" y="128"/>
                    <a:pt x="15" y="129"/>
                  </a:cubicBezTo>
                  <a:cubicBezTo>
                    <a:pt x="14" y="129"/>
                    <a:pt x="14" y="129"/>
                    <a:pt x="13" y="129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3" y="125"/>
                    <a:pt x="4" y="125"/>
                    <a:pt x="4" y="125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7"/>
                    <a:pt x="13" y="127"/>
                    <a:pt x="14" y="126"/>
                  </a:cubicBezTo>
                  <a:cubicBezTo>
                    <a:pt x="14" y="126"/>
                    <a:pt x="14" y="126"/>
                    <a:pt x="14" y="12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335"/>
            <p:cNvSpPr>
              <a:spLocks noChangeArrowheads="1"/>
            </p:cNvSpPr>
            <p:nvPr/>
          </p:nvSpPr>
          <p:spPr bwMode="auto">
            <a:xfrm>
              <a:off x="3355975" y="4733925"/>
              <a:ext cx="930275" cy="941387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36"/>
            <p:cNvSpPr/>
            <p:nvPr/>
          </p:nvSpPr>
          <p:spPr bwMode="auto">
            <a:xfrm>
              <a:off x="3776663" y="4733925"/>
              <a:ext cx="509588" cy="941387"/>
            </a:xfrm>
            <a:custGeom>
              <a:avLst/>
              <a:gdLst>
                <a:gd name="T0" fmla="*/ 4 w 52"/>
                <a:gd name="T1" fmla="*/ 0 h 96"/>
                <a:gd name="T2" fmla="*/ 0 w 52"/>
                <a:gd name="T3" fmla="*/ 0 h 96"/>
                <a:gd name="T4" fmla="*/ 44 w 52"/>
                <a:gd name="T5" fmla="*/ 48 h 96"/>
                <a:gd name="T6" fmla="*/ 0 w 52"/>
                <a:gd name="T7" fmla="*/ 95 h 96"/>
                <a:gd name="T8" fmla="*/ 4 w 52"/>
                <a:gd name="T9" fmla="*/ 96 h 96"/>
                <a:gd name="T10" fmla="*/ 52 w 52"/>
                <a:gd name="T11" fmla="*/ 48 h 96"/>
                <a:gd name="T12" fmla="*/ 4 w 52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6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5" y="2"/>
                    <a:pt x="44" y="23"/>
                    <a:pt x="44" y="48"/>
                  </a:cubicBezTo>
                  <a:cubicBezTo>
                    <a:pt x="44" y="73"/>
                    <a:pt x="25" y="93"/>
                    <a:pt x="0" y="95"/>
                  </a:cubicBezTo>
                  <a:cubicBezTo>
                    <a:pt x="2" y="95"/>
                    <a:pt x="3" y="96"/>
                    <a:pt x="4" y="96"/>
                  </a:cubicBezTo>
                  <a:cubicBezTo>
                    <a:pt x="31" y="96"/>
                    <a:pt x="52" y="74"/>
                    <a:pt x="52" y="48"/>
                  </a:cubicBezTo>
                  <a:cubicBezTo>
                    <a:pt x="52" y="22"/>
                    <a:pt x="31" y="0"/>
                    <a:pt x="4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37"/>
            <p:cNvSpPr>
              <a:spLocks noEditPoints="1"/>
            </p:cNvSpPr>
            <p:nvPr/>
          </p:nvSpPr>
          <p:spPr bwMode="auto">
            <a:xfrm>
              <a:off x="3335338" y="4724400"/>
              <a:ext cx="960438" cy="960437"/>
            </a:xfrm>
            <a:custGeom>
              <a:avLst/>
              <a:gdLst>
                <a:gd name="T0" fmla="*/ 49 w 98"/>
                <a:gd name="T1" fmla="*/ 98 h 98"/>
                <a:gd name="T2" fmla="*/ 0 w 98"/>
                <a:gd name="T3" fmla="*/ 49 h 98"/>
                <a:gd name="T4" fmla="*/ 49 w 98"/>
                <a:gd name="T5" fmla="*/ 0 h 98"/>
                <a:gd name="T6" fmla="*/ 98 w 98"/>
                <a:gd name="T7" fmla="*/ 49 h 98"/>
                <a:gd name="T8" fmla="*/ 49 w 98"/>
                <a:gd name="T9" fmla="*/ 98 h 98"/>
                <a:gd name="T10" fmla="*/ 49 w 98"/>
                <a:gd name="T11" fmla="*/ 3 h 98"/>
                <a:gd name="T12" fmla="*/ 3 w 98"/>
                <a:gd name="T13" fmla="*/ 49 h 98"/>
                <a:gd name="T14" fmla="*/ 49 w 98"/>
                <a:gd name="T15" fmla="*/ 95 h 98"/>
                <a:gd name="T16" fmla="*/ 96 w 98"/>
                <a:gd name="T17" fmla="*/ 49 h 98"/>
                <a:gd name="T18" fmla="*/ 49 w 98"/>
                <a:gd name="T19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8">
                  <a:moveTo>
                    <a:pt x="49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cubicBezTo>
                    <a:pt x="98" y="76"/>
                    <a:pt x="76" y="98"/>
                    <a:pt x="49" y="98"/>
                  </a:cubicBezTo>
                  <a:close/>
                  <a:moveTo>
                    <a:pt x="49" y="3"/>
                  </a:moveTo>
                  <a:cubicBezTo>
                    <a:pt x="24" y="3"/>
                    <a:pt x="3" y="23"/>
                    <a:pt x="3" y="49"/>
                  </a:cubicBezTo>
                  <a:cubicBezTo>
                    <a:pt x="3" y="74"/>
                    <a:pt x="24" y="95"/>
                    <a:pt x="49" y="95"/>
                  </a:cubicBezTo>
                  <a:cubicBezTo>
                    <a:pt x="75" y="95"/>
                    <a:pt x="96" y="74"/>
                    <a:pt x="96" y="49"/>
                  </a:cubicBezTo>
                  <a:cubicBezTo>
                    <a:pt x="96" y="23"/>
                    <a:pt x="75" y="3"/>
                    <a:pt x="4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338"/>
            <p:cNvSpPr>
              <a:spLocks noChangeArrowheads="1"/>
            </p:cNvSpPr>
            <p:nvPr/>
          </p:nvSpPr>
          <p:spPr bwMode="auto">
            <a:xfrm>
              <a:off x="3482975" y="4860925"/>
              <a:ext cx="674688" cy="676275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39"/>
            <p:cNvSpPr>
              <a:spLocks noEditPoints="1"/>
            </p:cNvSpPr>
            <p:nvPr/>
          </p:nvSpPr>
          <p:spPr bwMode="auto">
            <a:xfrm>
              <a:off x="3462338" y="4851400"/>
              <a:ext cx="704850" cy="70643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3 w 72"/>
                <a:gd name="T13" fmla="*/ 36 h 72"/>
                <a:gd name="T14" fmla="*/ 36 w 72"/>
                <a:gd name="T15" fmla="*/ 69 h 72"/>
                <a:gd name="T16" fmla="*/ 69 w 72"/>
                <a:gd name="T17" fmla="*/ 36 h 72"/>
                <a:gd name="T18" fmla="*/ 36 w 72"/>
                <a:gd name="T1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7" y="72"/>
                    <a:pt x="0" y="5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8" y="3"/>
                    <a:pt x="3" y="18"/>
                    <a:pt x="3" y="36"/>
                  </a:cubicBezTo>
                  <a:cubicBezTo>
                    <a:pt x="3" y="54"/>
                    <a:pt x="18" y="69"/>
                    <a:pt x="36" y="69"/>
                  </a:cubicBezTo>
                  <a:cubicBezTo>
                    <a:pt x="55" y="69"/>
                    <a:pt x="69" y="54"/>
                    <a:pt x="69" y="36"/>
                  </a:cubicBezTo>
                  <a:cubicBezTo>
                    <a:pt x="69" y="18"/>
                    <a:pt x="55" y="3"/>
                    <a:pt x="3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340"/>
            <p:cNvSpPr>
              <a:spLocks noChangeArrowheads="1"/>
            </p:cNvSpPr>
            <p:nvPr/>
          </p:nvSpPr>
          <p:spPr bwMode="auto">
            <a:xfrm>
              <a:off x="3609975" y="4987925"/>
              <a:ext cx="420688" cy="42227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1"/>
            <p:cNvSpPr>
              <a:spLocks noEditPoints="1"/>
            </p:cNvSpPr>
            <p:nvPr/>
          </p:nvSpPr>
          <p:spPr bwMode="auto">
            <a:xfrm>
              <a:off x="3600450" y="4978400"/>
              <a:ext cx="439738" cy="450850"/>
            </a:xfrm>
            <a:custGeom>
              <a:avLst/>
              <a:gdLst>
                <a:gd name="T0" fmla="*/ 22 w 45"/>
                <a:gd name="T1" fmla="*/ 46 h 46"/>
                <a:gd name="T2" fmla="*/ 0 w 45"/>
                <a:gd name="T3" fmla="*/ 23 h 46"/>
                <a:gd name="T4" fmla="*/ 22 w 45"/>
                <a:gd name="T5" fmla="*/ 0 h 46"/>
                <a:gd name="T6" fmla="*/ 45 w 45"/>
                <a:gd name="T7" fmla="*/ 23 h 46"/>
                <a:gd name="T8" fmla="*/ 22 w 45"/>
                <a:gd name="T9" fmla="*/ 46 h 46"/>
                <a:gd name="T10" fmla="*/ 22 w 45"/>
                <a:gd name="T11" fmla="*/ 3 h 46"/>
                <a:gd name="T12" fmla="*/ 2 w 45"/>
                <a:gd name="T13" fmla="*/ 23 h 46"/>
                <a:gd name="T14" fmla="*/ 22 w 45"/>
                <a:gd name="T15" fmla="*/ 43 h 46"/>
                <a:gd name="T16" fmla="*/ 42 w 45"/>
                <a:gd name="T17" fmla="*/ 23 h 46"/>
                <a:gd name="T18" fmla="*/ 22 w 45"/>
                <a:gd name="T1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2" y="46"/>
                  </a:cubicBezTo>
                  <a:close/>
                  <a:moveTo>
                    <a:pt x="22" y="3"/>
                  </a:moveTo>
                  <a:cubicBezTo>
                    <a:pt x="11" y="3"/>
                    <a:pt x="2" y="12"/>
                    <a:pt x="2" y="23"/>
                  </a:cubicBezTo>
                  <a:cubicBezTo>
                    <a:pt x="2" y="34"/>
                    <a:pt x="11" y="43"/>
                    <a:pt x="22" y="43"/>
                  </a:cubicBezTo>
                  <a:cubicBezTo>
                    <a:pt x="33" y="43"/>
                    <a:pt x="42" y="34"/>
                    <a:pt x="42" y="23"/>
                  </a:cubicBezTo>
                  <a:cubicBezTo>
                    <a:pt x="42" y="12"/>
                    <a:pt x="33" y="3"/>
                    <a:pt x="2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42"/>
            <p:cNvSpPr>
              <a:spLocks noChangeArrowheads="1"/>
            </p:cNvSpPr>
            <p:nvPr/>
          </p:nvSpPr>
          <p:spPr bwMode="auto">
            <a:xfrm>
              <a:off x="3736975" y="5126038"/>
              <a:ext cx="166688" cy="157162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3"/>
            <p:cNvSpPr>
              <a:spLocks noEditPoints="1"/>
            </p:cNvSpPr>
            <p:nvPr/>
          </p:nvSpPr>
          <p:spPr bwMode="auto">
            <a:xfrm>
              <a:off x="3727450" y="5105400"/>
              <a:ext cx="185738" cy="196850"/>
            </a:xfrm>
            <a:custGeom>
              <a:avLst/>
              <a:gdLst>
                <a:gd name="T0" fmla="*/ 9 w 19"/>
                <a:gd name="T1" fmla="*/ 20 h 20"/>
                <a:gd name="T2" fmla="*/ 0 w 19"/>
                <a:gd name="T3" fmla="*/ 10 h 20"/>
                <a:gd name="T4" fmla="*/ 9 w 19"/>
                <a:gd name="T5" fmla="*/ 0 h 20"/>
                <a:gd name="T6" fmla="*/ 19 w 19"/>
                <a:gd name="T7" fmla="*/ 10 h 20"/>
                <a:gd name="T8" fmla="*/ 9 w 19"/>
                <a:gd name="T9" fmla="*/ 20 h 20"/>
                <a:gd name="T10" fmla="*/ 9 w 19"/>
                <a:gd name="T11" fmla="*/ 3 h 20"/>
                <a:gd name="T12" fmla="*/ 2 w 19"/>
                <a:gd name="T13" fmla="*/ 10 h 20"/>
                <a:gd name="T14" fmla="*/ 9 w 19"/>
                <a:gd name="T15" fmla="*/ 17 h 20"/>
                <a:gd name="T16" fmla="*/ 16 w 19"/>
                <a:gd name="T17" fmla="*/ 10 h 20"/>
                <a:gd name="T18" fmla="*/ 9 w 19"/>
                <a:gd name="T1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9" y="20"/>
                  </a:cubicBezTo>
                  <a:close/>
                  <a:moveTo>
                    <a:pt x="9" y="3"/>
                  </a:moveTo>
                  <a:cubicBezTo>
                    <a:pt x="5" y="3"/>
                    <a:pt x="2" y="6"/>
                    <a:pt x="2" y="10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3" y="17"/>
                    <a:pt x="16" y="14"/>
                    <a:pt x="16" y="10"/>
                  </a:cubicBezTo>
                  <a:cubicBezTo>
                    <a:pt x="16" y="6"/>
                    <a:pt x="13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4"/>
            <p:cNvSpPr/>
            <p:nvPr/>
          </p:nvSpPr>
          <p:spPr bwMode="auto">
            <a:xfrm>
              <a:off x="4187825" y="4527550"/>
              <a:ext cx="146050" cy="234950"/>
            </a:xfrm>
            <a:custGeom>
              <a:avLst/>
              <a:gdLst>
                <a:gd name="T0" fmla="*/ 25 w 92"/>
                <a:gd name="T1" fmla="*/ 148 h 148"/>
                <a:gd name="T2" fmla="*/ 0 w 92"/>
                <a:gd name="T3" fmla="*/ 86 h 148"/>
                <a:gd name="T4" fmla="*/ 74 w 92"/>
                <a:gd name="T5" fmla="*/ 0 h 148"/>
                <a:gd name="T6" fmla="*/ 92 w 92"/>
                <a:gd name="T7" fmla="*/ 62 h 148"/>
                <a:gd name="T8" fmla="*/ 25 w 9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48">
                  <a:moveTo>
                    <a:pt x="25" y="148"/>
                  </a:moveTo>
                  <a:lnTo>
                    <a:pt x="0" y="86"/>
                  </a:lnTo>
                  <a:lnTo>
                    <a:pt x="74" y="0"/>
                  </a:lnTo>
                  <a:lnTo>
                    <a:pt x="92" y="62"/>
                  </a:lnTo>
                  <a:lnTo>
                    <a:pt x="25" y="148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5"/>
            <p:cNvSpPr/>
            <p:nvPr/>
          </p:nvSpPr>
          <p:spPr bwMode="auto">
            <a:xfrm>
              <a:off x="4227513" y="4625975"/>
              <a:ext cx="214313" cy="146050"/>
            </a:xfrm>
            <a:custGeom>
              <a:avLst/>
              <a:gdLst>
                <a:gd name="T0" fmla="*/ 0 w 135"/>
                <a:gd name="T1" fmla="*/ 86 h 92"/>
                <a:gd name="T2" fmla="*/ 67 w 135"/>
                <a:gd name="T3" fmla="*/ 92 h 92"/>
                <a:gd name="T4" fmla="*/ 135 w 135"/>
                <a:gd name="T5" fmla="*/ 6 h 92"/>
                <a:gd name="T6" fmla="*/ 67 w 135"/>
                <a:gd name="T7" fmla="*/ 0 h 92"/>
                <a:gd name="T8" fmla="*/ 0 w 135"/>
                <a:gd name="T9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92">
                  <a:moveTo>
                    <a:pt x="0" y="86"/>
                  </a:moveTo>
                  <a:lnTo>
                    <a:pt x="67" y="92"/>
                  </a:lnTo>
                  <a:lnTo>
                    <a:pt x="135" y="6"/>
                  </a:lnTo>
                  <a:lnTo>
                    <a:pt x="67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6"/>
            <p:cNvSpPr/>
            <p:nvPr/>
          </p:nvSpPr>
          <p:spPr bwMode="auto">
            <a:xfrm>
              <a:off x="4227513" y="4625975"/>
              <a:ext cx="214313" cy="146050"/>
            </a:xfrm>
            <a:custGeom>
              <a:avLst/>
              <a:gdLst>
                <a:gd name="T0" fmla="*/ 98 w 135"/>
                <a:gd name="T1" fmla="*/ 0 h 92"/>
                <a:gd name="T2" fmla="*/ 30 w 135"/>
                <a:gd name="T3" fmla="*/ 86 h 92"/>
                <a:gd name="T4" fmla="*/ 0 w 135"/>
                <a:gd name="T5" fmla="*/ 86 h 92"/>
                <a:gd name="T6" fmla="*/ 0 w 135"/>
                <a:gd name="T7" fmla="*/ 86 h 92"/>
                <a:gd name="T8" fmla="*/ 67 w 135"/>
                <a:gd name="T9" fmla="*/ 92 h 92"/>
                <a:gd name="T10" fmla="*/ 135 w 135"/>
                <a:gd name="T11" fmla="*/ 6 h 92"/>
                <a:gd name="T12" fmla="*/ 98 w 13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2">
                  <a:moveTo>
                    <a:pt x="98" y="0"/>
                  </a:moveTo>
                  <a:lnTo>
                    <a:pt x="3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7" y="92"/>
                  </a:lnTo>
                  <a:lnTo>
                    <a:pt x="135" y="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7"/>
            <p:cNvSpPr/>
            <p:nvPr/>
          </p:nvSpPr>
          <p:spPr bwMode="auto">
            <a:xfrm>
              <a:off x="3894138" y="4675188"/>
              <a:ext cx="401638" cy="509587"/>
            </a:xfrm>
            <a:custGeom>
              <a:avLst/>
              <a:gdLst>
                <a:gd name="T0" fmla="*/ 1 w 41"/>
                <a:gd name="T1" fmla="*/ 52 h 52"/>
                <a:gd name="T2" fmla="*/ 0 w 41"/>
                <a:gd name="T3" fmla="*/ 52 h 52"/>
                <a:gd name="T4" fmla="*/ 0 w 41"/>
                <a:gd name="T5" fmla="*/ 50 h 52"/>
                <a:gd name="T6" fmla="*/ 39 w 41"/>
                <a:gd name="T7" fmla="*/ 1 h 52"/>
                <a:gd name="T8" fmla="*/ 40 w 41"/>
                <a:gd name="T9" fmla="*/ 1 h 52"/>
                <a:gd name="T10" fmla="*/ 41 w 41"/>
                <a:gd name="T11" fmla="*/ 3 h 52"/>
                <a:gd name="T12" fmla="*/ 2 w 41"/>
                <a:gd name="T13" fmla="*/ 52 h 52"/>
                <a:gd name="T14" fmla="*/ 1 w 4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2">
                  <a:moveTo>
                    <a:pt x="1" y="52"/>
                  </a:moveTo>
                  <a:cubicBezTo>
                    <a:pt x="1" y="52"/>
                    <a:pt x="1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40" y="0"/>
                    <a:pt x="40" y="1"/>
                  </a:cubicBezTo>
                  <a:cubicBezTo>
                    <a:pt x="41" y="1"/>
                    <a:pt x="41" y="2"/>
                    <a:pt x="41" y="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1" y="5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8"/>
            <p:cNvSpPr/>
            <p:nvPr/>
          </p:nvSpPr>
          <p:spPr bwMode="auto">
            <a:xfrm>
              <a:off x="3884613" y="5067300"/>
              <a:ext cx="127000" cy="117475"/>
            </a:xfrm>
            <a:custGeom>
              <a:avLst/>
              <a:gdLst>
                <a:gd name="T0" fmla="*/ 2 w 13"/>
                <a:gd name="T1" fmla="*/ 12 h 12"/>
                <a:gd name="T2" fmla="*/ 1 w 13"/>
                <a:gd name="T3" fmla="*/ 11 h 12"/>
                <a:gd name="T4" fmla="*/ 0 w 13"/>
                <a:gd name="T5" fmla="*/ 2 h 12"/>
                <a:gd name="T6" fmla="*/ 1 w 13"/>
                <a:gd name="T7" fmla="*/ 0 h 12"/>
                <a:gd name="T8" fmla="*/ 2 w 13"/>
                <a:gd name="T9" fmla="*/ 2 h 12"/>
                <a:gd name="T10" fmla="*/ 3 w 13"/>
                <a:gd name="T11" fmla="*/ 9 h 12"/>
                <a:gd name="T12" fmla="*/ 11 w 13"/>
                <a:gd name="T13" fmla="*/ 8 h 12"/>
                <a:gd name="T14" fmla="*/ 13 w 13"/>
                <a:gd name="T15" fmla="*/ 10 h 12"/>
                <a:gd name="T16" fmla="*/ 11 w 13"/>
                <a:gd name="T17" fmla="*/ 11 h 12"/>
                <a:gd name="T18" fmla="*/ 2 w 13"/>
                <a:gd name="T19" fmla="*/ 12 h 12"/>
                <a:gd name="T20" fmla="*/ 2 w 1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2" y="12"/>
                  </a:moveTo>
                  <a:cubicBezTo>
                    <a:pt x="1" y="12"/>
                    <a:pt x="1" y="12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9"/>
                    <a:pt x="13" y="10"/>
                  </a:cubicBezTo>
                  <a:cubicBezTo>
                    <a:pt x="13" y="10"/>
                    <a:pt x="12" y="11"/>
                    <a:pt x="1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9"/>
            <p:cNvSpPr/>
            <p:nvPr/>
          </p:nvSpPr>
          <p:spPr bwMode="auto">
            <a:xfrm>
              <a:off x="3943350" y="4987925"/>
              <a:ext cx="127000" cy="117475"/>
            </a:xfrm>
            <a:custGeom>
              <a:avLst/>
              <a:gdLst>
                <a:gd name="T0" fmla="*/ 2 w 13"/>
                <a:gd name="T1" fmla="*/ 12 h 12"/>
                <a:gd name="T2" fmla="*/ 1 w 13"/>
                <a:gd name="T3" fmla="*/ 11 h 12"/>
                <a:gd name="T4" fmla="*/ 0 w 13"/>
                <a:gd name="T5" fmla="*/ 2 h 12"/>
                <a:gd name="T6" fmla="*/ 1 w 13"/>
                <a:gd name="T7" fmla="*/ 0 h 12"/>
                <a:gd name="T8" fmla="*/ 3 w 13"/>
                <a:gd name="T9" fmla="*/ 2 h 12"/>
                <a:gd name="T10" fmla="*/ 4 w 13"/>
                <a:gd name="T11" fmla="*/ 9 h 12"/>
                <a:gd name="T12" fmla="*/ 11 w 13"/>
                <a:gd name="T13" fmla="*/ 8 h 12"/>
                <a:gd name="T14" fmla="*/ 13 w 13"/>
                <a:gd name="T15" fmla="*/ 10 h 12"/>
                <a:gd name="T16" fmla="*/ 12 w 13"/>
                <a:gd name="T17" fmla="*/ 11 h 12"/>
                <a:gd name="T18" fmla="*/ 3 w 13"/>
                <a:gd name="T19" fmla="*/ 12 h 12"/>
                <a:gd name="T20" fmla="*/ 2 w 1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2" y="12"/>
                  </a:moveTo>
                  <a:cubicBezTo>
                    <a:pt x="2" y="12"/>
                    <a:pt x="1" y="12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0"/>
            <p:cNvSpPr>
              <a:spLocks noEditPoints="1"/>
            </p:cNvSpPr>
            <p:nvPr/>
          </p:nvSpPr>
          <p:spPr bwMode="auto">
            <a:xfrm>
              <a:off x="4178300" y="4508500"/>
              <a:ext cx="176213" cy="263525"/>
            </a:xfrm>
            <a:custGeom>
              <a:avLst/>
              <a:gdLst>
                <a:gd name="T0" fmla="*/ 5 w 18"/>
                <a:gd name="T1" fmla="*/ 27 h 27"/>
                <a:gd name="T2" fmla="*/ 5 w 18"/>
                <a:gd name="T3" fmla="*/ 27 h 27"/>
                <a:gd name="T4" fmla="*/ 4 w 18"/>
                <a:gd name="T5" fmla="*/ 27 h 27"/>
                <a:gd name="T6" fmla="*/ 0 w 18"/>
                <a:gd name="T7" fmla="*/ 16 h 27"/>
                <a:gd name="T8" fmla="*/ 0 w 18"/>
                <a:gd name="T9" fmla="*/ 15 h 27"/>
                <a:gd name="T10" fmla="*/ 12 w 18"/>
                <a:gd name="T11" fmla="*/ 1 h 27"/>
                <a:gd name="T12" fmla="*/ 13 w 18"/>
                <a:gd name="T13" fmla="*/ 0 h 27"/>
                <a:gd name="T14" fmla="*/ 14 w 18"/>
                <a:gd name="T15" fmla="*/ 1 h 27"/>
                <a:gd name="T16" fmla="*/ 17 w 18"/>
                <a:gd name="T17" fmla="*/ 12 h 27"/>
                <a:gd name="T18" fmla="*/ 17 w 18"/>
                <a:gd name="T19" fmla="*/ 13 h 27"/>
                <a:gd name="T20" fmla="*/ 6 w 18"/>
                <a:gd name="T21" fmla="*/ 27 h 27"/>
                <a:gd name="T22" fmla="*/ 5 w 18"/>
                <a:gd name="T23" fmla="*/ 27 h 27"/>
                <a:gd name="T24" fmla="*/ 3 w 18"/>
                <a:gd name="T25" fmla="*/ 16 h 27"/>
                <a:gd name="T26" fmla="*/ 5 w 18"/>
                <a:gd name="T27" fmla="*/ 23 h 27"/>
                <a:gd name="T28" fmla="*/ 15 w 18"/>
                <a:gd name="T29" fmla="*/ 12 h 27"/>
                <a:gd name="T30" fmla="*/ 12 w 18"/>
                <a:gd name="T31" fmla="*/ 5 h 27"/>
                <a:gd name="T32" fmla="*/ 3 w 18"/>
                <a:gd name="T3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7"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lose/>
                  <a:moveTo>
                    <a:pt x="3" y="16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1"/>
            <p:cNvSpPr/>
            <p:nvPr/>
          </p:nvSpPr>
          <p:spPr bwMode="auto">
            <a:xfrm>
              <a:off x="4237038" y="4576763"/>
              <a:ext cx="58738" cy="127000"/>
            </a:xfrm>
            <a:custGeom>
              <a:avLst/>
              <a:gdLst>
                <a:gd name="T0" fmla="*/ 5 w 6"/>
                <a:gd name="T1" fmla="*/ 13 h 13"/>
                <a:gd name="T2" fmla="*/ 3 w 6"/>
                <a:gd name="T3" fmla="*/ 12 h 13"/>
                <a:gd name="T4" fmla="*/ 0 w 6"/>
                <a:gd name="T5" fmla="*/ 2 h 13"/>
                <a:gd name="T6" fmla="*/ 1 w 6"/>
                <a:gd name="T7" fmla="*/ 1 h 13"/>
                <a:gd name="T8" fmla="*/ 2 w 6"/>
                <a:gd name="T9" fmla="*/ 1 h 13"/>
                <a:gd name="T10" fmla="*/ 6 w 6"/>
                <a:gd name="T11" fmla="*/ 12 h 13"/>
                <a:gd name="T12" fmla="*/ 5 w 6"/>
                <a:gd name="T13" fmla="*/ 13 h 13"/>
                <a:gd name="T14" fmla="*/ 5 w 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5" y="13"/>
                  </a:moveTo>
                  <a:cubicBezTo>
                    <a:pt x="4" y="13"/>
                    <a:pt x="4" y="13"/>
                    <a:pt x="3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2"/>
            <p:cNvSpPr>
              <a:spLocks noEditPoints="1"/>
            </p:cNvSpPr>
            <p:nvPr/>
          </p:nvSpPr>
          <p:spPr bwMode="auto">
            <a:xfrm>
              <a:off x="4216400" y="4616450"/>
              <a:ext cx="234950" cy="176212"/>
            </a:xfrm>
            <a:custGeom>
              <a:avLst/>
              <a:gdLst>
                <a:gd name="T0" fmla="*/ 12 w 24"/>
                <a:gd name="T1" fmla="*/ 18 h 18"/>
                <a:gd name="T2" fmla="*/ 12 w 24"/>
                <a:gd name="T3" fmla="*/ 18 h 18"/>
                <a:gd name="T4" fmla="*/ 1 w 24"/>
                <a:gd name="T5" fmla="*/ 16 h 18"/>
                <a:gd name="T6" fmla="*/ 0 w 24"/>
                <a:gd name="T7" fmla="*/ 16 h 18"/>
                <a:gd name="T8" fmla="*/ 0 w 24"/>
                <a:gd name="T9" fmla="*/ 14 h 18"/>
                <a:gd name="T10" fmla="*/ 11 w 24"/>
                <a:gd name="T11" fmla="*/ 0 h 18"/>
                <a:gd name="T12" fmla="*/ 12 w 24"/>
                <a:gd name="T13" fmla="*/ 0 h 18"/>
                <a:gd name="T14" fmla="*/ 23 w 24"/>
                <a:gd name="T15" fmla="*/ 1 h 18"/>
                <a:gd name="T16" fmla="*/ 24 w 24"/>
                <a:gd name="T17" fmla="*/ 2 h 18"/>
                <a:gd name="T18" fmla="*/ 24 w 24"/>
                <a:gd name="T19" fmla="*/ 3 h 18"/>
                <a:gd name="T20" fmla="*/ 13 w 24"/>
                <a:gd name="T21" fmla="*/ 17 h 18"/>
                <a:gd name="T22" fmla="*/ 12 w 24"/>
                <a:gd name="T23" fmla="*/ 18 h 18"/>
                <a:gd name="T24" fmla="*/ 4 w 24"/>
                <a:gd name="T25" fmla="*/ 14 h 18"/>
                <a:gd name="T26" fmla="*/ 11 w 24"/>
                <a:gd name="T27" fmla="*/ 15 h 18"/>
                <a:gd name="T28" fmla="*/ 20 w 24"/>
                <a:gd name="T29" fmla="*/ 3 h 18"/>
                <a:gd name="T30" fmla="*/ 13 w 24"/>
                <a:gd name="T31" fmla="*/ 2 h 18"/>
                <a:gd name="T32" fmla="*/ 4 w 24"/>
                <a:gd name="T3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8"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8"/>
                    <a:pt x="12" y="18"/>
                  </a:cubicBezTo>
                  <a:close/>
                  <a:moveTo>
                    <a:pt x="4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3"/>
            <p:cNvSpPr/>
            <p:nvPr/>
          </p:nvSpPr>
          <p:spPr bwMode="auto">
            <a:xfrm>
              <a:off x="4265613" y="4684713"/>
              <a:ext cx="138113" cy="39687"/>
            </a:xfrm>
            <a:custGeom>
              <a:avLst/>
              <a:gdLst>
                <a:gd name="T0" fmla="*/ 12 w 14"/>
                <a:gd name="T1" fmla="*/ 4 h 4"/>
                <a:gd name="T2" fmla="*/ 12 w 14"/>
                <a:gd name="T3" fmla="*/ 3 h 4"/>
                <a:gd name="T4" fmla="*/ 1 w 14"/>
                <a:gd name="T5" fmla="*/ 2 h 4"/>
                <a:gd name="T6" fmla="*/ 0 w 14"/>
                <a:gd name="T7" fmla="*/ 1 h 4"/>
                <a:gd name="T8" fmla="*/ 2 w 14"/>
                <a:gd name="T9" fmla="*/ 0 h 4"/>
                <a:gd name="T10" fmla="*/ 13 w 14"/>
                <a:gd name="T11" fmla="*/ 1 h 4"/>
                <a:gd name="T12" fmla="*/ 14 w 14"/>
                <a:gd name="T13" fmla="*/ 2 h 4"/>
                <a:gd name="T14" fmla="*/ 12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2" y="4"/>
                  </a:moveTo>
                  <a:cubicBezTo>
                    <a:pt x="12" y="4"/>
                    <a:pt x="12" y="4"/>
                    <a:pt x="1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4"/>
            <p:cNvSpPr/>
            <p:nvPr/>
          </p:nvSpPr>
          <p:spPr bwMode="auto">
            <a:xfrm>
              <a:off x="4256088" y="5468938"/>
              <a:ext cx="244475" cy="136525"/>
            </a:xfrm>
            <a:custGeom>
              <a:avLst/>
              <a:gdLst>
                <a:gd name="T0" fmla="*/ 0 w 154"/>
                <a:gd name="T1" fmla="*/ 25 h 86"/>
                <a:gd name="T2" fmla="*/ 62 w 154"/>
                <a:gd name="T3" fmla="*/ 0 h 86"/>
                <a:gd name="T4" fmla="*/ 154 w 154"/>
                <a:gd name="T5" fmla="*/ 62 h 86"/>
                <a:gd name="T6" fmla="*/ 93 w 154"/>
                <a:gd name="T7" fmla="*/ 86 h 86"/>
                <a:gd name="T8" fmla="*/ 0 w 154"/>
                <a:gd name="T9" fmla="*/ 2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6">
                  <a:moveTo>
                    <a:pt x="0" y="25"/>
                  </a:moveTo>
                  <a:lnTo>
                    <a:pt x="62" y="0"/>
                  </a:lnTo>
                  <a:lnTo>
                    <a:pt x="154" y="62"/>
                  </a:lnTo>
                  <a:lnTo>
                    <a:pt x="93" y="8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5"/>
            <p:cNvSpPr/>
            <p:nvPr/>
          </p:nvSpPr>
          <p:spPr bwMode="auto">
            <a:xfrm>
              <a:off x="4256088" y="5508625"/>
              <a:ext cx="147638" cy="204787"/>
            </a:xfrm>
            <a:custGeom>
              <a:avLst/>
              <a:gdLst>
                <a:gd name="T0" fmla="*/ 0 w 93"/>
                <a:gd name="T1" fmla="*/ 0 h 129"/>
                <a:gd name="T2" fmla="*/ 0 w 93"/>
                <a:gd name="T3" fmla="*/ 68 h 129"/>
                <a:gd name="T4" fmla="*/ 93 w 93"/>
                <a:gd name="T5" fmla="*/ 129 h 129"/>
                <a:gd name="T6" fmla="*/ 93 w 93"/>
                <a:gd name="T7" fmla="*/ 61 h 129"/>
                <a:gd name="T8" fmla="*/ 0 w 9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29">
                  <a:moveTo>
                    <a:pt x="0" y="0"/>
                  </a:moveTo>
                  <a:lnTo>
                    <a:pt x="0" y="68"/>
                  </a:lnTo>
                  <a:lnTo>
                    <a:pt x="93" y="129"/>
                  </a:lnTo>
                  <a:lnTo>
                    <a:pt x="93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6"/>
            <p:cNvSpPr/>
            <p:nvPr/>
          </p:nvSpPr>
          <p:spPr bwMode="auto">
            <a:xfrm>
              <a:off x="4256088" y="5508625"/>
              <a:ext cx="147638" cy="204787"/>
            </a:xfrm>
            <a:custGeom>
              <a:avLst/>
              <a:gdLst>
                <a:gd name="T0" fmla="*/ 0 w 93"/>
                <a:gd name="T1" fmla="*/ 37 h 129"/>
                <a:gd name="T2" fmla="*/ 0 w 93"/>
                <a:gd name="T3" fmla="*/ 0 h 129"/>
                <a:gd name="T4" fmla="*/ 0 w 93"/>
                <a:gd name="T5" fmla="*/ 0 h 129"/>
                <a:gd name="T6" fmla="*/ 0 w 93"/>
                <a:gd name="T7" fmla="*/ 68 h 129"/>
                <a:gd name="T8" fmla="*/ 93 w 93"/>
                <a:gd name="T9" fmla="*/ 129 h 129"/>
                <a:gd name="T10" fmla="*/ 93 w 93"/>
                <a:gd name="T11" fmla="*/ 98 h 129"/>
                <a:gd name="T12" fmla="*/ 0 w 93"/>
                <a:gd name="T13" fmla="*/ 3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29">
                  <a:moveTo>
                    <a:pt x="0" y="3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93" y="129"/>
                  </a:lnTo>
                  <a:lnTo>
                    <a:pt x="93" y="9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7"/>
            <p:cNvSpPr/>
            <p:nvPr/>
          </p:nvSpPr>
          <p:spPr bwMode="auto">
            <a:xfrm>
              <a:off x="3805238" y="5203825"/>
              <a:ext cx="608013" cy="422275"/>
            </a:xfrm>
            <a:custGeom>
              <a:avLst/>
              <a:gdLst>
                <a:gd name="T0" fmla="*/ 61 w 62"/>
                <a:gd name="T1" fmla="*/ 43 h 43"/>
                <a:gd name="T2" fmla="*/ 60 w 62"/>
                <a:gd name="T3" fmla="*/ 42 h 43"/>
                <a:gd name="T4" fmla="*/ 1 w 62"/>
                <a:gd name="T5" fmla="*/ 3 h 43"/>
                <a:gd name="T6" fmla="*/ 1 w 62"/>
                <a:gd name="T7" fmla="*/ 1 h 43"/>
                <a:gd name="T8" fmla="*/ 3 w 62"/>
                <a:gd name="T9" fmla="*/ 0 h 43"/>
                <a:gd name="T10" fmla="*/ 61 w 62"/>
                <a:gd name="T11" fmla="*/ 40 h 43"/>
                <a:gd name="T12" fmla="*/ 62 w 62"/>
                <a:gd name="T13" fmla="*/ 42 h 43"/>
                <a:gd name="T14" fmla="*/ 61 w 6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43">
                  <a:moveTo>
                    <a:pt x="61" y="43"/>
                  </a:moveTo>
                  <a:cubicBezTo>
                    <a:pt x="60" y="43"/>
                    <a:pt x="60" y="42"/>
                    <a:pt x="60" y="4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1"/>
                    <a:pt x="62" y="42"/>
                  </a:cubicBezTo>
                  <a:cubicBezTo>
                    <a:pt x="61" y="42"/>
                    <a:pt x="61" y="43"/>
                    <a:pt x="61" y="4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8"/>
            <p:cNvSpPr/>
            <p:nvPr/>
          </p:nvSpPr>
          <p:spPr bwMode="auto">
            <a:xfrm>
              <a:off x="3805238" y="5184775"/>
              <a:ext cx="117475" cy="136525"/>
            </a:xfrm>
            <a:custGeom>
              <a:avLst/>
              <a:gdLst>
                <a:gd name="T0" fmla="*/ 4 w 12"/>
                <a:gd name="T1" fmla="*/ 14 h 14"/>
                <a:gd name="T2" fmla="*/ 2 w 12"/>
                <a:gd name="T3" fmla="*/ 13 h 14"/>
                <a:gd name="T4" fmla="*/ 1 w 12"/>
                <a:gd name="T5" fmla="*/ 4 h 14"/>
                <a:gd name="T6" fmla="*/ 2 w 12"/>
                <a:gd name="T7" fmla="*/ 2 h 14"/>
                <a:gd name="T8" fmla="*/ 11 w 12"/>
                <a:gd name="T9" fmla="*/ 1 h 14"/>
                <a:gd name="T10" fmla="*/ 12 w 12"/>
                <a:gd name="T11" fmla="*/ 2 h 14"/>
                <a:gd name="T12" fmla="*/ 11 w 12"/>
                <a:gd name="T13" fmla="*/ 3 h 14"/>
                <a:gd name="T14" fmla="*/ 4 w 12"/>
                <a:gd name="T15" fmla="*/ 5 h 14"/>
                <a:gd name="T16" fmla="*/ 5 w 12"/>
                <a:gd name="T17" fmla="*/ 12 h 14"/>
                <a:gd name="T18" fmla="*/ 4 w 12"/>
                <a:gd name="T19" fmla="*/ 14 h 14"/>
                <a:gd name="T20" fmla="*/ 4 w 12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4">
                  <a:moveTo>
                    <a:pt x="4" y="14"/>
                  </a:moveTo>
                  <a:cubicBezTo>
                    <a:pt x="3" y="14"/>
                    <a:pt x="3" y="13"/>
                    <a:pt x="2" y="1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2"/>
                    <a:pt x="12" y="3"/>
                    <a:pt x="1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9"/>
            <p:cNvSpPr/>
            <p:nvPr/>
          </p:nvSpPr>
          <p:spPr bwMode="auto">
            <a:xfrm>
              <a:off x="3894138" y="5243513"/>
              <a:ext cx="117475" cy="136525"/>
            </a:xfrm>
            <a:custGeom>
              <a:avLst/>
              <a:gdLst>
                <a:gd name="T0" fmla="*/ 3 w 12"/>
                <a:gd name="T1" fmla="*/ 14 h 14"/>
                <a:gd name="T2" fmla="*/ 2 w 12"/>
                <a:gd name="T3" fmla="*/ 12 h 14"/>
                <a:gd name="T4" fmla="*/ 0 w 12"/>
                <a:gd name="T5" fmla="*/ 3 h 14"/>
                <a:gd name="T6" fmla="*/ 1 w 12"/>
                <a:gd name="T7" fmla="*/ 2 h 14"/>
                <a:gd name="T8" fmla="*/ 10 w 12"/>
                <a:gd name="T9" fmla="*/ 0 h 14"/>
                <a:gd name="T10" fmla="*/ 12 w 12"/>
                <a:gd name="T11" fmla="*/ 1 h 14"/>
                <a:gd name="T12" fmla="*/ 11 w 12"/>
                <a:gd name="T13" fmla="*/ 3 h 14"/>
                <a:gd name="T14" fmla="*/ 3 w 12"/>
                <a:gd name="T15" fmla="*/ 4 h 14"/>
                <a:gd name="T16" fmla="*/ 4 w 12"/>
                <a:gd name="T17" fmla="*/ 12 h 14"/>
                <a:gd name="T18" fmla="*/ 3 w 12"/>
                <a:gd name="T19" fmla="*/ 14 h 14"/>
                <a:gd name="T20" fmla="*/ 3 w 12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4">
                  <a:moveTo>
                    <a:pt x="3" y="14"/>
                  </a:moveTo>
                  <a:cubicBezTo>
                    <a:pt x="2" y="14"/>
                    <a:pt x="2" y="13"/>
                    <a:pt x="2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4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60"/>
            <p:cNvSpPr>
              <a:spLocks noEditPoints="1"/>
            </p:cNvSpPr>
            <p:nvPr/>
          </p:nvSpPr>
          <p:spPr bwMode="auto">
            <a:xfrm>
              <a:off x="4246563" y="5459413"/>
              <a:ext cx="263525" cy="166687"/>
            </a:xfrm>
            <a:custGeom>
              <a:avLst/>
              <a:gdLst>
                <a:gd name="T0" fmla="*/ 16 w 27"/>
                <a:gd name="T1" fmla="*/ 17 h 17"/>
                <a:gd name="T2" fmla="*/ 15 w 27"/>
                <a:gd name="T3" fmla="*/ 17 h 17"/>
                <a:gd name="T4" fmla="*/ 0 w 27"/>
                <a:gd name="T5" fmla="*/ 6 h 17"/>
                <a:gd name="T6" fmla="*/ 0 w 27"/>
                <a:gd name="T7" fmla="*/ 5 h 17"/>
                <a:gd name="T8" fmla="*/ 0 w 27"/>
                <a:gd name="T9" fmla="*/ 4 h 17"/>
                <a:gd name="T10" fmla="*/ 10 w 27"/>
                <a:gd name="T11" fmla="*/ 0 h 17"/>
                <a:gd name="T12" fmla="*/ 12 w 27"/>
                <a:gd name="T13" fmla="*/ 0 h 17"/>
                <a:gd name="T14" fmla="*/ 27 w 27"/>
                <a:gd name="T15" fmla="*/ 10 h 17"/>
                <a:gd name="T16" fmla="*/ 27 w 27"/>
                <a:gd name="T17" fmla="*/ 11 h 17"/>
                <a:gd name="T18" fmla="*/ 26 w 27"/>
                <a:gd name="T19" fmla="*/ 12 h 17"/>
                <a:gd name="T20" fmla="*/ 16 w 27"/>
                <a:gd name="T21" fmla="*/ 17 h 17"/>
                <a:gd name="T22" fmla="*/ 16 w 27"/>
                <a:gd name="T23" fmla="*/ 17 h 17"/>
                <a:gd name="T24" fmla="*/ 4 w 27"/>
                <a:gd name="T25" fmla="*/ 6 h 17"/>
                <a:gd name="T26" fmla="*/ 16 w 27"/>
                <a:gd name="T27" fmla="*/ 14 h 17"/>
                <a:gd name="T28" fmla="*/ 23 w 27"/>
                <a:gd name="T29" fmla="*/ 11 h 17"/>
                <a:gd name="T30" fmla="*/ 11 w 27"/>
                <a:gd name="T31" fmla="*/ 3 h 17"/>
                <a:gd name="T32" fmla="*/ 4 w 27"/>
                <a:gd name="T3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7"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lose/>
                  <a:moveTo>
                    <a:pt x="4" y="6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1"/>
            <p:cNvSpPr/>
            <p:nvPr/>
          </p:nvSpPr>
          <p:spPr bwMode="auto">
            <a:xfrm>
              <a:off x="4314825" y="5497513"/>
              <a:ext cx="127000" cy="79375"/>
            </a:xfrm>
            <a:custGeom>
              <a:avLst/>
              <a:gdLst>
                <a:gd name="T0" fmla="*/ 1 w 13"/>
                <a:gd name="T1" fmla="*/ 8 h 8"/>
                <a:gd name="T2" fmla="*/ 0 w 13"/>
                <a:gd name="T3" fmla="*/ 7 h 8"/>
                <a:gd name="T4" fmla="*/ 1 w 13"/>
                <a:gd name="T5" fmla="*/ 5 h 8"/>
                <a:gd name="T6" fmla="*/ 11 w 13"/>
                <a:gd name="T7" fmla="*/ 1 h 8"/>
                <a:gd name="T8" fmla="*/ 13 w 13"/>
                <a:gd name="T9" fmla="*/ 1 h 8"/>
                <a:gd name="T10" fmla="*/ 12 w 13"/>
                <a:gd name="T11" fmla="*/ 3 h 8"/>
                <a:gd name="T12" fmla="*/ 2 w 13"/>
                <a:gd name="T13" fmla="*/ 8 h 8"/>
                <a:gd name="T14" fmla="*/ 1 w 1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">
                  <a:moveTo>
                    <a:pt x="1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2"/>
            <p:cNvSpPr>
              <a:spLocks noEditPoints="1"/>
            </p:cNvSpPr>
            <p:nvPr/>
          </p:nvSpPr>
          <p:spPr bwMode="auto">
            <a:xfrm>
              <a:off x="4237038" y="5497513"/>
              <a:ext cx="176213" cy="236537"/>
            </a:xfrm>
            <a:custGeom>
              <a:avLst/>
              <a:gdLst>
                <a:gd name="T0" fmla="*/ 17 w 18"/>
                <a:gd name="T1" fmla="*/ 24 h 24"/>
                <a:gd name="T2" fmla="*/ 16 w 18"/>
                <a:gd name="T3" fmla="*/ 23 h 24"/>
                <a:gd name="T4" fmla="*/ 1 w 18"/>
                <a:gd name="T5" fmla="*/ 13 h 24"/>
                <a:gd name="T6" fmla="*/ 0 w 18"/>
                <a:gd name="T7" fmla="*/ 12 h 24"/>
                <a:gd name="T8" fmla="*/ 1 w 18"/>
                <a:gd name="T9" fmla="*/ 1 h 24"/>
                <a:gd name="T10" fmla="*/ 1 w 18"/>
                <a:gd name="T11" fmla="*/ 0 h 24"/>
                <a:gd name="T12" fmla="*/ 3 w 18"/>
                <a:gd name="T13" fmla="*/ 0 h 24"/>
                <a:gd name="T14" fmla="*/ 18 w 18"/>
                <a:gd name="T15" fmla="*/ 10 h 24"/>
                <a:gd name="T16" fmla="*/ 18 w 18"/>
                <a:gd name="T17" fmla="*/ 11 h 24"/>
                <a:gd name="T18" fmla="*/ 18 w 18"/>
                <a:gd name="T19" fmla="*/ 22 h 24"/>
                <a:gd name="T20" fmla="*/ 17 w 18"/>
                <a:gd name="T21" fmla="*/ 23 h 24"/>
                <a:gd name="T22" fmla="*/ 17 w 18"/>
                <a:gd name="T23" fmla="*/ 24 h 24"/>
                <a:gd name="T24" fmla="*/ 3 w 18"/>
                <a:gd name="T25" fmla="*/ 11 h 24"/>
                <a:gd name="T26" fmla="*/ 15 w 18"/>
                <a:gd name="T27" fmla="*/ 20 h 24"/>
                <a:gd name="T28" fmla="*/ 16 w 18"/>
                <a:gd name="T29" fmla="*/ 12 h 24"/>
                <a:gd name="T30" fmla="*/ 3 w 18"/>
                <a:gd name="T31" fmla="*/ 4 h 24"/>
                <a:gd name="T32" fmla="*/ 3 w 18"/>
                <a:gd name="T3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6" y="24"/>
                    <a:pt x="16" y="23"/>
                    <a:pt x="16" y="2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17" y="24"/>
                    <a:pt x="17" y="24"/>
                    <a:pt x="17" y="24"/>
                  </a:cubicBezTo>
                  <a:close/>
                  <a:moveTo>
                    <a:pt x="3" y="11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63"/>
            <p:cNvSpPr/>
            <p:nvPr/>
          </p:nvSpPr>
          <p:spPr bwMode="auto">
            <a:xfrm>
              <a:off x="4314825" y="5546725"/>
              <a:ext cx="30163" cy="138112"/>
            </a:xfrm>
            <a:custGeom>
              <a:avLst/>
              <a:gdLst>
                <a:gd name="T0" fmla="*/ 1 w 3"/>
                <a:gd name="T1" fmla="*/ 14 h 14"/>
                <a:gd name="T2" fmla="*/ 1 w 3"/>
                <a:gd name="T3" fmla="*/ 14 h 14"/>
                <a:gd name="T4" fmla="*/ 0 w 3"/>
                <a:gd name="T5" fmla="*/ 12 h 14"/>
                <a:gd name="T6" fmla="*/ 0 w 3"/>
                <a:gd name="T7" fmla="*/ 1 h 14"/>
                <a:gd name="T8" fmla="*/ 1 w 3"/>
                <a:gd name="T9" fmla="*/ 0 h 14"/>
                <a:gd name="T10" fmla="*/ 3 w 3"/>
                <a:gd name="T11" fmla="*/ 1 h 14"/>
                <a:gd name="T12" fmla="*/ 3 w 3"/>
                <a:gd name="T13" fmla="*/ 12 h 14"/>
                <a:gd name="T14" fmla="*/ 1 w 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4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64"/>
            <p:cNvSpPr/>
            <p:nvPr/>
          </p:nvSpPr>
          <p:spPr bwMode="auto">
            <a:xfrm>
              <a:off x="3159125" y="4841875"/>
              <a:ext cx="225425" cy="146050"/>
            </a:xfrm>
            <a:custGeom>
              <a:avLst/>
              <a:gdLst>
                <a:gd name="T0" fmla="*/ 142 w 142"/>
                <a:gd name="T1" fmla="*/ 80 h 92"/>
                <a:gd name="T2" fmla="*/ 74 w 142"/>
                <a:gd name="T3" fmla="*/ 92 h 92"/>
                <a:gd name="T4" fmla="*/ 0 w 142"/>
                <a:gd name="T5" fmla="*/ 12 h 92"/>
                <a:gd name="T6" fmla="*/ 62 w 142"/>
                <a:gd name="T7" fmla="*/ 0 h 92"/>
                <a:gd name="T8" fmla="*/ 142 w 142"/>
                <a:gd name="T9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2">
                  <a:moveTo>
                    <a:pt x="142" y="80"/>
                  </a:moveTo>
                  <a:lnTo>
                    <a:pt x="74" y="92"/>
                  </a:lnTo>
                  <a:lnTo>
                    <a:pt x="0" y="12"/>
                  </a:lnTo>
                  <a:lnTo>
                    <a:pt x="62" y="0"/>
                  </a:lnTo>
                  <a:lnTo>
                    <a:pt x="142" y="8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65"/>
            <p:cNvSpPr/>
            <p:nvPr/>
          </p:nvSpPr>
          <p:spPr bwMode="auto">
            <a:xfrm>
              <a:off x="3257550" y="4733925"/>
              <a:ext cx="146050" cy="234950"/>
            </a:xfrm>
            <a:custGeom>
              <a:avLst/>
              <a:gdLst>
                <a:gd name="T0" fmla="*/ 80 w 92"/>
                <a:gd name="T1" fmla="*/ 148 h 148"/>
                <a:gd name="T2" fmla="*/ 92 w 92"/>
                <a:gd name="T3" fmla="*/ 80 h 148"/>
                <a:gd name="T4" fmla="*/ 12 w 92"/>
                <a:gd name="T5" fmla="*/ 0 h 148"/>
                <a:gd name="T6" fmla="*/ 0 w 92"/>
                <a:gd name="T7" fmla="*/ 68 h 148"/>
                <a:gd name="T8" fmla="*/ 80 w 9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48">
                  <a:moveTo>
                    <a:pt x="80" y="148"/>
                  </a:moveTo>
                  <a:lnTo>
                    <a:pt x="92" y="80"/>
                  </a:lnTo>
                  <a:lnTo>
                    <a:pt x="12" y="0"/>
                  </a:lnTo>
                  <a:lnTo>
                    <a:pt x="0" y="68"/>
                  </a:lnTo>
                  <a:lnTo>
                    <a:pt x="80" y="148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66"/>
            <p:cNvSpPr/>
            <p:nvPr/>
          </p:nvSpPr>
          <p:spPr bwMode="auto">
            <a:xfrm>
              <a:off x="3267075" y="4733925"/>
              <a:ext cx="136525" cy="234950"/>
            </a:xfrm>
            <a:custGeom>
              <a:avLst/>
              <a:gdLst>
                <a:gd name="T0" fmla="*/ 6 w 86"/>
                <a:gd name="T1" fmla="*/ 0 h 148"/>
                <a:gd name="T2" fmla="*/ 0 w 86"/>
                <a:gd name="T3" fmla="*/ 31 h 148"/>
                <a:gd name="T4" fmla="*/ 80 w 86"/>
                <a:gd name="T5" fmla="*/ 111 h 148"/>
                <a:gd name="T6" fmla="*/ 74 w 86"/>
                <a:gd name="T7" fmla="*/ 142 h 148"/>
                <a:gd name="T8" fmla="*/ 74 w 86"/>
                <a:gd name="T9" fmla="*/ 148 h 148"/>
                <a:gd name="T10" fmla="*/ 86 w 86"/>
                <a:gd name="T11" fmla="*/ 80 h 148"/>
                <a:gd name="T12" fmla="*/ 6 w 86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48">
                  <a:moveTo>
                    <a:pt x="6" y="0"/>
                  </a:moveTo>
                  <a:lnTo>
                    <a:pt x="0" y="31"/>
                  </a:lnTo>
                  <a:lnTo>
                    <a:pt x="80" y="111"/>
                  </a:lnTo>
                  <a:lnTo>
                    <a:pt x="74" y="142"/>
                  </a:lnTo>
                  <a:lnTo>
                    <a:pt x="74" y="148"/>
                  </a:lnTo>
                  <a:lnTo>
                    <a:pt x="86" y="8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D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67"/>
            <p:cNvSpPr/>
            <p:nvPr/>
          </p:nvSpPr>
          <p:spPr bwMode="auto">
            <a:xfrm>
              <a:off x="3248025" y="4830763"/>
              <a:ext cx="519113" cy="511175"/>
            </a:xfrm>
            <a:custGeom>
              <a:avLst/>
              <a:gdLst>
                <a:gd name="T0" fmla="*/ 51 w 53"/>
                <a:gd name="T1" fmla="*/ 52 h 52"/>
                <a:gd name="T2" fmla="*/ 50 w 53"/>
                <a:gd name="T3" fmla="*/ 52 h 52"/>
                <a:gd name="T4" fmla="*/ 0 w 53"/>
                <a:gd name="T5" fmla="*/ 2 h 52"/>
                <a:gd name="T6" fmla="*/ 0 w 53"/>
                <a:gd name="T7" fmla="*/ 0 h 52"/>
                <a:gd name="T8" fmla="*/ 2 w 53"/>
                <a:gd name="T9" fmla="*/ 0 h 52"/>
                <a:gd name="T10" fmla="*/ 52 w 53"/>
                <a:gd name="T11" fmla="*/ 50 h 52"/>
                <a:gd name="T12" fmla="*/ 52 w 53"/>
                <a:gd name="T13" fmla="*/ 52 h 52"/>
                <a:gd name="T14" fmla="*/ 51 w 5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2">
                  <a:moveTo>
                    <a:pt x="51" y="52"/>
                  </a:moveTo>
                  <a:cubicBezTo>
                    <a:pt x="51" y="52"/>
                    <a:pt x="51" y="52"/>
                    <a:pt x="50" y="5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1"/>
                    <a:pt x="53" y="51"/>
                    <a:pt x="52" y="52"/>
                  </a:cubicBezTo>
                  <a:cubicBezTo>
                    <a:pt x="52" y="52"/>
                    <a:pt x="52" y="52"/>
                    <a:pt x="51" y="5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68"/>
            <p:cNvSpPr/>
            <p:nvPr/>
          </p:nvSpPr>
          <p:spPr bwMode="auto">
            <a:xfrm>
              <a:off x="3649663" y="5233988"/>
              <a:ext cx="117475" cy="107950"/>
            </a:xfrm>
            <a:custGeom>
              <a:avLst/>
              <a:gdLst>
                <a:gd name="T0" fmla="*/ 1 w 12"/>
                <a:gd name="T1" fmla="*/ 11 h 11"/>
                <a:gd name="T2" fmla="*/ 0 w 12"/>
                <a:gd name="T3" fmla="*/ 10 h 11"/>
                <a:gd name="T4" fmla="*/ 1 w 12"/>
                <a:gd name="T5" fmla="*/ 9 h 11"/>
                <a:gd name="T6" fmla="*/ 9 w 12"/>
                <a:gd name="T7" fmla="*/ 9 h 11"/>
                <a:gd name="T8" fmla="*/ 9 w 12"/>
                <a:gd name="T9" fmla="*/ 1 h 11"/>
                <a:gd name="T10" fmla="*/ 10 w 12"/>
                <a:gd name="T11" fmla="*/ 0 h 11"/>
                <a:gd name="T12" fmla="*/ 10 w 12"/>
                <a:gd name="T13" fmla="*/ 0 h 11"/>
                <a:gd name="T14" fmla="*/ 12 w 12"/>
                <a:gd name="T15" fmla="*/ 1 h 11"/>
                <a:gd name="T16" fmla="*/ 12 w 12"/>
                <a:gd name="T17" fmla="*/ 10 h 11"/>
                <a:gd name="T18" fmla="*/ 10 w 12"/>
                <a:gd name="T19" fmla="*/ 11 h 11"/>
                <a:gd name="T20" fmla="*/ 1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69"/>
            <p:cNvSpPr/>
            <p:nvPr/>
          </p:nvSpPr>
          <p:spPr bwMode="auto">
            <a:xfrm>
              <a:off x="3579813" y="5154613"/>
              <a:ext cx="117475" cy="117475"/>
            </a:xfrm>
            <a:custGeom>
              <a:avLst/>
              <a:gdLst>
                <a:gd name="T0" fmla="*/ 1 w 12"/>
                <a:gd name="T1" fmla="*/ 12 h 12"/>
                <a:gd name="T2" fmla="*/ 0 w 12"/>
                <a:gd name="T3" fmla="*/ 11 h 12"/>
                <a:gd name="T4" fmla="*/ 1 w 12"/>
                <a:gd name="T5" fmla="*/ 10 h 12"/>
                <a:gd name="T6" fmla="*/ 9 w 12"/>
                <a:gd name="T7" fmla="*/ 10 h 12"/>
                <a:gd name="T8" fmla="*/ 9 w 12"/>
                <a:gd name="T9" fmla="*/ 2 h 12"/>
                <a:gd name="T10" fmla="*/ 10 w 12"/>
                <a:gd name="T11" fmla="*/ 0 h 12"/>
                <a:gd name="T12" fmla="*/ 10 w 12"/>
                <a:gd name="T13" fmla="*/ 0 h 12"/>
                <a:gd name="T14" fmla="*/ 12 w 12"/>
                <a:gd name="T15" fmla="*/ 2 h 12"/>
                <a:gd name="T16" fmla="*/ 12 w 12"/>
                <a:gd name="T17" fmla="*/ 11 h 12"/>
                <a:gd name="T18" fmla="*/ 10 w 12"/>
                <a:gd name="T19" fmla="*/ 12 h 12"/>
                <a:gd name="T20" fmla="*/ 1 w 12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70"/>
            <p:cNvSpPr>
              <a:spLocks noEditPoints="1"/>
            </p:cNvSpPr>
            <p:nvPr/>
          </p:nvSpPr>
          <p:spPr bwMode="auto">
            <a:xfrm>
              <a:off x="3140075" y="4821238"/>
              <a:ext cx="254000" cy="176212"/>
            </a:xfrm>
            <a:custGeom>
              <a:avLst/>
              <a:gdLst>
                <a:gd name="T0" fmla="*/ 14 w 26"/>
                <a:gd name="T1" fmla="*/ 18 h 18"/>
                <a:gd name="T2" fmla="*/ 13 w 26"/>
                <a:gd name="T3" fmla="*/ 18 h 18"/>
                <a:gd name="T4" fmla="*/ 1 w 26"/>
                <a:gd name="T5" fmla="*/ 5 h 18"/>
                <a:gd name="T6" fmla="*/ 0 w 26"/>
                <a:gd name="T7" fmla="*/ 4 h 18"/>
                <a:gd name="T8" fmla="*/ 1 w 26"/>
                <a:gd name="T9" fmla="*/ 3 h 18"/>
                <a:gd name="T10" fmla="*/ 12 w 26"/>
                <a:gd name="T11" fmla="*/ 0 h 18"/>
                <a:gd name="T12" fmla="*/ 13 w 26"/>
                <a:gd name="T13" fmla="*/ 1 h 18"/>
                <a:gd name="T14" fmla="*/ 26 w 26"/>
                <a:gd name="T15" fmla="*/ 14 h 18"/>
                <a:gd name="T16" fmla="*/ 26 w 26"/>
                <a:gd name="T17" fmla="*/ 15 h 18"/>
                <a:gd name="T18" fmla="*/ 25 w 26"/>
                <a:gd name="T19" fmla="*/ 16 h 18"/>
                <a:gd name="T20" fmla="*/ 15 w 26"/>
                <a:gd name="T21" fmla="*/ 18 h 18"/>
                <a:gd name="T22" fmla="*/ 14 w 26"/>
                <a:gd name="T23" fmla="*/ 18 h 18"/>
                <a:gd name="T24" fmla="*/ 4 w 26"/>
                <a:gd name="T25" fmla="*/ 5 h 18"/>
                <a:gd name="T26" fmla="*/ 15 w 26"/>
                <a:gd name="T27" fmla="*/ 15 h 18"/>
                <a:gd name="T28" fmla="*/ 22 w 26"/>
                <a:gd name="T29" fmla="*/ 14 h 18"/>
                <a:gd name="T30" fmla="*/ 12 w 26"/>
                <a:gd name="T31" fmla="*/ 3 h 18"/>
                <a:gd name="T32" fmla="*/ 4 w 26"/>
                <a:gd name="T3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8">
                  <a:moveTo>
                    <a:pt x="14" y="18"/>
                  </a:moveTo>
                  <a:cubicBezTo>
                    <a:pt x="14" y="18"/>
                    <a:pt x="14" y="18"/>
                    <a:pt x="13" y="1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6" y="15"/>
                    <a:pt x="26" y="16"/>
                    <a:pt x="2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lose/>
                  <a:moveTo>
                    <a:pt x="4" y="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71"/>
            <p:cNvSpPr/>
            <p:nvPr/>
          </p:nvSpPr>
          <p:spPr bwMode="auto">
            <a:xfrm>
              <a:off x="3198813" y="4891088"/>
              <a:ext cx="136525" cy="47625"/>
            </a:xfrm>
            <a:custGeom>
              <a:avLst/>
              <a:gdLst>
                <a:gd name="T0" fmla="*/ 2 w 14"/>
                <a:gd name="T1" fmla="*/ 5 h 5"/>
                <a:gd name="T2" fmla="*/ 1 w 14"/>
                <a:gd name="T3" fmla="*/ 4 h 5"/>
                <a:gd name="T4" fmla="*/ 2 w 14"/>
                <a:gd name="T5" fmla="*/ 2 h 5"/>
                <a:gd name="T6" fmla="*/ 12 w 14"/>
                <a:gd name="T7" fmla="*/ 0 h 5"/>
                <a:gd name="T8" fmla="*/ 14 w 14"/>
                <a:gd name="T9" fmla="*/ 1 h 5"/>
                <a:gd name="T10" fmla="*/ 13 w 14"/>
                <a:gd name="T11" fmla="*/ 2 h 5"/>
                <a:gd name="T12" fmla="*/ 2 w 14"/>
                <a:gd name="T13" fmla="*/ 5 h 5"/>
                <a:gd name="T14" fmla="*/ 2 w 14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5">
                  <a:moveTo>
                    <a:pt x="2" y="5"/>
                  </a:moveTo>
                  <a:cubicBezTo>
                    <a:pt x="1" y="5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72"/>
            <p:cNvSpPr>
              <a:spLocks noEditPoints="1"/>
            </p:cNvSpPr>
            <p:nvPr/>
          </p:nvSpPr>
          <p:spPr bwMode="auto">
            <a:xfrm>
              <a:off x="3248025" y="4724400"/>
              <a:ext cx="176213" cy="254000"/>
            </a:xfrm>
            <a:custGeom>
              <a:avLst/>
              <a:gdLst>
                <a:gd name="T0" fmla="*/ 14 w 18"/>
                <a:gd name="T1" fmla="*/ 26 h 26"/>
                <a:gd name="T2" fmla="*/ 13 w 18"/>
                <a:gd name="T3" fmla="*/ 25 h 26"/>
                <a:gd name="T4" fmla="*/ 0 w 18"/>
                <a:gd name="T5" fmla="*/ 13 h 26"/>
                <a:gd name="T6" fmla="*/ 0 w 18"/>
                <a:gd name="T7" fmla="*/ 11 h 26"/>
                <a:gd name="T8" fmla="*/ 2 w 18"/>
                <a:gd name="T9" fmla="*/ 1 h 26"/>
                <a:gd name="T10" fmla="*/ 3 w 18"/>
                <a:gd name="T11" fmla="*/ 0 h 26"/>
                <a:gd name="T12" fmla="*/ 4 w 18"/>
                <a:gd name="T13" fmla="*/ 0 h 26"/>
                <a:gd name="T14" fmla="*/ 17 w 18"/>
                <a:gd name="T15" fmla="*/ 13 h 26"/>
                <a:gd name="T16" fmla="*/ 18 w 18"/>
                <a:gd name="T17" fmla="*/ 14 h 26"/>
                <a:gd name="T18" fmla="*/ 15 w 18"/>
                <a:gd name="T19" fmla="*/ 25 h 26"/>
                <a:gd name="T20" fmla="*/ 14 w 18"/>
                <a:gd name="T21" fmla="*/ 26 h 26"/>
                <a:gd name="T22" fmla="*/ 14 w 18"/>
                <a:gd name="T23" fmla="*/ 26 h 26"/>
                <a:gd name="T24" fmla="*/ 3 w 18"/>
                <a:gd name="T25" fmla="*/ 11 h 26"/>
                <a:gd name="T26" fmla="*/ 13 w 18"/>
                <a:gd name="T27" fmla="*/ 22 h 26"/>
                <a:gd name="T28" fmla="*/ 15 w 18"/>
                <a:gd name="T29" fmla="*/ 14 h 26"/>
                <a:gd name="T30" fmla="*/ 4 w 18"/>
                <a:gd name="T31" fmla="*/ 4 h 26"/>
                <a:gd name="T32" fmla="*/ 3 w 18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6">
                  <a:moveTo>
                    <a:pt x="14" y="26"/>
                  </a:moveTo>
                  <a:cubicBezTo>
                    <a:pt x="14" y="26"/>
                    <a:pt x="13" y="26"/>
                    <a:pt x="13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" y="11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3"/>
            <p:cNvSpPr/>
            <p:nvPr/>
          </p:nvSpPr>
          <p:spPr bwMode="auto">
            <a:xfrm>
              <a:off x="3306763" y="4783138"/>
              <a:ext cx="49213" cy="136525"/>
            </a:xfrm>
            <a:custGeom>
              <a:avLst/>
              <a:gdLst>
                <a:gd name="T0" fmla="*/ 2 w 5"/>
                <a:gd name="T1" fmla="*/ 14 h 14"/>
                <a:gd name="T2" fmla="*/ 1 w 5"/>
                <a:gd name="T3" fmla="*/ 13 h 14"/>
                <a:gd name="T4" fmla="*/ 0 w 5"/>
                <a:gd name="T5" fmla="*/ 12 h 14"/>
                <a:gd name="T6" fmla="*/ 3 w 5"/>
                <a:gd name="T7" fmla="*/ 1 h 14"/>
                <a:gd name="T8" fmla="*/ 4 w 5"/>
                <a:gd name="T9" fmla="*/ 0 h 14"/>
                <a:gd name="T10" fmla="*/ 5 w 5"/>
                <a:gd name="T11" fmla="*/ 2 h 14"/>
                <a:gd name="T12" fmla="*/ 3 w 5"/>
                <a:gd name="T13" fmla="*/ 12 h 14"/>
                <a:gd name="T14" fmla="*/ 2 w 5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1" y="14"/>
                    <a:pt x="1" y="14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6942" y="5088820"/>
            <a:ext cx="6548025" cy="10770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135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If it is not real text. </a:t>
            </a:r>
            <a:endParaRPr lang="en-US" altLang="zh-CN" sz="2135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" name="Freeform 140"/>
          <p:cNvSpPr>
            <a:spLocks noEditPoints="1"/>
          </p:cNvSpPr>
          <p:nvPr/>
        </p:nvSpPr>
        <p:spPr bwMode="auto">
          <a:xfrm rot="16862230">
            <a:off x="7072896" y="2636018"/>
            <a:ext cx="3425366" cy="1442551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Freeform 128"/>
          <p:cNvSpPr>
            <a:spLocks noEditPoints="1"/>
          </p:cNvSpPr>
          <p:nvPr/>
        </p:nvSpPr>
        <p:spPr bwMode="auto">
          <a:xfrm rot="16872957">
            <a:off x="2700098" y="3689502"/>
            <a:ext cx="1533853" cy="916908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6" name="Freeform 128"/>
          <p:cNvSpPr>
            <a:spLocks noEditPoints="1"/>
          </p:cNvSpPr>
          <p:nvPr/>
        </p:nvSpPr>
        <p:spPr bwMode="auto">
          <a:xfrm rot="16872957">
            <a:off x="4413126" y="3689502"/>
            <a:ext cx="1533853" cy="916908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7" name="Freeform 128"/>
          <p:cNvSpPr>
            <a:spLocks noEditPoints="1"/>
          </p:cNvSpPr>
          <p:nvPr/>
        </p:nvSpPr>
        <p:spPr bwMode="auto">
          <a:xfrm rot="16872957">
            <a:off x="6216316" y="3773546"/>
            <a:ext cx="1533853" cy="916908"/>
          </a:xfrm>
          <a:custGeom>
            <a:avLst/>
            <a:gdLst/>
            <a:ahLst/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8" name="Freeform 100"/>
          <p:cNvSpPr>
            <a:spLocks noEditPoints="1"/>
          </p:cNvSpPr>
          <p:nvPr/>
        </p:nvSpPr>
        <p:spPr bwMode="auto">
          <a:xfrm flipH="1" flipV="1">
            <a:off x="4209695" y="3984923"/>
            <a:ext cx="270478" cy="252141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9" name="Freeform 100"/>
          <p:cNvSpPr>
            <a:spLocks noEditPoints="1"/>
          </p:cNvSpPr>
          <p:nvPr/>
        </p:nvSpPr>
        <p:spPr bwMode="auto">
          <a:xfrm flipH="1" flipV="1">
            <a:off x="5922724" y="3984923"/>
            <a:ext cx="270478" cy="252141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3023487" y="279114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Freeform 30"/>
          <p:cNvSpPr>
            <a:spLocks noEditPoints="1"/>
          </p:cNvSpPr>
          <p:nvPr/>
        </p:nvSpPr>
        <p:spPr bwMode="auto">
          <a:xfrm>
            <a:off x="2752595" y="2866982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87846" y="2730123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4616954" y="280595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707349" y="2730123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Freeform 30"/>
          <p:cNvSpPr>
            <a:spLocks noEditPoints="1"/>
          </p:cNvSpPr>
          <p:nvPr/>
        </p:nvSpPr>
        <p:spPr bwMode="auto">
          <a:xfrm>
            <a:off x="6436457" y="280595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4468442" y="2505287"/>
            <a:ext cx="2912663" cy="2543324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椭圆 31"/>
          <p:cNvSpPr/>
          <p:nvPr/>
        </p:nvSpPr>
        <p:spPr>
          <a:xfrm>
            <a:off x="5363400" y="2005645"/>
            <a:ext cx="1103096" cy="111132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31"/>
          <p:cNvSpPr/>
          <p:nvPr/>
        </p:nvSpPr>
        <p:spPr>
          <a:xfrm>
            <a:off x="4003477" y="4138776"/>
            <a:ext cx="1103096" cy="111132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31"/>
          <p:cNvSpPr/>
          <p:nvPr/>
        </p:nvSpPr>
        <p:spPr>
          <a:xfrm>
            <a:off x="6697792" y="4124102"/>
            <a:ext cx="1103096" cy="111132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70114" y="2561308"/>
            <a:ext cx="2486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40372" y="202088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dist"/>
            <a:r>
              <a:rPr lang="zh-CN" altLang="en-US" sz="24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关键字</a:t>
            </a:r>
            <a:endParaRPr lang="zh-CN" altLang="en-US" sz="2400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82061" y="4690571"/>
            <a:ext cx="2486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99069" y="4166696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dist"/>
            <a:r>
              <a:rPr lang="zh-CN" altLang="en-US" sz="24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关键字</a:t>
            </a:r>
            <a:endParaRPr lang="zh-CN" altLang="en-US" sz="2400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8151" y="4727815"/>
            <a:ext cx="2380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r"/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85613" y="4253282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dist"/>
            <a:r>
              <a:rPr lang="zh-CN" altLang="en-US" sz="24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关键字</a:t>
            </a:r>
            <a:endParaRPr lang="zh-CN" altLang="en-US" sz="2400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173" name="Freeform 30"/>
          <p:cNvSpPr>
            <a:spLocks noEditPoints="1"/>
          </p:cNvSpPr>
          <p:nvPr/>
        </p:nvSpPr>
        <p:spPr bwMode="auto">
          <a:xfrm>
            <a:off x="7394383" y="208760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30"/>
          <p:cNvSpPr>
            <a:spLocks noEditPoints="1"/>
          </p:cNvSpPr>
          <p:nvPr/>
        </p:nvSpPr>
        <p:spPr bwMode="auto">
          <a:xfrm>
            <a:off x="8295583" y="424412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30"/>
          <p:cNvSpPr>
            <a:spLocks noEditPoints="1"/>
          </p:cNvSpPr>
          <p:nvPr/>
        </p:nvSpPr>
        <p:spPr bwMode="auto">
          <a:xfrm>
            <a:off x="2329998" y="433601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6" name="组合 175"/>
          <p:cNvGrpSpPr/>
          <p:nvPr/>
        </p:nvGrpSpPr>
        <p:grpSpPr>
          <a:xfrm>
            <a:off x="6940654" y="4336204"/>
            <a:ext cx="681038" cy="671513"/>
            <a:chOff x="6635751" y="3097213"/>
            <a:chExt cx="681038" cy="671513"/>
          </a:xfrm>
        </p:grpSpPr>
        <p:sp>
          <p:nvSpPr>
            <p:cNvPr id="177" name="Freeform 71"/>
            <p:cNvSpPr/>
            <p:nvPr/>
          </p:nvSpPr>
          <p:spPr bwMode="auto">
            <a:xfrm>
              <a:off x="6642101" y="3105150"/>
              <a:ext cx="136525" cy="144463"/>
            </a:xfrm>
            <a:custGeom>
              <a:avLst/>
              <a:gdLst>
                <a:gd name="T0" fmla="*/ 12 w 36"/>
                <a:gd name="T1" fmla="*/ 0 h 38"/>
                <a:gd name="T2" fmla="*/ 0 w 36"/>
                <a:gd name="T3" fmla="*/ 12 h 38"/>
                <a:gd name="T4" fmla="*/ 0 w 36"/>
                <a:gd name="T5" fmla="*/ 38 h 38"/>
                <a:gd name="T6" fmla="*/ 36 w 36"/>
                <a:gd name="T7" fmla="*/ 38 h 38"/>
                <a:gd name="T8" fmla="*/ 36 w 36"/>
                <a:gd name="T9" fmla="*/ 0 h 38"/>
                <a:gd name="T10" fmla="*/ 12 w 3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8"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2"/>
            <p:cNvSpPr/>
            <p:nvPr/>
          </p:nvSpPr>
          <p:spPr bwMode="auto">
            <a:xfrm>
              <a:off x="6642101" y="3105150"/>
              <a:ext cx="82550" cy="144463"/>
            </a:xfrm>
            <a:custGeom>
              <a:avLst/>
              <a:gdLst>
                <a:gd name="T0" fmla="*/ 22 w 22"/>
                <a:gd name="T1" fmla="*/ 0 h 38"/>
                <a:gd name="T2" fmla="*/ 12 w 22"/>
                <a:gd name="T3" fmla="*/ 0 h 38"/>
                <a:gd name="T4" fmla="*/ 0 w 22"/>
                <a:gd name="T5" fmla="*/ 12 h 38"/>
                <a:gd name="T6" fmla="*/ 0 w 22"/>
                <a:gd name="T7" fmla="*/ 38 h 38"/>
                <a:gd name="T8" fmla="*/ 10 w 22"/>
                <a:gd name="T9" fmla="*/ 38 h 38"/>
                <a:gd name="T10" fmla="*/ 10 w 22"/>
                <a:gd name="T11" fmla="*/ 12 h 38"/>
                <a:gd name="T12" fmla="*/ 22 w 2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5"/>
                    <a:pt x="15" y="0"/>
                    <a:pt x="22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635751" y="3097213"/>
              <a:ext cx="149225" cy="157163"/>
            </a:xfrm>
            <a:custGeom>
              <a:avLst/>
              <a:gdLst>
                <a:gd name="T0" fmla="*/ 38 w 40"/>
                <a:gd name="T1" fmla="*/ 41 h 41"/>
                <a:gd name="T2" fmla="*/ 2 w 40"/>
                <a:gd name="T3" fmla="*/ 41 h 41"/>
                <a:gd name="T4" fmla="*/ 0 w 40"/>
                <a:gd name="T5" fmla="*/ 40 h 41"/>
                <a:gd name="T6" fmla="*/ 0 w 40"/>
                <a:gd name="T7" fmla="*/ 14 h 41"/>
                <a:gd name="T8" fmla="*/ 14 w 40"/>
                <a:gd name="T9" fmla="*/ 0 h 41"/>
                <a:gd name="T10" fmla="*/ 38 w 40"/>
                <a:gd name="T11" fmla="*/ 0 h 41"/>
                <a:gd name="T12" fmla="*/ 40 w 40"/>
                <a:gd name="T13" fmla="*/ 2 h 41"/>
                <a:gd name="T14" fmla="*/ 40 w 40"/>
                <a:gd name="T15" fmla="*/ 40 h 41"/>
                <a:gd name="T16" fmla="*/ 38 w 40"/>
                <a:gd name="T17" fmla="*/ 41 h 41"/>
                <a:gd name="T18" fmla="*/ 4 w 40"/>
                <a:gd name="T19" fmla="*/ 38 h 41"/>
                <a:gd name="T20" fmla="*/ 36 w 40"/>
                <a:gd name="T21" fmla="*/ 38 h 41"/>
                <a:gd name="T22" fmla="*/ 36 w 40"/>
                <a:gd name="T23" fmla="*/ 4 h 41"/>
                <a:gd name="T24" fmla="*/ 14 w 40"/>
                <a:gd name="T25" fmla="*/ 4 h 41"/>
                <a:gd name="T26" fmla="*/ 4 w 40"/>
                <a:gd name="T27" fmla="*/ 14 h 41"/>
                <a:gd name="T28" fmla="*/ 4 w 40"/>
                <a:gd name="T2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1">
                  <a:moveTo>
                    <a:pt x="38" y="41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1"/>
                    <a:pt x="0" y="4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39" y="41"/>
                    <a:pt x="38" y="41"/>
                  </a:cubicBezTo>
                  <a:close/>
                  <a:moveTo>
                    <a:pt x="4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9" y="4"/>
                    <a:pt x="4" y="8"/>
                    <a:pt x="4" y="14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4"/>
            <p:cNvSpPr/>
            <p:nvPr/>
          </p:nvSpPr>
          <p:spPr bwMode="auto">
            <a:xfrm>
              <a:off x="6688139" y="3105150"/>
              <a:ext cx="452438" cy="655638"/>
            </a:xfrm>
            <a:custGeom>
              <a:avLst/>
              <a:gdLst>
                <a:gd name="T0" fmla="*/ 24 w 120"/>
                <a:gd name="T1" fmla="*/ 172 h 172"/>
                <a:gd name="T2" fmla="*/ 12 w 120"/>
                <a:gd name="T3" fmla="*/ 160 h 172"/>
                <a:gd name="T4" fmla="*/ 12 w 120"/>
                <a:gd name="T5" fmla="*/ 86 h 172"/>
                <a:gd name="T6" fmla="*/ 12 w 120"/>
                <a:gd name="T7" fmla="*/ 12 h 172"/>
                <a:gd name="T8" fmla="*/ 0 w 120"/>
                <a:gd name="T9" fmla="*/ 0 h 172"/>
                <a:gd name="T10" fmla="*/ 108 w 120"/>
                <a:gd name="T11" fmla="*/ 0 h 172"/>
                <a:gd name="T12" fmla="*/ 120 w 120"/>
                <a:gd name="T13" fmla="*/ 12 h 172"/>
                <a:gd name="T14" fmla="*/ 120 w 120"/>
                <a:gd name="T15" fmla="*/ 86 h 172"/>
                <a:gd name="T16" fmla="*/ 120 w 120"/>
                <a:gd name="T17" fmla="*/ 172 h 172"/>
                <a:gd name="T18" fmla="*/ 24 w 120"/>
                <a:gd name="T1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72">
                  <a:moveTo>
                    <a:pt x="24" y="172"/>
                  </a:moveTo>
                  <a:cubicBezTo>
                    <a:pt x="17" y="172"/>
                    <a:pt x="12" y="166"/>
                    <a:pt x="12" y="160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5"/>
                    <a:pt x="7" y="0"/>
                    <a:pt x="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20" y="5"/>
                    <a:pt x="120" y="12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172"/>
                    <a:pt x="120" y="172"/>
                    <a:pt x="120" y="172"/>
                  </a:cubicBezTo>
                  <a:lnTo>
                    <a:pt x="24" y="172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7034214" y="3105150"/>
              <a:ext cx="106363" cy="655638"/>
            </a:xfrm>
            <a:custGeom>
              <a:avLst/>
              <a:gdLst>
                <a:gd name="T0" fmla="*/ 28 w 28"/>
                <a:gd name="T1" fmla="*/ 12 h 172"/>
                <a:gd name="T2" fmla="*/ 16 w 28"/>
                <a:gd name="T3" fmla="*/ 0 h 172"/>
                <a:gd name="T4" fmla="*/ 0 w 28"/>
                <a:gd name="T5" fmla="*/ 0 h 172"/>
                <a:gd name="T6" fmla="*/ 12 w 28"/>
                <a:gd name="T7" fmla="*/ 12 h 172"/>
                <a:gd name="T8" fmla="*/ 12 w 28"/>
                <a:gd name="T9" fmla="*/ 86 h 172"/>
                <a:gd name="T10" fmla="*/ 12 w 28"/>
                <a:gd name="T11" fmla="*/ 172 h 172"/>
                <a:gd name="T12" fmla="*/ 28 w 28"/>
                <a:gd name="T13" fmla="*/ 172 h 172"/>
                <a:gd name="T14" fmla="*/ 28 w 28"/>
                <a:gd name="T15" fmla="*/ 86 h 172"/>
                <a:gd name="T16" fmla="*/ 28 w 28"/>
                <a:gd name="T17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72">
                  <a:moveTo>
                    <a:pt x="28" y="12"/>
                  </a:moveTo>
                  <a:cubicBezTo>
                    <a:pt x="28" y="5"/>
                    <a:pt x="22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2" y="5"/>
                    <a:pt x="12" y="12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86"/>
                    <a:pt x="28" y="86"/>
                    <a:pt x="28" y="86"/>
                  </a:cubicBezTo>
                  <a:lnTo>
                    <a:pt x="28" y="12"/>
                  </a:ln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6"/>
            <p:cNvSpPr>
              <a:spLocks noEditPoints="1"/>
            </p:cNvSpPr>
            <p:nvPr/>
          </p:nvSpPr>
          <p:spPr bwMode="auto">
            <a:xfrm>
              <a:off x="6680201" y="3097213"/>
              <a:ext cx="466725" cy="671513"/>
            </a:xfrm>
            <a:custGeom>
              <a:avLst/>
              <a:gdLst>
                <a:gd name="T0" fmla="*/ 122 w 124"/>
                <a:gd name="T1" fmla="*/ 176 h 176"/>
                <a:gd name="T2" fmla="*/ 26 w 124"/>
                <a:gd name="T3" fmla="*/ 176 h 176"/>
                <a:gd name="T4" fmla="*/ 12 w 124"/>
                <a:gd name="T5" fmla="*/ 162 h 176"/>
                <a:gd name="T6" fmla="*/ 12 w 124"/>
                <a:gd name="T7" fmla="*/ 14 h 176"/>
                <a:gd name="T8" fmla="*/ 2 w 124"/>
                <a:gd name="T9" fmla="*/ 4 h 176"/>
                <a:gd name="T10" fmla="*/ 0 w 124"/>
                <a:gd name="T11" fmla="*/ 2 h 176"/>
                <a:gd name="T12" fmla="*/ 2 w 124"/>
                <a:gd name="T13" fmla="*/ 0 h 176"/>
                <a:gd name="T14" fmla="*/ 110 w 124"/>
                <a:gd name="T15" fmla="*/ 0 h 176"/>
                <a:gd name="T16" fmla="*/ 124 w 124"/>
                <a:gd name="T17" fmla="*/ 14 h 176"/>
                <a:gd name="T18" fmla="*/ 124 w 124"/>
                <a:gd name="T19" fmla="*/ 174 h 176"/>
                <a:gd name="T20" fmla="*/ 122 w 124"/>
                <a:gd name="T21" fmla="*/ 176 h 176"/>
                <a:gd name="T22" fmla="*/ 12 w 124"/>
                <a:gd name="T23" fmla="*/ 4 h 176"/>
                <a:gd name="T24" fmla="*/ 16 w 124"/>
                <a:gd name="T25" fmla="*/ 14 h 176"/>
                <a:gd name="T26" fmla="*/ 16 w 124"/>
                <a:gd name="T27" fmla="*/ 162 h 176"/>
                <a:gd name="T28" fmla="*/ 26 w 124"/>
                <a:gd name="T29" fmla="*/ 172 h 176"/>
                <a:gd name="T30" fmla="*/ 120 w 124"/>
                <a:gd name="T31" fmla="*/ 172 h 176"/>
                <a:gd name="T32" fmla="*/ 120 w 124"/>
                <a:gd name="T33" fmla="*/ 14 h 176"/>
                <a:gd name="T34" fmla="*/ 110 w 124"/>
                <a:gd name="T35" fmla="*/ 4 h 176"/>
                <a:gd name="T36" fmla="*/ 12 w 124"/>
                <a:gd name="T37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76">
                  <a:moveTo>
                    <a:pt x="122" y="176"/>
                  </a:moveTo>
                  <a:cubicBezTo>
                    <a:pt x="26" y="176"/>
                    <a:pt x="26" y="176"/>
                    <a:pt x="26" y="176"/>
                  </a:cubicBezTo>
                  <a:cubicBezTo>
                    <a:pt x="18" y="176"/>
                    <a:pt x="12" y="169"/>
                    <a:pt x="12" y="16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8"/>
                    <a:pt x="8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7" y="0"/>
                    <a:pt x="124" y="6"/>
                    <a:pt x="124" y="1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5"/>
                    <a:pt x="123" y="176"/>
                    <a:pt x="122" y="176"/>
                  </a:cubicBezTo>
                  <a:close/>
                  <a:moveTo>
                    <a:pt x="12" y="4"/>
                  </a:moveTo>
                  <a:cubicBezTo>
                    <a:pt x="14" y="6"/>
                    <a:pt x="16" y="10"/>
                    <a:pt x="16" y="14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67"/>
                    <a:pt x="20" y="172"/>
                    <a:pt x="26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8"/>
                    <a:pt x="115" y="4"/>
                    <a:pt x="11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778626" y="3665538"/>
              <a:ext cx="447675" cy="95250"/>
            </a:xfrm>
            <a:custGeom>
              <a:avLst/>
              <a:gdLst>
                <a:gd name="T0" fmla="*/ 107 w 119"/>
                <a:gd name="T1" fmla="*/ 25 h 25"/>
                <a:gd name="T2" fmla="*/ 119 w 119"/>
                <a:gd name="T3" fmla="*/ 13 h 25"/>
                <a:gd name="T4" fmla="*/ 119 w 119"/>
                <a:gd name="T5" fmla="*/ 0 h 25"/>
                <a:gd name="T6" fmla="*/ 11 w 119"/>
                <a:gd name="T7" fmla="*/ 0 h 25"/>
                <a:gd name="T8" fmla="*/ 11 w 119"/>
                <a:gd name="T9" fmla="*/ 13 h 25"/>
                <a:gd name="T10" fmla="*/ 0 w 119"/>
                <a:gd name="T11" fmla="*/ 25 h 25"/>
                <a:gd name="T12" fmla="*/ 107 w 119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5">
                  <a:moveTo>
                    <a:pt x="107" y="25"/>
                  </a:moveTo>
                  <a:cubicBezTo>
                    <a:pt x="113" y="25"/>
                    <a:pt x="119" y="19"/>
                    <a:pt x="119" y="1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9"/>
                    <a:pt x="6" y="25"/>
                    <a:pt x="0" y="25"/>
                  </a:cubicBezTo>
                  <a:lnTo>
                    <a:pt x="107" y="25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8"/>
            <p:cNvSpPr>
              <a:spLocks noEditPoints="1"/>
            </p:cNvSpPr>
            <p:nvPr/>
          </p:nvSpPr>
          <p:spPr bwMode="auto">
            <a:xfrm>
              <a:off x="6770689" y="3657600"/>
              <a:ext cx="463550" cy="111125"/>
            </a:xfrm>
            <a:custGeom>
              <a:avLst/>
              <a:gdLst>
                <a:gd name="T0" fmla="*/ 109 w 123"/>
                <a:gd name="T1" fmla="*/ 29 h 29"/>
                <a:gd name="T2" fmla="*/ 2 w 123"/>
                <a:gd name="T3" fmla="*/ 29 h 29"/>
                <a:gd name="T4" fmla="*/ 0 w 123"/>
                <a:gd name="T5" fmla="*/ 27 h 29"/>
                <a:gd name="T6" fmla="*/ 2 w 123"/>
                <a:gd name="T7" fmla="*/ 25 h 29"/>
                <a:gd name="T8" fmla="*/ 11 w 123"/>
                <a:gd name="T9" fmla="*/ 15 h 29"/>
                <a:gd name="T10" fmla="*/ 11 w 123"/>
                <a:gd name="T11" fmla="*/ 2 h 29"/>
                <a:gd name="T12" fmla="*/ 13 w 123"/>
                <a:gd name="T13" fmla="*/ 0 h 29"/>
                <a:gd name="T14" fmla="*/ 121 w 123"/>
                <a:gd name="T15" fmla="*/ 0 h 29"/>
                <a:gd name="T16" fmla="*/ 123 w 123"/>
                <a:gd name="T17" fmla="*/ 2 h 29"/>
                <a:gd name="T18" fmla="*/ 123 w 123"/>
                <a:gd name="T19" fmla="*/ 15 h 29"/>
                <a:gd name="T20" fmla="*/ 109 w 123"/>
                <a:gd name="T21" fmla="*/ 29 h 29"/>
                <a:gd name="T22" fmla="*/ 11 w 123"/>
                <a:gd name="T23" fmla="*/ 25 h 29"/>
                <a:gd name="T24" fmla="*/ 109 w 123"/>
                <a:gd name="T25" fmla="*/ 25 h 29"/>
                <a:gd name="T26" fmla="*/ 119 w 123"/>
                <a:gd name="T27" fmla="*/ 15 h 29"/>
                <a:gd name="T28" fmla="*/ 119 w 123"/>
                <a:gd name="T29" fmla="*/ 4 h 29"/>
                <a:gd name="T30" fmla="*/ 15 w 123"/>
                <a:gd name="T31" fmla="*/ 4 h 29"/>
                <a:gd name="T32" fmla="*/ 15 w 123"/>
                <a:gd name="T33" fmla="*/ 15 h 29"/>
                <a:gd name="T34" fmla="*/ 11 w 123"/>
                <a:gd name="T3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29">
                  <a:moveTo>
                    <a:pt x="109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7" y="25"/>
                    <a:pt x="11" y="20"/>
                    <a:pt x="11" y="1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2" y="0"/>
                    <a:pt x="123" y="1"/>
                    <a:pt x="123" y="2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22"/>
                    <a:pt x="116" y="29"/>
                    <a:pt x="109" y="29"/>
                  </a:cubicBezTo>
                  <a:close/>
                  <a:moveTo>
                    <a:pt x="11" y="25"/>
                  </a:moveTo>
                  <a:cubicBezTo>
                    <a:pt x="109" y="25"/>
                    <a:pt x="109" y="25"/>
                    <a:pt x="109" y="25"/>
                  </a:cubicBezTo>
                  <a:cubicBezTo>
                    <a:pt x="114" y="25"/>
                    <a:pt x="119" y="20"/>
                    <a:pt x="119" y="15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9"/>
                    <a:pt x="14" y="22"/>
                    <a:pt x="11" y="2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9"/>
            <p:cNvSpPr/>
            <p:nvPr/>
          </p:nvSpPr>
          <p:spPr bwMode="auto">
            <a:xfrm>
              <a:off x="7097714" y="3535363"/>
              <a:ext cx="169863" cy="53975"/>
            </a:xfrm>
            <a:custGeom>
              <a:avLst/>
              <a:gdLst>
                <a:gd name="T0" fmla="*/ 45 w 45"/>
                <a:gd name="T1" fmla="*/ 14 h 14"/>
                <a:gd name="T2" fmla="*/ 0 w 45"/>
                <a:gd name="T3" fmla="*/ 14 h 14"/>
                <a:gd name="T4" fmla="*/ 0 w 45"/>
                <a:gd name="T5" fmla="*/ 5 h 14"/>
                <a:gd name="T6" fmla="*/ 5 w 45"/>
                <a:gd name="T7" fmla="*/ 0 h 14"/>
                <a:gd name="T8" fmla="*/ 40 w 45"/>
                <a:gd name="T9" fmla="*/ 0 h 14"/>
                <a:gd name="T10" fmla="*/ 45 w 45"/>
                <a:gd name="T11" fmla="*/ 5 h 14"/>
                <a:gd name="T12" fmla="*/ 45 w 4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">
                  <a:moveTo>
                    <a:pt x="45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2"/>
                    <a:pt x="45" y="5"/>
                  </a:cubicBezTo>
                  <a:lnTo>
                    <a:pt x="45" y="14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0"/>
            <p:cNvSpPr/>
            <p:nvPr/>
          </p:nvSpPr>
          <p:spPr bwMode="auto">
            <a:xfrm>
              <a:off x="7207251" y="3535363"/>
              <a:ext cx="60325" cy="53975"/>
            </a:xfrm>
            <a:custGeom>
              <a:avLst/>
              <a:gdLst>
                <a:gd name="T0" fmla="*/ 11 w 16"/>
                <a:gd name="T1" fmla="*/ 0 h 14"/>
                <a:gd name="T2" fmla="*/ 0 w 16"/>
                <a:gd name="T3" fmla="*/ 0 h 14"/>
                <a:gd name="T4" fmla="*/ 5 w 16"/>
                <a:gd name="T5" fmla="*/ 5 h 14"/>
                <a:gd name="T6" fmla="*/ 5 w 16"/>
                <a:gd name="T7" fmla="*/ 14 h 14"/>
                <a:gd name="T8" fmla="*/ 16 w 16"/>
                <a:gd name="T9" fmla="*/ 14 h 14"/>
                <a:gd name="T10" fmla="*/ 16 w 16"/>
                <a:gd name="T11" fmla="*/ 5 h 14"/>
                <a:gd name="T12" fmla="*/ 11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2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81"/>
            <p:cNvSpPr>
              <a:spLocks noEditPoints="1"/>
            </p:cNvSpPr>
            <p:nvPr/>
          </p:nvSpPr>
          <p:spPr bwMode="auto">
            <a:xfrm>
              <a:off x="7091364" y="3527425"/>
              <a:ext cx="184150" cy="69850"/>
            </a:xfrm>
            <a:custGeom>
              <a:avLst/>
              <a:gdLst>
                <a:gd name="T0" fmla="*/ 47 w 49"/>
                <a:gd name="T1" fmla="*/ 18 h 18"/>
                <a:gd name="T2" fmla="*/ 2 w 49"/>
                <a:gd name="T3" fmla="*/ 18 h 18"/>
                <a:gd name="T4" fmla="*/ 0 w 49"/>
                <a:gd name="T5" fmla="*/ 16 h 18"/>
                <a:gd name="T6" fmla="*/ 0 w 49"/>
                <a:gd name="T7" fmla="*/ 7 h 18"/>
                <a:gd name="T8" fmla="*/ 7 w 49"/>
                <a:gd name="T9" fmla="*/ 0 h 18"/>
                <a:gd name="T10" fmla="*/ 42 w 49"/>
                <a:gd name="T11" fmla="*/ 0 h 18"/>
                <a:gd name="T12" fmla="*/ 49 w 49"/>
                <a:gd name="T13" fmla="*/ 7 h 18"/>
                <a:gd name="T14" fmla="*/ 49 w 49"/>
                <a:gd name="T15" fmla="*/ 16 h 18"/>
                <a:gd name="T16" fmla="*/ 47 w 49"/>
                <a:gd name="T17" fmla="*/ 18 h 18"/>
                <a:gd name="T18" fmla="*/ 4 w 49"/>
                <a:gd name="T19" fmla="*/ 14 h 18"/>
                <a:gd name="T20" fmla="*/ 45 w 49"/>
                <a:gd name="T21" fmla="*/ 14 h 18"/>
                <a:gd name="T22" fmla="*/ 45 w 49"/>
                <a:gd name="T23" fmla="*/ 7 h 18"/>
                <a:gd name="T24" fmla="*/ 42 w 49"/>
                <a:gd name="T25" fmla="*/ 4 h 18"/>
                <a:gd name="T26" fmla="*/ 7 w 49"/>
                <a:gd name="T27" fmla="*/ 4 h 18"/>
                <a:gd name="T28" fmla="*/ 4 w 49"/>
                <a:gd name="T29" fmla="*/ 7 h 18"/>
                <a:gd name="T30" fmla="*/ 4 w 49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18">
                  <a:moveTo>
                    <a:pt x="47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7"/>
                    <a:pt x="48" y="18"/>
                    <a:pt x="47" y="18"/>
                  </a:cubicBezTo>
                  <a:close/>
                  <a:moveTo>
                    <a:pt x="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"/>
                    <a:pt x="43" y="4"/>
                    <a:pt x="42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5"/>
                    <a:pt x="4" y="7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82"/>
            <p:cNvSpPr/>
            <p:nvPr/>
          </p:nvSpPr>
          <p:spPr bwMode="auto">
            <a:xfrm>
              <a:off x="7056439" y="3589338"/>
              <a:ext cx="252413" cy="171450"/>
            </a:xfrm>
            <a:custGeom>
              <a:avLst/>
              <a:gdLst>
                <a:gd name="T0" fmla="*/ 58 w 67"/>
                <a:gd name="T1" fmla="*/ 38 h 45"/>
                <a:gd name="T2" fmla="*/ 49 w 67"/>
                <a:gd name="T3" fmla="*/ 45 h 45"/>
                <a:gd name="T4" fmla="*/ 18 w 67"/>
                <a:gd name="T5" fmla="*/ 45 h 45"/>
                <a:gd name="T6" fmla="*/ 9 w 67"/>
                <a:gd name="T7" fmla="*/ 38 h 45"/>
                <a:gd name="T8" fmla="*/ 1 w 67"/>
                <a:gd name="T9" fmla="*/ 13 h 45"/>
                <a:gd name="T10" fmla="*/ 2 w 67"/>
                <a:gd name="T11" fmla="*/ 4 h 45"/>
                <a:gd name="T12" fmla="*/ 10 w 67"/>
                <a:gd name="T13" fmla="*/ 0 h 45"/>
                <a:gd name="T14" fmla="*/ 57 w 67"/>
                <a:gd name="T15" fmla="*/ 0 h 45"/>
                <a:gd name="T16" fmla="*/ 65 w 67"/>
                <a:gd name="T17" fmla="*/ 4 h 45"/>
                <a:gd name="T18" fmla="*/ 66 w 67"/>
                <a:gd name="T19" fmla="*/ 13 h 45"/>
                <a:gd name="T20" fmla="*/ 58 w 67"/>
                <a:gd name="T2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5">
                  <a:moveTo>
                    <a:pt x="58" y="38"/>
                  </a:moveTo>
                  <a:cubicBezTo>
                    <a:pt x="57" y="42"/>
                    <a:pt x="53" y="45"/>
                    <a:pt x="4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4" y="45"/>
                    <a:pt x="10" y="42"/>
                    <a:pt x="9" y="3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0"/>
                    <a:pt x="0" y="6"/>
                    <a:pt x="2" y="4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1"/>
                    <a:pt x="65" y="4"/>
                  </a:cubicBezTo>
                  <a:cubicBezTo>
                    <a:pt x="66" y="6"/>
                    <a:pt x="67" y="10"/>
                    <a:pt x="66" y="13"/>
                  </a:cubicBezTo>
                  <a:lnTo>
                    <a:pt x="58" y="38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3"/>
            <p:cNvSpPr/>
            <p:nvPr/>
          </p:nvSpPr>
          <p:spPr bwMode="auto">
            <a:xfrm>
              <a:off x="7196139" y="3589338"/>
              <a:ext cx="112713" cy="171450"/>
            </a:xfrm>
            <a:custGeom>
              <a:avLst/>
              <a:gdLst>
                <a:gd name="T0" fmla="*/ 28 w 30"/>
                <a:gd name="T1" fmla="*/ 4 h 45"/>
                <a:gd name="T2" fmla="*/ 20 w 30"/>
                <a:gd name="T3" fmla="*/ 0 h 45"/>
                <a:gd name="T4" fmla="*/ 8 w 30"/>
                <a:gd name="T5" fmla="*/ 0 h 45"/>
                <a:gd name="T6" fmla="*/ 16 w 30"/>
                <a:gd name="T7" fmla="*/ 4 h 45"/>
                <a:gd name="T8" fmla="*/ 17 w 30"/>
                <a:gd name="T9" fmla="*/ 13 h 45"/>
                <a:gd name="T10" fmla="*/ 9 w 30"/>
                <a:gd name="T11" fmla="*/ 38 h 45"/>
                <a:gd name="T12" fmla="*/ 0 w 30"/>
                <a:gd name="T13" fmla="*/ 45 h 45"/>
                <a:gd name="T14" fmla="*/ 12 w 30"/>
                <a:gd name="T15" fmla="*/ 45 h 45"/>
                <a:gd name="T16" fmla="*/ 21 w 30"/>
                <a:gd name="T17" fmla="*/ 38 h 45"/>
                <a:gd name="T18" fmla="*/ 29 w 30"/>
                <a:gd name="T19" fmla="*/ 13 h 45"/>
                <a:gd name="T20" fmla="*/ 28 w 30"/>
                <a:gd name="T21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5">
                  <a:moveTo>
                    <a:pt x="28" y="4"/>
                  </a:moveTo>
                  <a:cubicBezTo>
                    <a:pt x="26" y="1"/>
                    <a:pt x="23" y="0"/>
                    <a:pt x="2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4" y="1"/>
                    <a:pt x="16" y="4"/>
                  </a:cubicBezTo>
                  <a:cubicBezTo>
                    <a:pt x="18" y="6"/>
                    <a:pt x="18" y="10"/>
                    <a:pt x="17" y="13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42"/>
                    <a:pt x="4" y="45"/>
                    <a:pt x="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6" y="45"/>
                    <a:pt x="20" y="42"/>
                    <a:pt x="21" y="38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0"/>
                    <a:pt x="29" y="6"/>
                    <a:pt x="28" y="4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4"/>
            <p:cNvSpPr>
              <a:spLocks noEditPoints="1"/>
            </p:cNvSpPr>
            <p:nvPr/>
          </p:nvSpPr>
          <p:spPr bwMode="auto">
            <a:xfrm>
              <a:off x="7050089" y="3581400"/>
              <a:ext cx="266700" cy="187325"/>
            </a:xfrm>
            <a:custGeom>
              <a:avLst/>
              <a:gdLst>
                <a:gd name="T0" fmla="*/ 51 w 71"/>
                <a:gd name="T1" fmla="*/ 49 h 49"/>
                <a:gd name="T2" fmla="*/ 20 w 71"/>
                <a:gd name="T3" fmla="*/ 49 h 49"/>
                <a:gd name="T4" fmla="*/ 9 w 71"/>
                <a:gd name="T5" fmla="*/ 40 h 49"/>
                <a:gd name="T6" fmla="*/ 1 w 71"/>
                <a:gd name="T7" fmla="*/ 15 h 49"/>
                <a:gd name="T8" fmla="*/ 3 w 71"/>
                <a:gd name="T9" fmla="*/ 5 h 49"/>
                <a:gd name="T10" fmla="*/ 12 w 71"/>
                <a:gd name="T11" fmla="*/ 0 h 49"/>
                <a:gd name="T12" fmla="*/ 59 w 71"/>
                <a:gd name="T13" fmla="*/ 0 h 49"/>
                <a:gd name="T14" fmla="*/ 68 w 71"/>
                <a:gd name="T15" fmla="*/ 5 h 49"/>
                <a:gd name="T16" fmla="*/ 70 w 71"/>
                <a:gd name="T17" fmla="*/ 15 h 49"/>
                <a:gd name="T18" fmla="*/ 62 w 71"/>
                <a:gd name="T19" fmla="*/ 40 h 49"/>
                <a:gd name="T20" fmla="*/ 51 w 71"/>
                <a:gd name="T21" fmla="*/ 49 h 49"/>
                <a:gd name="T22" fmla="*/ 12 w 71"/>
                <a:gd name="T23" fmla="*/ 4 h 49"/>
                <a:gd name="T24" fmla="*/ 6 w 71"/>
                <a:gd name="T25" fmla="*/ 7 h 49"/>
                <a:gd name="T26" fmla="*/ 5 w 71"/>
                <a:gd name="T27" fmla="*/ 14 h 49"/>
                <a:gd name="T28" fmla="*/ 13 w 71"/>
                <a:gd name="T29" fmla="*/ 39 h 49"/>
                <a:gd name="T30" fmla="*/ 20 w 71"/>
                <a:gd name="T31" fmla="*/ 45 h 49"/>
                <a:gd name="T32" fmla="*/ 51 w 71"/>
                <a:gd name="T33" fmla="*/ 45 h 49"/>
                <a:gd name="T34" fmla="*/ 58 w 71"/>
                <a:gd name="T35" fmla="*/ 39 h 49"/>
                <a:gd name="T36" fmla="*/ 66 w 71"/>
                <a:gd name="T37" fmla="*/ 14 h 49"/>
                <a:gd name="T38" fmla="*/ 65 w 71"/>
                <a:gd name="T39" fmla="*/ 7 h 49"/>
                <a:gd name="T40" fmla="*/ 59 w 71"/>
                <a:gd name="T41" fmla="*/ 4 h 49"/>
                <a:gd name="T42" fmla="*/ 12 w 71"/>
                <a:gd name="T4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49">
                  <a:moveTo>
                    <a:pt x="51" y="49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15" y="49"/>
                    <a:pt x="11" y="45"/>
                    <a:pt x="9" y="4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6" y="2"/>
                    <a:pt x="68" y="5"/>
                  </a:cubicBezTo>
                  <a:cubicBezTo>
                    <a:pt x="70" y="8"/>
                    <a:pt x="71" y="12"/>
                    <a:pt x="70" y="15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5"/>
                    <a:pt x="56" y="49"/>
                    <a:pt x="51" y="49"/>
                  </a:cubicBezTo>
                  <a:close/>
                  <a:moveTo>
                    <a:pt x="12" y="4"/>
                  </a:moveTo>
                  <a:cubicBezTo>
                    <a:pt x="10" y="4"/>
                    <a:pt x="7" y="5"/>
                    <a:pt x="6" y="7"/>
                  </a:cubicBezTo>
                  <a:cubicBezTo>
                    <a:pt x="4" y="9"/>
                    <a:pt x="4" y="12"/>
                    <a:pt x="5" y="14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3"/>
                    <a:pt x="17" y="45"/>
                    <a:pt x="20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4" y="45"/>
                    <a:pt x="57" y="43"/>
                    <a:pt x="58" y="39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2"/>
                    <a:pt x="67" y="9"/>
                    <a:pt x="65" y="7"/>
                  </a:cubicBezTo>
                  <a:cubicBezTo>
                    <a:pt x="64" y="5"/>
                    <a:pt x="61" y="4"/>
                    <a:pt x="59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5"/>
            <p:cNvSpPr/>
            <p:nvPr/>
          </p:nvSpPr>
          <p:spPr bwMode="auto">
            <a:xfrm>
              <a:off x="6800851" y="3203575"/>
              <a:ext cx="241300" cy="15875"/>
            </a:xfrm>
            <a:custGeom>
              <a:avLst/>
              <a:gdLst>
                <a:gd name="T0" fmla="*/ 62 w 64"/>
                <a:gd name="T1" fmla="*/ 4 h 4"/>
                <a:gd name="T2" fmla="*/ 2 w 64"/>
                <a:gd name="T3" fmla="*/ 4 h 4"/>
                <a:gd name="T4" fmla="*/ 0 w 64"/>
                <a:gd name="T5" fmla="*/ 2 h 4"/>
                <a:gd name="T6" fmla="*/ 2 w 64"/>
                <a:gd name="T7" fmla="*/ 0 h 4"/>
                <a:gd name="T8" fmla="*/ 62 w 64"/>
                <a:gd name="T9" fmla="*/ 0 h 4"/>
                <a:gd name="T10" fmla="*/ 64 w 64"/>
                <a:gd name="T11" fmla="*/ 2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6"/>
            <p:cNvSpPr/>
            <p:nvPr/>
          </p:nvSpPr>
          <p:spPr bwMode="auto">
            <a:xfrm>
              <a:off x="6800851" y="3273425"/>
              <a:ext cx="241300" cy="11113"/>
            </a:xfrm>
            <a:custGeom>
              <a:avLst/>
              <a:gdLst>
                <a:gd name="T0" fmla="*/ 62 w 64"/>
                <a:gd name="T1" fmla="*/ 3 h 3"/>
                <a:gd name="T2" fmla="*/ 2 w 64"/>
                <a:gd name="T3" fmla="*/ 3 h 3"/>
                <a:gd name="T4" fmla="*/ 0 w 64"/>
                <a:gd name="T5" fmla="*/ 2 h 3"/>
                <a:gd name="T6" fmla="*/ 2 w 64"/>
                <a:gd name="T7" fmla="*/ 0 h 3"/>
                <a:gd name="T8" fmla="*/ 62 w 64"/>
                <a:gd name="T9" fmla="*/ 0 h 3"/>
                <a:gd name="T10" fmla="*/ 64 w 64"/>
                <a:gd name="T11" fmla="*/ 2 h 3"/>
                <a:gd name="T12" fmla="*/ 62 w 6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">
                  <a:moveTo>
                    <a:pt x="6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4" y="2"/>
                  </a:cubicBezTo>
                  <a:cubicBezTo>
                    <a:pt x="64" y="3"/>
                    <a:pt x="63" y="3"/>
                    <a:pt x="6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7"/>
            <p:cNvSpPr/>
            <p:nvPr/>
          </p:nvSpPr>
          <p:spPr bwMode="auto">
            <a:xfrm>
              <a:off x="6800851" y="3336925"/>
              <a:ext cx="241300" cy="15875"/>
            </a:xfrm>
            <a:custGeom>
              <a:avLst/>
              <a:gdLst>
                <a:gd name="T0" fmla="*/ 62 w 64"/>
                <a:gd name="T1" fmla="*/ 4 h 4"/>
                <a:gd name="T2" fmla="*/ 2 w 64"/>
                <a:gd name="T3" fmla="*/ 4 h 4"/>
                <a:gd name="T4" fmla="*/ 0 w 64"/>
                <a:gd name="T5" fmla="*/ 2 h 4"/>
                <a:gd name="T6" fmla="*/ 2 w 64"/>
                <a:gd name="T7" fmla="*/ 0 h 4"/>
                <a:gd name="T8" fmla="*/ 62 w 64"/>
                <a:gd name="T9" fmla="*/ 0 h 4"/>
                <a:gd name="T10" fmla="*/ 64 w 64"/>
                <a:gd name="T11" fmla="*/ 2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8"/>
            <p:cNvSpPr/>
            <p:nvPr/>
          </p:nvSpPr>
          <p:spPr bwMode="auto">
            <a:xfrm>
              <a:off x="6800851" y="3402013"/>
              <a:ext cx="241300" cy="15875"/>
            </a:xfrm>
            <a:custGeom>
              <a:avLst/>
              <a:gdLst>
                <a:gd name="T0" fmla="*/ 62 w 64"/>
                <a:gd name="T1" fmla="*/ 4 h 4"/>
                <a:gd name="T2" fmla="*/ 2 w 64"/>
                <a:gd name="T3" fmla="*/ 4 h 4"/>
                <a:gd name="T4" fmla="*/ 0 w 64"/>
                <a:gd name="T5" fmla="*/ 2 h 4"/>
                <a:gd name="T6" fmla="*/ 2 w 64"/>
                <a:gd name="T7" fmla="*/ 0 h 4"/>
                <a:gd name="T8" fmla="*/ 62 w 64"/>
                <a:gd name="T9" fmla="*/ 0 h 4"/>
                <a:gd name="T10" fmla="*/ 64 w 64"/>
                <a:gd name="T11" fmla="*/ 2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9"/>
            <p:cNvSpPr/>
            <p:nvPr/>
          </p:nvSpPr>
          <p:spPr bwMode="auto">
            <a:xfrm>
              <a:off x="6800851" y="3467100"/>
              <a:ext cx="241300" cy="15875"/>
            </a:xfrm>
            <a:custGeom>
              <a:avLst/>
              <a:gdLst>
                <a:gd name="T0" fmla="*/ 62 w 64"/>
                <a:gd name="T1" fmla="*/ 4 h 4"/>
                <a:gd name="T2" fmla="*/ 2 w 64"/>
                <a:gd name="T3" fmla="*/ 4 h 4"/>
                <a:gd name="T4" fmla="*/ 0 w 64"/>
                <a:gd name="T5" fmla="*/ 2 h 4"/>
                <a:gd name="T6" fmla="*/ 2 w 64"/>
                <a:gd name="T7" fmla="*/ 0 h 4"/>
                <a:gd name="T8" fmla="*/ 62 w 64"/>
                <a:gd name="T9" fmla="*/ 0 h 4"/>
                <a:gd name="T10" fmla="*/ 64 w 64"/>
                <a:gd name="T11" fmla="*/ 2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90"/>
            <p:cNvSpPr/>
            <p:nvPr/>
          </p:nvSpPr>
          <p:spPr bwMode="auto">
            <a:xfrm>
              <a:off x="6973889" y="3192463"/>
              <a:ext cx="301625" cy="342900"/>
            </a:xfrm>
            <a:custGeom>
              <a:avLst/>
              <a:gdLst>
                <a:gd name="T0" fmla="*/ 33 w 80"/>
                <a:gd name="T1" fmla="*/ 71 h 90"/>
                <a:gd name="T2" fmla="*/ 41 w 80"/>
                <a:gd name="T3" fmla="*/ 74 h 90"/>
                <a:gd name="T4" fmla="*/ 52 w 80"/>
                <a:gd name="T5" fmla="*/ 66 h 90"/>
                <a:gd name="T6" fmla="*/ 48 w 80"/>
                <a:gd name="T7" fmla="*/ 59 h 90"/>
                <a:gd name="T8" fmla="*/ 58 w 80"/>
                <a:gd name="T9" fmla="*/ 60 h 90"/>
                <a:gd name="T10" fmla="*/ 74 w 80"/>
                <a:gd name="T11" fmla="*/ 33 h 90"/>
                <a:gd name="T12" fmla="*/ 67 w 80"/>
                <a:gd name="T13" fmla="*/ 28 h 90"/>
                <a:gd name="T14" fmla="*/ 77 w 80"/>
                <a:gd name="T15" fmla="*/ 25 h 90"/>
                <a:gd name="T16" fmla="*/ 79 w 80"/>
                <a:gd name="T17" fmla="*/ 0 h 90"/>
                <a:gd name="T18" fmla="*/ 41 w 80"/>
                <a:gd name="T19" fmla="*/ 12 h 90"/>
                <a:gd name="T20" fmla="*/ 39 w 80"/>
                <a:gd name="T21" fmla="*/ 22 h 90"/>
                <a:gd name="T22" fmla="*/ 34 w 80"/>
                <a:gd name="T23" fmla="*/ 16 h 90"/>
                <a:gd name="T24" fmla="*/ 9 w 80"/>
                <a:gd name="T25" fmla="*/ 48 h 90"/>
                <a:gd name="T26" fmla="*/ 14 w 80"/>
                <a:gd name="T27" fmla="*/ 57 h 90"/>
                <a:gd name="T28" fmla="*/ 6 w 80"/>
                <a:gd name="T29" fmla="*/ 56 h 90"/>
                <a:gd name="T30" fmla="*/ 0 w 80"/>
                <a:gd name="T31" fmla="*/ 90 h 90"/>
                <a:gd name="T32" fmla="*/ 35 w 80"/>
                <a:gd name="T33" fmla="*/ 78 h 90"/>
                <a:gd name="T34" fmla="*/ 33 w 80"/>
                <a:gd name="T35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0">
                  <a:moveTo>
                    <a:pt x="33" y="71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5" y="72"/>
                    <a:pt x="49" y="69"/>
                    <a:pt x="52" y="66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6" y="51"/>
                    <a:pt x="71" y="42"/>
                    <a:pt x="74" y="33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0" y="11"/>
                    <a:pt x="79" y="0"/>
                    <a:pt x="79" y="0"/>
                  </a:cubicBezTo>
                  <a:cubicBezTo>
                    <a:pt x="79" y="0"/>
                    <a:pt x="60" y="0"/>
                    <a:pt x="41" y="1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5" y="23"/>
                    <a:pt x="16" y="34"/>
                    <a:pt x="9" y="4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65"/>
                    <a:pt x="1" y="76"/>
                    <a:pt x="0" y="90"/>
                  </a:cubicBezTo>
                  <a:cubicBezTo>
                    <a:pt x="14" y="87"/>
                    <a:pt x="26" y="83"/>
                    <a:pt x="35" y="78"/>
                  </a:cubicBezTo>
                  <a:lnTo>
                    <a:pt x="33" y="7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91"/>
            <p:cNvSpPr/>
            <p:nvPr/>
          </p:nvSpPr>
          <p:spPr bwMode="auto">
            <a:xfrm>
              <a:off x="6973889" y="3192463"/>
              <a:ext cx="301625" cy="342900"/>
            </a:xfrm>
            <a:custGeom>
              <a:avLst/>
              <a:gdLst>
                <a:gd name="T0" fmla="*/ 79 w 80"/>
                <a:gd name="T1" fmla="*/ 0 h 90"/>
                <a:gd name="T2" fmla="*/ 69 w 80"/>
                <a:gd name="T3" fmla="*/ 1 h 90"/>
                <a:gd name="T4" fmla="*/ 67 w 80"/>
                <a:gd name="T5" fmla="*/ 19 h 90"/>
                <a:gd name="T6" fmla="*/ 66 w 80"/>
                <a:gd name="T7" fmla="*/ 21 h 90"/>
                <a:gd name="T8" fmla="*/ 62 w 80"/>
                <a:gd name="T9" fmla="*/ 22 h 90"/>
                <a:gd name="T10" fmla="*/ 60 w 80"/>
                <a:gd name="T11" fmla="*/ 24 h 90"/>
                <a:gd name="T12" fmla="*/ 61 w 80"/>
                <a:gd name="T13" fmla="*/ 26 h 90"/>
                <a:gd name="T14" fmla="*/ 63 w 80"/>
                <a:gd name="T15" fmla="*/ 27 h 90"/>
                <a:gd name="T16" fmla="*/ 64 w 80"/>
                <a:gd name="T17" fmla="*/ 30 h 90"/>
                <a:gd name="T18" fmla="*/ 49 w 80"/>
                <a:gd name="T19" fmla="*/ 55 h 90"/>
                <a:gd name="T20" fmla="*/ 47 w 80"/>
                <a:gd name="T21" fmla="*/ 55 h 90"/>
                <a:gd name="T22" fmla="*/ 43 w 80"/>
                <a:gd name="T23" fmla="*/ 55 h 90"/>
                <a:gd name="T24" fmla="*/ 41 w 80"/>
                <a:gd name="T25" fmla="*/ 56 h 90"/>
                <a:gd name="T26" fmla="*/ 41 w 80"/>
                <a:gd name="T27" fmla="*/ 59 h 90"/>
                <a:gd name="T28" fmla="*/ 42 w 80"/>
                <a:gd name="T29" fmla="*/ 59 h 90"/>
                <a:gd name="T30" fmla="*/ 41 w 80"/>
                <a:gd name="T31" fmla="*/ 62 h 90"/>
                <a:gd name="T32" fmla="*/ 32 w 80"/>
                <a:gd name="T33" fmla="*/ 69 h 90"/>
                <a:gd name="T34" fmla="*/ 30 w 80"/>
                <a:gd name="T35" fmla="*/ 69 h 90"/>
                <a:gd name="T36" fmla="*/ 28 w 80"/>
                <a:gd name="T37" fmla="*/ 68 h 90"/>
                <a:gd name="T38" fmla="*/ 25 w 80"/>
                <a:gd name="T39" fmla="*/ 69 h 90"/>
                <a:gd name="T40" fmla="*/ 25 w 80"/>
                <a:gd name="T41" fmla="*/ 71 h 90"/>
                <a:gd name="T42" fmla="*/ 23 w 80"/>
                <a:gd name="T43" fmla="*/ 74 h 90"/>
                <a:gd name="T44" fmla="*/ 1 w 80"/>
                <a:gd name="T45" fmla="*/ 82 h 90"/>
                <a:gd name="T46" fmla="*/ 0 w 80"/>
                <a:gd name="T47" fmla="*/ 90 h 90"/>
                <a:gd name="T48" fmla="*/ 35 w 80"/>
                <a:gd name="T49" fmla="*/ 78 h 90"/>
                <a:gd name="T50" fmla="*/ 33 w 80"/>
                <a:gd name="T51" fmla="*/ 71 h 90"/>
                <a:gd name="T52" fmla="*/ 41 w 80"/>
                <a:gd name="T53" fmla="*/ 74 h 90"/>
                <a:gd name="T54" fmla="*/ 52 w 80"/>
                <a:gd name="T55" fmla="*/ 66 h 90"/>
                <a:gd name="T56" fmla="*/ 48 w 80"/>
                <a:gd name="T57" fmla="*/ 59 h 90"/>
                <a:gd name="T58" fmla="*/ 58 w 80"/>
                <a:gd name="T59" fmla="*/ 60 h 90"/>
                <a:gd name="T60" fmla="*/ 74 w 80"/>
                <a:gd name="T61" fmla="*/ 33 h 90"/>
                <a:gd name="T62" fmla="*/ 67 w 80"/>
                <a:gd name="T63" fmla="*/ 28 h 90"/>
                <a:gd name="T64" fmla="*/ 77 w 80"/>
                <a:gd name="T65" fmla="*/ 25 h 90"/>
                <a:gd name="T66" fmla="*/ 79 w 80"/>
                <a:gd name="T6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90">
                  <a:moveTo>
                    <a:pt x="79" y="0"/>
                  </a:moveTo>
                  <a:cubicBezTo>
                    <a:pt x="79" y="0"/>
                    <a:pt x="75" y="0"/>
                    <a:pt x="69" y="1"/>
                  </a:cubicBezTo>
                  <a:cubicBezTo>
                    <a:pt x="69" y="5"/>
                    <a:pt x="69" y="12"/>
                    <a:pt x="67" y="19"/>
                  </a:cubicBezTo>
                  <a:cubicBezTo>
                    <a:pt x="67" y="20"/>
                    <a:pt x="66" y="20"/>
                    <a:pt x="66" y="2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2"/>
                    <a:pt x="60" y="23"/>
                    <a:pt x="60" y="24"/>
                  </a:cubicBezTo>
                  <a:cubicBezTo>
                    <a:pt x="60" y="25"/>
                    <a:pt x="61" y="26"/>
                    <a:pt x="61" y="26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8"/>
                    <a:pt x="64" y="29"/>
                    <a:pt x="64" y="30"/>
                  </a:cubicBezTo>
                  <a:cubicBezTo>
                    <a:pt x="61" y="38"/>
                    <a:pt x="56" y="47"/>
                    <a:pt x="49" y="55"/>
                  </a:cubicBezTo>
                  <a:cubicBezTo>
                    <a:pt x="49" y="55"/>
                    <a:pt x="48" y="55"/>
                    <a:pt x="47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2" y="55"/>
                    <a:pt x="42" y="55"/>
                    <a:pt x="41" y="56"/>
                  </a:cubicBezTo>
                  <a:cubicBezTo>
                    <a:pt x="41" y="57"/>
                    <a:pt x="41" y="58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2"/>
                    <a:pt x="41" y="62"/>
                  </a:cubicBezTo>
                  <a:cubicBezTo>
                    <a:pt x="39" y="65"/>
                    <a:pt x="36" y="67"/>
                    <a:pt x="32" y="69"/>
                  </a:cubicBezTo>
                  <a:cubicBezTo>
                    <a:pt x="32" y="70"/>
                    <a:pt x="31" y="70"/>
                    <a:pt x="30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8"/>
                    <a:pt x="26" y="68"/>
                    <a:pt x="25" y="69"/>
                  </a:cubicBezTo>
                  <a:cubicBezTo>
                    <a:pt x="25" y="69"/>
                    <a:pt x="24" y="70"/>
                    <a:pt x="25" y="71"/>
                  </a:cubicBezTo>
                  <a:cubicBezTo>
                    <a:pt x="25" y="72"/>
                    <a:pt x="24" y="74"/>
                    <a:pt x="23" y="74"/>
                  </a:cubicBezTo>
                  <a:cubicBezTo>
                    <a:pt x="17" y="77"/>
                    <a:pt x="9" y="80"/>
                    <a:pt x="1" y="82"/>
                  </a:cubicBezTo>
                  <a:cubicBezTo>
                    <a:pt x="1" y="85"/>
                    <a:pt x="1" y="87"/>
                    <a:pt x="0" y="90"/>
                  </a:cubicBezTo>
                  <a:cubicBezTo>
                    <a:pt x="14" y="87"/>
                    <a:pt x="26" y="83"/>
                    <a:pt x="35" y="78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5" y="72"/>
                    <a:pt x="49" y="69"/>
                    <a:pt x="52" y="66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6" y="51"/>
                    <a:pt x="71" y="42"/>
                    <a:pt x="74" y="33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0" y="11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92"/>
            <p:cNvSpPr>
              <a:spLocks noEditPoints="1"/>
            </p:cNvSpPr>
            <p:nvPr/>
          </p:nvSpPr>
          <p:spPr bwMode="auto">
            <a:xfrm>
              <a:off x="6965951" y="3184525"/>
              <a:ext cx="317500" cy="355600"/>
            </a:xfrm>
            <a:custGeom>
              <a:avLst/>
              <a:gdLst>
                <a:gd name="T0" fmla="*/ 2 w 84"/>
                <a:gd name="T1" fmla="*/ 93 h 93"/>
                <a:gd name="T2" fmla="*/ 1 w 84"/>
                <a:gd name="T3" fmla="*/ 93 h 93"/>
                <a:gd name="T4" fmla="*/ 0 w 84"/>
                <a:gd name="T5" fmla="*/ 91 h 93"/>
                <a:gd name="T6" fmla="*/ 7 w 84"/>
                <a:gd name="T7" fmla="*/ 57 h 93"/>
                <a:gd name="T8" fmla="*/ 9 w 84"/>
                <a:gd name="T9" fmla="*/ 56 h 93"/>
                <a:gd name="T10" fmla="*/ 12 w 84"/>
                <a:gd name="T11" fmla="*/ 56 h 93"/>
                <a:gd name="T12" fmla="*/ 10 w 84"/>
                <a:gd name="T13" fmla="*/ 51 h 93"/>
                <a:gd name="T14" fmla="*/ 9 w 84"/>
                <a:gd name="T15" fmla="*/ 50 h 93"/>
                <a:gd name="T16" fmla="*/ 35 w 84"/>
                <a:gd name="T17" fmla="*/ 17 h 93"/>
                <a:gd name="T18" fmla="*/ 37 w 84"/>
                <a:gd name="T19" fmla="*/ 17 h 93"/>
                <a:gd name="T20" fmla="*/ 40 w 84"/>
                <a:gd name="T21" fmla="*/ 20 h 93"/>
                <a:gd name="T22" fmla="*/ 41 w 84"/>
                <a:gd name="T23" fmla="*/ 13 h 93"/>
                <a:gd name="T24" fmla="*/ 42 w 84"/>
                <a:gd name="T25" fmla="*/ 12 h 93"/>
                <a:gd name="T26" fmla="*/ 81 w 84"/>
                <a:gd name="T27" fmla="*/ 0 h 93"/>
                <a:gd name="T28" fmla="*/ 83 w 84"/>
                <a:gd name="T29" fmla="*/ 1 h 93"/>
                <a:gd name="T30" fmla="*/ 81 w 84"/>
                <a:gd name="T31" fmla="*/ 28 h 93"/>
                <a:gd name="T32" fmla="*/ 79 w 84"/>
                <a:gd name="T33" fmla="*/ 29 h 93"/>
                <a:gd name="T34" fmla="*/ 74 w 84"/>
                <a:gd name="T35" fmla="*/ 31 h 93"/>
                <a:gd name="T36" fmla="*/ 77 w 84"/>
                <a:gd name="T37" fmla="*/ 33 h 93"/>
                <a:gd name="T38" fmla="*/ 78 w 84"/>
                <a:gd name="T39" fmla="*/ 36 h 93"/>
                <a:gd name="T40" fmla="*/ 62 w 84"/>
                <a:gd name="T41" fmla="*/ 64 h 93"/>
                <a:gd name="T42" fmla="*/ 60 w 84"/>
                <a:gd name="T43" fmla="*/ 64 h 93"/>
                <a:gd name="T44" fmla="*/ 54 w 84"/>
                <a:gd name="T45" fmla="*/ 64 h 93"/>
                <a:gd name="T46" fmla="*/ 56 w 84"/>
                <a:gd name="T47" fmla="*/ 67 h 93"/>
                <a:gd name="T48" fmla="*/ 56 w 84"/>
                <a:gd name="T49" fmla="*/ 69 h 93"/>
                <a:gd name="T50" fmla="*/ 44 w 84"/>
                <a:gd name="T51" fmla="*/ 78 h 93"/>
                <a:gd name="T52" fmla="*/ 42 w 84"/>
                <a:gd name="T53" fmla="*/ 78 h 93"/>
                <a:gd name="T54" fmla="*/ 38 w 84"/>
                <a:gd name="T55" fmla="*/ 77 h 93"/>
                <a:gd name="T56" fmla="*/ 39 w 84"/>
                <a:gd name="T57" fmla="*/ 79 h 93"/>
                <a:gd name="T58" fmla="*/ 38 w 84"/>
                <a:gd name="T59" fmla="*/ 82 h 93"/>
                <a:gd name="T60" fmla="*/ 3 w 84"/>
                <a:gd name="T61" fmla="*/ 93 h 93"/>
                <a:gd name="T62" fmla="*/ 2 w 84"/>
                <a:gd name="T63" fmla="*/ 93 h 93"/>
                <a:gd name="T64" fmla="*/ 10 w 84"/>
                <a:gd name="T65" fmla="*/ 60 h 93"/>
                <a:gd name="T66" fmla="*/ 5 w 84"/>
                <a:gd name="T67" fmla="*/ 89 h 93"/>
                <a:gd name="T68" fmla="*/ 35 w 84"/>
                <a:gd name="T69" fmla="*/ 79 h 93"/>
                <a:gd name="T70" fmla="*/ 33 w 84"/>
                <a:gd name="T71" fmla="*/ 74 h 93"/>
                <a:gd name="T72" fmla="*/ 34 w 84"/>
                <a:gd name="T73" fmla="*/ 72 h 93"/>
                <a:gd name="T74" fmla="*/ 36 w 84"/>
                <a:gd name="T75" fmla="*/ 72 h 93"/>
                <a:gd name="T76" fmla="*/ 43 w 84"/>
                <a:gd name="T77" fmla="*/ 74 h 93"/>
                <a:gd name="T78" fmla="*/ 52 w 84"/>
                <a:gd name="T79" fmla="*/ 68 h 93"/>
                <a:gd name="T80" fmla="*/ 49 w 84"/>
                <a:gd name="T81" fmla="*/ 62 h 93"/>
                <a:gd name="T82" fmla="*/ 49 w 84"/>
                <a:gd name="T83" fmla="*/ 60 h 93"/>
                <a:gd name="T84" fmla="*/ 51 w 84"/>
                <a:gd name="T85" fmla="*/ 59 h 93"/>
                <a:gd name="T86" fmla="*/ 59 w 84"/>
                <a:gd name="T87" fmla="*/ 60 h 93"/>
                <a:gd name="T88" fmla="*/ 74 w 84"/>
                <a:gd name="T89" fmla="*/ 36 h 93"/>
                <a:gd name="T90" fmla="*/ 68 w 84"/>
                <a:gd name="T91" fmla="*/ 32 h 93"/>
                <a:gd name="T92" fmla="*/ 67 w 84"/>
                <a:gd name="T93" fmla="*/ 30 h 93"/>
                <a:gd name="T94" fmla="*/ 69 w 84"/>
                <a:gd name="T95" fmla="*/ 28 h 93"/>
                <a:gd name="T96" fmla="*/ 77 w 84"/>
                <a:gd name="T97" fmla="*/ 26 h 93"/>
                <a:gd name="T98" fmla="*/ 79 w 84"/>
                <a:gd name="T99" fmla="*/ 4 h 93"/>
                <a:gd name="T100" fmla="*/ 45 w 84"/>
                <a:gd name="T101" fmla="*/ 15 h 93"/>
                <a:gd name="T102" fmla="*/ 43 w 84"/>
                <a:gd name="T103" fmla="*/ 24 h 93"/>
                <a:gd name="T104" fmla="*/ 41 w 84"/>
                <a:gd name="T105" fmla="*/ 26 h 93"/>
                <a:gd name="T106" fmla="*/ 39 w 84"/>
                <a:gd name="T107" fmla="*/ 25 h 93"/>
                <a:gd name="T108" fmla="*/ 36 w 84"/>
                <a:gd name="T109" fmla="*/ 21 h 93"/>
                <a:gd name="T110" fmla="*/ 13 w 84"/>
                <a:gd name="T111" fmla="*/ 50 h 93"/>
                <a:gd name="T112" fmla="*/ 18 w 84"/>
                <a:gd name="T113" fmla="*/ 58 h 93"/>
                <a:gd name="T114" fmla="*/ 17 w 84"/>
                <a:gd name="T115" fmla="*/ 60 h 93"/>
                <a:gd name="T116" fmla="*/ 16 w 84"/>
                <a:gd name="T117" fmla="*/ 61 h 93"/>
                <a:gd name="T118" fmla="*/ 10 w 84"/>
                <a:gd name="T11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" h="93">
                  <a:moveTo>
                    <a:pt x="2" y="93"/>
                  </a:moveTo>
                  <a:cubicBezTo>
                    <a:pt x="2" y="93"/>
                    <a:pt x="1" y="93"/>
                    <a:pt x="1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1" y="79"/>
                    <a:pt x="3" y="67"/>
                    <a:pt x="7" y="57"/>
                  </a:cubicBezTo>
                  <a:cubicBezTo>
                    <a:pt x="7" y="56"/>
                    <a:pt x="8" y="56"/>
                    <a:pt x="9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9" y="50"/>
                    <a:pt x="9" y="50"/>
                  </a:cubicBezTo>
                  <a:cubicBezTo>
                    <a:pt x="15" y="36"/>
                    <a:pt x="24" y="25"/>
                    <a:pt x="35" y="17"/>
                  </a:cubicBezTo>
                  <a:cubicBezTo>
                    <a:pt x="36" y="16"/>
                    <a:pt x="37" y="16"/>
                    <a:pt x="37" y="1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2"/>
                  </a:cubicBezTo>
                  <a:cubicBezTo>
                    <a:pt x="61" y="0"/>
                    <a:pt x="80" y="0"/>
                    <a:pt x="81" y="0"/>
                  </a:cubicBezTo>
                  <a:cubicBezTo>
                    <a:pt x="82" y="0"/>
                    <a:pt x="83" y="0"/>
                    <a:pt x="83" y="1"/>
                  </a:cubicBezTo>
                  <a:cubicBezTo>
                    <a:pt x="83" y="2"/>
                    <a:pt x="84" y="13"/>
                    <a:pt x="81" y="28"/>
                  </a:cubicBezTo>
                  <a:cubicBezTo>
                    <a:pt x="80" y="28"/>
                    <a:pt x="80" y="29"/>
                    <a:pt x="79" y="29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8" y="35"/>
                    <a:pt x="78" y="36"/>
                  </a:cubicBezTo>
                  <a:cubicBezTo>
                    <a:pt x="74" y="46"/>
                    <a:pt x="69" y="56"/>
                    <a:pt x="62" y="64"/>
                  </a:cubicBezTo>
                  <a:cubicBezTo>
                    <a:pt x="61" y="64"/>
                    <a:pt x="61" y="64"/>
                    <a:pt x="60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8"/>
                    <a:pt x="56" y="69"/>
                    <a:pt x="56" y="69"/>
                  </a:cubicBezTo>
                  <a:cubicBezTo>
                    <a:pt x="52" y="73"/>
                    <a:pt x="48" y="76"/>
                    <a:pt x="44" y="78"/>
                  </a:cubicBezTo>
                  <a:cubicBezTo>
                    <a:pt x="44" y="78"/>
                    <a:pt x="43" y="79"/>
                    <a:pt x="42" y="78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80"/>
                    <a:pt x="39" y="81"/>
                    <a:pt x="38" y="82"/>
                  </a:cubicBezTo>
                  <a:cubicBezTo>
                    <a:pt x="28" y="87"/>
                    <a:pt x="16" y="91"/>
                    <a:pt x="3" y="93"/>
                  </a:cubicBezTo>
                  <a:cubicBezTo>
                    <a:pt x="3" y="93"/>
                    <a:pt x="3" y="93"/>
                    <a:pt x="2" y="93"/>
                  </a:cubicBezTo>
                  <a:close/>
                  <a:moveTo>
                    <a:pt x="10" y="60"/>
                  </a:moveTo>
                  <a:cubicBezTo>
                    <a:pt x="7" y="69"/>
                    <a:pt x="5" y="79"/>
                    <a:pt x="5" y="89"/>
                  </a:cubicBezTo>
                  <a:cubicBezTo>
                    <a:pt x="16" y="87"/>
                    <a:pt x="26" y="83"/>
                    <a:pt x="35" y="79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3"/>
                    <a:pt x="33" y="73"/>
                    <a:pt x="34" y="72"/>
                  </a:cubicBezTo>
                  <a:cubicBezTo>
                    <a:pt x="34" y="72"/>
                    <a:pt x="35" y="71"/>
                    <a:pt x="36" y="72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2"/>
                    <a:pt x="49" y="70"/>
                    <a:pt x="52" y="68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8" y="62"/>
                    <a:pt x="48" y="61"/>
                    <a:pt x="49" y="60"/>
                  </a:cubicBezTo>
                  <a:cubicBezTo>
                    <a:pt x="49" y="60"/>
                    <a:pt x="50" y="59"/>
                    <a:pt x="51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6" y="53"/>
                    <a:pt x="71" y="45"/>
                    <a:pt x="74" y="36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0"/>
                  </a:cubicBezTo>
                  <a:cubicBezTo>
                    <a:pt x="67" y="29"/>
                    <a:pt x="68" y="29"/>
                    <a:pt x="69" y="28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9" y="15"/>
                    <a:pt x="79" y="7"/>
                    <a:pt x="79" y="4"/>
                  </a:cubicBezTo>
                  <a:cubicBezTo>
                    <a:pt x="74" y="4"/>
                    <a:pt x="59" y="6"/>
                    <a:pt x="45" y="1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2" y="26"/>
                    <a:pt x="41" y="26"/>
                  </a:cubicBezTo>
                  <a:cubicBezTo>
                    <a:pt x="41" y="26"/>
                    <a:pt x="40" y="26"/>
                    <a:pt x="39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6" y="29"/>
                    <a:pt x="19" y="38"/>
                    <a:pt x="13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9"/>
                    <a:pt x="18" y="59"/>
                    <a:pt x="17" y="60"/>
                  </a:cubicBezTo>
                  <a:cubicBezTo>
                    <a:pt x="17" y="61"/>
                    <a:pt x="16" y="61"/>
                    <a:pt x="16" y="61"/>
                  </a:cubicBezTo>
                  <a:lnTo>
                    <a:pt x="10" y="6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3"/>
            <p:cNvSpPr/>
            <p:nvPr/>
          </p:nvSpPr>
          <p:spPr bwMode="auto">
            <a:xfrm>
              <a:off x="6932614" y="3303588"/>
              <a:ext cx="241300" cy="280988"/>
            </a:xfrm>
            <a:custGeom>
              <a:avLst/>
              <a:gdLst>
                <a:gd name="T0" fmla="*/ 2 w 64"/>
                <a:gd name="T1" fmla="*/ 74 h 74"/>
                <a:gd name="T2" fmla="*/ 0 w 64"/>
                <a:gd name="T3" fmla="*/ 73 h 74"/>
                <a:gd name="T4" fmla="*/ 0 w 64"/>
                <a:gd name="T5" fmla="*/ 70 h 74"/>
                <a:gd name="T6" fmla="*/ 61 w 64"/>
                <a:gd name="T7" fmla="*/ 1 h 74"/>
                <a:gd name="T8" fmla="*/ 64 w 64"/>
                <a:gd name="T9" fmla="*/ 1 h 74"/>
                <a:gd name="T10" fmla="*/ 64 w 64"/>
                <a:gd name="T11" fmla="*/ 3 h 74"/>
                <a:gd name="T12" fmla="*/ 3 w 64"/>
                <a:gd name="T13" fmla="*/ 73 h 74"/>
                <a:gd name="T14" fmla="*/ 2 w 64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74">
                  <a:moveTo>
                    <a:pt x="2" y="74"/>
                  </a:moveTo>
                  <a:cubicBezTo>
                    <a:pt x="1" y="74"/>
                    <a:pt x="1" y="73"/>
                    <a:pt x="0" y="73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2" y="0"/>
                    <a:pt x="63" y="0"/>
                    <a:pt x="64" y="1"/>
                  </a:cubicBezTo>
                  <a:cubicBezTo>
                    <a:pt x="64" y="1"/>
                    <a:pt x="64" y="3"/>
                    <a:pt x="64" y="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2" y="74"/>
                    <a:pt x="2" y="7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565115" y="2179298"/>
            <a:ext cx="674688" cy="687388"/>
            <a:chOff x="4862513" y="1778000"/>
            <a:chExt cx="674688" cy="687388"/>
          </a:xfrm>
        </p:grpSpPr>
        <p:sp>
          <p:nvSpPr>
            <p:cNvPr id="201" name="Freeform 97"/>
            <p:cNvSpPr/>
            <p:nvPr/>
          </p:nvSpPr>
          <p:spPr bwMode="auto">
            <a:xfrm>
              <a:off x="5140326" y="2324100"/>
              <a:ext cx="114300" cy="134938"/>
            </a:xfrm>
            <a:custGeom>
              <a:avLst/>
              <a:gdLst>
                <a:gd name="T0" fmla="*/ 30 w 30"/>
                <a:gd name="T1" fmla="*/ 29 h 35"/>
                <a:gd name="T2" fmla="*/ 24 w 30"/>
                <a:gd name="T3" fmla="*/ 35 h 35"/>
                <a:gd name="T4" fmla="*/ 6 w 30"/>
                <a:gd name="T5" fmla="*/ 35 h 35"/>
                <a:gd name="T6" fmla="*/ 0 w 30"/>
                <a:gd name="T7" fmla="*/ 29 h 35"/>
                <a:gd name="T8" fmla="*/ 0 w 30"/>
                <a:gd name="T9" fmla="*/ 0 h 35"/>
                <a:gd name="T10" fmla="*/ 30 w 30"/>
                <a:gd name="T11" fmla="*/ 0 h 35"/>
                <a:gd name="T12" fmla="*/ 30 w 30"/>
                <a:gd name="T1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30" y="29"/>
                  </a:moveTo>
                  <a:cubicBezTo>
                    <a:pt x="30" y="32"/>
                    <a:pt x="27" y="35"/>
                    <a:pt x="24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2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0" y="2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8"/>
            <p:cNvSpPr/>
            <p:nvPr/>
          </p:nvSpPr>
          <p:spPr bwMode="auto">
            <a:xfrm>
              <a:off x="5194301" y="2324100"/>
              <a:ext cx="60325" cy="134938"/>
            </a:xfrm>
            <a:custGeom>
              <a:avLst/>
              <a:gdLst>
                <a:gd name="T0" fmla="*/ 6 w 16"/>
                <a:gd name="T1" fmla="*/ 0 h 35"/>
                <a:gd name="T2" fmla="*/ 6 w 16"/>
                <a:gd name="T3" fmla="*/ 29 h 35"/>
                <a:gd name="T4" fmla="*/ 0 w 16"/>
                <a:gd name="T5" fmla="*/ 35 h 35"/>
                <a:gd name="T6" fmla="*/ 10 w 16"/>
                <a:gd name="T7" fmla="*/ 35 h 35"/>
                <a:gd name="T8" fmla="*/ 16 w 16"/>
                <a:gd name="T9" fmla="*/ 29 h 35"/>
                <a:gd name="T10" fmla="*/ 16 w 16"/>
                <a:gd name="T11" fmla="*/ 0 h 35"/>
                <a:gd name="T12" fmla="*/ 6 w 16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5">
                  <a:moveTo>
                    <a:pt x="6" y="0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6" y="32"/>
                    <a:pt x="3" y="35"/>
                    <a:pt x="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5"/>
                    <a:pt x="16" y="32"/>
                    <a:pt x="16" y="29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9"/>
            <p:cNvSpPr>
              <a:spLocks noEditPoints="1"/>
            </p:cNvSpPr>
            <p:nvPr/>
          </p:nvSpPr>
          <p:spPr bwMode="auto">
            <a:xfrm>
              <a:off x="5133976" y="2317750"/>
              <a:ext cx="127000" cy="147638"/>
            </a:xfrm>
            <a:custGeom>
              <a:avLst/>
              <a:gdLst>
                <a:gd name="T0" fmla="*/ 26 w 34"/>
                <a:gd name="T1" fmla="*/ 39 h 39"/>
                <a:gd name="T2" fmla="*/ 8 w 34"/>
                <a:gd name="T3" fmla="*/ 39 h 39"/>
                <a:gd name="T4" fmla="*/ 0 w 34"/>
                <a:gd name="T5" fmla="*/ 31 h 39"/>
                <a:gd name="T6" fmla="*/ 0 w 34"/>
                <a:gd name="T7" fmla="*/ 2 h 39"/>
                <a:gd name="T8" fmla="*/ 2 w 34"/>
                <a:gd name="T9" fmla="*/ 0 h 39"/>
                <a:gd name="T10" fmla="*/ 32 w 34"/>
                <a:gd name="T11" fmla="*/ 0 h 39"/>
                <a:gd name="T12" fmla="*/ 34 w 34"/>
                <a:gd name="T13" fmla="*/ 2 h 39"/>
                <a:gd name="T14" fmla="*/ 34 w 34"/>
                <a:gd name="T15" fmla="*/ 31 h 39"/>
                <a:gd name="T16" fmla="*/ 26 w 34"/>
                <a:gd name="T17" fmla="*/ 39 h 39"/>
                <a:gd name="T18" fmla="*/ 4 w 34"/>
                <a:gd name="T19" fmla="*/ 4 h 39"/>
                <a:gd name="T20" fmla="*/ 4 w 34"/>
                <a:gd name="T21" fmla="*/ 31 h 39"/>
                <a:gd name="T22" fmla="*/ 8 w 34"/>
                <a:gd name="T23" fmla="*/ 35 h 39"/>
                <a:gd name="T24" fmla="*/ 26 w 34"/>
                <a:gd name="T25" fmla="*/ 35 h 39"/>
                <a:gd name="T26" fmla="*/ 30 w 34"/>
                <a:gd name="T27" fmla="*/ 31 h 39"/>
                <a:gd name="T28" fmla="*/ 30 w 34"/>
                <a:gd name="T29" fmla="*/ 4 h 39"/>
                <a:gd name="T30" fmla="*/ 4 w 34"/>
                <a:gd name="T3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9">
                  <a:moveTo>
                    <a:pt x="26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5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5"/>
                    <a:pt x="30" y="39"/>
                    <a:pt x="26" y="39"/>
                  </a:cubicBez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6" y="35"/>
                    <a:pt x="8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00"/>
            <p:cNvSpPr/>
            <p:nvPr/>
          </p:nvSpPr>
          <p:spPr bwMode="auto">
            <a:xfrm>
              <a:off x="5326063" y="2343150"/>
              <a:ext cx="93663" cy="115888"/>
            </a:xfrm>
            <a:custGeom>
              <a:avLst/>
              <a:gdLst>
                <a:gd name="T0" fmla="*/ 25 w 25"/>
                <a:gd name="T1" fmla="*/ 26 h 30"/>
                <a:gd name="T2" fmla="*/ 21 w 25"/>
                <a:gd name="T3" fmla="*/ 30 h 30"/>
                <a:gd name="T4" fmla="*/ 4 w 25"/>
                <a:gd name="T5" fmla="*/ 30 h 30"/>
                <a:gd name="T6" fmla="*/ 0 w 25"/>
                <a:gd name="T7" fmla="*/ 26 h 30"/>
                <a:gd name="T8" fmla="*/ 0 w 25"/>
                <a:gd name="T9" fmla="*/ 0 h 30"/>
                <a:gd name="T10" fmla="*/ 25 w 25"/>
                <a:gd name="T11" fmla="*/ 0 h 30"/>
                <a:gd name="T12" fmla="*/ 25 w 2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5" y="26"/>
                  </a:moveTo>
                  <a:cubicBezTo>
                    <a:pt x="25" y="28"/>
                    <a:pt x="23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01"/>
            <p:cNvSpPr/>
            <p:nvPr/>
          </p:nvSpPr>
          <p:spPr bwMode="auto">
            <a:xfrm>
              <a:off x="5375276" y="2343150"/>
              <a:ext cx="44450" cy="115888"/>
            </a:xfrm>
            <a:custGeom>
              <a:avLst/>
              <a:gdLst>
                <a:gd name="T0" fmla="*/ 4 w 12"/>
                <a:gd name="T1" fmla="*/ 0 h 30"/>
                <a:gd name="T2" fmla="*/ 4 w 12"/>
                <a:gd name="T3" fmla="*/ 26 h 30"/>
                <a:gd name="T4" fmla="*/ 0 w 12"/>
                <a:gd name="T5" fmla="*/ 30 h 30"/>
                <a:gd name="T6" fmla="*/ 8 w 12"/>
                <a:gd name="T7" fmla="*/ 30 h 30"/>
                <a:gd name="T8" fmla="*/ 12 w 12"/>
                <a:gd name="T9" fmla="*/ 26 h 30"/>
                <a:gd name="T10" fmla="*/ 12 w 12"/>
                <a:gd name="T11" fmla="*/ 0 h 30"/>
                <a:gd name="T12" fmla="*/ 4 w 1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2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0" y="30"/>
                    <a:pt x="12" y="28"/>
                    <a:pt x="12" y="2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02"/>
            <p:cNvSpPr>
              <a:spLocks noEditPoints="1"/>
            </p:cNvSpPr>
            <p:nvPr/>
          </p:nvSpPr>
          <p:spPr bwMode="auto">
            <a:xfrm>
              <a:off x="5318126" y="2336800"/>
              <a:ext cx="109538" cy="128588"/>
            </a:xfrm>
            <a:custGeom>
              <a:avLst/>
              <a:gdLst>
                <a:gd name="T0" fmla="*/ 23 w 29"/>
                <a:gd name="T1" fmla="*/ 34 h 34"/>
                <a:gd name="T2" fmla="*/ 6 w 29"/>
                <a:gd name="T3" fmla="*/ 34 h 34"/>
                <a:gd name="T4" fmla="*/ 0 w 29"/>
                <a:gd name="T5" fmla="*/ 28 h 34"/>
                <a:gd name="T6" fmla="*/ 0 w 29"/>
                <a:gd name="T7" fmla="*/ 2 h 34"/>
                <a:gd name="T8" fmla="*/ 2 w 29"/>
                <a:gd name="T9" fmla="*/ 0 h 34"/>
                <a:gd name="T10" fmla="*/ 27 w 29"/>
                <a:gd name="T11" fmla="*/ 0 h 34"/>
                <a:gd name="T12" fmla="*/ 29 w 29"/>
                <a:gd name="T13" fmla="*/ 2 h 34"/>
                <a:gd name="T14" fmla="*/ 29 w 29"/>
                <a:gd name="T15" fmla="*/ 28 h 34"/>
                <a:gd name="T16" fmla="*/ 23 w 29"/>
                <a:gd name="T17" fmla="*/ 34 h 34"/>
                <a:gd name="T18" fmla="*/ 4 w 29"/>
                <a:gd name="T19" fmla="*/ 4 h 34"/>
                <a:gd name="T20" fmla="*/ 4 w 29"/>
                <a:gd name="T21" fmla="*/ 28 h 34"/>
                <a:gd name="T22" fmla="*/ 6 w 29"/>
                <a:gd name="T23" fmla="*/ 30 h 34"/>
                <a:gd name="T24" fmla="*/ 23 w 29"/>
                <a:gd name="T25" fmla="*/ 30 h 34"/>
                <a:gd name="T26" fmla="*/ 25 w 29"/>
                <a:gd name="T27" fmla="*/ 28 h 34"/>
                <a:gd name="T28" fmla="*/ 25 w 29"/>
                <a:gd name="T29" fmla="*/ 4 h 34"/>
                <a:gd name="T30" fmla="*/ 4 w 29"/>
                <a:gd name="T3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3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2" y="34"/>
                    <a:pt x="0" y="31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6" y="34"/>
                    <a:pt x="23" y="34"/>
                  </a:cubicBezTo>
                  <a:close/>
                  <a:moveTo>
                    <a:pt x="4" y="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30"/>
                    <a:pt x="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03"/>
            <p:cNvSpPr/>
            <p:nvPr/>
          </p:nvSpPr>
          <p:spPr bwMode="auto">
            <a:xfrm>
              <a:off x="5216526" y="1900238"/>
              <a:ext cx="312738" cy="469900"/>
            </a:xfrm>
            <a:custGeom>
              <a:avLst/>
              <a:gdLst>
                <a:gd name="T0" fmla="*/ 83 w 83"/>
                <a:gd name="T1" fmla="*/ 123 h 123"/>
                <a:gd name="T2" fmla="*/ 67 w 83"/>
                <a:gd name="T3" fmla="*/ 92 h 123"/>
                <a:gd name="T4" fmla="*/ 79 w 83"/>
                <a:gd name="T5" fmla="*/ 92 h 123"/>
                <a:gd name="T6" fmla="*/ 62 w 83"/>
                <a:gd name="T7" fmla="*/ 57 h 123"/>
                <a:gd name="T8" fmla="*/ 73 w 83"/>
                <a:gd name="T9" fmla="*/ 57 h 123"/>
                <a:gd name="T10" fmla="*/ 45 w 83"/>
                <a:gd name="T11" fmla="*/ 3 h 123"/>
                <a:gd name="T12" fmla="*/ 41 w 83"/>
                <a:gd name="T13" fmla="*/ 0 h 123"/>
                <a:gd name="T14" fmla="*/ 38 w 83"/>
                <a:gd name="T15" fmla="*/ 3 h 123"/>
                <a:gd name="T16" fmla="*/ 10 w 83"/>
                <a:gd name="T17" fmla="*/ 57 h 123"/>
                <a:gd name="T18" fmla="*/ 21 w 83"/>
                <a:gd name="T19" fmla="*/ 57 h 123"/>
                <a:gd name="T20" fmla="*/ 3 w 83"/>
                <a:gd name="T21" fmla="*/ 92 h 123"/>
                <a:gd name="T22" fmla="*/ 15 w 83"/>
                <a:gd name="T23" fmla="*/ 92 h 123"/>
                <a:gd name="T24" fmla="*/ 0 w 83"/>
                <a:gd name="T25" fmla="*/ 123 h 123"/>
                <a:gd name="T26" fmla="*/ 83 w 83"/>
                <a:gd name="T2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3">
                  <a:moveTo>
                    <a:pt x="83" y="123"/>
                  </a:moveTo>
                  <a:cubicBezTo>
                    <a:pt x="67" y="92"/>
                    <a:pt x="67" y="92"/>
                    <a:pt x="67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3" y="0"/>
                    <a:pt x="41" y="0"/>
                  </a:cubicBezTo>
                  <a:cubicBezTo>
                    <a:pt x="40" y="0"/>
                    <a:pt x="39" y="1"/>
                    <a:pt x="38" y="3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83" y="12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104"/>
            <p:cNvSpPr>
              <a:spLocks noChangeArrowheads="1"/>
            </p:cNvSpPr>
            <p:nvPr/>
          </p:nvSpPr>
          <p:spPr bwMode="auto">
            <a:xfrm>
              <a:off x="5227638" y="2252663"/>
              <a:ext cx="7938" cy="1588"/>
            </a:xfrm>
            <a:prstGeom prst="rect">
              <a:avLst/>
            </a:pr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105"/>
            <p:cNvSpPr>
              <a:spLocks noChangeArrowheads="1"/>
            </p:cNvSpPr>
            <p:nvPr/>
          </p:nvSpPr>
          <p:spPr bwMode="auto">
            <a:xfrm>
              <a:off x="5254626" y="2117725"/>
              <a:ext cx="1588" cy="1588"/>
            </a:xfrm>
            <a:prstGeom prst="rect">
              <a:avLst/>
            </a:pr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06"/>
            <p:cNvSpPr/>
            <p:nvPr/>
          </p:nvSpPr>
          <p:spPr bwMode="auto">
            <a:xfrm>
              <a:off x="5351463" y="1900238"/>
              <a:ext cx="177800" cy="469900"/>
            </a:xfrm>
            <a:custGeom>
              <a:avLst/>
              <a:gdLst>
                <a:gd name="T0" fmla="*/ 31 w 47"/>
                <a:gd name="T1" fmla="*/ 92 h 123"/>
                <a:gd name="T2" fmla="*/ 43 w 47"/>
                <a:gd name="T3" fmla="*/ 92 h 123"/>
                <a:gd name="T4" fmla="*/ 26 w 47"/>
                <a:gd name="T5" fmla="*/ 57 h 123"/>
                <a:gd name="T6" fmla="*/ 37 w 47"/>
                <a:gd name="T7" fmla="*/ 57 h 123"/>
                <a:gd name="T8" fmla="*/ 9 w 47"/>
                <a:gd name="T9" fmla="*/ 3 h 123"/>
                <a:gd name="T10" fmla="*/ 5 w 47"/>
                <a:gd name="T11" fmla="*/ 0 h 123"/>
                <a:gd name="T12" fmla="*/ 2 w 47"/>
                <a:gd name="T13" fmla="*/ 3 h 123"/>
                <a:gd name="T14" fmla="*/ 0 w 47"/>
                <a:gd name="T15" fmla="*/ 6 h 123"/>
                <a:gd name="T16" fmla="*/ 26 w 47"/>
                <a:gd name="T17" fmla="*/ 57 h 123"/>
                <a:gd name="T18" fmla="*/ 22 w 47"/>
                <a:gd name="T19" fmla="*/ 57 h 123"/>
                <a:gd name="T20" fmla="*/ 18 w 47"/>
                <a:gd name="T21" fmla="*/ 59 h 123"/>
                <a:gd name="T22" fmla="*/ 18 w 47"/>
                <a:gd name="T23" fmla="*/ 64 h 123"/>
                <a:gd name="T24" fmla="*/ 33 w 47"/>
                <a:gd name="T25" fmla="*/ 92 h 123"/>
                <a:gd name="T26" fmla="*/ 28 w 47"/>
                <a:gd name="T27" fmla="*/ 92 h 123"/>
                <a:gd name="T28" fmla="*/ 24 w 47"/>
                <a:gd name="T29" fmla="*/ 94 h 123"/>
                <a:gd name="T30" fmla="*/ 24 w 47"/>
                <a:gd name="T31" fmla="*/ 99 h 123"/>
                <a:gd name="T32" fmla="*/ 36 w 47"/>
                <a:gd name="T33" fmla="*/ 123 h 123"/>
                <a:gd name="T34" fmla="*/ 47 w 47"/>
                <a:gd name="T35" fmla="*/ 123 h 123"/>
                <a:gd name="T36" fmla="*/ 31 w 47"/>
                <a:gd name="T37" fmla="*/ 9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23">
                  <a:moveTo>
                    <a:pt x="31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19" y="58"/>
                    <a:pt x="18" y="59"/>
                  </a:cubicBezTo>
                  <a:cubicBezTo>
                    <a:pt x="18" y="61"/>
                    <a:pt x="17" y="62"/>
                    <a:pt x="18" y="64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6" y="92"/>
                    <a:pt x="25" y="93"/>
                    <a:pt x="24" y="94"/>
                  </a:cubicBezTo>
                  <a:cubicBezTo>
                    <a:pt x="23" y="96"/>
                    <a:pt x="23" y="97"/>
                    <a:pt x="24" y="99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47" y="123"/>
                    <a:pt x="47" y="123"/>
                    <a:pt x="47" y="123"/>
                  </a:cubicBezTo>
                  <a:lnTo>
                    <a:pt x="31" y="92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07"/>
            <p:cNvSpPr>
              <a:spLocks noEditPoints="1"/>
            </p:cNvSpPr>
            <p:nvPr/>
          </p:nvSpPr>
          <p:spPr bwMode="auto">
            <a:xfrm>
              <a:off x="5208588" y="1893888"/>
              <a:ext cx="328613" cy="484188"/>
            </a:xfrm>
            <a:custGeom>
              <a:avLst/>
              <a:gdLst>
                <a:gd name="T0" fmla="*/ 85 w 87"/>
                <a:gd name="T1" fmla="*/ 127 h 127"/>
                <a:gd name="T2" fmla="*/ 2 w 87"/>
                <a:gd name="T3" fmla="*/ 127 h 127"/>
                <a:gd name="T4" fmla="*/ 0 w 87"/>
                <a:gd name="T5" fmla="*/ 126 h 127"/>
                <a:gd name="T6" fmla="*/ 0 w 87"/>
                <a:gd name="T7" fmla="*/ 124 h 127"/>
                <a:gd name="T8" fmla="*/ 14 w 87"/>
                <a:gd name="T9" fmla="*/ 96 h 127"/>
                <a:gd name="T10" fmla="*/ 5 w 87"/>
                <a:gd name="T11" fmla="*/ 96 h 127"/>
                <a:gd name="T12" fmla="*/ 4 w 87"/>
                <a:gd name="T13" fmla="*/ 95 h 127"/>
                <a:gd name="T14" fmla="*/ 4 w 87"/>
                <a:gd name="T15" fmla="*/ 93 h 127"/>
                <a:gd name="T16" fmla="*/ 20 w 87"/>
                <a:gd name="T17" fmla="*/ 61 h 127"/>
                <a:gd name="T18" fmla="*/ 12 w 87"/>
                <a:gd name="T19" fmla="*/ 61 h 127"/>
                <a:gd name="T20" fmla="*/ 11 w 87"/>
                <a:gd name="T21" fmla="*/ 60 h 127"/>
                <a:gd name="T22" fmla="*/ 11 w 87"/>
                <a:gd name="T23" fmla="*/ 58 h 127"/>
                <a:gd name="T24" fmla="*/ 38 w 87"/>
                <a:gd name="T25" fmla="*/ 4 h 127"/>
                <a:gd name="T26" fmla="*/ 43 w 87"/>
                <a:gd name="T27" fmla="*/ 0 h 127"/>
                <a:gd name="T28" fmla="*/ 49 w 87"/>
                <a:gd name="T29" fmla="*/ 4 h 127"/>
                <a:gd name="T30" fmla="*/ 76 w 87"/>
                <a:gd name="T31" fmla="*/ 58 h 127"/>
                <a:gd name="T32" fmla="*/ 76 w 87"/>
                <a:gd name="T33" fmla="*/ 59 h 127"/>
                <a:gd name="T34" fmla="*/ 75 w 87"/>
                <a:gd name="T35" fmla="*/ 61 h 127"/>
                <a:gd name="T36" fmla="*/ 75 w 87"/>
                <a:gd name="T37" fmla="*/ 61 h 127"/>
                <a:gd name="T38" fmla="*/ 67 w 87"/>
                <a:gd name="T39" fmla="*/ 61 h 127"/>
                <a:gd name="T40" fmla="*/ 83 w 87"/>
                <a:gd name="T41" fmla="*/ 93 h 127"/>
                <a:gd name="T42" fmla="*/ 83 w 87"/>
                <a:gd name="T43" fmla="*/ 94 h 127"/>
                <a:gd name="T44" fmla="*/ 81 w 87"/>
                <a:gd name="T45" fmla="*/ 96 h 127"/>
                <a:gd name="T46" fmla="*/ 81 w 87"/>
                <a:gd name="T47" fmla="*/ 96 h 127"/>
                <a:gd name="T48" fmla="*/ 73 w 87"/>
                <a:gd name="T49" fmla="*/ 96 h 127"/>
                <a:gd name="T50" fmla="*/ 87 w 87"/>
                <a:gd name="T51" fmla="*/ 124 h 127"/>
                <a:gd name="T52" fmla="*/ 87 w 87"/>
                <a:gd name="T53" fmla="*/ 126 h 127"/>
                <a:gd name="T54" fmla="*/ 85 w 87"/>
                <a:gd name="T55" fmla="*/ 127 h 127"/>
                <a:gd name="T56" fmla="*/ 5 w 87"/>
                <a:gd name="T57" fmla="*/ 123 h 127"/>
                <a:gd name="T58" fmla="*/ 82 w 87"/>
                <a:gd name="T59" fmla="*/ 123 h 127"/>
                <a:gd name="T60" fmla="*/ 68 w 87"/>
                <a:gd name="T61" fmla="*/ 95 h 127"/>
                <a:gd name="T62" fmla="*/ 68 w 87"/>
                <a:gd name="T63" fmla="*/ 93 h 127"/>
                <a:gd name="T64" fmla="*/ 69 w 87"/>
                <a:gd name="T65" fmla="*/ 92 h 127"/>
                <a:gd name="T66" fmla="*/ 78 w 87"/>
                <a:gd name="T67" fmla="*/ 92 h 127"/>
                <a:gd name="T68" fmla="*/ 62 w 87"/>
                <a:gd name="T69" fmla="*/ 60 h 127"/>
                <a:gd name="T70" fmla="*/ 62 w 87"/>
                <a:gd name="T71" fmla="*/ 58 h 127"/>
                <a:gd name="T72" fmla="*/ 64 w 87"/>
                <a:gd name="T73" fmla="*/ 57 h 127"/>
                <a:gd name="T74" fmla="*/ 71 w 87"/>
                <a:gd name="T75" fmla="*/ 57 h 127"/>
                <a:gd name="T76" fmla="*/ 45 w 87"/>
                <a:gd name="T77" fmla="*/ 5 h 127"/>
                <a:gd name="T78" fmla="*/ 43 w 87"/>
                <a:gd name="T79" fmla="*/ 4 h 127"/>
                <a:gd name="T80" fmla="*/ 42 w 87"/>
                <a:gd name="T81" fmla="*/ 5 h 127"/>
                <a:gd name="T82" fmla="*/ 15 w 87"/>
                <a:gd name="T83" fmla="*/ 57 h 127"/>
                <a:gd name="T84" fmla="*/ 23 w 87"/>
                <a:gd name="T85" fmla="*/ 57 h 127"/>
                <a:gd name="T86" fmla="*/ 25 w 87"/>
                <a:gd name="T87" fmla="*/ 58 h 127"/>
                <a:gd name="T88" fmla="*/ 25 w 87"/>
                <a:gd name="T89" fmla="*/ 60 h 127"/>
                <a:gd name="T90" fmla="*/ 9 w 87"/>
                <a:gd name="T91" fmla="*/ 92 h 127"/>
                <a:gd name="T92" fmla="*/ 17 w 87"/>
                <a:gd name="T93" fmla="*/ 92 h 127"/>
                <a:gd name="T94" fmla="*/ 19 w 87"/>
                <a:gd name="T95" fmla="*/ 93 h 127"/>
                <a:gd name="T96" fmla="*/ 19 w 87"/>
                <a:gd name="T97" fmla="*/ 95 h 127"/>
                <a:gd name="T98" fmla="*/ 5 w 87"/>
                <a:gd name="T99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127">
                  <a:moveTo>
                    <a:pt x="85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1" y="127"/>
                    <a:pt x="0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4" y="96"/>
                    <a:pt x="4" y="95"/>
                  </a:cubicBezTo>
                  <a:cubicBezTo>
                    <a:pt x="3" y="95"/>
                    <a:pt x="3" y="94"/>
                    <a:pt x="4" y="93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1" y="61"/>
                    <a:pt x="11" y="60"/>
                  </a:cubicBezTo>
                  <a:cubicBezTo>
                    <a:pt x="10" y="60"/>
                    <a:pt x="10" y="59"/>
                    <a:pt x="11" y="5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60"/>
                    <a:pt x="76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5"/>
                    <a:pt x="82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7" y="125"/>
                    <a:pt x="87" y="126"/>
                  </a:cubicBezTo>
                  <a:cubicBezTo>
                    <a:pt x="86" y="127"/>
                    <a:pt x="86" y="127"/>
                    <a:pt x="85" y="127"/>
                  </a:cubicBezTo>
                  <a:close/>
                  <a:moveTo>
                    <a:pt x="5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7" y="95"/>
                    <a:pt x="67" y="94"/>
                    <a:pt x="68" y="93"/>
                  </a:cubicBezTo>
                  <a:cubicBezTo>
                    <a:pt x="68" y="93"/>
                    <a:pt x="69" y="92"/>
                    <a:pt x="69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2" y="58"/>
                    <a:pt x="63" y="57"/>
                    <a:pt x="64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8"/>
                    <a:pt x="25" y="58"/>
                  </a:cubicBezTo>
                  <a:cubicBezTo>
                    <a:pt x="25" y="59"/>
                    <a:pt x="25" y="60"/>
                    <a:pt x="25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19" y="94"/>
                    <a:pt x="20" y="95"/>
                    <a:pt x="19" y="95"/>
                  </a:cubicBezTo>
                  <a:lnTo>
                    <a:pt x="5" y="1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8"/>
            <p:cNvSpPr/>
            <p:nvPr/>
          </p:nvSpPr>
          <p:spPr bwMode="auto">
            <a:xfrm>
              <a:off x="4978401" y="2343150"/>
              <a:ext cx="95250" cy="115888"/>
            </a:xfrm>
            <a:custGeom>
              <a:avLst/>
              <a:gdLst>
                <a:gd name="T0" fmla="*/ 25 w 25"/>
                <a:gd name="T1" fmla="*/ 26 h 30"/>
                <a:gd name="T2" fmla="*/ 21 w 25"/>
                <a:gd name="T3" fmla="*/ 30 h 30"/>
                <a:gd name="T4" fmla="*/ 4 w 25"/>
                <a:gd name="T5" fmla="*/ 30 h 30"/>
                <a:gd name="T6" fmla="*/ 0 w 25"/>
                <a:gd name="T7" fmla="*/ 26 h 30"/>
                <a:gd name="T8" fmla="*/ 0 w 25"/>
                <a:gd name="T9" fmla="*/ 0 h 30"/>
                <a:gd name="T10" fmla="*/ 25 w 25"/>
                <a:gd name="T11" fmla="*/ 0 h 30"/>
                <a:gd name="T12" fmla="*/ 25 w 2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5" y="26"/>
                  </a:moveTo>
                  <a:cubicBezTo>
                    <a:pt x="25" y="28"/>
                    <a:pt x="24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9"/>
            <p:cNvSpPr/>
            <p:nvPr/>
          </p:nvSpPr>
          <p:spPr bwMode="auto">
            <a:xfrm>
              <a:off x="5027613" y="2343150"/>
              <a:ext cx="46038" cy="115888"/>
            </a:xfrm>
            <a:custGeom>
              <a:avLst/>
              <a:gdLst>
                <a:gd name="T0" fmla="*/ 4 w 12"/>
                <a:gd name="T1" fmla="*/ 0 h 30"/>
                <a:gd name="T2" fmla="*/ 4 w 12"/>
                <a:gd name="T3" fmla="*/ 26 h 30"/>
                <a:gd name="T4" fmla="*/ 0 w 12"/>
                <a:gd name="T5" fmla="*/ 30 h 30"/>
                <a:gd name="T6" fmla="*/ 8 w 12"/>
                <a:gd name="T7" fmla="*/ 30 h 30"/>
                <a:gd name="T8" fmla="*/ 12 w 12"/>
                <a:gd name="T9" fmla="*/ 26 h 30"/>
                <a:gd name="T10" fmla="*/ 12 w 12"/>
                <a:gd name="T11" fmla="*/ 0 h 30"/>
                <a:gd name="T12" fmla="*/ 4 w 1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2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30"/>
                    <a:pt x="12" y="28"/>
                    <a:pt x="12" y="2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10"/>
            <p:cNvSpPr>
              <a:spLocks noEditPoints="1"/>
            </p:cNvSpPr>
            <p:nvPr/>
          </p:nvSpPr>
          <p:spPr bwMode="auto">
            <a:xfrm>
              <a:off x="4972051" y="2336800"/>
              <a:ext cx="107950" cy="128588"/>
            </a:xfrm>
            <a:custGeom>
              <a:avLst/>
              <a:gdLst>
                <a:gd name="T0" fmla="*/ 23 w 29"/>
                <a:gd name="T1" fmla="*/ 34 h 34"/>
                <a:gd name="T2" fmla="*/ 6 w 29"/>
                <a:gd name="T3" fmla="*/ 34 h 34"/>
                <a:gd name="T4" fmla="*/ 0 w 29"/>
                <a:gd name="T5" fmla="*/ 28 h 34"/>
                <a:gd name="T6" fmla="*/ 0 w 29"/>
                <a:gd name="T7" fmla="*/ 2 h 34"/>
                <a:gd name="T8" fmla="*/ 2 w 29"/>
                <a:gd name="T9" fmla="*/ 0 h 34"/>
                <a:gd name="T10" fmla="*/ 27 w 29"/>
                <a:gd name="T11" fmla="*/ 0 h 34"/>
                <a:gd name="T12" fmla="*/ 29 w 29"/>
                <a:gd name="T13" fmla="*/ 2 h 34"/>
                <a:gd name="T14" fmla="*/ 29 w 29"/>
                <a:gd name="T15" fmla="*/ 28 h 34"/>
                <a:gd name="T16" fmla="*/ 23 w 29"/>
                <a:gd name="T17" fmla="*/ 34 h 34"/>
                <a:gd name="T18" fmla="*/ 4 w 29"/>
                <a:gd name="T19" fmla="*/ 4 h 34"/>
                <a:gd name="T20" fmla="*/ 4 w 29"/>
                <a:gd name="T21" fmla="*/ 28 h 34"/>
                <a:gd name="T22" fmla="*/ 6 w 29"/>
                <a:gd name="T23" fmla="*/ 30 h 34"/>
                <a:gd name="T24" fmla="*/ 23 w 29"/>
                <a:gd name="T25" fmla="*/ 30 h 34"/>
                <a:gd name="T26" fmla="*/ 25 w 29"/>
                <a:gd name="T27" fmla="*/ 28 h 34"/>
                <a:gd name="T28" fmla="*/ 25 w 29"/>
                <a:gd name="T29" fmla="*/ 4 h 34"/>
                <a:gd name="T30" fmla="*/ 4 w 29"/>
                <a:gd name="T3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3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3" y="34"/>
                    <a:pt x="0" y="31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29" y="1"/>
                    <a:pt x="29" y="2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7" y="34"/>
                    <a:pt x="23" y="34"/>
                  </a:cubicBezTo>
                  <a:close/>
                  <a:moveTo>
                    <a:pt x="4" y="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30"/>
                    <a:pt x="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11"/>
            <p:cNvSpPr/>
            <p:nvPr/>
          </p:nvSpPr>
          <p:spPr bwMode="auto">
            <a:xfrm>
              <a:off x="5013326" y="1785938"/>
              <a:ext cx="368300" cy="546100"/>
            </a:xfrm>
            <a:custGeom>
              <a:avLst/>
              <a:gdLst>
                <a:gd name="T0" fmla="*/ 98 w 98"/>
                <a:gd name="T1" fmla="*/ 143 h 143"/>
                <a:gd name="T2" fmla="*/ 79 w 98"/>
                <a:gd name="T3" fmla="*/ 107 h 143"/>
                <a:gd name="T4" fmla="*/ 94 w 98"/>
                <a:gd name="T5" fmla="*/ 107 h 143"/>
                <a:gd name="T6" fmla="*/ 73 w 98"/>
                <a:gd name="T7" fmla="*/ 66 h 143"/>
                <a:gd name="T8" fmla="*/ 85 w 98"/>
                <a:gd name="T9" fmla="*/ 66 h 143"/>
                <a:gd name="T10" fmla="*/ 54 w 98"/>
                <a:gd name="T11" fmla="*/ 3 h 143"/>
                <a:gd name="T12" fmla="*/ 49 w 98"/>
                <a:gd name="T13" fmla="*/ 0 h 143"/>
                <a:gd name="T14" fmla="*/ 44 w 98"/>
                <a:gd name="T15" fmla="*/ 3 h 143"/>
                <a:gd name="T16" fmla="*/ 12 w 98"/>
                <a:gd name="T17" fmla="*/ 66 h 143"/>
                <a:gd name="T18" fmla="*/ 25 w 98"/>
                <a:gd name="T19" fmla="*/ 66 h 143"/>
                <a:gd name="T20" fmla="*/ 4 w 98"/>
                <a:gd name="T21" fmla="*/ 107 h 143"/>
                <a:gd name="T22" fmla="*/ 18 w 98"/>
                <a:gd name="T23" fmla="*/ 107 h 143"/>
                <a:gd name="T24" fmla="*/ 0 w 98"/>
                <a:gd name="T25" fmla="*/ 143 h 143"/>
                <a:gd name="T26" fmla="*/ 98 w 98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43">
                  <a:moveTo>
                    <a:pt x="98" y="143"/>
                  </a:moveTo>
                  <a:cubicBezTo>
                    <a:pt x="79" y="107"/>
                    <a:pt x="79" y="107"/>
                    <a:pt x="79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1"/>
                    <a:pt x="51" y="0"/>
                    <a:pt x="49" y="0"/>
                  </a:cubicBezTo>
                  <a:cubicBezTo>
                    <a:pt x="47" y="0"/>
                    <a:pt x="45" y="1"/>
                    <a:pt x="44" y="3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98" y="143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12"/>
            <p:cNvSpPr/>
            <p:nvPr/>
          </p:nvSpPr>
          <p:spPr bwMode="auto">
            <a:xfrm>
              <a:off x="5170488" y="1785938"/>
              <a:ext cx="196850" cy="409575"/>
            </a:xfrm>
            <a:custGeom>
              <a:avLst/>
              <a:gdLst>
                <a:gd name="T0" fmla="*/ 30 w 52"/>
                <a:gd name="T1" fmla="*/ 66 h 107"/>
                <a:gd name="T2" fmla="*/ 27 w 52"/>
                <a:gd name="T3" fmla="*/ 66 h 107"/>
                <a:gd name="T4" fmla="*/ 22 w 52"/>
                <a:gd name="T5" fmla="*/ 68 h 107"/>
                <a:gd name="T6" fmla="*/ 22 w 52"/>
                <a:gd name="T7" fmla="*/ 74 h 107"/>
                <a:gd name="T8" fmla="*/ 38 w 52"/>
                <a:gd name="T9" fmla="*/ 107 h 107"/>
                <a:gd name="T10" fmla="*/ 52 w 52"/>
                <a:gd name="T11" fmla="*/ 107 h 107"/>
                <a:gd name="T12" fmla="*/ 31 w 52"/>
                <a:gd name="T13" fmla="*/ 66 h 107"/>
                <a:gd name="T14" fmla="*/ 43 w 52"/>
                <a:gd name="T15" fmla="*/ 66 h 107"/>
                <a:gd name="T16" fmla="*/ 12 w 52"/>
                <a:gd name="T17" fmla="*/ 3 h 107"/>
                <a:gd name="T18" fmla="*/ 7 w 52"/>
                <a:gd name="T19" fmla="*/ 0 h 107"/>
                <a:gd name="T20" fmla="*/ 2 w 52"/>
                <a:gd name="T21" fmla="*/ 3 h 107"/>
                <a:gd name="T22" fmla="*/ 0 w 52"/>
                <a:gd name="T23" fmla="*/ 6 h 107"/>
                <a:gd name="T24" fmla="*/ 30 w 52"/>
                <a:gd name="T25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07">
                  <a:moveTo>
                    <a:pt x="30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25" y="66"/>
                    <a:pt x="23" y="67"/>
                    <a:pt x="22" y="68"/>
                  </a:cubicBezTo>
                  <a:cubicBezTo>
                    <a:pt x="21" y="70"/>
                    <a:pt x="21" y="72"/>
                    <a:pt x="22" y="74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0" y="66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13"/>
            <p:cNvSpPr/>
            <p:nvPr/>
          </p:nvSpPr>
          <p:spPr bwMode="auto">
            <a:xfrm>
              <a:off x="5272088" y="2195513"/>
              <a:ext cx="109538" cy="136525"/>
            </a:xfrm>
            <a:custGeom>
              <a:avLst/>
              <a:gdLst>
                <a:gd name="T0" fmla="*/ 10 w 29"/>
                <a:gd name="T1" fmla="*/ 0 h 36"/>
                <a:gd name="T2" fmla="*/ 6 w 29"/>
                <a:gd name="T3" fmla="*/ 0 h 36"/>
                <a:gd name="T4" fmla="*/ 2 w 29"/>
                <a:gd name="T5" fmla="*/ 2 h 36"/>
                <a:gd name="T6" fmla="*/ 1 w 29"/>
                <a:gd name="T7" fmla="*/ 8 h 36"/>
                <a:gd name="T8" fmla="*/ 16 w 29"/>
                <a:gd name="T9" fmla="*/ 36 h 36"/>
                <a:gd name="T10" fmla="*/ 29 w 29"/>
                <a:gd name="T11" fmla="*/ 36 h 36"/>
                <a:gd name="T12" fmla="*/ 10 w 2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4"/>
                    <a:pt x="0" y="6"/>
                    <a:pt x="1" y="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14"/>
            <p:cNvSpPr>
              <a:spLocks noEditPoints="1"/>
            </p:cNvSpPr>
            <p:nvPr/>
          </p:nvSpPr>
          <p:spPr bwMode="auto">
            <a:xfrm>
              <a:off x="5005388" y="1778000"/>
              <a:ext cx="384175" cy="561975"/>
            </a:xfrm>
            <a:custGeom>
              <a:avLst/>
              <a:gdLst>
                <a:gd name="T0" fmla="*/ 100 w 102"/>
                <a:gd name="T1" fmla="*/ 147 h 147"/>
                <a:gd name="T2" fmla="*/ 2 w 102"/>
                <a:gd name="T3" fmla="*/ 147 h 147"/>
                <a:gd name="T4" fmla="*/ 0 w 102"/>
                <a:gd name="T5" fmla="*/ 146 h 147"/>
                <a:gd name="T6" fmla="*/ 0 w 102"/>
                <a:gd name="T7" fmla="*/ 144 h 147"/>
                <a:gd name="T8" fmla="*/ 17 w 102"/>
                <a:gd name="T9" fmla="*/ 111 h 147"/>
                <a:gd name="T10" fmla="*/ 6 w 102"/>
                <a:gd name="T11" fmla="*/ 111 h 147"/>
                <a:gd name="T12" fmla="*/ 4 w 102"/>
                <a:gd name="T13" fmla="*/ 110 h 147"/>
                <a:gd name="T14" fmla="*/ 4 w 102"/>
                <a:gd name="T15" fmla="*/ 108 h 147"/>
                <a:gd name="T16" fmla="*/ 24 w 102"/>
                <a:gd name="T17" fmla="*/ 70 h 147"/>
                <a:gd name="T18" fmla="*/ 14 w 102"/>
                <a:gd name="T19" fmla="*/ 70 h 147"/>
                <a:gd name="T20" fmla="*/ 13 w 102"/>
                <a:gd name="T21" fmla="*/ 69 h 147"/>
                <a:gd name="T22" fmla="*/ 12 w 102"/>
                <a:gd name="T23" fmla="*/ 67 h 147"/>
                <a:gd name="T24" fmla="*/ 44 w 102"/>
                <a:gd name="T25" fmla="*/ 4 h 147"/>
                <a:gd name="T26" fmla="*/ 51 w 102"/>
                <a:gd name="T27" fmla="*/ 0 h 147"/>
                <a:gd name="T28" fmla="*/ 57 w 102"/>
                <a:gd name="T29" fmla="*/ 4 h 147"/>
                <a:gd name="T30" fmla="*/ 89 w 102"/>
                <a:gd name="T31" fmla="*/ 67 h 147"/>
                <a:gd name="T32" fmla="*/ 89 w 102"/>
                <a:gd name="T33" fmla="*/ 68 h 147"/>
                <a:gd name="T34" fmla="*/ 88 w 102"/>
                <a:gd name="T35" fmla="*/ 70 h 147"/>
                <a:gd name="T36" fmla="*/ 87 w 102"/>
                <a:gd name="T37" fmla="*/ 70 h 147"/>
                <a:gd name="T38" fmla="*/ 78 w 102"/>
                <a:gd name="T39" fmla="*/ 70 h 147"/>
                <a:gd name="T40" fmla="*/ 97 w 102"/>
                <a:gd name="T41" fmla="*/ 108 h 147"/>
                <a:gd name="T42" fmla="*/ 98 w 102"/>
                <a:gd name="T43" fmla="*/ 109 h 147"/>
                <a:gd name="T44" fmla="*/ 96 w 102"/>
                <a:gd name="T45" fmla="*/ 111 h 147"/>
                <a:gd name="T46" fmla="*/ 96 w 102"/>
                <a:gd name="T47" fmla="*/ 111 h 147"/>
                <a:gd name="T48" fmla="*/ 85 w 102"/>
                <a:gd name="T49" fmla="*/ 111 h 147"/>
                <a:gd name="T50" fmla="*/ 101 w 102"/>
                <a:gd name="T51" fmla="*/ 144 h 147"/>
                <a:gd name="T52" fmla="*/ 101 w 102"/>
                <a:gd name="T53" fmla="*/ 146 h 147"/>
                <a:gd name="T54" fmla="*/ 100 w 102"/>
                <a:gd name="T55" fmla="*/ 147 h 147"/>
                <a:gd name="T56" fmla="*/ 5 w 102"/>
                <a:gd name="T57" fmla="*/ 143 h 147"/>
                <a:gd name="T58" fmla="*/ 97 w 102"/>
                <a:gd name="T59" fmla="*/ 143 h 147"/>
                <a:gd name="T60" fmla="*/ 80 w 102"/>
                <a:gd name="T61" fmla="*/ 110 h 147"/>
                <a:gd name="T62" fmla="*/ 80 w 102"/>
                <a:gd name="T63" fmla="*/ 108 h 147"/>
                <a:gd name="T64" fmla="*/ 81 w 102"/>
                <a:gd name="T65" fmla="*/ 107 h 147"/>
                <a:gd name="T66" fmla="*/ 92 w 102"/>
                <a:gd name="T67" fmla="*/ 107 h 147"/>
                <a:gd name="T68" fmla="*/ 73 w 102"/>
                <a:gd name="T69" fmla="*/ 68 h 147"/>
                <a:gd name="T70" fmla="*/ 73 w 102"/>
                <a:gd name="T71" fmla="*/ 67 h 147"/>
                <a:gd name="T72" fmla="*/ 75 w 102"/>
                <a:gd name="T73" fmla="*/ 66 h 147"/>
                <a:gd name="T74" fmla="*/ 84 w 102"/>
                <a:gd name="T75" fmla="*/ 66 h 147"/>
                <a:gd name="T76" fmla="*/ 54 w 102"/>
                <a:gd name="T77" fmla="*/ 6 h 147"/>
                <a:gd name="T78" fmla="*/ 51 w 102"/>
                <a:gd name="T79" fmla="*/ 4 h 147"/>
                <a:gd name="T80" fmla="*/ 48 w 102"/>
                <a:gd name="T81" fmla="*/ 6 h 147"/>
                <a:gd name="T82" fmla="*/ 17 w 102"/>
                <a:gd name="T83" fmla="*/ 66 h 147"/>
                <a:gd name="T84" fmla="*/ 27 w 102"/>
                <a:gd name="T85" fmla="*/ 66 h 147"/>
                <a:gd name="T86" fmla="*/ 29 w 102"/>
                <a:gd name="T87" fmla="*/ 67 h 147"/>
                <a:gd name="T88" fmla="*/ 29 w 102"/>
                <a:gd name="T89" fmla="*/ 68 h 147"/>
                <a:gd name="T90" fmla="*/ 9 w 102"/>
                <a:gd name="T91" fmla="*/ 107 h 147"/>
                <a:gd name="T92" fmla="*/ 20 w 102"/>
                <a:gd name="T93" fmla="*/ 107 h 147"/>
                <a:gd name="T94" fmla="*/ 22 w 102"/>
                <a:gd name="T95" fmla="*/ 108 h 147"/>
                <a:gd name="T96" fmla="*/ 22 w 102"/>
                <a:gd name="T97" fmla="*/ 110 h 147"/>
                <a:gd name="T98" fmla="*/ 5 w 102"/>
                <a:gd name="T99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47">
                  <a:moveTo>
                    <a:pt x="100" y="147"/>
                  </a:moveTo>
                  <a:cubicBezTo>
                    <a:pt x="2" y="147"/>
                    <a:pt x="2" y="147"/>
                    <a:pt x="2" y="147"/>
                  </a:cubicBezTo>
                  <a:cubicBezTo>
                    <a:pt x="1" y="147"/>
                    <a:pt x="1" y="147"/>
                    <a:pt x="0" y="146"/>
                  </a:cubicBezTo>
                  <a:cubicBezTo>
                    <a:pt x="0" y="145"/>
                    <a:pt x="0" y="145"/>
                    <a:pt x="0" y="144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1"/>
                    <a:pt x="5" y="110"/>
                    <a:pt x="4" y="110"/>
                  </a:cubicBezTo>
                  <a:cubicBezTo>
                    <a:pt x="4" y="109"/>
                    <a:pt x="4" y="109"/>
                    <a:pt x="4" y="10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0"/>
                    <a:pt x="13" y="69"/>
                    <a:pt x="13" y="69"/>
                  </a:cubicBezTo>
                  <a:cubicBezTo>
                    <a:pt x="12" y="68"/>
                    <a:pt x="12" y="67"/>
                    <a:pt x="12" y="67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48" y="0"/>
                    <a:pt x="51" y="0"/>
                  </a:cubicBezTo>
                  <a:cubicBezTo>
                    <a:pt x="54" y="0"/>
                    <a:pt x="56" y="1"/>
                    <a:pt x="57" y="4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7"/>
                    <a:pt x="89" y="68"/>
                  </a:cubicBezTo>
                  <a:cubicBezTo>
                    <a:pt x="89" y="69"/>
                    <a:pt x="89" y="70"/>
                    <a:pt x="88" y="70"/>
                  </a:cubicBezTo>
                  <a:cubicBezTo>
                    <a:pt x="88" y="70"/>
                    <a:pt x="88" y="70"/>
                    <a:pt x="87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8" y="108"/>
                    <a:pt x="98" y="109"/>
                  </a:cubicBezTo>
                  <a:cubicBezTo>
                    <a:pt x="98" y="110"/>
                    <a:pt x="97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2" y="145"/>
                    <a:pt x="102" y="145"/>
                    <a:pt x="101" y="146"/>
                  </a:cubicBezTo>
                  <a:cubicBezTo>
                    <a:pt x="101" y="147"/>
                    <a:pt x="100" y="147"/>
                    <a:pt x="100" y="147"/>
                  </a:cubicBezTo>
                  <a:close/>
                  <a:moveTo>
                    <a:pt x="5" y="143"/>
                  </a:moveTo>
                  <a:cubicBezTo>
                    <a:pt x="97" y="143"/>
                    <a:pt x="97" y="143"/>
                    <a:pt x="97" y="143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7"/>
                    <a:pt x="81" y="107"/>
                    <a:pt x="81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7"/>
                    <a:pt x="73" y="67"/>
                  </a:cubicBezTo>
                  <a:cubicBezTo>
                    <a:pt x="73" y="66"/>
                    <a:pt x="74" y="66"/>
                    <a:pt x="75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4"/>
                    <a:pt x="52" y="4"/>
                    <a:pt x="51" y="4"/>
                  </a:cubicBezTo>
                  <a:cubicBezTo>
                    <a:pt x="50" y="4"/>
                    <a:pt x="48" y="4"/>
                    <a:pt x="48" y="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29" y="68"/>
                    <a:pt x="29" y="6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1" y="107"/>
                    <a:pt x="22" y="107"/>
                    <a:pt x="22" y="108"/>
                  </a:cubicBezTo>
                  <a:cubicBezTo>
                    <a:pt x="22" y="108"/>
                    <a:pt x="22" y="109"/>
                    <a:pt x="22" y="110"/>
                  </a:cubicBezTo>
                  <a:lnTo>
                    <a:pt x="5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15"/>
            <p:cNvSpPr/>
            <p:nvPr/>
          </p:nvSpPr>
          <p:spPr bwMode="auto">
            <a:xfrm>
              <a:off x="4868863" y="1881188"/>
              <a:ext cx="312738" cy="469900"/>
            </a:xfrm>
            <a:custGeom>
              <a:avLst/>
              <a:gdLst>
                <a:gd name="T0" fmla="*/ 83 w 83"/>
                <a:gd name="T1" fmla="*/ 123 h 123"/>
                <a:gd name="T2" fmla="*/ 68 w 83"/>
                <a:gd name="T3" fmla="*/ 92 h 123"/>
                <a:gd name="T4" fmla="*/ 80 w 83"/>
                <a:gd name="T5" fmla="*/ 92 h 123"/>
                <a:gd name="T6" fmla="*/ 62 w 83"/>
                <a:gd name="T7" fmla="*/ 57 h 123"/>
                <a:gd name="T8" fmla="*/ 73 w 83"/>
                <a:gd name="T9" fmla="*/ 57 h 123"/>
                <a:gd name="T10" fmla="*/ 45 w 83"/>
                <a:gd name="T11" fmla="*/ 2 h 123"/>
                <a:gd name="T12" fmla="*/ 42 w 83"/>
                <a:gd name="T13" fmla="*/ 0 h 123"/>
                <a:gd name="T14" fmla="*/ 38 w 83"/>
                <a:gd name="T15" fmla="*/ 2 h 123"/>
                <a:gd name="T16" fmla="*/ 11 w 83"/>
                <a:gd name="T17" fmla="*/ 57 h 123"/>
                <a:gd name="T18" fmla="*/ 21 w 83"/>
                <a:gd name="T19" fmla="*/ 57 h 123"/>
                <a:gd name="T20" fmla="*/ 4 w 83"/>
                <a:gd name="T21" fmla="*/ 92 h 123"/>
                <a:gd name="T22" fmla="*/ 16 w 83"/>
                <a:gd name="T23" fmla="*/ 92 h 123"/>
                <a:gd name="T24" fmla="*/ 0 w 83"/>
                <a:gd name="T25" fmla="*/ 123 h 123"/>
                <a:gd name="T26" fmla="*/ 83 w 83"/>
                <a:gd name="T2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3">
                  <a:moveTo>
                    <a:pt x="83" y="123"/>
                  </a:moveTo>
                  <a:cubicBezTo>
                    <a:pt x="68" y="92"/>
                    <a:pt x="68" y="92"/>
                    <a:pt x="68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83" y="123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16"/>
            <p:cNvSpPr/>
            <p:nvPr/>
          </p:nvSpPr>
          <p:spPr bwMode="auto">
            <a:xfrm>
              <a:off x="5092701" y="2233613"/>
              <a:ext cx="88900" cy="117475"/>
            </a:xfrm>
            <a:custGeom>
              <a:avLst/>
              <a:gdLst>
                <a:gd name="T0" fmla="*/ 9 w 24"/>
                <a:gd name="T1" fmla="*/ 0 h 31"/>
                <a:gd name="T2" fmla="*/ 6 w 24"/>
                <a:gd name="T3" fmla="*/ 0 h 31"/>
                <a:gd name="T4" fmla="*/ 1 w 24"/>
                <a:gd name="T5" fmla="*/ 3 h 31"/>
                <a:gd name="T6" fmla="*/ 1 w 24"/>
                <a:gd name="T7" fmla="*/ 8 h 31"/>
                <a:gd name="T8" fmla="*/ 13 w 24"/>
                <a:gd name="T9" fmla="*/ 31 h 31"/>
                <a:gd name="T10" fmla="*/ 24 w 24"/>
                <a:gd name="T11" fmla="*/ 31 h 31"/>
                <a:gd name="T12" fmla="*/ 9 w 2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17"/>
            <p:cNvSpPr/>
            <p:nvPr/>
          </p:nvSpPr>
          <p:spPr bwMode="auto">
            <a:xfrm>
              <a:off x="5005388" y="1881188"/>
              <a:ext cx="165100" cy="352425"/>
            </a:xfrm>
            <a:custGeom>
              <a:avLst/>
              <a:gdLst>
                <a:gd name="T0" fmla="*/ 25 w 44"/>
                <a:gd name="T1" fmla="*/ 57 h 92"/>
                <a:gd name="T2" fmla="*/ 23 w 44"/>
                <a:gd name="T3" fmla="*/ 57 h 92"/>
                <a:gd name="T4" fmla="*/ 19 w 44"/>
                <a:gd name="T5" fmla="*/ 60 h 92"/>
                <a:gd name="T6" fmla="*/ 18 w 44"/>
                <a:gd name="T7" fmla="*/ 65 h 92"/>
                <a:gd name="T8" fmla="*/ 32 w 44"/>
                <a:gd name="T9" fmla="*/ 92 h 92"/>
                <a:gd name="T10" fmla="*/ 44 w 44"/>
                <a:gd name="T11" fmla="*/ 92 h 92"/>
                <a:gd name="T12" fmla="*/ 26 w 44"/>
                <a:gd name="T13" fmla="*/ 57 h 92"/>
                <a:gd name="T14" fmla="*/ 37 w 44"/>
                <a:gd name="T15" fmla="*/ 57 h 92"/>
                <a:gd name="T16" fmla="*/ 9 w 44"/>
                <a:gd name="T17" fmla="*/ 2 h 92"/>
                <a:gd name="T18" fmla="*/ 6 w 44"/>
                <a:gd name="T19" fmla="*/ 0 h 92"/>
                <a:gd name="T20" fmla="*/ 2 w 44"/>
                <a:gd name="T21" fmla="*/ 2 h 92"/>
                <a:gd name="T22" fmla="*/ 0 w 44"/>
                <a:gd name="T23" fmla="*/ 7 h 92"/>
                <a:gd name="T24" fmla="*/ 25 w 44"/>
                <a:gd name="T25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2">
                  <a:moveTo>
                    <a:pt x="25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1" y="57"/>
                    <a:pt x="20" y="58"/>
                    <a:pt x="19" y="60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57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8"/>
            <p:cNvSpPr>
              <a:spLocks noEditPoints="1"/>
            </p:cNvSpPr>
            <p:nvPr/>
          </p:nvSpPr>
          <p:spPr bwMode="auto">
            <a:xfrm>
              <a:off x="4862513" y="1874838"/>
              <a:ext cx="327025" cy="484188"/>
            </a:xfrm>
            <a:custGeom>
              <a:avLst/>
              <a:gdLst>
                <a:gd name="T0" fmla="*/ 85 w 87"/>
                <a:gd name="T1" fmla="*/ 127 h 127"/>
                <a:gd name="T2" fmla="*/ 2 w 87"/>
                <a:gd name="T3" fmla="*/ 127 h 127"/>
                <a:gd name="T4" fmla="*/ 1 w 87"/>
                <a:gd name="T5" fmla="*/ 126 h 127"/>
                <a:gd name="T6" fmla="*/ 0 w 87"/>
                <a:gd name="T7" fmla="*/ 124 h 127"/>
                <a:gd name="T8" fmla="*/ 15 w 87"/>
                <a:gd name="T9" fmla="*/ 96 h 127"/>
                <a:gd name="T10" fmla="*/ 6 w 87"/>
                <a:gd name="T11" fmla="*/ 96 h 127"/>
                <a:gd name="T12" fmla="*/ 4 w 87"/>
                <a:gd name="T13" fmla="*/ 95 h 127"/>
                <a:gd name="T14" fmla="*/ 4 w 87"/>
                <a:gd name="T15" fmla="*/ 93 h 127"/>
                <a:gd name="T16" fmla="*/ 20 w 87"/>
                <a:gd name="T17" fmla="*/ 61 h 127"/>
                <a:gd name="T18" fmla="*/ 13 w 87"/>
                <a:gd name="T19" fmla="*/ 61 h 127"/>
                <a:gd name="T20" fmla="*/ 11 w 87"/>
                <a:gd name="T21" fmla="*/ 60 h 127"/>
                <a:gd name="T22" fmla="*/ 11 w 87"/>
                <a:gd name="T23" fmla="*/ 58 h 127"/>
                <a:gd name="T24" fmla="*/ 39 w 87"/>
                <a:gd name="T25" fmla="*/ 4 h 127"/>
                <a:gd name="T26" fmla="*/ 44 w 87"/>
                <a:gd name="T27" fmla="*/ 0 h 127"/>
                <a:gd name="T28" fmla="*/ 49 w 87"/>
                <a:gd name="T29" fmla="*/ 4 h 127"/>
                <a:gd name="T30" fmla="*/ 76 w 87"/>
                <a:gd name="T31" fmla="*/ 58 h 127"/>
                <a:gd name="T32" fmla="*/ 77 w 87"/>
                <a:gd name="T33" fmla="*/ 59 h 127"/>
                <a:gd name="T34" fmla="*/ 75 w 87"/>
                <a:gd name="T35" fmla="*/ 61 h 127"/>
                <a:gd name="T36" fmla="*/ 75 w 87"/>
                <a:gd name="T37" fmla="*/ 61 h 127"/>
                <a:gd name="T38" fmla="*/ 67 w 87"/>
                <a:gd name="T39" fmla="*/ 61 h 127"/>
                <a:gd name="T40" fmla="*/ 83 w 87"/>
                <a:gd name="T41" fmla="*/ 93 h 127"/>
                <a:gd name="T42" fmla="*/ 84 w 87"/>
                <a:gd name="T43" fmla="*/ 94 h 127"/>
                <a:gd name="T44" fmla="*/ 82 w 87"/>
                <a:gd name="T45" fmla="*/ 96 h 127"/>
                <a:gd name="T46" fmla="*/ 82 w 87"/>
                <a:gd name="T47" fmla="*/ 96 h 127"/>
                <a:gd name="T48" fmla="*/ 73 w 87"/>
                <a:gd name="T49" fmla="*/ 96 h 127"/>
                <a:gd name="T50" fmla="*/ 87 w 87"/>
                <a:gd name="T51" fmla="*/ 124 h 127"/>
                <a:gd name="T52" fmla="*/ 87 w 87"/>
                <a:gd name="T53" fmla="*/ 126 h 127"/>
                <a:gd name="T54" fmla="*/ 85 w 87"/>
                <a:gd name="T55" fmla="*/ 127 h 127"/>
                <a:gd name="T56" fmla="*/ 5 w 87"/>
                <a:gd name="T57" fmla="*/ 123 h 127"/>
                <a:gd name="T58" fmla="*/ 82 w 87"/>
                <a:gd name="T59" fmla="*/ 123 h 127"/>
                <a:gd name="T60" fmla="*/ 68 w 87"/>
                <a:gd name="T61" fmla="*/ 95 h 127"/>
                <a:gd name="T62" fmla="*/ 68 w 87"/>
                <a:gd name="T63" fmla="*/ 93 h 127"/>
                <a:gd name="T64" fmla="*/ 70 w 87"/>
                <a:gd name="T65" fmla="*/ 92 h 127"/>
                <a:gd name="T66" fmla="*/ 78 w 87"/>
                <a:gd name="T67" fmla="*/ 92 h 127"/>
                <a:gd name="T68" fmla="*/ 62 w 87"/>
                <a:gd name="T69" fmla="*/ 60 h 127"/>
                <a:gd name="T70" fmla="*/ 62 w 87"/>
                <a:gd name="T71" fmla="*/ 58 h 127"/>
                <a:gd name="T72" fmla="*/ 64 w 87"/>
                <a:gd name="T73" fmla="*/ 57 h 127"/>
                <a:gd name="T74" fmla="*/ 72 w 87"/>
                <a:gd name="T75" fmla="*/ 57 h 127"/>
                <a:gd name="T76" fmla="*/ 45 w 87"/>
                <a:gd name="T77" fmla="*/ 5 h 127"/>
                <a:gd name="T78" fmla="*/ 44 w 87"/>
                <a:gd name="T79" fmla="*/ 4 h 127"/>
                <a:gd name="T80" fmla="*/ 42 w 87"/>
                <a:gd name="T81" fmla="*/ 5 h 127"/>
                <a:gd name="T82" fmla="*/ 16 w 87"/>
                <a:gd name="T83" fmla="*/ 57 h 127"/>
                <a:gd name="T84" fmla="*/ 23 w 87"/>
                <a:gd name="T85" fmla="*/ 57 h 127"/>
                <a:gd name="T86" fmla="*/ 25 w 87"/>
                <a:gd name="T87" fmla="*/ 58 h 127"/>
                <a:gd name="T88" fmla="*/ 25 w 87"/>
                <a:gd name="T89" fmla="*/ 60 h 127"/>
                <a:gd name="T90" fmla="*/ 9 w 87"/>
                <a:gd name="T91" fmla="*/ 92 h 127"/>
                <a:gd name="T92" fmla="*/ 18 w 87"/>
                <a:gd name="T93" fmla="*/ 92 h 127"/>
                <a:gd name="T94" fmla="*/ 19 w 87"/>
                <a:gd name="T95" fmla="*/ 93 h 127"/>
                <a:gd name="T96" fmla="*/ 20 w 87"/>
                <a:gd name="T97" fmla="*/ 95 h 127"/>
                <a:gd name="T98" fmla="*/ 5 w 87"/>
                <a:gd name="T99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127">
                  <a:moveTo>
                    <a:pt x="85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1" y="127"/>
                    <a:pt x="1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5" y="96"/>
                    <a:pt x="4" y="96"/>
                    <a:pt x="4" y="95"/>
                  </a:cubicBezTo>
                  <a:cubicBezTo>
                    <a:pt x="4" y="95"/>
                    <a:pt x="4" y="94"/>
                    <a:pt x="4" y="93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1" y="61"/>
                    <a:pt x="11" y="60"/>
                  </a:cubicBezTo>
                  <a:cubicBezTo>
                    <a:pt x="11" y="60"/>
                    <a:pt x="11" y="59"/>
                    <a:pt x="11" y="5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1" y="0"/>
                    <a:pt x="44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0"/>
                    <a:pt x="76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5"/>
                    <a:pt x="83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7" y="125"/>
                    <a:pt x="87" y="126"/>
                  </a:cubicBezTo>
                  <a:cubicBezTo>
                    <a:pt x="87" y="127"/>
                    <a:pt x="86" y="127"/>
                    <a:pt x="85" y="127"/>
                  </a:cubicBezTo>
                  <a:close/>
                  <a:moveTo>
                    <a:pt x="5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4"/>
                    <a:pt x="68" y="94"/>
                    <a:pt x="68" y="93"/>
                  </a:cubicBezTo>
                  <a:cubicBezTo>
                    <a:pt x="68" y="93"/>
                    <a:pt x="69" y="92"/>
                    <a:pt x="7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3" y="58"/>
                    <a:pt x="63" y="57"/>
                    <a:pt x="64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4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5" y="58"/>
                  </a:cubicBezTo>
                  <a:cubicBezTo>
                    <a:pt x="25" y="59"/>
                    <a:pt x="25" y="60"/>
                    <a:pt x="25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20" y="94"/>
                    <a:pt x="20" y="94"/>
                    <a:pt x="20" y="95"/>
                  </a:cubicBezTo>
                  <a:lnTo>
                    <a:pt x="5" y="1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4282286" y="4371253"/>
            <a:ext cx="677862" cy="687388"/>
            <a:chOff x="5743576" y="1778000"/>
            <a:chExt cx="677862" cy="687388"/>
          </a:xfrm>
        </p:grpSpPr>
        <p:sp>
          <p:nvSpPr>
            <p:cNvPr id="224" name="Freeform 119"/>
            <p:cNvSpPr/>
            <p:nvPr/>
          </p:nvSpPr>
          <p:spPr bwMode="auto">
            <a:xfrm>
              <a:off x="5864226" y="1843088"/>
              <a:ext cx="554038" cy="385763"/>
            </a:xfrm>
            <a:custGeom>
              <a:avLst/>
              <a:gdLst>
                <a:gd name="T0" fmla="*/ 0 w 147"/>
                <a:gd name="T1" fmla="*/ 12 h 101"/>
                <a:gd name="T2" fmla="*/ 42 w 147"/>
                <a:gd name="T3" fmla="*/ 4 h 101"/>
                <a:gd name="T4" fmla="*/ 60 w 147"/>
                <a:gd name="T5" fmla="*/ 16 h 101"/>
                <a:gd name="T6" fmla="*/ 81 w 147"/>
                <a:gd name="T7" fmla="*/ 12 h 101"/>
                <a:gd name="T8" fmla="*/ 98 w 147"/>
                <a:gd name="T9" fmla="*/ 15 h 101"/>
                <a:gd name="T10" fmla="*/ 118 w 147"/>
                <a:gd name="T11" fmla="*/ 42 h 101"/>
                <a:gd name="T12" fmla="*/ 137 w 147"/>
                <a:gd name="T13" fmla="*/ 52 h 101"/>
                <a:gd name="T14" fmla="*/ 146 w 147"/>
                <a:gd name="T15" fmla="*/ 60 h 101"/>
                <a:gd name="T16" fmla="*/ 116 w 147"/>
                <a:gd name="T17" fmla="*/ 80 h 101"/>
                <a:gd name="T18" fmla="*/ 98 w 147"/>
                <a:gd name="T19" fmla="*/ 83 h 101"/>
                <a:gd name="T20" fmla="*/ 56 w 147"/>
                <a:gd name="T21" fmla="*/ 91 h 101"/>
                <a:gd name="T22" fmla="*/ 36 w 147"/>
                <a:gd name="T23" fmla="*/ 91 h 101"/>
                <a:gd name="T24" fmla="*/ 2 w 147"/>
                <a:gd name="T25" fmla="*/ 101 h 101"/>
                <a:gd name="T26" fmla="*/ 0 w 147"/>
                <a:gd name="T27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1">
                  <a:moveTo>
                    <a:pt x="0" y="12"/>
                  </a:moveTo>
                  <a:cubicBezTo>
                    <a:pt x="9" y="0"/>
                    <a:pt x="29" y="0"/>
                    <a:pt x="42" y="4"/>
                  </a:cubicBezTo>
                  <a:cubicBezTo>
                    <a:pt x="49" y="7"/>
                    <a:pt x="53" y="14"/>
                    <a:pt x="60" y="16"/>
                  </a:cubicBezTo>
                  <a:cubicBezTo>
                    <a:pt x="68" y="18"/>
                    <a:pt x="74" y="14"/>
                    <a:pt x="81" y="12"/>
                  </a:cubicBezTo>
                  <a:cubicBezTo>
                    <a:pt x="87" y="11"/>
                    <a:pt x="93" y="11"/>
                    <a:pt x="98" y="15"/>
                  </a:cubicBezTo>
                  <a:cubicBezTo>
                    <a:pt x="108" y="22"/>
                    <a:pt x="109" y="35"/>
                    <a:pt x="118" y="42"/>
                  </a:cubicBezTo>
                  <a:cubicBezTo>
                    <a:pt x="124" y="46"/>
                    <a:pt x="131" y="49"/>
                    <a:pt x="137" y="52"/>
                  </a:cubicBezTo>
                  <a:cubicBezTo>
                    <a:pt x="140" y="53"/>
                    <a:pt x="147" y="56"/>
                    <a:pt x="146" y="60"/>
                  </a:cubicBezTo>
                  <a:cubicBezTo>
                    <a:pt x="145" y="71"/>
                    <a:pt x="125" y="69"/>
                    <a:pt x="116" y="80"/>
                  </a:cubicBezTo>
                  <a:cubicBezTo>
                    <a:pt x="111" y="85"/>
                    <a:pt x="105" y="83"/>
                    <a:pt x="98" y="83"/>
                  </a:cubicBezTo>
                  <a:cubicBezTo>
                    <a:pt x="70" y="79"/>
                    <a:pt x="72" y="90"/>
                    <a:pt x="56" y="91"/>
                  </a:cubicBezTo>
                  <a:cubicBezTo>
                    <a:pt x="49" y="92"/>
                    <a:pt x="42" y="92"/>
                    <a:pt x="36" y="91"/>
                  </a:cubicBezTo>
                  <a:cubicBezTo>
                    <a:pt x="7" y="87"/>
                    <a:pt x="2" y="100"/>
                    <a:pt x="2" y="10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20"/>
            <p:cNvSpPr/>
            <p:nvPr/>
          </p:nvSpPr>
          <p:spPr bwMode="auto">
            <a:xfrm>
              <a:off x="5867401" y="2041525"/>
              <a:ext cx="550863" cy="187325"/>
            </a:xfrm>
            <a:custGeom>
              <a:avLst/>
              <a:gdLst>
                <a:gd name="T0" fmla="*/ 137 w 146"/>
                <a:gd name="T1" fmla="*/ 0 h 49"/>
                <a:gd name="T2" fmla="*/ 137 w 146"/>
                <a:gd name="T3" fmla="*/ 1 h 49"/>
                <a:gd name="T4" fmla="*/ 106 w 146"/>
                <a:gd name="T5" fmla="*/ 20 h 49"/>
                <a:gd name="T6" fmla="*/ 89 w 146"/>
                <a:gd name="T7" fmla="*/ 23 h 49"/>
                <a:gd name="T8" fmla="*/ 47 w 146"/>
                <a:gd name="T9" fmla="*/ 31 h 49"/>
                <a:gd name="T10" fmla="*/ 26 w 146"/>
                <a:gd name="T11" fmla="*/ 31 h 49"/>
                <a:gd name="T12" fmla="*/ 0 w 146"/>
                <a:gd name="T13" fmla="*/ 34 h 49"/>
                <a:gd name="T14" fmla="*/ 1 w 146"/>
                <a:gd name="T15" fmla="*/ 49 h 49"/>
                <a:gd name="T16" fmla="*/ 35 w 146"/>
                <a:gd name="T17" fmla="*/ 39 h 49"/>
                <a:gd name="T18" fmla="*/ 55 w 146"/>
                <a:gd name="T19" fmla="*/ 39 h 49"/>
                <a:gd name="T20" fmla="*/ 97 w 146"/>
                <a:gd name="T21" fmla="*/ 31 h 49"/>
                <a:gd name="T22" fmla="*/ 115 w 146"/>
                <a:gd name="T23" fmla="*/ 28 h 49"/>
                <a:gd name="T24" fmla="*/ 145 w 146"/>
                <a:gd name="T25" fmla="*/ 8 h 49"/>
                <a:gd name="T26" fmla="*/ 137 w 14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49">
                  <a:moveTo>
                    <a:pt x="137" y="0"/>
                  </a:moveTo>
                  <a:cubicBezTo>
                    <a:pt x="137" y="0"/>
                    <a:pt x="137" y="0"/>
                    <a:pt x="137" y="1"/>
                  </a:cubicBezTo>
                  <a:cubicBezTo>
                    <a:pt x="136" y="11"/>
                    <a:pt x="116" y="10"/>
                    <a:pt x="106" y="20"/>
                  </a:cubicBezTo>
                  <a:cubicBezTo>
                    <a:pt x="102" y="26"/>
                    <a:pt x="96" y="24"/>
                    <a:pt x="89" y="23"/>
                  </a:cubicBezTo>
                  <a:cubicBezTo>
                    <a:pt x="61" y="19"/>
                    <a:pt x="63" y="30"/>
                    <a:pt x="47" y="31"/>
                  </a:cubicBezTo>
                  <a:cubicBezTo>
                    <a:pt x="40" y="32"/>
                    <a:pt x="33" y="32"/>
                    <a:pt x="26" y="31"/>
                  </a:cubicBezTo>
                  <a:cubicBezTo>
                    <a:pt x="14" y="29"/>
                    <a:pt x="6" y="31"/>
                    <a:pt x="0" y="34"/>
                  </a:cubicBezTo>
                  <a:cubicBezTo>
                    <a:pt x="1" y="43"/>
                    <a:pt x="1" y="49"/>
                    <a:pt x="1" y="49"/>
                  </a:cubicBezTo>
                  <a:cubicBezTo>
                    <a:pt x="1" y="48"/>
                    <a:pt x="6" y="35"/>
                    <a:pt x="35" y="39"/>
                  </a:cubicBezTo>
                  <a:cubicBezTo>
                    <a:pt x="41" y="40"/>
                    <a:pt x="48" y="40"/>
                    <a:pt x="55" y="39"/>
                  </a:cubicBezTo>
                  <a:cubicBezTo>
                    <a:pt x="71" y="38"/>
                    <a:pt x="69" y="27"/>
                    <a:pt x="97" y="31"/>
                  </a:cubicBezTo>
                  <a:cubicBezTo>
                    <a:pt x="104" y="31"/>
                    <a:pt x="110" y="33"/>
                    <a:pt x="115" y="28"/>
                  </a:cubicBezTo>
                  <a:cubicBezTo>
                    <a:pt x="124" y="17"/>
                    <a:pt x="144" y="19"/>
                    <a:pt x="145" y="8"/>
                  </a:cubicBezTo>
                  <a:cubicBezTo>
                    <a:pt x="146" y="4"/>
                    <a:pt x="141" y="2"/>
                    <a:pt x="137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21"/>
            <p:cNvSpPr>
              <a:spLocks noEditPoints="1"/>
            </p:cNvSpPr>
            <p:nvPr/>
          </p:nvSpPr>
          <p:spPr bwMode="auto">
            <a:xfrm>
              <a:off x="5856288" y="1843088"/>
              <a:ext cx="565150" cy="393700"/>
            </a:xfrm>
            <a:custGeom>
              <a:avLst/>
              <a:gdLst>
                <a:gd name="T0" fmla="*/ 2 w 150"/>
                <a:gd name="T1" fmla="*/ 101 h 103"/>
                <a:gd name="T2" fmla="*/ 1 w 150"/>
                <a:gd name="T3" fmla="*/ 11 h 103"/>
                <a:gd name="T4" fmla="*/ 44 w 150"/>
                <a:gd name="T5" fmla="*/ 2 h 103"/>
                <a:gd name="T6" fmla="*/ 63 w 150"/>
                <a:gd name="T7" fmla="*/ 14 h 103"/>
                <a:gd name="T8" fmla="*/ 77 w 150"/>
                <a:gd name="T9" fmla="*/ 13 h 103"/>
                <a:gd name="T10" fmla="*/ 89 w 150"/>
                <a:gd name="T11" fmla="*/ 10 h 103"/>
                <a:gd name="T12" fmla="*/ 112 w 150"/>
                <a:gd name="T13" fmla="*/ 28 h 103"/>
                <a:gd name="T14" fmla="*/ 134 w 150"/>
                <a:gd name="T15" fmla="*/ 47 h 103"/>
                <a:gd name="T16" fmla="*/ 141 w 150"/>
                <a:gd name="T17" fmla="*/ 50 h 103"/>
                <a:gd name="T18" fmla="*/ 135 w 150"/>
                <a:gd name="T19" fmla="*/ 72 h 103"/>
                <a:gd name="T20" fmla="*/ 109 w 150"/>
                <a:gd name="T21" fmla="*/ 85 h 103"/>
                <a:gd name="T22" fmla="*/ 100 w 150"/>
                <a:gd name="T23" fmla="*/ 84 h 103"/>
                <a:gd name="T24" fmla="*/ 72 w 150"/>
                <a:gd name="T25" fmla="*/ 88 h 103"/>
                <a:gd name="T26" fmla="*/ 58 w 150"/>
                <a:gd name="T27" fmla="*/ 93 h 103"/>
                <a:gd name="T28" fmla="*/ 37 w 150"/>
                <a:gd name="T29" fmla="*/ 93 h 103"/>
                <a:gd name="T30" fmla="*/ 10 w 150"/>
                <a:gd name="T31" fmla="*/ 96 h 103"/>
                <a:gd name="T32" fmla="*/ 4 w 150"/>
                <a:gd name="T33" fmla="*/ 103 h 103"/>
                <a:gd name="T34" fmla="*/ 4 w 150"/>
                <a:gd name="T35" fmla="*/ 13 h 103"/>
                <a:gd name="T36" fmla="*/ 27 w 150"/>
                <a:gd name="T37" fmla="*/ 88 h 103"/>
                <a:gd name="T38" fmla="*/ 46 w 150"/>
                <a:gd name="T39" fmla="*/ 90 h 103"/>
                <a:gd name="T40" fmla="*/ 58 w 150"/>
                <a:gd name="T41" fmla="*/ 89 h 103"/>
                <a:gd name="T42" fmla="*/ 90 w 150"/>
                <a:gd name="T43" fmla="*/ 80 h 103"/>
                <a:gd name="T44" fmla="*/ 103 w 150"/>
                <a:gd name="T45" fmla="*/ 81 h 103"/>
                <a:gd name="T46" fmla="*/ 116 w 150"/>
                <a:gd name="T47" fmla="*/ 79 h 103"/>
                <a:gd name="T48" fmla="*/ 146 w 150"/>
                <a:gd name="T49" fmla="*/ 60 h 103"/>
                <a:gd name="T50" fmla="*/ 138 w 150"/>
                <a:gd name="T51" fmla="*/ 53 h 103"/>
                <a:gd name="T52" fmla="*/ 119 w 150"/>
                <a:gd name="T53" fmla="*/ 44 h 103"/>
                <a:gd name="T54" fmla="*/ 99 w 150"/>
                <a:gd name="T55" fmla="*/ 16 h 103"/>
                <a:gd name="T56" fmla="*/ 84 w 150"/>
                <a:gd name="T57" fmla="*/ 14 h 103"/>
                <a:gd name="T58" fmla="*/ 67 w 150"/>
                <a:gd name="T59" fmla="*/ 18 h 103"/>
                <a:gd name="T60" fmla="*/ 52 w 150"/>
                <a:gd name="T61" fmla="*/ 11 h 103"/>
                <a:gd name="T62" fmla="*/ 27 w 150"/>
                <a:gd name="T63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03">
                  <a:moveTo>
                    <a:pt x="4" y="103"/>
                  </a:moveTo>
                  <a:cubicBezTo>
                    <a:pt x="3" y="103"/>
                    <a:pt x="2" y="102"/>
                    <a:pt x="2" y="10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6" y="4"/>
                    <a:pt x="15" y="0"/>
                    <a:pt x="27" y="0"/>
                  </a:cubicBezTo>
                  <a:cubicBezTo>
                    <a:pt x="33" y="0"/>
                    <a:pt x="39" y="1"/>
                    <a:pt x="44" y="2"/>
                  </a:cubicBezTo>
                  <a:cubicBezTo>
                    <a:pt x="48" y="4"/>
                    <a:pt x="51" y="6"/>
                    <a:pt x="54" y="9"/>
                  </a:cubicBezTo>
                  <a:cubicBezTo>
                    <a:pt x="57" y="11"/>
                    <a:pt x="59" y="13"/>
                    <a:pt x="63" y="14"/>
                  </a:cubicBezTo>
                  <a:cubicBezTo>
                    <a:pt x="64" y="15"/>
                    <a:pt x="66" y="15"/>
                    <a:pt x="67" y="15"/>
                  </a:cubicBezTo>
                  <a:cubicBezTo>
                    <a:pt x="70" y="15"/>
                    <a:pt x="73" y="14"/>
                    <a:pt x="77" y="13"/>
                  </a:cubicBezTo>
                  <a:cubicBezTo>
                    <a:pt x="78" y="12"/>
                    <a:pt x="81" y="11"/>
                    <a:pt x="83" y="11"/>
                  </a:cubicBezTo>
                  <a:cubicBezTo>
                    <a:pt x="85" y="10"/>
                    <a:pt x="87" y="10"/>
                    <a:pt x="89" y="10"/>
                  </a:cubicBezTo>
                  <a:cubicBezTo>
                    <a:pt x="94" y="10"/>
                    <a:pt x="98" y="11"/>
                    <a:pt x="101" y="13"/>
                  </a:cubicBezTo>
                  <a:cubicBezTo>
                    <a:pt x="106" y="17"/>
                    <a:pt x="109" y="23"/>
                    <a:pt x="112" y="28"/>
                  </a:cubicBezTo>
                  <a:cubicBezTo>
                    <a:pt x="114" y="33"/>
                    <a:pt x="117" y="38"/>
                    <a:pt x="121" y="41"/>
                  </a:cubicBezTo>
                  <a:cubicBezTo>
                    <a:pt x="125" y="44"/>
                    <a:pt x="129" y="45"/>
                    <a:pt x="134" y="47"/>
                  </a:cubicBezTo>
                  <a:cubicBezTo>
                    <a:pt x="136" y="48"/>
                    <a:pt x="138" y="49"/>
                    <a:pt x="140" y="50"/>
                  </a:cubicBezTo>
                  <a:cubicBezTo>
                    <a:pt x="140" y="50"/>
                    <a:pt x="140" y="50"/>
                    <a:pt x="141" y="50"/>
                  </a:cubicBezTo>
                  <a:cubicBezTo>
                    <a:pt x="144" y="52"/>
                    <a:pt x="150" y="55"/>
                    <a:pt x="150" y="60"/>
                  </a:cubicBezTo>
                  <a:cubicBezTo>
                    <a:pt x="149" y="67"/>
                    <a:pt x="142" y="70"/>
                    <a:pt x="135" y="72"/>
                  </a:cubicBezTo>
                  <a:cubicBezTo>
                    <a:pt x="129" y="74"/>
                    <a:pt x="123" y="77"/>
                    <a:pt x="119" y="81"/>
                  </a:cubicBezTo>
                  <a:cubicBezTo>
                    <a:pt x="116" y="84"/>
                    <a:pt x="113" y="85"/>
                    <a:pt x="109" y="85"/>
                  </a:cubicBezTo>
                  <a:cubicBezTo>
                    <a:pt x="107" y="85"/>
                    <a:pt x="105" y="85"/>
                    <a:pt x="103" y="85"/>
                  </a:cubicBezTo>
                  <a:cubicBezTo>
                    <a:pt x="102" y="85"/>
                    <a:pt x="101" y="84"/>
                    <a:pt x="100" y="84"/>
                  </a:cubicBezTo>
                  <a:cubicBezTo>
                    <a:pt x="96" y="84"/>
                    <a:pt x="93" y="84"/>
                    <a:pt x="90" y="84"/>
                  </a:cubicBezTo>
                  <a:cubicBezTo>
                    <a:pt x="81" y="84"/>
                    <a:pt x="76" y="86"/>
                    <a:pt x="72" y="88"/>
                  </a:cubicBezTo>
                  <a:cubicBezTo>
                    <a:pt x="68" y="90"/>
                    <a:pt x="65" y="92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4" y="93"/>
                    <a:pt x="50" y="93"/>
                    <a:pt x="46" y="93"/>
                  </a:cubicBezTo>
                  <a:cubicBezTo>
                    <a:pt x="43" y="93"/>
                    <a:pt x="40" y="93"/>
                    <a:pt x="37" y="93"/>
                  </a:cubicBezTo>
                  <a:cubicBezTo>
                    <a:pt x="34" y="92"/>
                    <a:pt x="30" y="92"/>
                    <a:pt x="27" y="92"/>
                  </a:cubicBezTo>
                  <a:cubicBezTo>
                    <a:pt x="20" y="92"/>
                    <a:pt x="14" y="94"/>
                    <a:pt x="10" y="96"/>
                  </a:cubicBezTo>
                  <a:cubicBezTo>
                    <a:pt x="7" y="99"/>
                    <a:pt x="6" y="101"/>
                    <a:pt x="6" y="101"/>
                  </a:cubicBezTo>
                  <a:cubicBezTo>
                    <a:pt x="5" y="102"/>
                    <a:pt x="5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lose/>
                  <a:moveTo>
                    <a:pt x="4" y="13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9" y="92"/>
                    <a:pt x="15" y="88"/>
                    <a:pt x="27" y="88"/>
                  </a:cubicBezTo>
                  <a:cubicBezTo>
                    <a:pt x="30" y="88"/>
                    <a:pt x="34" y="89"/>
                    <a:pt x="38" y="89"/>
                  </a:cubicBezTo>
                  <a:cubicBezTo>
                    <a:pt x="40" y="90"/>
                    <a:pt x="43" y="90"/>
                    <a:pt x="46" y="90"/>
                  </a:cubicBezTo>
                  <a:cubicBezTo>
                    <a:pt x="50" y="90"/>
                    <a:pt x="54" y="90"/>
                    <a:pt x="57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64" y="89"/>
                    <a:pt x="67" y="87"/>
                    <a:pt x="70" y="85"/>
                  </a:cubicBezTo>
                  <a:cubicBezTo>
                    <a:pt x="75" y="83"/>
                    <a:pt x="80" y="80"/>
                    <a:pt x="90" y="80"/>
                  </a:cubicBezTo>
                  <a:cubicBezTo>
                    <a:pt x="93" y="80"/>
                    <a:pt x="97" y="80"/>
                    <a:pt x="100" y="81"/>
                  </a:cubicBezTo>
                  <a:cubicBezTo>
                    <a:pt x="101" y="81"/>
                    <a:pt x="102" y="81"/>
                    <a:pt x="103" y="81"/>
                  </a:cubicBezTo>
                  <a:cubicBezTo>
                    <a:pt x="105" y="82"/>
                    <a:pt x="107" y="82"/>
                    <a:pt x="109" y="82"/>
                  </a:cubicBezTo>
                  <a:cubicBezTo>
                    <a:pt x="112" y="82"/>
                    <a:pt x="114" y="81"/>
                    <a:pt x="116" y="79"/>
                  </a:cubicBezTo>
                  <a:cubicBezTo>
                    <a:pt x="121" y="74"/>
                    <a:pt x="128" y="71"/>
                    <a:pt x="134" y="69"/>
                  </a:cubicBezTo>
                  <a:cubicBezTo>
                    <a:pt x="141" y="66"/>
                    <a:pt x="146" y="64"/>
                    <a:pt x="146" y="60"/>
                  </a:cubicBezTo>
                  <a:cubicBezTo>
                    <a:pt x="147" y="57"/>
                    <a:pt x="142" y="55"/>
                    <a:pt x="139" y="54"/>
                  </a:cubicBezTo>
                  <a:cubicBezTo>
                    <a:pt x="139" y="53"/>
                    <a:pt x="139" y="53"/>
                    <a:pt x="138" y="53"/>
                  </a:cubicBezTo>
                  <a:cubicBezTo>
                    <a:pt x="136" y="52"/>
                    <a:pt x="134" y="51"/>
                    <a:pt x="133" y="51"/>
                  </a:cubicBezTo>
                  <a:cubicBezTo>
                    <a:pt x="128" y="49"/>
                    <a:pt x="123" y="47"/>
                    <a:pt x="119" y="44"/>
                  </a:cubicBezTo>
                  <a:cubicBezTo>
                    <a:pt x="114" y="40"/>
                    <a:pt x="111" y="35"/>
                    <a:pt x="109" y="29"/>
                  </a:cubicBezTo>
                  <a:cubicBezTo>
                    <a:pt x="106" y="24"/>
                    <a:pt x="104" y="19"/>
                    <a:pt x="99" y="16"/>
                  </a:cubicBezTo>
                  <a:cubicBezTo>
                    <a:pt x="96" y="14"/>
                    <a:pt x="93" y="14"/>
                    <a:pt x="89" y="14"/>
                  </a:cubicBezTo>
                  <a:cubicBezTo>
                    <a:pt x="87" y="14"/>
                    <a:pt x="85" y="14"/>
                    <a:pt x="84" y="14"/>
                  </a:cubicBezTo>
                  <a:cubicBezTo>
                    <a:pt x="81" y="15"/>
                    <a:pt x="80" y="15"/>
                    <a:pt x="78" y="16"/>
                  </a:cubicBezTo>
                  <a:cubicBezTo>
                    <a:pt x="74" y="17"/>
                    <a:pt x="71" y="18"/>
                    <a:pt x="67" y="18"/>
                  </a:cubicBezTo>
                  <a:cubicBezTo>
                    <a:pt x="65" y="18"/>
                    <a:pt x="64" y="18"/>
                    <a:pt x="62" y="18"/>
                  </a:cubicBezTo>
                  <a:cubicBezTo>
                    <a:pt x="58" y="16"/>
                    <a:pt x="54" y="14"/>
                    <a:pt x="52" y="11"/>
                  </a:cubicBezTo>
                  <a:cubicBezTo>
                    <a:pt x="49" y="9"/>
                    <a:pt x="46" y="7"/>
                    <a:pt x="43" y="6"/>
                  </a:cubicBezTo>
                  <a:cubicBezTo>
                    <a:pt x="38" y="4"/>
                    <a:pt x="33" y="3"/>
                    <a:pt x="27" y="3"/>
                  </a:cubicBezTo>
                  <a:cubicBezTo>
                    <a:pt x="21" y="3"/>
                    <a:pt x="10" y="5"/>
                    <a:pt x="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22"/>
            <p:cNvSpPr/>
            <p:nvPr/>
          </p:nvSpPr>
          <p:spPr bwMode="auto">
            <a:xfrm>
              <a:off x="5815013" y="1785938"/>
              <a:ext cx="57150" cy="673100"/>
            </a:xfrm>
            <a:custGeom>
              <a:avLst/>
              <a:gdLst>
                <a:gd name="T0" fmla="*/ 15 w 15"/>
                <a:gd name="T1" fmla="*/ 169 h 176"/>
                <a:gd name="T2" fmla="*/ 8 w 15"/>
                <a:gd name="T3" fmla="*/ 176 h 176"/>
                <a:gd name="T4" fmla="*/ 8 w 15"/>
                <a:gd name="T5" fmla="*/ 176 h 176"/>
                <a:gd name="T6" fmla="*/ 0 w 15"/>
                <a:gd name="T7" fmla="*/ 169 h 176"/>
                <a:gd name="T8" fmla="*/ 0 w 15"/>
                <a:gd name="T9" fmla="*/ 7 h 176"/>
                <a:gd name="T10" fmla="*/ 8 w 15"/>
                <a:gd name="T11" fmla="*/ 0 h 176"/>
                <a:gd name="T12" fmla="*/ 8 w 15"/>
                <a:gd name="T13" fmla="*/ 0 h 176"/>
                <a:gd name="T14" fmla="*/ 15 w 15"/>
                <a:gd name="T15" fmla="*/ 7 h 176"/>
                <a:gd name="T16" fmla="*/ 15 w 15"/>
                <a:gd name="T1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6">
                  <a:moveTo>
                    <a:pt x="15" y="169"/>
                  </a:moveTo>
                  <a:cubicBezTo>
                    <a:pt x="15" y="173"/>
                    <a:pt x="12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4" y="176"/>
                    <a:pt x="0" y="173"/>
                    <a:pt x="0" y="16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lnTo>
                    <a:pt x="15" y="16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23"/>
            <p:cNvSpPr/>
            <p:nvPr/>
          </p:nvSpPr>
          <p:spPr bwMode="auto">
            <a:xfrm>
              <a:off x="5834063" y="1785938"/>
              <a:ext cx="38100" cy="673100"/>
            </a:xfrm>
            <a:custGeom>
              <a:avLst/>
              <a:gdLst>
                <a:gd name="T0" fmla="*/ 3 w 10"/>
                <a:gd name="T1" fmla="*/ 0 h 176"/>
                <a:gd name="T2" fmla="*/ 0 w 10"/>
                <a:gd name="T3" fmla="*/ 0 h 176"/>
                <a:gd name="T4" fmla="*/ 4 w 10"/>
                <a:gd name="T5" fmla="*/ 7 h 176"/>
                <a:gd name="T6" fmla="*/ 4 w 10"/>
                <a:gd name="T7" fmla="*/ 169 h 176"/>
                <a:gd name="T8" fmla="*/ 0 w 10"/>
                <a:gd name="T9" fmla="*/ 175 h 176"/>
                <a:gd name="T10" fmla="*/ 3 w 10"/>
                <a:gd name="T11" fmla="*/ 176 h 176"/>
                <a:gd name="T12" fmla="*/ 10 w 10"/>
                <a:gd name="T13" fmla="*/ 169 h 176"/>
                <a:gd name="T14" fmla="*/ 10 w 10"/>
                <a:gd name="T15" fmla="*/ 7 h 176"/>
                <a:gd name="T16" fmla="*/ 3 w 10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6">
                  <a:moveTo>
                    <a:pt x="3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2" y="1"/>
                    <a:pt x="4" y="4"/>
                    <a:pt x="4" y="7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72"/>
                    <a:pt x="2" y="174"/>
                    <a:pt x="0" y="175"/>
                  </a:cubicBezTo>
                  <a:cubicBezTo>
                    <a:pt x="0" y="176"/>
                    <a:pt x="2" y="176"/>
                    <a:pt x="3" y="176"/>
                  </a:cubicBezTo>
                  <a:cubicBezTo>
                    <a:pt x="7" y="176"/>
                    <a:pt x="10" y="173"/>
                    <a:pt x="10" y="16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24"/>
            <p:cNvSpPr>
              <a:spLocks noEditPoints="1"/>
            </p:cNvSpPr>
            <p:nvPr/>
          </p:nvSpPr>
          <p:spPr bwMode="auto">
            <a:xfrm>
              <a:off x="5807076" y="1778000"/>
              <a:ext cx="73025" cy="687388"/>
            </a:xfrm>
            <a:custGeom>
              <a:avLst/>
              <a:gdLst>
                <a:gd name="T0" fmla="*/ 10 w 19"/>
                <a:gd name="T1" fmla="*/ 180 h 180"/>
                <a:gd name="T2" fmla="*/ 0 w 19"/>
                <a:gd name="T3" fmla="*/ 171 h 180"/>
                <a:gd name="T4" fmla="*/ 0 w 19"/>
                <a:gd name="T5" fmla="*/ 9 h 180"/>
                <a:gd name="T6" fmla="*/ 10 w 19"/>
                <a:gd name="T7" fmla="*/ 0 h 180"/>
                <a:gd name="T8" fmla="*/ 19 w 19"/>
                <a:gd name="T9" fmla="*/ 9 h 180"/>
                <a:gd name="T10" fmla="*/ 19 w 19"/>
                <a:gd name="T11" fmla="*/ 171 h 180"/>
                <a:gd name="T12" fmla="*/ 10 w 19"/>
                <a:gd name="T13" fmla="*/ 180 h 180"/>
                <a:gd name="T14" fmla="*/ 10 w 19"/>
                <a:gd name="T15" fmla="*/ 3 h 180"/>
                <a:gd name="T16" fmla="*/ 4 w 19"/>
                <a:gd name="T17" fmla="*/ 9 h 180"/>
                <a:gd name="T18" fmla="*/ 4 w 19"/>
                <a:gd name="T19" fmla="*/ 171 h 180"/>
                <a:gd name="T20" fmla="*/ 10 w 19"/>
                <a:gd name="T21" fmla="*/ 176 h 180"/>
                <a:gd name="T22" fmla="*/ 15 w 19"/>
                <a:gd name="T23" fmla="*/ 171 h 180"/>
                <a:gd name="T24" fmla="*/ 15 w 19"/>
                <a:gd name="T25" fmla="*/ 9 h 180"/>
                <a:gd name="T26" fmla="*/ 10 w 19"/>
                <a:gd name="T27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0">
                  <a:moveTo>
                    <a:pt x="10" y="180"/>
                  </a:moveTo>
                  <a:cubicBezTo>
                    <a:pt x="5" y="180"/>
                    <a:pt x="0" y="176"/>
                    <a:pt x="0" y="17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6"/>
                    <a:pt x="15" y="180"/>
                    <a:pt x="10" y="180"/>
                  </a:cubicBezTo>
                  <a:close/>
                  <a:moveTo>
                    <a:pt x="10" y="3"/>
                  </a:moveTo>
                  <a:cubicBezTo>
                    <a:pt x="6" y="3"/>
                    <a:pt x="4" y="6"/>
                    <a:pt x="4" y="9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4"/>
                    <a:pt x="6" y="176"/>
                    <a:pt x="10" y="176"/>
                  </a:cubicBezTo>
                  <a:cubicBezTo>
                    <a:pt x="13" y="176"/>
                    <a:pt x="15" y="174"/>
                    <a:pt x="15" y="17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3" y="3"/>
                    <a:pt x="10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25"/>
            <p:cNvSpPr>
              <a:spLocks noEditPoints="1"/>
            </p:cNvSpPr>
            <p:nvPr/>
          </p:nvSpPr>
          <p:spPr bwMode="auto">
            <a:xfrm>
              <a:off x="5743576" y="1858963"/>
              <a:ext cx="79375" cy="65088"/>
            </a:xfrm>
            <a:custGeom>
              <a:avLst/>
              <a:gdLst>
                <a:gd name="T0" fmla="*/ 8 w 21"/>
                <a:gd name="T1" fmla="*/ 17 h 17"/>
                <a:gd name="T2" fmla="*/ 0 w 21"/>
                <a:gd name="T3" fmla="*/ 8 h 17"/>
                <a:gd name="T4" fmla="*/ 8 w 21"/>
                <a:gd name="T5" fmla="*/ 0 h 17"/>
                <a:gd name="T6" fmla="*/ 20 w 21"/>
                <a:gd name="T7" fmla="*/ 7 h 17"/>
                <a:gd name="T8" fmla="*/ 21 w 21"/>
                <a:gd name="T9" fmla="*/ 8 h 17"/>
                <a:gd name="T10" fmla="*/ 20 w 21"/>
                <a:gd name="T11" fmla="*/ 9 h 17"/>
                <a:gd name="T12" fmla="*/ 8 w 21"/>
                <a:gd name="T13" fmla="*/ 17 h 17"/>
                <a:gd name="T14" fmla="*/ 8 w 21"/>
                <a:gd name="T15" fmla="*/ 3 h 17"/>
                <a:gd name="T16" fmla="*/ 4 w 21"/>
                <a:gd name="T17" fmla="*/ 8 h 17"/>
                <a:gd name="T18" fmla="*/ 8 w 21"/>
                <a:gd name="T19" fmla="*/ 13 h 17"/>
                <a:gd name="T20" fmla="*/ 17 w 21"/>
                <a:gd name="T21" fmla="*/ 8 h 17"/>
                <a:gd name="T22" fmla="*/ 8 w 21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9" y="6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11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4" y="11"/>
                    <a:pt x="17" y="8"/>
                  </a:cubicBezTo>
                  <a:cubicBezTo>
                    <a:pt x="14" y="6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26"/>
            <p:cNvSpPr/>
            <p:nvPr/>
          </p:nvSpPr>
          <p:spPr bwMode="auto">
            <a:xfrm>
              <a:off x="5807076" y="1881188"/>
              <a:ext cx="73025" cy="15875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7"/>
            <p:cNvSpPr>
              <a:spLocks noEditPoints="1"/>
            </p:cNvSpPr>
            <p:nvPr/>
          </p:nvSpPr>
          <p:spPr bwMode="auto">
            <a:xfrm>
              <a:off x="5743576" y="2195513"/>
              <a:ext cx="79375" cy="63500"/>
            </a:xfrm>
            <a:custGeom>
              <a:avLst/>
              <a:gdLst>
                <a:gd name="T0" fmla="*/ 8 w 21"/>
                <a:gd name="T1" fmla="*/ 17 h 17"/>
                <a:gd name="T2" fmla="*/ 0 w 21"/>
                <a:gd name="T3" fmla="*/ 8 h 17"/>
                <a:gd name="T4" fmla="*/ 8 w 21"/>
                <a:gd name="T5" fmla="*/ 0 h 17"/>
                <a:gd name="T6" fmla="*/ 20 w 21"/>
                <a:gd name="T7" fmla="*/ 7 h 17"/>
                <a:gd name="T8" fmla="*/ 21 w 21"/>
                <a:gd name="T9" fmla="*/ 8 h 17"/>
                <a:gd name="T10" fmla="*/ 20 w 21"/>
                <a:gd name="T11" fmla="*/ 9 h 17"/>
                <a:gd name="T12" fmla="*/ 8 w 21"/>
                <a:gd name="T13" fmla="*/ 17 h 17"/>
                <a:gd name="T14" fmla="*/ 8 w 21"/>
                <a:gd name="T15" fmla="*/ 3 h 17"/>
                <a:gd name="T16" fmla="*/ 4 w 21"/>
                <a:gd name="T17" fmla="*/ 8 h 17"/>
                <a:gd name="T18" fmla="*/ 8 w 21"/>
                <a:gd name="T19" fmla="*/ 13 h 17"/>
                <a:gd name="T20" fmla="*/ 17 w 21"/>
                <a:gd name="T21" fmla="*/ 8 h 17"/>
                <a:gd name="T22" fmla="*/ 8 w 21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9" y="6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11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4" y="10"/>
                    <a:pt x="17" y="8"/>
                  </a:cubicBezTo>
                  <a:cubicBezTo>
                    <a:pt x="14" y="6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8"/>
            <p:cNvSpPr/>
            <p:nvPr/>
          </p:nvSpPr>
          <p:spPr bwMode="auto">
            <a:xfrm>
              <a:off x="5807076" y="2217738"/>
              <a:ext cx="73025" cy="15875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9"/>
            <p:cNvSpPr/>
            <p:nvPr/>
          </p:nvSpPr>
          <p:spPr bwMode="auto">
            <a:xfrm>
              <a:off x="6064251" y="1943100"/>
              <a:ext cx="161925" cy="179388"/>
            </a:xfrm>
            <a:custGeom>
              <a:avLst/>
              <a:gdLst>
                <a:gd name="T0" fmla="*/ 43 w 43"/>
                <a:gd name="T1" fmla="*/ 44 h 47"/>
                <a:gd name="T2" fmla="*/ 43 w 43"/>
                <a:gd name="T3" fmla="*/ 46 h 47"/>
                <a:gd name="T4" fmla="*/ 41 w 43"/>
                <a:gd name="T5" fmla="*/ 47 h 47"/>
                <a:gd name="T6" fmla="*/ 2 w 43"/>
                <a:gd name="T7" fmla="*/ 47 h 47"/>
                <a:gd name="T8" fmla="*/ 0 w 43"/>
                <a:gd name="T9" fmla="*/ 46 h 47"/>
                <a:gd name="T10" fmla="*/ 0 w 43"/>
                <a:gd name="T11" fmla="*/ 44 h 47"/>
                <a:gd name="T12" fmla="*/ 20 w 43"/>
                <a:gd name="T13" fmla="*/ 1 h 47"/>
                <a:gd name="T14" fmla="*/ 22 w 43"/>
                <a:gd name="T15" fmla="*/ 0 h 47"/>
                <a:gd name="T16" fmla="*/ 23 w 43"/>
                <a:gd name="T17" fmla="*/ 1 h 47"/>
                <a:gd name="T18" fmla="*/ 43 w 43"/>
                <a:gd name="T1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43" y="44"/>
                  </a:moveTo>
                  <a:cubicBezTo>
                    <a:pt x="43" y="45"/>
                    <a:pt x="43" y="45"/>
                    <a:pt x="43" y="46"/>
                  </a:cubicBezTo>
                  <a:cubicBezTo>
                    <a:pt x="43" y="46"/>
                    <a:pt x="42" y="47"/>
                    <a:pt x="4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6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0"/>
                    <a:pt x="23" y="0"/>
                    <a:pt x="23" y="1"/>
                  </a:cubicBezTo>
                  <a:lnTo>
                    <a:pt x="43" y="44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30"/>
            <p:cNvSpPr/>
            <p:nvPr/>
          </p:nvSpPr>
          <p:spPr bwMode="auto">
            <a:xfrm>
              <a:off x="6132513" y="1943100"/>
              <a:ext cx="93663" cy="179388"/>
            </a:xfrm>
            <a:custGeom>
              <a:avLst/>
              <a:gdLst>
                <a:gd name="T0" fmla="*/ 25 w 25"/>
                <a:gd name="T1" fmla="*/ 44 h 47"/>
                <a:gd name="T2" fmla="*/ 5 w 25"/>
                <a:gd name="T3" fmla="*/ 1 h 47"/>
                <a:gd name="T4" fmla="*/ 4 w 25"/>
                <a:gd name="T5" fmla="*/ 0 h 47"/>
                <a:gd name="T6" fmla="*/ 2 w 25"/>
                <a:gd name="T7" fmla="*/ 1 h 47"/>
                <a:gd name="T8" fmla="*/ 0 w 25"/>
                <a:gd name="T9" fmla="*/ 6 h 47"/>
                <a:gd name="T10" fmla="*/ 17 w 25"/>
                <a:gd name="T11" fmla="*/ 44 h 47"/>
                <a:gd name="T12" fmla="*/ 17 w 25"/>
                <a:gd name="T13" fmla="*/ 46 h 47"/>
                <a:gd name="T14" fmla="*/ 16 w 25"/>
                <a:gd name="T15" fmla="*/ 47 h 47"/>
                <a:gd name="T16" fmla="*/ 23 w 25"/>
                <a:gd name="T17" fmla="*/ 47 h 47"/>
                <a:gd name="T18" fmla="*/ 25 w 25"/>
                <a:gd name="T19" fmla="*/ 46 h 47"/>
                <a:gd name="T20" fmla="*/ 25 w 25"/>
                <a:gd name="T2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7">
                  <a:moveTo>
                    <a:pt x="25" y="44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8" y="45"/>
                    <a:pt x="17" y="46"/>
                  </a:cubicBezTo>
                  <a:cubicBezTo>
                    <a:pt x="17" y="46"/>
                    <a:pt x="16" y="47"/>
                    <a:pt x="16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25" y="45"/>
                    <a:pt x="25" y="45"/>
                    <a:pt x="25" y="44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31"/>
            <p:cNvSpPr>
              <a:spLocks noEditPoints="1"/>
            </p:cNvSpPr>
            <p:nvPr/>
          </p:nvSpPr>
          <p:spPr bwMode="auto">
            <a:xfrm>
              <a:off x="6056313" y="1935163"/>
              <a:ext cx="177800" cy="195263"/>
            </a:xfrm>
            <a:custGeom>
              <a:avLst/>
              <a:gdLst>
                <a:gd name="T0" fmla="*/ 43 w 47"/>
                <a:gd name="T1" fmla="*/ 51 h 51"/>
                <a:gd name="T2" fmla="*/ 4 w 47"/>
                <a:gd name="T3" fmla="*/ 51 h 51"/>
                <a:gd name="T4" fmla="*/ 1 w 47"/>
                <a:gd name="T5" fmla="*/ 49 h 51"/>
                <a:gd name="T6" fmla="*/ 0 w 47"/>
                <a:gd name="T7" fmla="*/ 45 h 51"/>
                <a:gd name="T8" fmla="*/ 20 w 47"/>
                <a:gd name="T9" fmla="*/ 2 h 51"/>
                <a:gd name="T10" fmla="*/ 24 w 47"/>
                <a:gd name="T11" fmla="*/ 0 h 51"/>
                <a:gd name="T12" fmla="*/ 27 w 47"/>
                <a:gd name="T13" fmla="*/ 2 h 51"/>
                <a:gd name="T14" fmla="*/ 47 w 47"/>
                <a:gd name="T15" fmla="*/ 45 h 51"/>
                <a:gd name="T16" fmla="*/ 46 w 47"/>
                <a:gd name="T17" fmla="*/ 49 h 51"/>
                <a:gd name="T18" fmla="*/ 43 w 47"/>
                <a:gd name="T19" fmla="*/ 51 h 51"/>
                <a:gd name="T20" fmla="*/ 24 w 47"/>
                <a:gd name="T21" fmla="*/ 4 h 51"/>
                <a:gd name="T22" fmla="*/ 23 w 47"/>
                <a:gd name="T23" fmla="*/ 4 h 51"/>
                <a:gd name="T24" fmla="*/ 4 w 47"/>
                <a:gd name="T25" fmla="*/ 47 h 51"/>
                <a:gd name="T26" fmla="*/ 4 w 47"/>
                <a:gd name="T27" fmla="*/ 47 h 51"/>
                <a:gd name="T28" fmla="*/ 4 w 47"/>
                <a:gd name="T29" fmla="*/ 47 h 51"/>
                <a:gd name="T30" fmla="*/ 43 w 47"/>
                <a:gd name="T31" fmla="*/ 47 h 51"/>
                <a:gd name="T32" fmla="*/ 43 w 47"/>
                <a:gd name="T33" fmla="*/ 47 h 51"/>
                <a:gd name="T34" fmla="*/ 43 w 47"/>
                <a:gd name="T35" fmla="*/ 47 h 51"/>
                <a:gd name="T36" fmla="*/ 24 w 47"/>
                <a:gd name="T37" fmla="*/ 4 h 51"/>
                <a:gd name="T38" fmla="*/ 24 w 47"/>
                <a:gd name="T3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1">
                  <a:moveTo>
                    <a:pt x="43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2" y="51"/>
                    <a:pt x="1" y="50"/>
                    <a:pt x="1" y="49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7"/>
                    <a:pt x="47" y="48"/>
                    <a:pt x="46" y="49"/>
                  </a:cubicBezTo>
                  <a:cubicBezTo>
                    <a:pt x="46" y="50"/>
                    <a:pt x="45" y="51"/>
                    <a:pt x="43" y="51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32"/>
            <p:cNvSpPr/>
            <p:nvPr/>
          </p:nvSpPr>
          <p:spPr bwMode="auto">
            <a:xfrm>
              <a:off x="6108701" y="1943100"/>
              <a:ext cx="76200" cy="92075"/>
            </a:xfrm>
            <a:custGeom>
              <a:avLst/>
              <a:gdLst>
                <a:gd name="T0" fmla="*/ 11 w 20"/>
                <a:gd name="T1" fmla="*/ 1 h 24"/>
                <a:gd name="T2" fmla="*/ 10 w 20"/>
                <a:gd name="T3" fmla="*/ 0 h 24"/>
                <a:gd name="T4" fmla="*/ 8 w 20"/>
                <a:gd name="T5" fmla="*/ 1 h 24"/>
                <a:gd name="T6" fmla="*/ 0 w 20"/>
                <a:gd name="T7" fmla="*/ 18 h 24"/>
                <a:gd name="T8" fmla="*/ 3 w 20"/>
                <a:gd name="T9" fmla="*/ 22 h 24"/>
                <a:gd name="T10" fmla="*/ 5 w 20"/>
                <a:gd name="T11" fmla="*/ 23 h 24"/>
                <a:gd name="T12" fmla="*/ 6 w 20"/>
                <a:gd name="T13" fmla="*/ 22 h 24"/>
                <a:gd name="T14" fmla="*/ 8 w 20"/>
                <a:gd name="T15" fmla="*/ 19 h 24"/>
                <a:gd name="T16" fmla="*/ 10 w 20"/>
                <a:gd name="T17" fmla="*/ 18 h 24"/>
                <a:gd name="T18" fmla="*/ 11 w 20"/>
                <a:gd name="T19" fmla="*/ 18 h 24"/>
                <a:gd name="T20" fmla="*/ 16 w 20"/>
                <a:gd name="T21" fmla="*/ 23 h 24"/>
                <a:gd name="T22" fmla="*/ 18 w 20"/>
                <a:gd name="T23" fmla="*/ 23 h 24"/>
                <a:gd name="T24" fmla="*/ 19 w 20"/>
                <a:gd name="T25" fmla="*/ 23 h 24"/>
                <a:gd name="T26" fmla="*/ 20 w 20"/>
                <a:gd name="T27" fmla="*/ 20 h 24"/>
                <a:gd name="T28" fmla="*/ 11 w 20"/>
                <a:gd name="T2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4">
                  <a:moveTo>
                    <a:pt x="11" y="1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3"/>
                    <a:pt x="5" y="23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7" y="24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33"/>
            <p:cNvSpPr/>
            <p:nvPr/>
          </p:nvSpPr>
          <p:spPr bwMode="auto">
            <a:xfrm>
              <a:off x="6132513" y="1943100"/>
              <a:ext cx="52388" cy="92075"/>
            </a:xfrm>
            <a:custGeom>
              <a:avLst/>
              <a:gdLst>
                <a:gd name="T0" fmla="*/ 4 w 14"/>
                <a:gd name="T1" fmla="*/ 0 h 24"/>
                <a:gd name="T2" fmla="*/ 2 w 14"/>
                <a:gd name="T3" fmla="*/ 1 h 24"/>
                <a:gd name="T4" fmla="*/ 2 w 14"/>
                <a:gd name="T5" fmla="*/ 1 h 24"/>
                <a:gd name="T6" fmla="*/ 0 w 14"/>
                <a:gd name="T7" fmla="*/ 6 h 24"/>
                <a:gd name="T8" fmla="*/ 6 w 14"/>
                <a:gd name="T9" fmla="*/ 19 h 24"/>
                <a:gd name="T10" fmla="*/ 10 w 14"/>
                <a:gd name="T11" fmla="*/ 23 h 24"/>
                <a:gd name="T12" fmla="*/ 12 w 14"/>
                <a:gd name="T13" fmla="*/ 23 h 24"/>
                <a:gd name="T14" fmla="*/ 13 w 14"/>
                <a:gd name="T15" fmla="*/ 23 h 24"/>
                <a:gd name="T16" fmla="*/ 14 w 14"/>
                <a:gd name="T17" fmla="*/ 20 h 24"/>
                <a:gd name="T18" fmla="*/ 5 w 14"/>
                <a:gd name="T19" fmla="*/ 1 h 24"/>
                <a:gd name="T20" fmla="*/ 4 w 14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34"/>
            <p:cNvSpPr>
              <a:spLocks noEditPoints="1"/>
            </p:cNvSpPr>
            <p:nvPr/>
          </p:nvSpPr>
          <p:spPr bwMode="auto">
            <a:xfrm>
              <a:off x="6102351" y="1935163"/>
              <a:ext cx="90488" cy="103188"/>
            </a:xfrm>
            <a:custGeom>
              <a:avLst/>
              <a:gdLst>
                <a:gd name="T0" fmla="*/ 19 w 24"/>
                <a:gd name="T1" fmla="*/ 27 h 27"/>
                <a:gd name="T2" fmla="*/ 17 w 24"/>
                <a:gd name="T3" fmla="*/ 26 h 27"/>
                <a:gd name="T4" fmla="*/ 12 w 24"/>
                <a:gd name="T5" fmla="*/ 22 h 27"/>
                <a:gd name="T6" fmla="*/ 12 w 24"/>
                <a:gd name="T7" fmla="*/ 22 h 27"/>
                <a:gd name="T8" fmla="*/ 12 w 24"/>
                <a:gd name="T9" fmla="*/ 22 h 27"/>
                <a:gd name="T10" fmla="*/ 10 w 24"/>
                <a:gd name="T11" fmla="*/ 25 h 27"/>
                <a:gd name="T12" fmla="*/ 7 w 24"/>
                <a:gd name="T13" fmla="*/ 26 h 27"/>
                <a:gd name="T14" fmla="*/ 4 w 24"/>
                <a:gd name="T15" fmla="*/ 25 h 27"/>
                <a:gd name="T16" fmla="*/ 1 w 24"/>
                <a:gd name="T17" fmla="*/ 21 h 27"/>
                <a:gd name="T18" fmla="*/ 1 w 24"/>
                <a:gd name="T19" fmla="*/ 19 h 27"/>
                <a:gd name="T20" fmla="*/ 8 w 24"/>
                <a:gd name="T21" fmla="*/ 2 h 27"/>
                <a:gd name="T22" fmla="*/ 12 w 24"/>
                <a:gd name="T23" fmla="*/ 0 h 27"/>
                <a:gd name="T24" fmla="*/ 15 w 24"/>
                <a:gd name="T25" fmla="*/ 2 h 27"/>
                <a:gd name="T26" fmla="*/ 24 w 24"/>
                <a:gd name="T27" fmla="*/ 22 h 27"/>
                <a:gd name="T28" fmla="*/ 24 w 24"/>
                <a:gd name="T29" fmla="*/ 23 h 27"/>
                <a:gd name="T30" fmla="*/ 22 w 24"/>
                <a:gd name="T31" fmla="*/ 25 h 27"/>
                <a:gd name="T32" fmla="*/ 20 w 24"/>
                <a:gd name="T33" fmla="*/ 27 h 27"/>
                <a:gd name="T34" fmla="*/ 19 w 24"/>
                <a:gd name="T35" fmla="*/ 27 h 27"/>
                <a:gd name="T36" fmla="*/ 12 w 24"/>
                <a:gd name="T37" fmla="*/ 18 h 27"/>
                <a:gd name="T38" fmla="*/ 14 w 24"/>
                <a:gd name="T39" fmla="*/ 19 h 27"/>
                <a:gd name="T40" fmla="*/ 19 w 24"/>
                <a:gd name="T41" fmla="*/ 24 h 27"/>
                <a:gd name="T42" fmla="*/ 19 w 24"/>
                <a:gd name="T43" fmla="*/ 24 h 27"/>
                <a:gd name="T44" fmla="*/ 19 w 24"/>
                <a:gd name="T45" fmla="*/ 24 h 27"/>
                <a:gd name="T46" fmla="*/ 19 w 24"/>
                <a:gd name="T47" fmla="*/ 24 h 27"/>
                <a:gd name="T48" fmla="*/ 20 w 24"/>
                <a:gd name="T49" fmla="*/ 22 h 27"/>
                <a:gd name="T50" fmla="*/ 12 w 24"/>
                <a:gd name="T51" fmla="*/ 4 h 27"/>
                <a:gd name="T52" fmla="*/ 11 w 24"/>
                <a:gd name="T53" fmla="*/ 4 h 27"/>
                <a:gd name="T54" fmla="*/ 4 w 24"/>
                <a:gd name="T55" fmla="*/ 20 h 27"/>
                <a:gd name="T56" fmla="*/ 7 w 24"/>
                <a:gd name="T57" fmla="*/ 23 h 27"/>
                <a:gd name="T58" fmla="*/ 7 w 24"/>
                <a:gd name="T59" fmla="*/ 23 h 27"/>
                <a:gd name="T60" fmla="*/ 7 w 24"/>
                <a:gd name="T61" fmla="*/ 23 h 27"/>
                <a:gd name="T62" fmla="*/ 9 w 24"/>
                <a:gd name="T63" fmla="*/ 20 h 27"/>
                <a:gd name="T64" fmla="*/ 11 w 24"/>
                <a:gd name="T65" fmla="*/ 18 h 27"/>
                <a:gd name="T66" fmla="*/ 12 w 24"/>
                <a:gd name="T6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7">
                  <a:moveTo>
                    <a:pt x="19" y="27"/>
                  </a:moveTo>
                  <a:cubicBezTo>
                    <a:pt x="18" y="27"/>
                    <a:pt x="18" y="27"/>
                    <a:pt x="17" y="2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ubicBezTo>
                    <a:pt x="6" y="26"/>
                    <a:pt x="5" y="26"/>
                    <a:pt x="4" y="2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1" y="1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3"/>
                    <a:pt x="24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1" y="27"/>
                    <a:pt x="20" y="27"/>
                  </a:cubicBezTo>
                  <a:cubicBezTo>
                    <a:pt x="20" y="27"/>
                    <a:pt x="20" y="27"/>
                    <a:pt x="19" y="27"/>
                  </a:cubicBezTo>
                  <a:close/>
                  <a:moveTo>
                    <a:pt x="12" y="18"/>
                  </a:moveTo>
                  <a:cubicBezTo>
                    <a:pt x="13" y="18"/>
                    <a:pt x="14" y="18"/>
                    <a:pt x="14" y="1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35"/>
            <p:cNvSpPr/>
            <p:nvPr/>
          </p:nvSpPr>
          <p:spPr bwMode="auto">
            <a:xfrm>
              <a:off x="5932488" y="1919288"/>
              <a:ext cx="184150" cy="203200"/>
            </a:xfrm>
            <a:custGeom>
              <a:avLst/>
              <a:gdLst>
                <a:gd name="T0" fmla="*/ 49 w 49"/>
                <a:gd name="T1" fmla="*/ 50 h 53"/>
                <a:gd name="T2" fmla="*/ 48 w 49"/>
                <a:gd name="T3" fmla="*/ 52 h 53"/>
                <a:gd name="T4" fmla="*/ 47 w 49"/>
                <a:gd name="T5" fmla="*/ 53 h 53"/>
                <a:gd name="T6" fmla="*/ 2 w 49"/>
                <a:gd name="T7" fmla="*/ 53 h 53"/>
                <a:gd name="T8" fmla="*/ 0 w 49"/>
                <a:gd name="T9" fmla="*/ 52 h 53"/>
                <a:gd name="T10" fmla="*/ 0 w 49"/>
                <a:gd name="T11" fmla="*/ 50 h 53"/>
                <a:gd name="T12" fmla="*/ 22 w 49"/>
                <a:gd name="T13" fmla="*/ 1 h 53"/>
                <a:gd name="T14" fmla="*/ 24 w 49"/>
                <a:gd name="T15" fmla="*/ 0 h 53"/>
                <a:gd name="T16" fmla="*/ 26 w 49"/>
                <a:gd name="T17" fmla="*/ 1 h 53"/>
                <a:gd name="T18" fmla="*/ 49 w 49"/>
                <a:gd name="T1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3">
                  <a:moveTo>
                    <a:pt x="49" y="50"/>
                  </a:moveTo>
                  <a:cubicBezTo>
                    <a:pt x="49" y="50"/>
                    <a:pt x="49" y="51"/>
                    <a:pt x="48" y="52"/>
                  </a:cubicBezTo>
                  <a:cubicBezTo>
                    <a:pt x="48" y="52"/>
                    <a:pt x="47" y="53"/>
                    <a:pt x="4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49" y="5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36"/>
            <p:cNvSpPr/>
            <p:nvPr/>
          </p:nvSpPr>
          <p:spPr bwMode="auto">
            <a:xfrm>
              <a:off x="6007101" y="1919288"/>
              <a:ext cx="109538" cy="203200"/>
            </a:xfrm>
            <a:custGeom>
              <a:avLst/>
              <a:gdLst>
                <a:gd name="T0" fmla="*/ 29 w 29"/>
                <a:gd name="T1" fmla="*/ 50 h 53"/>
                <a:gd name="T2" fmla="*/ 6 w 29"/>
                <a:gd name="T3" fmla="*/ 1 h 53"/>
                <a:gd name="T4" fmla="*/ 4 w 29"/>
                <a:gd name="T5" fmla="*/ 0 h 53"/>
                <a:gd name="T6" fmla="*/ 2 w 29"/>
                <a:gd name="T7" fmla="*/ 1 h 53"/>
                <a:gd name="T8" fmla="*/ 0 w 29"/>
                <a:gd name="T9" fmla="*/ 5 h 53"/>
                <a:gd name="T10" fmla="*/ 21 w 29"/>
                <a:gd name="T11" fmla="*/ 50 h 53"/>
                <a:gd name="T12" fmla="*/ 21 w 29"/>
                <a:gd name="T13" fmla="*/ 52 h 53"/>
                <a:gd name="T14" fmla="*/ 19 w 29"/>
                <a:gd name="T15" fmla="*/ 53 h 53"/>
                <a:gd name="T16" fmla="*/ 27 w 29"/>
                <a:gd name="T17" fmla="*/ 53 h 53"/>
                <a:gd name="T18" fmla="*/ 28 w 29"/>
                <a:gd name="T19" fmla="*/ 52 h 53"/>
                <a:gd name="T20" fmla="*/ 29 w 29"/>
                <a:gd name="T21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3">
                  <a:moveTo>
                    <a:pt x="29" y="5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1"/>
                    <a:pt x="21" y="52"/>
                  </a:cubicBezTo>
                  <a:cubicBezTo>
                    <a:pt x="20" y="52"/>
                    <a:pt x="20" y="53"/>
                    <a:pt x="19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8" y="52"/>
                    <a:pt x="28" y="52"/>
                  </a:cubicBezTo>
                  <a:cubicBezTo>
                    <a:pt x="29" y="51"/>
                    <a:pt x="29" y="50"/>
                    <a:pt x="29" y="5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7"/>
            <p:cNvSpPr>
              <a:spLocks noEditPoints="1"/>
            </p:cNvSpPr>
            <p:nvPr/>
          </p:nvSpPr>
          <p:spPr bwMode="auto">
            <a:xfrm>
              <a:off x="5924551" y="1912938"/>
              <a:ext cx="200025" cy="217488"/>
            </a:xfrm>
            <a:custGeom>
              <a:avLst/>
              <a:gdLst>
                <a:gd name="T0" fmla="*/ 49 w 53"/>
                <a:gd name="T1" fmla="*/ 57 h 57"/>
                <a:gd name="T2" fmla="*/ 4 w 53"/>
                <a:gd name="T3" fmla="*/ 57 h 57"/>
                <a:gd name="T4" fmla="*/ 0 w 53"/>
                <a:gd name="T5" fmla="*/ 55 h 57"/>
                <a:gd name="T6" fmla="*/ 0 w 53"/>
                <a:gd name="T7" fmla="*/ 51 h 57"/>
                <a:gd name="T8" fmla="*/ 23 w 53"/>
                <a:gd name="T9" fmla="*/ 2 h 57"/>
                <a:gd name="T10" fmla="*/ 26 w 53"/>
                <a:gd name="T11" fmla="*/ 0 h 57"/>
                <a:gd name="T12" fmla="*/ 30 w 53"/>
                <a:gd name="T13" fmla="*/ 2 h 57"/>
                <a:gd name="T14" fmla="*/ 52 w 53"/>
                <a:gd name="T15" fmla="*/ 51 h 57"/>
                <a:gd name="T16" fmla="*/ 52 w 53"/>
                <a:gd name="T17" fmla="*/ 55 h 57"/>
                <a:gd name="T18" fmla="*/ 49 w 53"/>
                <a:gd name="T19" fmla="*/ 57 h 57"/>
                <a:gd name="T20" fmla="*/ 26 w 53"/>
                <a:gd name="T21" fmla="*/ 4 h 57"/>
                <a:gd name="T22" fmla="*/ 26 w 53"/>
                <a:gd name="T23" fmla="*/ 4 h 57"/>
                <a:gd name="T24" fmla="*/ 3 w 53"/>
                <a:gd name="T25" fmla="*/ 53 h 57"/>
                <a:gd name="T26" fmla="*/ 3 w 53"/>
                <a:gd name="T27" fmla="*/ 53 h 57"/>
                <a:gd name="T28" fmla="*/ 4 w 53"/>
                <a:gd name="T29" fmla="*/ 53 h 57"/>
                <a:gd name="T30" fmla="*/ 49 w 53"/>
                <a:gd name="T31" fmla="*/ 53 h 57"/>
                <a:gd name="T32" fmla="*/ 49 w 53"/>
                <a:gd name="T33" fmla="*/ 53 h 57"/>
                <a:gd name="T34" fmla="*/ 49 w 53"/>
                <a:gd name="T35" fmla="*/ 53 h 57"/>
                <a:gd name="T36" fmla="*/ 26 w 53"/>
                <a:gd name="T37" fmla="*/ 4 h 57"/>
                <a:gd name="T38" fmla="*/ 26 w 53"/>
                <a:gd name="T3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7">
                  <a:moveTo>
                    <a:pt x="49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1" y="56"/>
                    <a:pt x="0" y="55"/>
                  </a:cubicBezTo>
                  <a:cubicBezTo>
                    <a:pt x="0" y="54"/>
                    <a:pt x="0" y="52"/>
                    <a:pt x="0" y="5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5" y="0"/>
                    <a:pt x="26" y="0"/>
                  </a:cubicBezTo>
                  <a:cubicBezTo>
                    <a:pt x="28" y="0"/>
                    <a:pt x="29" y="1"/>
                    <a:pt x="30" y="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52"/>
                    <a:pt x="53" y="54"/>
                    <a:pt x="52" y="55"/>
                  </a:cubicBezTo>
                  <a:cubicBezTo>
                    <a:pt x="51" y="56"/>
                    <a:pt x="50" y="57"/>
                    <a:pt x="49" y="57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3"/>
                    <a:pt x="4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8"/>
            <p:cNvSpPr/>
            <p:nvPr/>
          </p:nvSpPr>
          <p:spPr bwMode="auto">
            <a:xfrm>
              <a:off x="5984876" y="1919288"/>
              <a:ext cx="82550" cy="100013"/>
            </a:xfrm>
            <a:custGeom>
              <a:avLst/>
              <a:gdLst>
                <a:gd name="T0" fmla="*/ 12 w 22"/>
                <a:gd name="T1" fmla="*/ 1 h 26"/>
                <a:gd name="T2" fmla="*/ 10 w 22"/>
                <a:gd name="T3" fmla="*/ 0 h 26"/>
                <a:gd name="T4" fmla="*/ 8 w 22"/>
                <a:gd name="T5" fmla="*/ 1 h 26"/>
                <a:gd name="T6" fmla="*/ 0 w 22"/>
                <a:gd name="T7" fmla="*/ 20 h 26"/>
                <a:gd name="T8" fmla="*/ 3 w 22"/>
                <a:gd name="T9" fmla="*/ 25 h 26"/>
                <a:gd name="T10" fmla="*/ 5 w 22"/>
                <a:gd name="T11" fmla="*/ 25 h 26"/>
                <a:gd name="T12" fmla="*/ 7 w 22"/>
                <a:gd name="T13" fmla="*/ 24 h 26"/>
                <a:gd name="T14" fmla="*/ 9 w 22"/>
                <a:gd name="T15" fmla="*/ 21 h 26"/>
                <a:gd name="T16" fmla="*/ 10 w 22"/>
                <a:gd name="T17" fmla="*/ 20 h 26"/>
                <a:gd name="T18" fmla="*/ 12 w 22"/>
                <a:gd name="T19" fmla="*/ 20 h 26"/>
                <a:gd name="T20" fmla="*/ 18 w 22"/>
                <a:gd name="T21" fmla="*/ 26 h 26"/>
                <a:gd name="T22" fmla="*/ 19 w 22"/>
                <a:gd name="T23" fmla="*/ 26 h 26"/>
                <a:gd name="T24" fmla="*/ 21 w 22"/>
                <a:gd name="T25" fmla="*/ 25 h 26"/>
                <a:gd name="T26" fmla="*/ 22 w 22"/>
                <a:gd name="T27" fmla="*/ 23 h 26"/>
                <a:gd name="T28" fmla="*/ 12 w 22"/>
                <a:gd name="T2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6">
                  <a:moveTo>
                    <a:pt x="12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5" y="25"/>
                  </a:cubicBezTo>
                  <a:cubicBezTo>
                    <a:pt x="6" y="25"/>
                    <a:pt x="6" y="25"/>
                    <a:pt x="7" y="2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2" y="23"/>
                    <a:pt x="22" y="23"/>
                    <a:pt x="22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9"/>
            <p:cNvSpPr/>
            <p:nvPr/>
          </p:nvSpPr>
          <p:spPr bwMode="auto">
            <a:xfrm>
              <a:off x="6007101" y="1919288"/>
              <a:ext cx="60325" cy="100013"/>
            </a:xfrm>
            <a:custGeom>
              <a:avLst/>
              <a:gdLst>
                <a:gd name="T0" fmla="*/ 0 w 16"/>
                <a:gd name="T1" fmla="*/ 5 h 26"/>
                <a:gd name="T2" fmla="*/ 9 w 16"/>
                <a:gd name="T3" fmla="*/ 23 h 26"/>
                <a:gd name="T4" fmla="*/ 12 w 16"/>
                <a:gd name="T5" fmla="*/ 26 h 26"/>
                <a:gd name="T6" fmla="*/ 13 w 16"/>
                <a:gd name="T7" fmla="*/ 26 h 26"/>
                <a:gd name="T8" fmla="*/ 15 w 16"/>
                <a:gd name="T9" fmla="*/ 25 h 26"/>
                <a:gd name="T10" fmla="*/ 16 w 16"/>
                <a:gd name="T11" fmla="*/ 23 h 26"/>
                <a:gd name="T12" fmla="*/ 6 w 16"/>
                <a:gd name="T13" fmla="*/ 1 h 26"/>
                <a:gd name="T14" fmla="*/ 4 w 16"/>
                <a:gd name="T15" fmla="*/ 0 h 26"/>
                <a:gd name="T16" fmla="*/ 3 w 16"/>
                <a:gd name="T17" fmla="*/ 0 h 26"/>
                <a:gd name="T18" fmla="*/ 2 w 16"/>
                <a:gd name="T19" fmla="*/ 1 h 26"/>
                <a:gd name="T20" fmla="*/ 0 w 16"/>
                <a:gd name="T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0" y="5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5" y="26"/>
                    <a:pt x="15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40"/>
            <p:cNvSpPr>
              <a:spLocks noEditPoints="1"/>
            </p:cNvSpPr>
            <p:nvPr/>
          </p:nvSpPr>
          <p:spPr bwMode="auto">
            <a:xfrm>
              <a:off x="5976938" y="1912938"/>
              <a:ext cx="98425" cy="114300"/>
            </a:xfrm>
            <a:custGeom>
              <a:avLst/>
              <a:gdLst>
                <a:gd name="T0" fmla="*/ 21 w 26"/>
                <a:gd name="T1" fmla="*/ 30 h 30"/>
                <a:gd name="T2" fmla="*/ 21 w 26"/>
                <a:gd name="T3" fmla="*/ 30 h 30"/>
                <a:gd name="T4" fmla="*/ 18 w 26"/>
                <a:gd name="T5" fmla="*/ 29 h 30"/>
                <a:gd name="T6" fmla="*/ 13 w 26"/>
                <a:gd name="T7" fmla="*/ 24 h 30"/>
                <a:gd name="T8" fmla="*/ 13 w 26"/>
                <a:gd name="T9" fmla="*/ 24 h 30"/>
                <a:gd name="T10" fmla="*/ 12 w 26"/>
                <a:gd name="T11" fmla="*/ 24 h 30"/>
                <a:gd name="T12" fmla="*/ 10 w 26"/>
                <a:gd name="T13" fmla="*/ 27 h 30"/>
                <a:gd name="T14" fmla="*/ 7 w 26"/>
                <a:gd name="T15" fmla="*/ 29 h 30"/>
                <a:gd name="T16" fmla="*/ 4 w 26"/>
                <a:gd name="T17" fmla="*/ 28 h 30"/>
                <a:gd name="T18" fmla="*/ 0 w 26"/>
                <a:gd name="T19" fmla="*/ 23 h 30"/>
                <a:gd name="T20" fmla="*/ 0 w 26"/>
                <a:gd name="T21" fmla="*/ 21 h 30"/>
                <a:gd name="T22" fmla="*/ 9 w 26"/>
                <a:gd name="T23" fmla="*/ 2 h 30"/>
                <a:gd name="T24" fmla="*/ 12 w 26"/>
                <a:gd name="T25" fmla="*/ 0 h 30"/>
                <a:gd name="T26" fmla="*/ 16 w 26"/>
                <a:gd name="T27" fmla="*/ 2 h 30"/>
                <a:gd name="T28" fmla="*/ 26 w 26"/>
                <a:gd name="T29" fmla="*/ 24 h 30"/>
                <a:gd name="T30" fmla="*/ 26 w 26"/>
                <a:gd name="T31" fmla="*/ 26 h 30"/>
                <a:gd name="T32" fmla="*/ 24 w 26"/>
                <a:gd name="T33" fmla="*/ 28 h 30"/>
                <a:gd name="T34" fmla="*/ 22 w 26"/>
                <a:gd name="T35" fmla="*/ 30 h 30"/>
                <a:gd name="T36" fmla="*/ 21 w 26"/>
                <a:gd name="T37" fmla="*/ 30 h 30"/>
                <a:gd name="T38" fmla="*/ 13 w 26"/>
                <a:gd name="T39" fmla="*/ 20 h 30"/>
                <a:gd name="T40" fmla="*/ 15 w 26"/>
                <a:gd name="T41" fmla="*/ 21 h 30"/>
                <a:gd name="T42" fmla="*/ 21 w 26"/>
                <a:gd name="T43" fmla="*/ 26 h 30"/>
                <a:gd name="T44" fmla="*/ 21 w 26"/>
                <a:gd name="T45" fmla="*/ 27 h 30"/>
                <a:gd name="T46" fmla="*/ 21 w 26"/>
                <a:gd name="T47" fmla="*/ 27 h 30"/>
                <a:gd name="T48" fmla="*/ 21 w 26"/>
                <a:gd name="T49" fmla="*/ 26 h 30"/>
                <a:gd name="T50" fmla="*/ 22 w 26"/>
                <a:gd name="T51" fmla="*/ 25 h 30"/>
                <a:gd name="T52" fmla="*/ 12 w 26"/>
                <a:gd name="T53" fmla="*/ 4 h 30"/>
                <a:gd name="T54" fmla="*/ 12 w 26"/>
                <a:gd name="T55" fmla="*/ 4 h 30"/>
                <a:gd name="T56" fmla="*/ 4 w 26"/>
                <a:gd name="T57" fmla="*/ 22 h 30"/>
                <a:gd name="T58" fmla="*/ 7 w 26"/>
                <a:gd name="T59" fmla="*/ 25 h 30"/>
                <a:gd name="T60" fmla="*/ 7 w 26"/>
                <a:gd name="T61" fmla="*/ 26 h 30"/>
                <a:gd name="T62" fmla="*/ 7 w 26"/>
                <a:gd name="T63" fmla="*/ 25 h 30"/>
                <a:gd name="T64" fmla="*/ 9 w 26"/>
                <a:gd name="T65" fmla="*/ 22 h 30"/>
                <a:gd name="T66" fmla="*/ 12 w 26"/>
                <a:gd name="T67" fmla="*/ 20 h 30"/>
                <a:gd name="T68" fmla="*/ 13 w 26"/>
                <a:gd name="T6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0"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9" y="30"/>
                    <a:pt x="18" y="29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29"/>
                    <a:pt x="5" y="29"/>
                    <a:pt x="4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3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13" y="20"/>
                  </a:moveTo>
                  <a:cubicBezTo>
                    <a:pt x="14" y="20"/>
                    <a:pt x="14" y="21"/>
                    <a:pt x="15" y="21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1" y="20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158" name="矩形 157"/>
          <p:cNvSpPr/>
          <p:nvPr/>
        </p:nvSpPr>
        <p:spPr>
          <a:xfrm>
            <a:off x="2816170" y="2586830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3130070" y="2252623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2816170" y="3838666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130070" y="3504459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2816170" y="5157279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130070" y="4823073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7549322" y="2586830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7863222" y="2252623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549322" y="3838666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7863222" y="3504459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7549322" y="5157279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7863222" y="4823073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70" name="Freeform 30"/>
          <p:cNvSpPr>
            <a:spLocks noEditPoints="1"/>
          </p:cNvSpPr>
          <p:nvPr/>
        </p:nvSpPr>
        <p:spPr bwMode="auto">
          <a:xfrm>
            <a:off x="2859178" y="2356684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30"/>
          <p:cNvSpPr>
            <a:spLocks noEditPoints="1"/>
          </p:cNvSpPr>
          <p:nvPr/>
        </p:nvSpPr>
        <p:spPr bwMode="auto">
          <a:xfrm>
            <a:off x="2860267" y="357288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30"/>
          <p:cNvSpPr>
            <a:spLocks noEditPoints="1"/>
          </p:cNvSpPr>
          <p:nvPr/>
        </p:nvSpPr>
        <p:spPr bwMode="auto">
          <a:xfrm>
            <a:off x="2859178" y="4900952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30"/>
          <p:cNvSpPr>
            <a:spLocks noEditPoints="1"/>
          </p:cNvSpPr>
          <p:nvPr/>
        </p:nvSpPr>
        <p:spPr bwMode="auto">
          <a:xfrm>
            <a:off x="7592330" y="232845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30"/>
          <p:cNvSpPr>
            <a:spLocks noEditPoints="1"/>
          </p:cNvSpPr>
          <p:nvPr/>
        </p:nvSpPr>
        <p:spPr bwMode="auto">
          <a:xfrm>
            <a:off x="7593419" y="357288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30"/>
          <p:cNvSpPr>
            <a:spLocks noEditPoints="1"/>
          </p:cNvSpPr>
          <p:nvPr/>
        </p:nvSpPr>
        <p:spPr bwMode="auto">
          <a:xfrm>
            <a:off x="7592330" y="4900952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椭圆 31"/>
          <p:cNvSpPr/>
          <p:nvPr/>
        </p:nvSpPr>
        <p:spPr>
          <a:xfrm rot="15654318">
            <a:off x="1742332" y="4970114"/>
            <a:ext cx="898847" cy="8898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" name="椭圆 31"/>
          <p:cNvSpPr/>
          <p:nvPr/>
        </p:nvSpPr>
        <p:spPr>
          <a:xfrm rot="15654318">
            <a:off x="6475569" y="2361907"/>
            <a:ext cx="898847" cy="8898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4" name="椭圆 31"/>
          <p:cNvSpPr/>
          <p:nvPr/>
        </p:nvSpPr>
        <p:spPr>
          <a:xfrm rot="15654318">
            <a:off x="6475569" y="4970114"/>
            <a:ext cx="898847" cy="8898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6" name="椭圆 31"/>
          <p:cNvSpPr/>
          <p:nvPr/>
        </p:nvSpPr>
        <p:spPr>
          <a:xfrm rot="15654318">
            <a:off x="6475570" y="3697415"/>
            <a:ext cx="898847" cy="8898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3" name="椭圆 31"/>
          <p:cNvSpPr/>
          <p:nvPr/>
        </p:nvSpPr>
        <p:spPr>
          <a:xfrm rot="15654318">
            <a:off x="1742332" y="2361907"/>
            <a:ext cx="898847" cy="8898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" name="椭圆 31"/>
          <p:cNvSpPr/>
          <p:nvPr/>
        </p:nvSpPr>
        <p:spPr>
          <a:xfrm rot="15654318">
            <a:off x="1742333" y="3697415"/>
            <a:ext cx="898847" cy="8898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83" name="组合 382"/>
          <p:cNvGrpSpPr/>
          <p:nvPr/>
        </p:nvGrpSpPr>
        <p:grpSpPr>
          <a:xfrm>
            <a:off x="6614707" y="2577014"/>
            <a:ext cx="600388" cy="499858"/>
            <a:chOff x="4867276" y="3146425"/>
            <a:chExt cx="682625" cy="568325"/>
          </a:xfrm>
        </p:grpSpPr>
        <p:sp>
          <p:nvSpPr>
            <p:cNvPr id="384" name="Freeform 5"/>
            <p:cNvSpPr/>
            <p:nvPr/>
          </p:nvSpPr>
          <p:spPr bwMode="auto">
            <a:xfrm>
              <a:off x="4908551" y="3421063"/>
              <a:ext cx="600075" cy="285750"/>
            </a:xfrm>
            <a:custGeom>
              <a:avLst/>
              <a:gdLst>
                <a:gd name="T0" fmla="*/ 159 w 159"/>
                <a:gd name="T1" fmla="*/ 0 h 75"/>
                <a:gd name="T2" fmla="*/ 0 w 159"/>
                <a:gd name="T3" fmla="*/ 0 h 75"/>
                <a:gd name="T4" fmla="*/ 4 w 159"/>
                <a:gd name="T5" fmla="*/ 67 h 75"/>
                <a:gd name="T6" fmla="*/ 12 w 159"/>
                <a:gd name="T7" fmla="*/ 75 h 75"/>
                <a:gd name="T8" fmla="*/ 147 w 159"/>
                <a:gd name="T9" fmla="*/ 75 h 75"/>
                <a:gd name="T10" fmla="*/ 155 w 159"/>
                <a:gd name="T11" fmla="*/ 67 h 75"/>
                <a:gd name="T12" fmla="*/ 159 w 159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5">
                  <a:moveTo>
                    <a:pt x="1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2"/>
                    <a:pt x="8" y="75"/>
                    <a:pt x="12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51" y="75"/>
                    <a:pt x="155" y="72"/>
                    <a:pt x="155" y="6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6"/>
            <p:cNvSpPr>
              <a:spLocks noEditPoints="1"/>
            </p:cNvSpPr>
            <p:nvPr/>
          </p:nvSpPr>
          <p:spPr bwMode="auto">
            <a:xfrm>
              <a:off x="4902201" y="3413125"/>
              <a:ext cx="614363" cy="301625"/>
            </a:xfrm>
            <a:custGeom>
              <a:avLst/>
              <a:gdLst>
                <a:gd name="T0" fmla="*/ 149 w 163"/>
                <a:gd name="T1" fmla="*/ 79 h 79"/>
                <a:gd name="T2" fmla="*/ 14 w 163"/>
                <a:gd name="T3" fmla="*/ 79 h 79"/>
                <a:gd name="T4" fmla="*/ 4 w 163"/>
                <a:gd name="T5" fmla="*/ 69 h 79"/>
                <a:gd name="T6" fmla="*/ 0 w 163"/>
                <a:gd name="T7" fmla="*/ 2 h 79"/>
                <a:gd name="T8" fmla="*/ 1 w 163"/>
                <a:gd name="T9" fmla="*/ 1 h 79"/>
                <a:gd name="T10" fmla="*/ 2 w 163"/>
                <a:gd name="T11" fmla="*/ 0 h 79"/>
                <a:gd name="T12" fmla="*/ 161 w 163"/>
                <a:gd name="T13" fmla="*/ 0 h 79"/>
                <a:gd name="T14" fmla="*/ 162 w 163"/>
                <a:gd name="T15" fmla="*/ 1 h 79"/>
                <a:gd name="T16" fmla="*/ 163 w 163"/>
                <a:gd name="T17" fmla="*/ 2 h 79"/>
                <a:gd name="T18" fmla="*/ 159 w 163"/>
                <a:gd name="T19" fmla="*/ 69 h 79"/>
                <a:gd name="T20" fmla="*/ 149 w 163"/>
                <a:gd name="T21" fmla="*/ 79 h 79"/>
                <a:gd name="T22" fmla="*/ 4 w 163"/>
                <a:gd name="T23" fmla="*/ 4 h 79"/>
                <a:gd name="T24" fmla="*/ 8 w 163"/>
                <a:gd name="T25" fmla="*/ 69 h 79"/>
                <a:gd name="T26" fmla="*/ 14 w 163"/>
                <a:gd name="T27" fmla="*/ 75 h 79"/>
                <a:gd name="T28" fmla="*/ 149 w 163"/>
                <a:gd name="T29" fmla="*/ 75 h 79"/>
                <a:gd name="T30" fmla="*/ 155 w 163"/>
                <a:gd name="T31" fmla="*/ 69 h 79"/>
                <a:gd name="T32" fmla="*/ 159 w 163"/>
                <a:gd name="T33" fmla="*/ 4 h 79"/>
                <a:gd name="T34" fmla="*/ 4 w 163"/>
                <a:gd name="T35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79">
                  <a:moveTo>
                    <a:pt x="149" y="79"/>
                  </a:moveTo>
                  <a:cubicBezTo>
                    <a:pt x="14" y="79"/>
                    <a:pt x="14" y="79"/>
                    <a:pt x="14" y="79"/>
                  </a:cubicBezTo>
                  <a:cubicBezTo>
                    <a:pt x="9" y="79"/>
                    <a:pt x="4" y="75"/>
                    <a:pt x="4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2" y="0"/>
                    <a:pt x="162" y="1"/>
                  </a:cubicBezTo>
                  <a:cubicBezTo>
                    <a:pt x="163" y="1"/>
                    <a:pt x="163" y="2"/>
                    <a:pt x="163" y="2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75"/>
                    <a:pt x="154" y="79"/>
                    <a:pt x="149" y="79"/>
                  </a:cubicBezTo>
                  <a:close/>
                  <a:moveTo>
                    <a:pt x="4" y="4"/>
                  </a:moveTo>
                  <a:cubicBezTo>
                    <a:pt x="8" y="69"/>
                    <a:pt x="8" y="69"/>
                    <a:pt x="8" y="69"/>
                  </a:cubicBezTo>
                  <a:cubicBezTo>
                    <a:pt x="8" y="73"/>
                    <a:pt x="11" y="75"/>
                    <a:pt x="14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52" y="75"/>
                    <a:pt x="155" y="73"/>
                    <a:pt x="155" y="69"/>
                  </a:cubicBezTo>
                  <a:cubicBezTo>
                    <a:pt x="159" y="4"/>
                    <a:pt x="159" y="4"/>
                    <a:pt x="159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7"/>
            <p:cNvSpPr/>
            <p:nvPr/>
          </p:nvSpPr>
          <p:spPr bwMode="auto">
            <a:xfrm>
              <a:off x="4924426" y="3421063"/>
              <a:ext cx="584200" cy="285750"/>
            </a:xfrm>
            <a:custGeom>
              <a:avLst/>
              <a:gdLst>
                <a:gd name="T0" fmla="*/ 141 w 155"/>
                <a:gd name="T1" fmla="*/ 0 h 75"/>
                <a:gd name="T2" fmla="*/ 138 w 155"/>
                <a:gd name="T3" fmla="*/ 54 h 75"/>
                <a:gd name="T4" fmla="*/ 130 w 155"/>
                <a:gd name="T5" fmla="*/ 62 h 75"/>
                <a:gd name="T6" fmla="*/ 0 w 155"/>
                <a:gd name="T7" fmla="*/ 62 h 75"/>
                <a:gd name="T8" fmla="*/ 0 w 155"/>
                <a:gd name="T9" fmla="*/ 67 h 75"/>
                <a:gd name="T10" fmla="*/ 8 w 155"/>
                <a:gd name="T11" fmla="*/ 75 h 75"/>
                <a:gd name="T12" fmla="*/ 143 w 155"/>
                <a:gd name="T13" fmla="*/ 75 h 75"/>
                <a:gd name="T14" fmla="*/ 151 w 155"/>
                <a:gd name="T15" fmla="*/ 67 h 75"/>
                <a:gd name="T16" fmla="*/ 155 w 155"/>
                <a:gd name="T17" fmla="*/ 0 h 75"/>
                <a:gd name="T18" fmla="*/ 141 w 155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75">
                  <a:moveTo>
                    <a:pt x="141" y="0"/>
                  </a:moveTo>
                  <a:cubicBezTo>
                    <a:pt x="138" y="54"/>
                    <a:pt x="138" y="54"/>
                    <a:pt x="138" y="54"/>
                  </a:cubicBezTo>
                  <a:cubicBezTo>
                    <a:pt x="138" y="59"/>
                    <a:pt x="134" y="62"/>
                    <a:pt x="13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4" y="75"/>
                    <a:pt x="8" y="75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7" y="75"/>
                    <a:pt x="151" y="72"/>
                    <a:pt x="151" y="67"/>
                  </a:cubicBezTo>
                  <a:cubicBezTo>
                    <a:pt x="155" y="0"/>
                    <a:pt x="155" y="0"/>
                    <a:pt x="155" y="0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8"/>
            <p:cNvSpPr>
              <a:spLocks noEditPoints="1"/>
            </p:cNvSpPr>
            <p:nvPr/>
          </p:nvSpPr>
          <p:spPr bwMode="auto">
            <a:xfrm>
              <a:off x="4902201" y="3413125"/>
              <a:ext cx="614363" cy="301625"/>
            </a:xfrm>
            <a:custGeom>
              <a:avLst/>
              <a:gdLst>
                <a:gd name="T0" fmla="*/ 149 w 163"/>
                <a:gd name="T1" fmla="*/ 79 h 79"/>
                <a:gd name="T2" fmla="*/ 14 w 163"/>
                <a:gd name="T3" fmla="*/ 79 h 79"/>
                <a:gd name="T4" fmla="*/ 4 w 163"/>
                <a:gd name="T5" fmla="*/ 69 h 79"/>
                <a:gd name="T6" fmla="*/ 0 w 163"/>
                <a:gd name="T7" fmla="*/ 2 h 79"/>
                <a:gd name="T8" fmla="*/ 1 w 163"/>
                <a:gd name="T9" fmla="*/ 1 h 79"/>
                <a:gd name="T10" fmla="*/ 2 w 163"/>
                <a:gd name="T11" fmla="*/ 0 h 79"/>
                <a:gd name="T12" fmla="*/ 161 w 163"/>
                <a:gd name="T13" fmla="*/ 0 h 79"/>
                <a:gd name="T14" fmla="*/ 162 w 163"/>
                <a:gd name="T15" fmla="*/ 1 h 79"/>
                <a:gd name="T16" fmla="*/ 163 w 163"/>
                <a:gd name="T17" fmla="*/ 2 h 79"/>
                <a:gd name="T18" fmla="*/ 159 w 163"/>
                <a:gd name="T19" fmla="*/ 69 h 79"/>
                <a:gd name="T20" fmla="*/ 149 w 163"/>
                <a:gd name="T21" fmla="*/ 79 h 79"/>
                <a:gd name="T22" fmla="*/ 4 w 163"/>
                <a:gd name="T23" fmla="*/ 4 h 79"/>
                <a:gd name="T24" fmla="*/ 8 w 163"/>
                <a:gd name="T25" fmla="*/ 69 h 79"/>
                <a:gd name="T26" fmla="*/ 14 w 163"/>
                <a:gd name="T27" fmla="*/ 75 h 79"/>
                <a:gd name="T28" fmla="*/ 149 w 163"/>
                <a:gd name="T29" fmla="*/ 75 h 79"/>
                <a:gd name="T30" fmla="*/ 155 w 163"/>
                <a:gd name="T31" fmla="*/ 69 h 79"/>
                <a:gd name="T32" fmla="*/ 159 w 163"/>
                <a:gd name="T33" fmla="*/ 4 h 79"/>
                <a:gd name="T34" fmla="*/ 4 w 163"/>
                <a:gd name="T35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79">
                  <a:moveTo>
                    <a:pt x="149" y="79"/>
                  </a:moveTo>
                  <a:cubicBezTo>
                    <a:pt x="14" y="79"/>
                    <a:pt x="14" y="79"/>
                    <a:pt x="14" y="79"/>
                  </a:cubicBezTo>
                  <a:cubicBezTo>
                    <a:pt x="9" y="79"/>
                    <a:pt x="4" y="75"/>
                    <a:pt x="4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2" y="0"/>
                    <a:pt x="162" y="1"/>
                  </a:cubicBezTo>
                  <a:cubicBezTo>
                    <a:pt x="163" y="1"/>
                    <a:pt x="163" y="2"/>
                    <a:pt x="163" y="2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75"/>
                    <a:pt x="154" y="79"/>
                    <a:pt x="149" y="79"/>
                  </a:cubicBezTo>
                  <a:close/>
                  <a:moveTo>
                    <a:pt x="4" y="4"/>
                  </a:moveTo>
                  <a:cubicBezTo>
                    <a:pt x="8" y="69"/>
                    <a:pt x="8" y="69"/>
                    <a:pt x="8" y="69"/>
                  </a:cubicBezTo>
                  <a:cubicBezTo>
                    <a:pt x="8" y="73"/>
                    <a:pt x="11" y="75"/>
                    <a:pt x="14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52" y="75"/>
                    <a:pt x="155" y="73"/>
                    <a:pt x="155" y="69"/>
                  </a:cubicBezTo>
                  <a:cubicBezTo>
                    <a:pt x="159" y="4"/>
                    <a:pt x="159" y="4"/>
                    <a:pt x="159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9"/>
            <p:cNvSpPr/>
            <p:nvPr/>
          </p:nvSpPr>
          <p:spPr bwMode="auto">
            <a:xfrm>
              <a:off x="4957764" y="3421063"/>
              <a:ext cx="501650" cy="247650"/>
            </a:xfrm>
            <a:custGeom>
              <a:avLst/>
              <a:gdLst>
                <a:gd name="T0" fmla="*/ 0 w 316"/>
                <a:gd name="T1" fmla="*/ 0 h 156"/>
                <a:gd name="T2" fmla="*/ 7 w 316"/>
                <a:gd name="T3" fmla="*/ 156 h 156"/>
                <a:gd name="T4" fmla="*/ 309 w 316"/>
                <a:gd name="T5" fmla="*/ 156 h 156"/>
                <a:gd name="T6" fmla="*/ 316 w 316"/>
                <a:gd name="T7" fmla="*/ 0 h 156"/>
                <a:gd name="T8" fmla="*/ 0 w 316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56">
                  <a:moveTo>
                    <a:pt x="0" y="0"/>
                  </a:moveTo>
                  <a:lnTo>
                    <a:pt x="7" y="156"/>
                  </a:lnTo>
                  <a:lnTo>
                    <a:pt x="309" y="156"/>
                  </a:lnTo>
                  <a:lnTo>
                    <a:pt x="3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0"/>
            <p:cNvSpPr/>
            <p:nvPr/>
          </p:nvSpPr>
          <p:spPr bwMode="auto">
            <a:xfrm>
              <a:off x="4957764" y="3421063"/>
              <a:ext cx="501650" cy="247650"/>
            </a:xfrm>
            <a:custGeom>
              <a:avLst/>
              <a:gdLst>
                <a:gd name="T0" fmla="*/ 0 w 316"/>
                <a:gd name="T1" fmla="*/ 0 h 156"/>
                <a:gd name="T2" fmla="*/ 7 w 316"/>
                <a:gd name="T3" fmla="*/ 156 h 156"/>
                <a:gd name="T4" fmla="*/ 309 w 316"/>
                <a:gd name="T5" fmla="*/ 156 h 156"/>
                <a:gd name="T6" fmla="*/ 316 w 316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156">
                  <a:moveTo>
                    <a:pt x="0" y="0"/>
                  </a:moveTo>
                  <a:lnTo>
                    <a:pt x="7" y="156"/>
                  </a:lnTo>
                  <a:lnTo>
                    <a:pt x="309" y="156"/>
                  </a:lnTo>
                  <a:lnTo>
                    <a:pt x="3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1"/>
            <p:cNvSpPr/>
            <p:nvPr/>
          </p:nvSpPr>
          <p:spPr bwMode="auto">
            <a:xfrm>
              <a:off x="4951414" y="3413125"/>
              <a:ext cx="515938" cy="263525"/>
            </a:xfrm>
            <a:custGeom>
              <a:avLst/>
              <a:gdLst>
                <a:gd name="T0" fmla="*/ 132 w 137"/>
                <a:gd name="T1" fmla="*/ 69 h 69"/>
                <a:gd name="T2" fmla="*/ 5 w 137"/>
                <a:gd name="T3" fmla="*/ 69 h 69"/>
                <a:gd name="T4" fmla="*/ 3 w 137"/>
                <a:gd name="T5" fmla="*/ 67 h 69"/>
                <a:gd name="T6" fmla="*/ 0 w 137"/>
                <a:gd name="T7" fmla="*/ 2 h 69"/>
                <a:gd name="T8" fmla="*/ 2 w 137"/>
                <a:gd name="T9" fmla="*/ 0 h 69"/>
                <a:gd name="T10" fmla="*/ 4 w 137"/>
                <a:gd name="T11" fmla="*/ 2 h 69"/>
                <a:gd name="T12" fmla="*/ 7 w 137"/>
                <a:gd name="T13" fmla="*/ 65 h 69"/>
                <a:gd name="T14" fmla="*/ 130 w 137"/>
                <a:gd name="T15" fmla="*/ 65 h 69"/>
                <a:gd name="T16" fmla="*/ 133 w 137"/>
                <a:gd name="T17" fmla="*/ 2 h 69"/>
                <a:gd name="T18" fmla="*/ 135 w 137"/>
                <a:gd name="T19" fmla="*/ 0 h 69"/>
                <a:gd name="T20" fmla="*/ 137 w 137"/>
                <a:gd name="T21" fmla="*/ 2 h 69"/>
                <a:gd name="T22" fmla="*/ 134 w 137"/>
                <a:gd name="T23" fmla="*/ 67 h 69"/>
                <a:gd name="T24" fmla="*/ 132 w 137"/>
                <a:gd name="T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9">
                  <a:moveTo>
                    <a:pt x="132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3" y="68"/>
                    <a:pt x="3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4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8"/>
                    <a:pt x="133" y="69"/>
                    <a:pt x="132" y="6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12"/>
            <p:cNvSpPr/>
            <p:nvPr/>
          </p:nvSpPr>
          <p:spPr bwMode="auto">
            <a:xfrm>
              <a:off x="4968876" y="3421063"/>
              <a:ext cx="490538" cy="247650"/>
            </a:xfrm>
            <a:custGeom>
              <a:avLst/>
              <a:gdLst>
                <a:gd name="T0" fmla="*/ 285 w 309"/>
                <a:gd name="T1" fmla="*/ 0 h 156"/>
                <a:gd name="T2" fmla="*/ 278 w 309"/>
                <a:gd name="T3" fmla="*/ 132 h 156"/>
                <a:gd name="T4" fmla="*/ 0 w 309"/>
                <a:gd name="T5" fmla="*/ 132 h 156"/>
                <a:gd name="T6" fmla="*/ 0 w 309"/>
                <a:gd name="T7" fmla="*/ 156 h 156"/>
                <a:gd name="T8" fmla="*/ 302 w 309"/>
                <a:gd name="T9" fmla="*/ 156 h 156"/>
                <a:gd name="T10" fmla="*/ 309 w 309"/>
                <a:gd name="T11" fmla="*/ 0 h 156"/>
                <a:gd name="T12" fmla="*/ 285 w 309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56">
                  <a:moveTo>
                    <a:pt x="285" y="0"/>
                  </a:moveTo>
                  <a:lnTo>
                    <a:pt x="278" y="132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302" y="156"/>
                  </a:lnTo>
                  <a:lnTo>
                    <a:pt x="309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3"/>
            <p:cNvSpPr/>
            <p:nvPr/>
          </p:nvSpPr>
          <p:spPr bwMode="auto">
            <a:xfrm>
              <a:off x="4951414" y="3413125"/>
              <a:ext cx="515938" cy="263525"/>
            </a:xfrm>
            <a:custGeom>
              <a:avLst/>
              <a:gdLst>
                <a:gd name="T0" fmla="*/ 132 w 137"/>
                <a:gd name="T1" fmla="*/ 69 h 69"/>
                <a:gd name="T2" fmla="*/ 5 w 137"/>
                <a:gd name="T3" fmla="*/ 69 h 69"/>
                <a:gd name="T4" fmla="*/ 3 w 137"/>
                <a:gd name="T5" fmla="*/ 67 h 69"/>
                <a:gd name="T6" fmla="*/ 0 w 137"/>
                <a:gd name="T7" fmla="*/ 2 h 69"/>
                <a:gd name="T8" fmla="*/ 2 w 137"/>
                <a:gd name="T9" fmla="*/ 0 h 69"/>
                <a:gd name="T10" fmla="*/ 4 w 137"/>
                <a:gd name="T11" fmla="*/ 2 h 69"/>
                <a:gd name="T12" fmla="*/ 7 w 137"/>
                <a:gd name="T13" fmla="*/ 65 h 69"/>
                <a:gd name="T14" fmla="*/ 130 w 137"/>
                <a:gd name="T15" fmla="*/ 65 h 69"/>
                <a:gd name="T16" fmla="*/ 133 w 137"/>
                <a:gd name="T17" fmla="*/ 2 h 69"/>
                <a:gd name="T18" fmla="*/ 135 w 137"/>
                <a:gd name="T19" fmla="*/ 0 h 69"/>
                <a:gd name="T20" fmla="*/ 137 w 137"/>
                <a:gd name="T21" fmla="*/ 2 h 69"/>
                <a:gd name="T22" fmla="*/ 134 w 137"/>
                <a:gd name="T23" fmla="*/ 67 h 69"/>
                <a:gd name="T24" fmla="*/ 132 w 137"/>
                <a:gd name="T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9">
                  <a:moveTo>
                    <a:pt x="132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3" y="68"/>
                    <a:pt x="3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4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8"/>
                    <a:pt x="133" y="69"/>
                    <a:pt x="132" y="6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4"/>
            <p:cNvSpPr/>
            <p:nvPr/>
          </p:nvSpPr>
          <p:spPr bwMode="auto">
            <a:xfrm>
              <a:off x="4875214" y="3154363"/>
              <a:ext cx="666750" cy="266700"/>
            </a:xfrm>
            <a:custGeom>
              <a:avLst/>
              <a:gdLst>
                <a:gd name="T0" fmla="*/ 176 w 177"/>
                <a:gd name="T1" fmla="*/ 63 h 70"/>
                <a:gd name="T2" fmla="*/ 175 w 177"/>
                <a:gd name="T3" fmla="*/ 68 h 70"/>
                <a:gd name="T4" fmla="*/ 171 w 177"/>
                <a:gd name="T5" fmla="*/ 70 h 70"/>
                <a:gd name="T6" fmla="*/ 6 w 177"/>
                <a:gd name="T7" fmla="*/ 70 h 70"/>
                <a:gd name="T8" fmla="*/ 2 w 177"/>
                <a:gd name="T9" fmla="*/ 68 h 70"/>
                <a:gd name="T10" fmla="*/ 1 w 177"/>
                <a:gd name="T11" fmla="*/ 63 h 70"/>
                <a:gd name="T12" fmla="*/ 11 w 177"/>
                <a:gd name="T13" fmla="*/ 12 h 70"/>
                <a:gd name="T14" fmla="*/ 26 w 177"/>
                <a:gd name="T15" fmla="*/ 0 h 70"/>
                <a:gd name="T16" fmla="*/ 151 w 177"/>
                <a:gd name="T17" fmla="*/ 0 h 70"/>
                <a:gd name="T18" fmla="*/ 166 w 177"/>
                <a:gd name="T19" fmla="*/ 12 h 70"/>
                <a:gd name="T20" fmla="*/ 176 w 177"/>
                <a:gd name="T2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70">
                  <a:moveTo>
                    <a:pt x="176" y="63"/>
                  </a:moveTo>
                  <a:cubicBezTo>
                    <a:pt x="177" y="65"/>
                    <a:pt x="176" y="66"/>
                    <a:pt x="175" y="68"/>
                  </a:cubicBezTo>
                  <a:cubicBezTo>
                    <a:pt x="174" y="69"/>
                    <a:pt x="172" y="70"/>
                    <a:pt x="171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5" y="70"/>
                    <a:pt x="3" y="69"/>
                    <a:pt x="2" y="68"/>
                  </a:cubicBezTo>
                  <a:cubicBezTo>
                    <a:pt x="1" y="66"/>
                    <a:pt x="0" y="65"/>
                    <a:pt x="1" y="6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5"/>
                    <a:pt x="19" y="0"/>
                    <a:pt x="2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5"/>
                    <a:pt x="166" y="12"/>
                  </a:cubicBezTo>
                  <a:lnTo>
                    <a:pt x="176" y="6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5"/>
            <p:cNvSpPr>
              <a:spLocks noEditPoints="1"/>
            </p:cNvSpPr>
            <p:nvPr/>
          </p:nvSpPr>
          <p:spPr bwMode="auto">
            <a:xfrm>
              <a:off x="4867276" y="3146425"/>
              <a:ext cx="682625" cy="282575"/>
            </a:xfrm>
            <a:custGeom>
              <a:avLst/>
              <a:gdLst>
                <a:gd name="T0" fmla="*/ 173 w 181"/>
                <a:gd name="T1" fmla="*/ 74 h 74"/>
                <a:gd name="T2" fmla="*/ 8 w 181"/>
                <a:gd name="T3" fmla="*/ 74 h 74"/>
                <a:gd name="T4" fmla="*/ 2 w 181"/>
                <a:gd name="T5" fmla="*/ 71 h 74"/>
                <a:gd name="T6" fmla="*/ 1 w 181"/>
                <a:gd name="T7" fmla="*/ 64 h 74"/>
                <a:gd name="T8" fmla="*/ 11 w 181"/>
                <a:gd name="T9" fmla="*/ 14 h 74"/>
                <a:gd name="T10" fmla="*/ 28 w 181"/>
                <a:gd name="T11" fmla="*/ 0 h 74"/>
                <a:gd name="T12" fmla="*/ 153 w 181"/>
                <a:gd name="T13" fmla="*/ 0 h 74"/>
                <a:gd name="T14" fmla="*/ 170 w 181"/>
                <a:gd name="T15" fmla="*/ 14 h 74"/>
                <a:gd name="T16" fmla="*/ 180 w 181"/>
                <a:gd name="T17" fmla="*/ 64 h 74"/>
                <a:gd name="T18" fmla="*/ 179 w 181"/>
                <a:gd name="T19" fmla="*/ 71 h 74"/>
                <a:gd name="T20" fmla="*/ 173 w 181"/>
                <a:gd name="T21" fmla="*/ 74 h 74"/>
                <a:gd name="T22" fmla="*/ 28 w 181"/>
                <a:gd name="T23" fmla="*/ 4 h 74"/>
                <a:gd name="T24" fmla="*/ 15 w 181"/>
                <a:gd name="T25" fmla="*/ 15 h 74"/>
                <a:gd name="T26" fmla="*/ 5 w 181"/>
                <a:gd name="T27" fmla="*/ 65 h 74"/>
                <a:gd name="T28" fmla="*/ 5 w 181"/>
                <a:gd name="T29" fmla="*/ 69 h 74"/>
                <a:gd name="T30" fmla="*/ 8 w 181"/>
                <a:gd name="T31" fmla="*/ 70 h 74"/>
                <a:gd name="T32" fmla="*/ 173 w 181"/>
                <a:gd name="T33" fmla="*/ 70 h 74"/>
                <a:gd name="T34" fmla="*/ 176 w 181"/>
                <a:gd name="T35" fmla="*/ 69 h 74"/>
                <a:gd name="T36" fmla="*/ 176 w 181"/>
                <a:gd name="T37" fmla="*/ 65 h 74"/>
                <a:gd name="T38" fmla="*/ 166 w 181"/>
                <a:gd name="T39" fmla="*/ 15 h 74"/>
                <a:gd name="T40" fmla="*/ 153 w 181"/>
                <a:gd name="T41" fmla="*/ 4 h 74"/>
                <a:gd name="T42" fmla="*/ 28 w 181"/>
                <a:gd name="T4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74">
                  <a:moveTo>
                    <a:pt x="173" y="74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6" y="74"/>
                    <a:pt x="4" y="73"/>
                    <a:pt x="2" y="71"/>
                  </a:cubicBezTo>
                  <a:cubicBezTo>
                    <a:pt x="1" y="69"/>
                    <a:pt x="0" y="67"/>
                    <a:pt x="1" y="6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6"/>
                    <a:pt x="20" y="0"/>
                    <a:pt x="28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1" y="0"/>
                    <a:pt x="168" y="6"/>
                    <a:pt x="170" y="1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1" y="67"/>
                    <a:pt x="180" y="69"/>
                    <a:pt x="179" y="71"/>
                  </a:cubicBezTo>
                  <a:cubicBezTo>
                    <a:pt x="177" y="73"/>
                    <a:pt x="175" y="74"/>
                    <a:pt x="173" y="74"/>
                  </a:cubicBezTo>
                  <a:close/>
                  <a:moveTo>
                    <a:pt x="28" y="4"/>
                  </a:moveTo>
                  <a:cubicBezTo>
                    <a:pt x="22" y="4"/>
                    <a:pt x="17" y="9"/>
                    <a:pt x="15" y="1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4" y="66"/>
                    <a:pt x="5" y="68"/>
                    <a:pt x="5" y="69"/>
                  </a:cubicBezTo>
                  <a:cubicBezTo>
                    <a:pt x="6" y="70"/>
                    <a:pt x="7" y="70"/>
                    <a:pt x="8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4" y="70"/>
                    <a:pt x="175" y="70"/>
                    <a:pt x="176" y="69"/>
                  </a:cubicBezTo>
                  <a:cubicBezTo>
                    <a:pt x="176" y="68"/>
                    <a:pt x="177" y="66"/>
                    <a:pt x="176" y="6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4" y="9"/>
                    <a:pt x="159" y="4"/>
                    <a:pt x="153" y="4"/>
                  </a:cubicBezTo>
                  <a:lnTo>
                    <a:pt x="28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6"/>
            <p:cNvSpPr/>
            <p:nvPr/>
          </p:nvSpPr>
          <p:spPr bwMode="auto">
            <a:xfrm>
              <a:off x="4875214" y="3154363"/>
              <a:ext cx="666750" cy="266700"/>
            </a:xfrm>
            <a:custGeom>
              <a:avLst/>
              <a:gdLst>
                <a:gd name="T0" fmla="*/ 176 w 177"/>
                <a:gd name="T1" fmla="*/ 63 h 70"/>
                <a:gd name="T2" fmla="*/ 166 w 177"/>
                <a:gd name="T3" fmla="*/ 12 h 70"/>
                <a:gd name="T4" fmla="*/ 152 w 177"/>
                <a:gd name="T5" fmla="*/ 0 h 70"/>
                <a:gd name="T6" fmla="*/ 162 w 177"/>
                <a:gd name="T7" fmla="*/ 49 h 70"/>
                <a:gd name="T8" fmla="*/ 161 w 177"/>
                <a:gd name="T9" fmla="*/ 54 h 70"/>
                <a:gd name="T10" fmla="*/ 156 w 177"/>
                <a:gd name="T11" fmla="*/ 56 h 70"/>
                <a:gd name="T12" fmla="*/ 2 w 177"/>
                <a:gd name="T13" fmla="*/ 56 h 70"/>
                <a:gd name="T14" fmla="*/ 1 w 177"/>
                <a:gd name="T15" fmla="*/ 63 h 70"/>
                <a:gd name="T16" fmla="*/ 2 w 177"/>
                <a:gd name="T17" fmla="*/ 68 h 70"/>
                <a:gd name="T18" fmla="*/ 6 w 177"/>
                <a:gd name="T19" fmla="*/ 70 h 70"/>
                <a:gd name="T20" fmla="*/ 171 w 177"/>
                <a:gd name="T21" fmla="*/ 70 h 70"/>
                <a:gd name="T22" fmla="*/ 175 w 177"/>
                <a:gd name="T23" fmla="*/ 68 h 70"/>
                <a:gd name="T24" fmla="*/ 176 w 177"/>
                <a:gd name="T25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70">
                  <a:moveTo>
                    <a:pt x="176" y="63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4" y="6"/>
                    <a:pt x="159" y="1"/>
                    <a:pt x="152" y="0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3" y="50"/>
                    <a:pt x="162" y="52"/>
                    <a:pt x="161" y="54"/>
                  </a:cubicBezTo>
                  <a:cubicBezTo>
                    <a:pt x="160" y="55"/>
                    <a:pt x="158" y="56"/>
                    <a:pt x="156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6"/>
                    <a:pt x="2" y="68"/>
                  </a:cubicBezTo>
                  <a:cubicBezTo>
                    <a:pt x="3" y="69"/>
                    <a:pt x="5" y="70"/>
                    <a:pt x="6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2" y="70"/>
                    <a:pt x="174" y="69"/>
                    <a:pt x="175" y="68"/>
                  </a:cubicBezTo>
                  <a:cubicBezTo>
                    <a:pt x="176" y="66"/>
                    <a:pt x="177" y="65"/>
                    <a:pt x="176" y="63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7"/>
            <p:cNvSpPr>
              <a:spLocks noEditPoints="1"/>
            </p:cNvSpPr>
            <p:nvPr/>
          </p:nvSpPr>
          <p:spPr bwMode="auto">
            <a:xfrm>
              <a:off x="4867276" y="3146425"/>
              <a:ext cx="682625" cy="282575"/>
            </a:xfrm>
            <a:custGeom>
              <a:avLst/>
              <a:gdLst>
                <a:gd name="T0" fmla="*/ 173 w 181"/>
                <a:gd name="T1" fmla="*/ 74 h 74"/>
                <a:gd name="T2" fmla="*/ 8 w 181"/>
                <a:gd name="T3" fmla="*/ 74 h 74"/>
                <a:gd name="T4" fmla="*/ 2 w 181"/>
                <a:gd name="T5" fmla="*/ 71 h 74"/>
                <a:gd name="T6" fmla="*/ 1 w 181"/>
                <a:gd name="T7" fmla="*/ 64 h 74"/>
                <a:gd name="T8" fmla="*/ 11 w 181"/>
                <a:gd name="T9" fmla="*/ 14 h 74"/>
                <a:gd name="T10" fmla="*/ 28 w 181"/>
                <a:gd name="T11" fmla="*/ 0 h 74"/>
                <a:gd name="T12" fmla="*/ 153 w 181"/>
                <a:gd name="T13" fmla="*/ 0 h 74"/>
                <a:gd name="T14" fmla="*/ 170 w 181"/>
                <a:gd name="T15" fmla="*/ 14 h 74"/>
                <a:gd name="T16" fmla="*/ 180 w 181"/>
                <a:gd name="T17" fmla="*/ 64 h 74"/>
                <a:gd name="T18" fmla="*/ 179 w 181"/>
                <a:gd name="T19" fmla="*/ 71 h 74"/>
                <a:gd name="T20" fmla="*/ 173 w 181"/>
                <a:gd name="T21" fmla="*/ 74 h 74"/>
                <a:gd name="T22" fmla="*/ 28 w 181"/>
                <a:gd name="T23" fmla="*/ 4 h 74"/>
                <a:gd name="T24" fmla="*/ 15 w 181"/>
                <a:gd name="T25" fmla="*/ 15 h 74"/>
                <a:gd name="T26" fmla="*/ 5 w 181"/>
                <a:gd name="T27" fmla="*/ 65 h 74"/>
                <a:gd name="T28" fmla="*/ 5 w 181"/>
                <a:gd name="T29" fmla="*/ 69 h 74"/>
                <a:gd name="T30" fmla="*/ 8 w 181"/>
                <a:gd name="T31" fmla="*/ 70 h 74"/>
                <a:gd name="T32" fmla="*/ 173 w 181"/>
                <a:gd name="T33" fmla="*/ 70 h 74"/>
                <a:gd name="T34" fmla="*/ 176 w 181"/>
                <a:gd name="T35" fmla="*/ 69 h 74"/>
                <a:gd name="T36" fmla="*/ 176 w 181"/>
                <a:gd name="T37" fmla="*/ 65 h 74"/>
                <a:gd name="T38" fmla="*/ 166 w 181"/>
                <a:gd name="T39" fmla="*/ 15 h 74"/>
                <a:gd name="T40" fmla="*/ 153 w 181"/>
                <a:gd name="T41" fmla="*/ 4 h 74"/>
                <a:gd name="T42" fmla="*/ 28 w 181"/>
                <a:gd name="T4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74">
                  <a:moveTo>
                    <a:pt x="173" y="74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6" y="74"/>
                    <a:pt x="4" y="73"/>
                    <a:pt x="2" y="71"/>
                  </a:cubicBezTo>
                  <a:cubicBezTo>
                    <a:pt x="1" y="69"/>
                    <a:pt x="0" y="67"/>
                    <a:pt x="1" y="6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6"/>
                    <a:pt x="20" y="0"/>
                    <a:pt x="28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1" y="0"/>
                    <a:pt x="168" y="6"/>
                    <a:pt x="170" y="1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1" y="67"/>
                    <a:pt x="180" y="69"/>
                    <a:pt x="179" y="71"/>
                  </a:cubicBezTo>
                  <a:cubicBezTo>
                    <a:pt x="177" y="73"/>
                    <a:pt x="175" y="74"/>
                    <a:pt x="173" y="74"/>
                  </a:cubicBezTo>
                  <a:close/>
                  <a:moveTo>
                    <a:pt x="28" y="4"/>
                  </a:moveTo>
                  <a:cubicBezTo>
                    <a:pt x="22" y="4"/>
                    <a:pt x="17" y="9"/>
                    <a:pt x="15" y="1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4" y="66"/>
                    <a:pt x="5" y="68"/>
                    <a:pt x="5" y="69"/>
                  </a:cubicBezTo>
                  <a:cubicBezTo>
                    <a:pt x="6" y="70"/>
                    <a:pt x="7" y="70"/>
                    <a:pt x="8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4" y="70"/>
                    <a:pt x="175" y="70"/>
                    <a:pt x="176" y="69"/>
                  </a:cubicBezTo>
                  <a:cubicBezTo>
                    <a:pt x="176" y="68"/>
                    <a:pt x="177" y="66"/>
                    <a:pt x="176" y="6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4" y="9"/>
                    <a:pt x="159" y="4"/>
                    <a:pt x="153" y="4"/>
                  </a:cubicBezTo>
                  <a:lnTo>
                    <a:pt x="28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8"/>
            <p:cNvSpPr/>
            <p:nvPr/>
          </p:nvSpPr>
          <p:spPr bwMode="auto">
            <a:xfrm>
              <a:off x="4938714" y="3154363"/>
              <a:ext cx="539750" cy="266700"/>
            </a:xfrm>
            <a:custGeom>
              <a:avLst/>
              <a:gdLst>
                <a:gd name="T0" fmla="*/ 340 w 340"/>
                <a:gd name="T1" fmla="*/ 168 h 168"/>
                <a:gd name="T2" fmla="*/ 0 w 340"/>
                <a:gd name="T3" fmla="*/ 168 h 168"/>
                <a:gd name="T4" fmla="*/ 34 w 340"/>
                <a:gd name="T5" fmla="*/ 0 h 168"/>
                <a:gd name="T6" fmla="*/ 307 w 340"/>
                <a:gd name="T7" fmla="*/ 0 h 168"/>
                <a:gd name="T8" fmla="*/ 340 w 34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68">
                  <a:moveTo>
                    <a:pt x="340" y="168"/>
                  </a:moveTo>
                  <a:lnTo>
                    <a:pt x="0" y="168"/>
                  </a:lnTo>
                  <a:lnTo>
                    <a:pt x="34" y="0"/>
                  </a:lnTo>
                  <a:lnTo>
                    <a:pt x="307" y="0"/>
                  </a:lnTo>
                  <a:lnTo>
                    <a:pt x="340" y="168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9"/>
            <p:cNvSpPr>
              <a:spLocks noEditPoints="1"/>
            </p:cNvSpPr>
            <p:nvPr/>
          </p:nvSpPr>
          <p:spPr bwMode="auto">
            <a:xfrm>
              <a:off x="4932364" y="3146425"/>
              <a:ext cx="554038" cy="282575"/>
            </a:xfrm>
            <a:custGeom>
              <a:avLst/>
              <a:gdLst>
                <a:gd name="T0" fmla="*/ 145 w 147"/>
                <a:gd name="T1" fmla="*/ 74 h 74"/>
                <a:gd name="T2" fmla="*/ 145 w 147"/>
                <a:gd name="T3" fmla="*/ 74 h 74"/>
                <a:gd name="T4" fmla="*/ 2 w 147"/>
                <a:gd name="T5" fmla="*/ 74 h 74"/>
                <a:gd name="T6" fmla="*/ 1 w 147"/>
                <a:gd name="T7" fmla="*/ 73 h 74"/>
                <a:gd name="T8" fmla="*/ 1 w 147"/>
                <a:gd name="T9" fmla="*/ 72 h 74"/>
                <a:gd name="T10" fmla="*/ 14 w 147"/>
                <a:gd name="T11" fmla="*/ 2 h 74"/>
                <a:gd name="T12" fmla="*/ 16 w 147"/>
                <a:gd name="T13" fmla="*/ 0 h 74"/>
                <a:gd name="T14" fmla="*/ 131 w 147"/>
                <a:gd name="T15" fmla="*/ 0 h 74"/>
                <a:gd name="T16" fmla="*/ 133 w 147"/>
                <a:gd name="T17" fmla="*/ 2 h 74"/>
                <a:gd name="T18" fmla="*/ 147 w 147"/>
                <a:gd name="T19" fmla="*/ 72 h 74"/>
                <a:gd name="T20" fmla="*/ 147 w 147"/>
                <a:gd name="T21" fmla="*/ 72 h 74"/>
                <a:gd name="T22" fmla="*/ 145 w 147"/>
                <a:gd name="T23" fmla="*/ 74 h 74"/>
                <a:gd name="T24" fmla="*/ 5 w 147"/>
                <a:gd name="T25" fmla="*/ 70 h 74"/>
                <a:gd name="T26" fmla="*/ 142 w 147"/>
                <a:gd name="T27" fmla="*/ 70 h 74"/>
                <a:gd name="T28" fmla="*/ 129 w 147"/>
                <a:gd name="T29" fmla="*/ 4 h 74"/>
                <a:gd name="T30" fmla="*/ 18 w 147"/>
                <a:gd name="T31" fmla="*/ 4 h 74"/>
                <a:gd name="T32" fmla="*/ 5 w 147"/>
                <a:gd name="T33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74">
                  <a:moveTo>
                    <a:pt x="145" y="74"/>
                  </a:moveTo>
                  <a:cubicBezTo>
                    <a:pt x="145" y="74"/>
                    <a:pt x="145" y="74"/>
                    <a:pt x="145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1" y="73"/>
                    <a:pt x="0" y="72"/>
                    <a:pt x="1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3"/>
                    <a:pt x="146" y="74"/>
                    <a:pt x="145" y="74"/>
                  </a:cubicBezTo>
                  <a:close/>
                  <a:moveTo>
                    <a:pt x="5" y="70"/>
                  </a:moveTo>
                  <a:cubicBezTo>
                    <a:pt x="142" y="70"/>
                    <a:pt x="142" y="70"/>
                    <a:pt x="142" y="70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5" y="7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20"/>
            <p:cNvSpPr/>
            <p:nvPr/>
          </p:nvSpPr>
          <p:spPr bwMode="auto">
            <a:xfrm>
              <a:off x="4938714" y="3154363"/>
              <a:ext cx="539750" cy="266700"/>
            </a:xfrm>
            <a:custGeom>
              <a:avLst/>
              <a:gdLst>
                <a:gd name="T0" fmla="*/ 307 w 340"/>
                <a:gd name="T1" fmla="*/ 0 h 168"/>
                <a:gd name="T2" fmla="*/ 281 w 340"/>
                <a:gd name="T3" fmla="*/ 0 h 168"/>
                <a:gd name="T4" fmla="*/ 307 w 340"/>
                <a:gd name="T5" fmla="*/ 135 h 168"/>
                <a:gd name="T6" fmla="*/ 8 w 340"/>
                <a:gd name="T7" fmla="*/ 135 h 168"/>
                <a:gd name="T8" fmla="*/ 0 w 340"/>
                <a:gd name="T9" fmla="*/ 168 h 168"/>
                <a:gd name="T10" fmla="*/ 340 w 340"/>
                <a:gd name="T11" fmla="*/ 168 h 168"/>
                <a:gd name="T12" fmla="*/ 307 w 340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168">
                  <a:moveTo>
                    <a:pt x="307" y="0"/>
                  </a:moveTo>
                  <a:lnTo>
                    <a:pt x="281" y="0"/>
                  </a:lnTo>
                  <a:lnTo>
                    <a:pt x="307" y="135"/>
                  </a:lnTo>
                  <a:lnTo>
                    <a:pt x="8" y="135"/>
                  </a:lnTo>
                  <a:lnTo>
                    <a:pt x="0" y="168"/>
                  </a:lnTo>
                  <a:lnTo>
                    <a:pt x="340" y="168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21"/>
            <p:cNvSpPr>
              <a:spLocks noEditPoints="1"/>
            </p:cNvSpPr>
            <p:nvPr/>
          </p:nvSpPr>
          <p:spPr bwMode="auto">
            <a:xfrm>
              <a:off x="4932364" y="3146425"/>
              <a:ext cx="554038" cy="282575"/>
            </a:xfrm>
            <a:custGeom>
              <a:avLst/>
              <a:gdLst>
                <a:gd name="T0" fmla="*/ 145 w 147"/>
                <a:gd name="T1" fmla="*/ 74 h 74"/>
                <a:gd name="T2" fmla="*/ 145 w 147"/>
                <a:gd name="T3" fmla="*/ 74 h 74"/>
                <a:gd name="T4" fmla="*/ 2 w 147"/>
                <a:gd name="T5" fmla="*/ 74 h 74"/>
                <a:gd name="T6" fmla="*/ 1 w 147"/>
                <a:gd name="T7" fmla="*/ 73 h 74"/>
                <a:gd name="T8" fmla="*/ 1 w 147"/>
                <a:gd name="T9" fmla="*/ 72 h 74"/>
                <a:gd name="T10" fmla="*/ 14 w 147"/>
                <a:gd name="T11" fmla="*/ 2 h 74"/>
                <a:gd name="T12" fmla="*/ 16 w 147"/>
                <a:gd name="T13" fmla="*/ 0 h 74"/>
                <a:gd name="T14" fmla="*/ 131 w 147"/>
                <a:gd name="T15" fmla="*/ 0 h 74"/>
                <a:gd name="T16" fmla="*/ 133 w 147"/>
                <a:gd name="T17" fmla="*/ 2 h 74"/>
                <a:gd name="T18" fmla="*/ 147 w 147"/>
                <a:gd name="T19" fmla="*/ 72 h 74"/>
                <a:gd name="T20" fmla="*/ 147 w 147"/>
                <a:gd name="T21" fmla="*/ 72 h 74"/>
                <a:gd name="T22" fmla="*/ 145 w 147"/>
                <a:gd name="T23" fmla="*/ 74 h 74"/>
                <a:gd name="T24" fmla="*/ 5 w 147"/>
                <a:gd name="T25" fmla="*/ 70 h 74"/>
                <a:gd name="T26" fmla="*/ 142 w 147"/>
                <a:gd name="T27" fmla="*/ 70 h 74"/>
                <a:gd name="T28" fmla="*/ 129 w 147"/>
                <a:gd name="T29" fmla="*/ 4 h 74"/>
                <a:gd name="T30" fmla="*/ 18 w 147"/>
                <a:gd name="T31" fmla="*/ 4 h 74"/>
                <a:gd name="T32" fmla="*/ 5 w 147"/>
                <a:gd name="T33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74">
                  <a:moveTo>
                    <a:pt x="145" y="74"/>
                  </a:moveTo>
                  <a:cubicBezTo>
                    <a:pt x="145" y="74"/>
                    <a:pt x="145" y="74"/>
                    <a:pt x="145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1" y="73"/>
                    <a:pt x="0" y="72"/>
                    <a:pt x="1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3"/>
                    <a:pt x="146" y="74"/>
                    <a:pt x="145" y="74"/>
                  </a:cubicBezTo>
                  <a:close/>
                  <a:moveTo>
                    <a:pt x="5" y="70"/>
                  </a:moveTo>
                  <a:cubicBezTo>
                    <a:pt x="142" y="70"/>
                    <a:pt x="142" y="70"/>
                    <a:pt x="142" y="70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5" y="7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22"/>
            <p:cNvSpPr/>
            <p:nvPr/>
          </p:nvSpPr>
          <p:spPr bwMode="auto">
            <a:xfrm>
              <a:off x="4976814" y="3208338"/>
              <a:ext cx="463550" cy="14288"/>
            </a:xfrm>
            <a:custGeom>
              <a:avLst/>
              <a:gdLst>
                <a:gd name="T0" fmla="*/ 121 w 123"/>
                <a:gd name="T1" fmla="*/ 4 h 4"/>
                <a:gd name="T2" fmla="*/ 2 w 123"/>
                <a:gd name="T3" fmla="*/ 4 h 4"/>
                <a:gd name="T4" fmla="*/ 0 w 123"/>
                <a:gd name="T5" fmla="*/ 2 h 4"/>
                <a:gd name="T6" fmla="*/ 2 w 123"/>
                <a:gd name="T7" fmla="*/ 0 h 4"/>
                <a:gd name="T8" fmla="*/ 121 w 123"/>
                <a:gd name="T9" fmla="*/ 0 h 4"/>
                <a:gd name="T10" fmla="*/ 123 w 123"/>
                <a:gd name="T11" fmla="*/ 2 h 4"/>
                <a:gd name="T12" fmla="*/ 121 w 1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">
                  <a:moveTo>
                    <a:pt x="12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3" y="1"/>
                    <a:pt x="123" y="2"/>
                  </a:cubicBezTo>
                  <a:cubicBezTo>
                    <a:pt x="123" y="3"/>
                    <a:pt x="123" y="4"/>
                    <a:pt x="12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23"/>
            <p:cNvSpPr/>
            <p:nvPr/>
          </p:nvSpPr>
          <p:spPr bwMode="auto">
            <a:xfrm>
              <a:off x="4957764" y="3279775"/>
              <a:ext cx="501650" cy="15875"/>
            </a:xfrm>
            <a:custGeom>
              <a:avLst/>
              <a:gdLst>
                <a:gd name="T0" fmla="*/ 131 w 133"/>
                <a:gd name="T1" fmla="*/ 4 h 4"/>
                <a:gd name="T2" fmla="*/ 2 w 133"/>
                <a:gd name="T3" fmla="*/ 4 h 4"/>
                <a:gd name="T4" fmla="*/ 0 w 133"/>
                <a:gd name="T5" fmla="*/ 2 h 4"/>
                <a:gd name="T6" fmla="*/ 2 w 133"/>
                <a:gd name="T7" fmla="*/ 0 h 4"/>
                <a:gd name="T8" fmla="*/ 131 w 133"/>
                <a:gd name="T9" fmla="*/ 0 h 4"/>
                <a:gd name="T10" fmla="*/ 133 w 133"/>
                <a:gd name="T11" fmla="*/ 2 h 4"/>
                <a:gd name="T12" fmla="*/ 131 w 13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">
                  <a:moveTo>
                    <a:pt x="13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33" y="3"/>
                    <a:pt x="132" y="4"/>
                    <a:pt x="13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24"/>
            <p:cNvSpPr/>
            <p:nvPr/>
          </p:nvSpPr>
          <p:spPr bwMode="auto">
            <a:xfrm>
              <a:off x="4946651" y="3352800"/>
              <a:ext cx="523875" cy="15875"/>
            </a:xfrm>
            <a:custGeom>
              <a:avLst/>
              <a:gdLst>
                <a:gd name="T0" fmla="*/ 137 w 139"/>
                <a:gd name="T1" fmla="*/ 4 h 4"/>
                <a:gd name="T2" fmla="*/ 2 w 139"/>
                <a:gd name="T3" fmla="*/ 4 h 4"/>
                <a:gd name="T4" fmla="*/ 0 w 139"/>
                <a:gd name="T5" fmla="*/ 2 h 4"/>
                <a:gd name="T6" fmla="*/ 2 w 139"/>
                <a:gd name="T7" fmla="*/ 0 h 4"/>
                <a:gd name="T8" fmla="*/ 137 w 139"/>
                <a:gd name="T9" fmla="*/ 0 h 4"/>
                <a:gd name="T10" fmla="*/ 139 w 139"/>
                <a:gd name="T11" fmla="*/ 2 h 4"/>
                <a:gd name="T12" fmla="*/ 137 w 13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4">
                  <a:moveTo>
                    <a:pt x="13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39" y="3"/>
                    <a:pt x="138" y="4"/>
                    <a:pt x="13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25"/>
            <p:cNvSpPr/>
            <p:nvPr/>
          </p:nvSpPr>
          <p:spPr bwMode="auto">
            <a:xfrm>
              <a:off x="4954589" y="3494088"/>
              <a:ext cx="508000" cy="14288"/>
            </a:xfrm>
            <a:custGeom>
              <a:avLst/>
              <a:gdLst>
                <a:gd name="T0" fmla="*/ 133 w 135"/>
                <a:gd name="T1" fmla="*/ 4 h 4"/>
                <a:gd name="T2" fmla="*/ 2 w 135"/>
                <a:gd name="T3" fmla="*/ 4 h 4"/>
                <a:gd name="T4" fmla="*/ 0 w 135"/>
                <a:gd name="T5" fmla="*/ 2 h 4"/>
                <a:gd name="T6" fmla="*/ 2 w 135"/>
                <a:gd name="T7" fmla="*/ 0 h 4"/>
                <a:gd name="T8" fmla="*/ 133 w 135"/>
                <a:gd name="T9" fmla="*/ 0 h 4"/>
                <a:gd name="T10" fmla="*/ 135 w 135"/>
                <a:gd name="T11" fmla="*/ 2 h 4"/>
                <a:gd name="T12" fmla="*/ 133 w 13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4">
                  <a:moveTo>
                    <a:pt x="13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5" y="1"/>
                    <a:pt x="135" y="2"/>
                  </a:cubicBezTo>
                  <a:cubicBezTo>
                    <a:pt x="135" y="3"/>
                    <a:pt x="134" y="4"/>
                    <a:pt x="133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26"/>
            <p:cNvSpPr/>
            <p:nvPr/>
          </p:nvSpPr>
          <p:spPr bwMode="auto">
            <a:xfrm>
              <a:off x="4957764" y="3573463"/>
              <a:ext cx="501650" cy="15875"/>
            </a:xfrm>
            <a:custGeom>
              <a:avLst/>
              <a:gdLst>
                <a:gd name="T0" fmla="*/ 131 w 133"/>
                <a:gd name="T1" fmla="*/ 4 h 4"/>
                <a:gd name="T2" fmla="*/ 2 w 133"/>
                <a:gd name="T3" fmla="*/ 4 h 4"/>
                <a:gd name="T4" fmla="*/ 0 w 133"/>
                <a:gd name="T5" fmla="*/ 2 h 4"/>
                <a:gd name="T6" fmla="*/ 2 w 133"/>
                <a:gd name="T7" fmla="*/ 0 h 4"/>
                <a:gd name="T8" fmla="*/ 131 w 133"/>
                <a:gd name="T9" fmla="*/ 0 h 4"/>
                <a:gd name="T10" fmla="*/ 133 w 133"/>
                <a:gd name="T11" fmla="*/ 2 h 4"/>
                <a:gd name="T12" fmla="*/ 131 w 13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">
                  <a:moveTo>
                    <a:pt x="13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33" y="3"/>
                    <a:pt x="132" y="4"/>
                    <a:pt x="13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27"/>
            <p:cNvSpPr>
              <a:spLocks noEditPoints="1"/>
            </p:cNvSpPr>
            <p:nvPr/>
          </p:nvSpPr>
          <p:spPr bwMode="auto">
            <a:xfrm>
              <a:off x="5143501" y="3360738"/>
              <a:ext cx="131763" cy="147638"/>
            </a:xfrm>
            <a:custGeom>
              <a:avLst/>
              <a:gdLst>
                <a:gd name="T0" fmla="*/ 35 w 35"/>
                <a:gd name="T1" fmla="*/ 34 h 39"/>
                <a:gd name="T2" fmla="*/ 31 w 35"/>
                <a:gd name="T3" fmla="*/ 39 h 39"/>
                <a:gd name="T4" fmla="*/ 4 w 35"/>
                <a:gd name="T5" fmla="*/ 39 h 39"/>
                <a:gd name="T6" fmla="*/ 0 w 35"/>
                <a:gd name="T7" fmla="*/ 34 h 39"/>
                <a:gd name="T8" fmla="*/ 0 w 35"/>
                <a:gd name="T9" fmla="*/ 17 h 39"/>
                <a:gd name="T10" fmla="*/ 18 w 35"/>
                <a:gd name="T11" fmla="*/ 0 h 39"/>
                <a:gd name="T12" fmla="*/ 35 w 35"/>
                <a:gd name="T13" fmla="*/ 17 h 39"/>
                <a:gd name="T14" fmla="*/ 35 w 35"/>
                <a:gd name="T15" fmla="*/ 34 h 39"/>
                <a:gd name="T16" fmla="*/ 9 w 35"/>
                <a:gd name="T17" fmla="*/ 30 h 39"/>
                <a:gd name="T18" fmla="*/ 26 w 35"/>
                <a:gd name="T19" fmla="*/ 30 h 39"/>
                <a:gd name="T20" fmla="*/ 26 w 35"/>
                <a:gd name="T21" fmla="*/ 17 h 39"/>
                <a:gd name="T22" fmla="*/ 18 w 35"/>
                <a:gd name="T23" fmla="*/ 9 h 39"/>
                <a:gd name="T24" fmla="*/ 9 w 35"/>
                <a:gd name="T25" fmla="*/ 17 h 39"/>
                <a:gd name="T26" fmla="*/ 9 w 35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9">
                  <a:moveTo>
                    <a:pt x="35" y="34"/>
                  </a:moveTo>
                  <a:cubicBezTo>
                    <a:pt x="35" y="37"/>
                    <a:pt x="33" y="39"/>
                    <a:pt x="31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34"/>
                  </a:lnTo>
                  <a:close/>
                  <a:moveTo>
                    <a:pt x="9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7"/>
                  </a:cubicBezTo>
                  <a:lnTo>
                    <a:pt x="9" y="3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28"/>
            <p:cNvSpPr>
              <a:spLocks noEditPoints="1"/>
            </p:cNvSpPr>
            <p:nvPr/>
          </p:nvSpPr>
          <p:spPr bwMode="auto">
            <a:xfrm>
              <a:off x="5135564" y="3352800"/>
              <a:ext cx="146050" cy="163513"/>
            </a:xfrm>
            <a:custGeom>
              <a:avLst/>
              <a:gdLst>
                <a:gd name="T0" fmla="*/ 33 w 39"/>
                <a:gd name="T1" fmla="*/ 43 h 43"/>
                <a:gd name="T2" fmla="*/ 6 w 39"/>
                <a:gd name="T3" fmla="*/ 43 h 43"/>
                <a:gd name="T4" fmla="*/ 0 w 39"/>
                <a:gd name="T5" fmla="*/ 36 h 43"/>
                <a:gd name="T6" fmla="*/ 0 w 39"/>
                <a:gd name="T7" fmla="*/ 19 h 43"/>
                <a:gd name="T8" fmla="*/ 20 w 39"/>
                <a:gd name="T9" fmla="*/ 0 h 43"/>
                <a:gd name="T10" fmla="*/ 39 w 39"/>
                <a:gd name="T11" fmla="*/ 19 h 43"/>
                <a:gd name="T12" fmla="*/ 39 w 39"/>
                <a:gd name="T13" fmla="*/ 36 h 43"/>
                <a:gd name="T14" fmla="*/ 33 w 39"/>
                <a:gd name="T15" fmla="*/ 43 h 43"/>
                <a:gd name="T16" fmla="*/ 20 w 39"/>
                <a:gd name="T17" fmla="*/ 4 h 43"/>
                <a:gd name="T18" fmla="*/ 4 w 39"/>
                <a:gd name="T19" fmla="*/ 19 h 43"/>
                <a:gd name="T20" fmla="*/ 4 w 39"/>
                <a:gd name="T21" fmla="*/ 36 h 43"/>
                <a:gd name="T22" fmla="*/ 6 w 39"/>
                <a:gd name="T23" fmla="*/ 39 h 43"/>
                <a:gd name="T24" fmla="*/ 33 w 39"/>
                <a:gd name="T25" fmla="*/ 39 h 43"/>
                <a:gd name="T26" fmla="*/ 35 w 39"/>
                <a:gd name="T27" fmla="*/ 36 h 43"/>
                <a:gd name="T28" fmla="*/ 35 w 39"/>
                <a:gd name="T29" fmla="*/ 19 h 43"/>
                <a:gd name="T30" fmla="*/ 20 w 39"/>
                <a:gd name="T31" fmla="*/ 4 h 43"/>
                <a:gd name="T32" fmla="*/ 28 w 39"/>
                <a:gd name="T33" fmla="*/ 34 h 43"/>
                <a:gd name="T34" fmla="*/ 11 w 39"/>
                <a:gd name="T35" fmla="*/ 34 h 43"/>
                <a:gd name="T36" fmla="*/ 9 w 39"/>
                <a:gd name="T37" fmla="*/ 32 h 43"/>
                <a:gd name="T38" fmla="*/ 9 w 39"/>
                <a:gd name="T39" fmla="*/ 19 h 43"/>
                <a:gd name="T40" fmla="*/ 20 w 39"/>
                <a:gd name="T41" fmla="*/ 9 h 43"/>
                <a:gd name="T42" fmla="*/ 30 w 39"/>
                <a:gd name="T43" fmla="*/ 19 h 43"/>
                <a:gd name="T44" fmla="*/ 30 w 39"/>
                <a:gd name="T45" fmla="*/ 32 h 43"/>
                <a:gd name="T46" fmla="*/ 28 w 39"/>
                <a:gd name="T47" fmla="*/ 34 h 43"/>
                <a:gd name="T48" fmla="*/ 13 w 39"/>
                <a:gd name="T49" fmla="*/ 30 h 43"/>
                <a:gd name="T50" fmla="*/ 26 w 39"/>
                <a:gd name="T51" fmla="*/ 30 h 43"/>
                <a:gd name="T52" fmla="*/ 26 w 39"/>
                <a:gd name="T53" fmla="*/ 19 h 43"/>
                <a:gd name="T54" fmla="*/ 20 w 39"/>
                <a:gd name="T55" fmla="*/ 13 h 43"/>
                <a:gd name="T56" fmla="*/ 13 w 39"/>
                <a:gd name="T57" fmla="*/ 19 h 43"/>
                <a:gd name="T58" fmla="*/ 13 w 39"/>
                <a:gd name="T5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43">
                  <a:moveTo>
                    <a:pt x="33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0"/>
                    <a:pt x="0" y="3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40"/>
                    <a:pt x="36" y="43"/>
                    <a:pt x="33" y="43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5" y="39"/>
                    <a:pt x="6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5" y="37"/>
                    <a:pt x="35" y="36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  <a:moveTo>
                    <a:pt x="28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0" y="34"/>
                    <a:pt x="9" y="33"/>
                    <a:pt x="9" y="3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3"/>
                    <a:pt x="14" y="9"/>
                    <a:pt x="20" y="9"/>
                  </a:cubicBezTo>
                  <a:cubicBezTo>
                    <a:pt x="25" y="9"/>
                    <a:pt x="30" y="13"/>
                    <a:pt x="30" y="19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29" y="34"/>
                    <a:pt x="28" y="34"/>
                  </a:cubicBezTo>
                  <a:close/>
                  <a:moveTo>
                    <a:pt x="13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6"/>
                    <a:pt x="23" y="13"/>
                    <a:pt x="20" y="13"/>
                  </a:cubicBezTo>
                  <a:cubicBezTo>
                    <a:pt x="16" y="13"/>
                    <a:pt x="13" y="16"/>
                    <a:pt x="13" y="19"/>
                  </a:cubicBezTo>
                  <a:lnTo>
                    <a:pt x="13" y="3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29"/>
            <p:cNvSpPr/>
            <p:nvPr/>
          </p:nvSpPr>
          <p:spPr bwMode="auto">
            <a:xfrm>
              <a:off x="5127626" y="3440113"/>
              <a:ext cx="166688" cy="144463"/>
            </a:xfrm>
            <a:custGeom>
              <a:avLst/>
              <a:gdLst>
                <a:gd name="T0" fmla="*/ 44 w 44"/>
                <a:gd name="T1" fmla="*/ 32 h 38"/>
                <a:gd name="T2" fmla="*/ 37 w 44"/>
                <a:gd name="T3" fmla="*/ 38 h 38"/>
                <a:gd name="T4" fmla="*/ 7 w 44"/>
                <a:gd name="T5" fmla="*/ 38 h 38"/>
                <a:gd name="T6" fmla="*/ 0 w 44"/>
                <a:gd name="T7" fmla="*/ 32 h 38"/>
                <a:gd name="T8" fmla="*/ 0 w 44"/>
                <a:gd name="T9" fmla="*/ 4 h 38"/>
                <a:gd name="T10" fmla="*/ 3 w 44"/>
                <a:gd name="T11" fmla="*/ 0 h 38"/>
                <a:gd name="T12" fmla="*/ 40 w 44"/>
                <a:gd name="T13" fmla="*/ 0 h 38"/>
                <a:gd name="T14" fmla="*/ 44 w 44"/>
                <a:gd name="T15" fmla="*/ 4 h 38"/>
                <a:gd name="T16" fmla="*/ 44 w 44"/>
                <a:gd name="T17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44" y="32"/>
                  </a:moveTo>
                  <a:cubicBezTo>
                    <a:pt x="44" y="35"/>
                    <a:pt x="40" y="38"/>
                    <a:pt x="3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3" y="38"/>
                    <a:pt x="0" y="35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4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30"/>
            <p:cNvSpPr>
              <a:spLocks noEditPoints="1"/>
            </p:cNvSpPr>
            <p:nvPr/>
          </p:nvSpPr>
          <p:spPr bwMode="auto">
            <a:xfrm>
              <a:off x="5119689" y="3432175"/>
              <a:ext cx="180975" cy="160338"/>
            </a:xfrm>
            <a:custGeom>
              <a:avLst/>
              <a:gdLst>
                <a:gd name="T0" fmla="*/ 39 w 48"/>
                <a:gd name="T1" fmla="*/ 42 h 42"/>
                <a:gd name="T2" fmla="*/ 9 w 48"/>
                <a:gd name="T3" fmla="*/ 42 h 42"/>
                <a:gd name="T4" fmla="*/ 0 w 48"/>
                <a:gd name="T5" fmla="*/ 34 h 42"/>
                <a:gd name="T6" fmla="*/ 0 w 48"/>
                <a:gd name="T7" fmla="*/ 6 h 42"/>
                <a:gd name="T8" fmla="*/ 5 w 48"/>
                <a:gd name="T9" fmla="*/ 0 h 42"/>
                <a:gd name="T10" fmla="*/ 42 w 48"/>
                <a:gd name="T11" fmla="*/ 0 h 42"/>
                <a:gd name="T12" fmla="*/ 48 w 48"/>
                <a:gd name="T13" fmla="*/ 6 h 42"/>
                <a:gd name="T14" fmla="*/ 48 w 48"/>
                <a:gd name="T15" fmla="*/ 34 h 42"/>
                <a:gd name="T16" fmla="*/ 39 w 48"/>
                <a:gd name="T17" fmla="*/ 42 h 42"/>
                <a:gd name="T18" fmla="*/ 5 w 48"/>
                <a:gd name="T19" fmla="*/ 4 h 42"/>
                <a:gd name="T20" fmla="*/ 4 w 48"/>
                <a:gd name="T21" fmla="*/ 6 h 42"/>
                <a:gd name="T22" fmla="*/ 4 w 48"/>
                <a:gd name="T23" fmla="*/ 34 h 42"/>
                <a:gd name="T24" fmla="*/ 9 w 48"/>
                <a:gd name="T25" fmla="*/ 38 h 42"/>
                <a:gd name="T26" fmla="*/ 39 w 48"/>
                <a:gd name="T27" fmla="*/ 38 h 42"/>
                <a:gd name="T28" fmla="*/ 44 w 48"/>
                <a:gd name="T29" fmla="*/ 34 h 42"/>
                <a:gd name="T30" fmla="*/ 44 w 48"/>
                <a:gd name="T31" fmla="*/ 6 h 42"/>
                <a:gd name="T32" fmla="*/ 42 w 48"/>
                <a:gd name="T33" fmla="*/ 4 h 42"/>
                <a:gd name="T34" fmla="*/ 5 w 48"/>
                <a:gd name="T3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2">
                  <a:moveTo>
                    <a:pt x="3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4" y="42"/>
                    <a:pt x="0" y="38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8"/>
                    <a:pt x="44" y="42"/>
                    <a:pt x="39" y="42"/>
                  </a:cubicBezTo>
                  <a:close/>
                  <a:moveTo>
                    <a:pt x="5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6"/>
                    <a:pt x="6" y="38"/>
                    <a:pt x="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8"/>
                    <a:pt x="44" y="36"/>
                    <a:pt x="44" y="34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3" y="4"/>
                    <a:pt x="42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31"/>
            <p:cNvSpPr/>
            <p:nvPr/>
          </p:nvSpPr>
          <p:spPr bwMode="auto">
            <a:xfrm>
              <a:off x="5127626" y="3440113"/>
              <a:ext cx="166688" cy="144463"/>
            </a:xfrm>
            <a:custGeom>
              <a:avLst/>
              <a:gdLst>
                <a:gd name="T0" fmla="*/ 40 w 44"/>
                <a:gd name="T1" fmla="*/ 0 h 38"/>
                <a:gd name="T2" fmla="*/ 36 w 44"/>
                <a:gd name="T3" fmla="*/ 0 h 38"/>
                <a:gd name="T4" fmla="*/ 36 w 44"/>
                <a:gd name="T5" fmla="*/ 24 h 38"/>
                <a:gd name="T6" fmla="*/ 29 w 44"/>
                <a:gd name="T7" fmla="*/ 31 h 38"/>
                <a:gd name="T8" fmla="*/ 0 w 44"/>
                <a:gd name="T9" fmla="*/ 31 h 38"/>
                <a:gd name="T10" fmla="*/ 0 w 44"/>
                <a:gd name="T11" fmla="*/ 32 h 38"/>
                <a:gd name="T12" fmla="*/ 7 w 44"/>
                <a:gd name="T13" fmla="*/ 38 h 38"/>
                <a:gd name="T14" fmla="*/ 37 w 44"/>
                <a:gd name="T15" fmla="*/ 38 h 38"/>
                <a:gd name="T16" fmla="*/ 44 w 44"/>
                <a:gd name="T17" fmla="*/ 32 h 38"/>
                <a:gd name="T18" fmla="*/ 44 w 44"/>
                <a:gd name="T19" fmla="*/ 4 h 38"/>
                <a:gd name="T20" fmla="*/ 40 w 44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38"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8"/>
                    <a:pt x="33" y="31"/>
                    <a:pt x="29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3" y="38"/>
                    <a:pt x="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8"/>
                    <a:pt x="44" y="35"/>
                    <a:pt x="44" y="3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32"/>
            <p:cNvSpPr>
              <a:spLocks noEditPoints="1"/>
            </p:cNvSpPr>
            <p:nvPr/>
          </p:nvSpPr>
          <p:spPr bwMode="auto">
            <a:xfrm>
              <a:off x="5119689" y="3432175"/>
              <a:ext cx="180975" cy="160338"/>
            </a:xfrm>
            <a:custGeom>
              <a:avLst/>
              <a:gdLst>
                <a:gd name="T0" fmla="*/ 39 w 48"/>
                <a:gd name="T1" fmla="*/ 42 h 42"/>
                <a:gd name="T2" fmla="*/ 9 w 48"/>
                <a:gd name="T3" fmla="*/ 42 h 42"/>
                <a:gd name="T4" fmla="*/ 0 w 48"/>
                <a:gd name="T5" fmla="*/ 34 h 42"/>
                <a:gd name="T6" fmla="*/ 0 w 48"/>
                <a:gd name="T7" fmla="*/ 6 h 42"/>
                <a:gd name="T8" fmla="*/ 5 w 48"/>
                <a:gd name="T9" fmla="*/ 0 h 42"/>
                <a:gd name="T10" fmla="*/ 42 w 48"/>
                <a:gd name="T11" fmla="*/ 0 h 42"/>
                <a:gd name="T12" fmla="*/ 48 w 48"/>
                <a:gd name="T13" fmla="*/ 6 h 42"/>
                <a:gd name="T14" fmla="*/ 48 w 48"/>
                <a:gd name="T15" fmla="*/ 34 h 42"/>
                <a:gd name="T16" fmla="*/ 39 w 48"/>
                <a:gd name="T17" fmla="*/ 42 h 42"/>
                <a:gd name="T18" fmla="*/ 5 w 48"/>
                <a:gd name="T19" fmla="*/ 4 h 42"/>
                <a:gd name="T20" fmla="*/ 4 w 48"/>
                <a:gd name="T21" fmla="*/ 6 h 42"/>
                <a:gd name="T22" fmla="*/ 4 w 48"/>
                <a:gd name="T23" fmla="*/ 34 h 42"/>
                <a:gd name="T24" fmla="*/ 9 w 48"/>
                <a:gd name="T25" fmla="*/ 38 h 42"/>
                <a:gd name="T26" fmla="*/ 39 w 48"/>
                <a:gd name="T27" fmla="*/ 38 h 42"/>
                <a:gd name="T28" fmla="*/ 44 w 48"/>
                <a:gd name="T29" fmla="*/ 34 h 42"/>
                <a:gd name="T30" fmla="*/ 44 w 48"/>
                <a:gd name="T31" fmla="*/ 6 h 42"/>
                <a:gd name="T32" fmla="*/ 42 w 48"/>
                <a:gd name="T33" fmla="*/ 4 h 42"/>
                <a:gd name="T34" fmla="*/ 5 w 48"/>
                <a:gd name="T3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2">
                  <a:moveTo>
                    <a:pt x="3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4" y="42"/>
                    <a:pt x="0" y="38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8"/>
                    <a:pt x="44" y="42"/>
                    <a:pt x="39" y="42"/>
                  </a:cubicBezTo>
                  <a:close/>
                  <a:moveTo>
                    <a:pt x="5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6"/>
                    <a:pt x="6" y="38"/>
                    <a:pt x="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8"/>
                    <a:pt x="44" y="36"/>
                    <a:pt x="44" y="34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3" y="4"/>
                    <a:pt x="42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33"/>
            <p:cNvSpPr/>
            <p:nvPr/>
          </p:nvSpPr>
          <p:spPr bwMode="auto">
            <a:xfrm>
              <a:off x="5184776" y="3482975"/>
              <a:ext cx="49213" cy="76200"/>
            </a:xfrm>
            <a:custGeom>
              <a:avLst/>
              <a:gdLst>
                <a:gd name="T0" fmla="*/ 0 w 13"/>
                <a:gd name="T1" fmla="*/ 14 h 20"/>
                <a:gd name="T2" fmla="*/ 7 w 13"/>
                <a:gd name="T3" fmla="*/ 20 h 20"/>
                <a:gd name="T4" fmla="*/ 13 w 13"/>
                <a:gd name="T5" fmla="*/ 14 h 20"/>
                <a:gd name="T6" fmla="*/ 10 w 13"/>
                <a:gd name="T7" fmla="*/ 8 h 20"/>
                <a:gd name="T8" fmla="*/ 10 w 13"/>
                <a:gd name="T9" fmla="*/ 0 h 20"/>
                <a:gd name="T10" fmla="*/ 3 w 13"/>
                <a:gd name="T11" fmla="*/ 0 h 20"/>
                <a:gd name="T12" fmla="*/ 3 w 13"/>
                <a:gd name="T13" fmla="*/ 8 h 20"/>
                <a:gd name="T14" fmla="*/ 0 w 13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0" y="14"/>
                  </a:moveTo>
                  <a:cubicBezTo>
                    <a:pt x="0" y="17"/>
                    <a:pt x="3" y="20"/>
                    <a:pt x="7" y="20"/>
                  </a:cubicBezTo>
                  <a:cubicBezTo>
                    <a:pt x="10" y="20"/>
                    <a:pt x="13" y="17"/>
                    <a:pt x="13" y="14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1"/>
                    <a:pt x="0" y="14"/>
                  </a:cubicBez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34"/>
            <p:cNvSpPr>
              <a:spLocks noEditPoints="1"/>
            </p:cNvSpPr>
            <p:nvPr/>
          </p:nvSpPr>
          <p:spPr bwMode="auto">
            <a:xfrm>
              <a:off x="5176839" y="3475038"/>
              <a:ext cx="63500" cy="90488"/>
            </a:xfrm>
            <a:custGeom>
              <a:avLst/>
              <a:gdLst>
                <a:gd name="T0" fmla="*/ 9 w 17"/>
                <a:gd name="T1" fmla="*/ 24 h 24"/>
                <a:gd name="T2" fmla="*/ 0 w 17"/>
                <a:gd name="T3" fmla="*/ 16 h 24"/>
                <a:gd name="T4" fmla="*/ 3 w 17"/>
                <a:gd name="T5" fmla="*/ 9 h 24"/>
                <a:gd name="T6" fmla="*/ 3 w 17"/>
                <a:gd name="T7" fmla="*/ 2 h 24"/>
                <a:gd name="T8" fmla="*/ 5 w 17"/>
                <a:gd name="T9" fmla="*/ 0 h 24"/>
                <a:gd name="T10" fmla="*/ 12 w 17"/>
                <a:gd name="T11" fmla="*/ 0 h 24"/>
                <a:gd name="T12" fmla="*/ 14 w 17"/>
                <a:gd name="T13" fmla="*/ 2 h 24"/>
                <a:gd name="T14" fmla="*/ 14 w 17"/>
                <a:gd name="T15" fmla="*/ 9 h 24"/>
                <a:gd name="T16" fmla="*/ 17 w 17"/>
                <a:gd name="T17" fmla="*/ 16 h 24"/>
                <a:gd name="T18" fmla="*/ 9 w 17"/>
                <a:gd name="T19" fmla="*/ 24 h 24"/>
                <a:gd name="T20" fmla="*/ 7 w 17"/>
                <a:gd name="T21" fmla="*/ 4 h 24"/>
                <a:gd name="T22" fmla="*/ 7 w 17"/>
                <a:gd name="T23" fmla="*/ 10 h 24"/>
                <a:gd name="T24" fmla="*/ 6 w 17"/>
                <a:gd name="T25" fmla="*/ 11 h 24"/>
                <a:gd name="T26" fmla="*/ 4 w 17"/>
                <a:gd name="T27" fmla="*/ 16 h 24"/>
                <a:gd name="T28" fmla="*/ 9 w 17"/>
                <a:gd name="T29" fmla="*/ 20 h 24"/>
                <a:gd name="T30" fmla="*/ 13 w 17"/>
                <a:gd name="T31" fmla="*/ 16 h 24"/>
                <a:gd name="T32" fmla="*/ 11 w 17"/>
                <a:gd name="T33" fmla="*/ 11 h 24"/>
                <a:gd name="T34" fmla="*/ 10 w 17"/>
                <a:gd name="T35" fmla="*/ 10 h 24"/>
                <a:gd name="T36" fmla="*/ 10 w 17"/>
                <a:gd name="T37" fmla="*/ 4 h 24"/>
                <a:gd name="T38" fmla="*/ 7 w 17"/>
                <a:gd name="T3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24">
                  <a:moveTo>
                    <a:pt x="9" y="24"/>
                  </a:moveTo>
                  <a:cubicBezTo>
                    <a:pt x="4" y="24"/>
                    <a:pt x="0" y="20"/>
                    <a:pt x="0" y="16"/>
                  </a:cubicBezTo>
                  <a:cubicBezTo>
                    <a:pt x="0" y="13"/>
                    <a:pt x="1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10"/>
                    <a:pt x="17" y="13"/>
                    <a:pt x="17" y="16"/>
                  </a:cubicBezTo>
                  <a:cubicBezTo>
                    <a:pt x="17" y="20"/>
                    <a:pt x="13" y="24"/>
                    <a:pt x="9" y="24"/>
                  </a:cubicBezTo>
                  <a:close/>
                  <a:moveTo>
                    <a:pt x="7" y="4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5" y="12"/>
                    <a:pt x="4" y="14"/>
                    <a:pt x="4" y="16"/>
                  </a:cubicBezTo>
                  <a:cubicBezTo>
                    <a:pt x="4" y="18"/>
                    <a:pt x="6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4"/>
                    <a:pt x="12" y="12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35"/>
            <p:cNvSpPr/>
            <p:nvPr/>
          </p:nvSpPr>
          <p:spPr bwMode="auto">
            <a:xfrm>
              <a:off x="5191126" y="3330575"/>
              <a:ext cx="34925" cy="90488"/>
            </a:xfrm>
            <a:custGeom>
              <a:avLst/>
              <a:gdLst>
                <a:gd name="T0" fmla="*/ 5 w 9"/>
                <a:gd name="T1" fmla="*/ 24 h 24"/>
                <a:gd name="T2" fmla="*/ 0 w 9"/>
                <a:gd name="T3" fmla="*/ 19 h 24"/>
                <a:gd name="T4" fmla="*/ 0 w 9"/>
                <a:gd name="T5" fmla="*/ 5 h 24"/>
                <a:gd name="T6" fmla="*/ 5 w 9"/>
                <a:gd name="T7" fmla="*/ 0 h 24"/>
                <a:gd name="T8" fmla="*/ 9 w 9"/>
                <a:gd name="T9" fmla="*/ 5 h 24"/>
                <a:gd name="T10" fmla="*/ 9 w 9"/>
                <a:gd name="T11" fmla="*/ 19 h 24"/>
                <a:gd name="T12" fmla="*/ 5 w 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4">
                  <a:moveTo>
                    <a:pt x="5" y="24"/>
                  </a:move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2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36"/>
            <p:cNvSpPr>
              <a:spLocks noEditPoints="1"/>
            </p:cNvSpPr>
            <p:nvPr/>
          </p:nvSpPr>
          <p:spPr bwMode="auto">
            <a:xfrm>
              <a:off x="5184776" y="3322638"/>
              <a:ext cx="49213" cy="106363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  <a:gd name="T14" fmla="*/ 7 w 13"/>
                <a:gd name="T15" fmla="*/ 4 h 28"/>
                <a:gd name="T16" fmla="*/ 4 w 13"/>
                <a:gd name="T17" fmla="*/ 7 h 28"/>
                <a:gd name="T18" fmla="*/ 4 w 13"/>
                <a:gd name="T19" fmla="*/ 21 h 28"/>
                <a:gd name="T20" fmla="*/ 7 w 13"/>
                <a:gd name="T21" fmla="*/ 24 h 28"/>
                <a:gd name="T22" fmla="*/ 9 w 13"/>
                <a:gd name="T23" fmla="*/ 21 h 28"/>
                <a:gd name="T24" fmla="*/ 9 w 13"/>
                <a:gd name="T25" fmla="*/ 7 h 28"/>
                <a:gd name="T26" fmla="*/ 7 w 13"/>
                <a:gd name="T2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  <a:moveTo>
                    <a:pt x="7" y="4"/>
                  </a:moveTo>
                  <a:cubicBezTo>
                    <a:pt x="5" y="4"/>
                    <a:pt x="4" y="6"/>
                    <a:pt x="4" y="7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3"/>
                    <a:pt x="5" y="24"/>
                    <a:pt x="7" y="24"/>
                  </a:cubicBezTo>
                  <a:cubicBezTo>
                    <a:pt x="8" y="24"/>
                    <a:pt x="9" y="23"/>
                    <a:pt x="9" y="2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8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6" name="组合 415"/>
          <p:cNvGrpSpPr/>
          <p:nvPr/>
        </p:nvGrpSpPr>
        <p:grpSpPr>
          <a:xfrm>
            <a:off x="1864442" y="3808664"/>
            <a:ext cx="593407" cy="604577"/>
            <a:chOff x="4862513" y="1778000"/>
            <a:chExt cx="674688" cy="687388"/>
          </a:xfrm>
        </p:grpSpPr>
        <p:sp>
          <p:nvSpPr>
            <p:cNvPr id="417" name="Freeform 97"/>
            <p:cNvSpPr/>
            <p:nvPr/>
          </p:nvSpPr>
          <p:spPr bwMode="auto">
            <a:xfrm>
              <a:off x="5140326" y="2324100"/>
              <a:ext cx="114300" cy="134938"/>
            </a:xfrm>
            <a:custGeom>
              <a:avLst/>
              <a:gdLst>
                <a:gd name="T0" fmla="*/ 30 w 30"/>
                <a:gd name="T1" fmla="*/ 29 h 35"/>
                <a:gd name="T2" fmla="*/ 24 w 30"/>
                <a:gd name="T3" fmla="*/ 35 h 35"/>
                <a:gd name="T4" fmla="*/ 6 w 30"/>
                <a:gd name="T5" fmla="*/ 35 h 35"/>
                <a:gd name="T6" fmla="*/ 0 w 30"/>
                <a:gd name="T7" fmla="*/ 29 h 35"/>
                <a:gd name="T8" fmla="*/ 0 w 30"/>
                <a:gd name="T9" fmla="*/ 0 h 35"/>
                <a:gd name="T10" fmla="*/ 30 w 30"/>
                <a:gd name="T11" fmla="*/ 0 h 35"/>
                <a:gd name="T12" fmla="*/ 30 w 30"/>
                <a:gd name="T1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30" y="29"/>
                  </a:moveTo>
                  <a:cubicBezTo>
                    <a:pt x="30" y="32"/>
                    <a:pt x="27" y="35"/>
                    <a:pt x="24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2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0" y="2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98"/>
            <p:cNvSpPr/>
            <p:nvPr/>
          </p:nvSpPr>
          <p:spPr bwMode="auto">
            <a:xfrm>
              <a:off x="5194301" y="2324100"/>
              <a:ext cx="60325" cy="134938"/>
            </a:xfrm>
            <a:custGeom>
              <a:avLst/>
              <a:gdLst>
                <a:gd name="T0" fmla="*/ 6 w 16"/>
                <a:gd name="T1" fmla="*/ 0 h 35"/>
                <a:gd name="T2" fmla="*/ 6 w 16"/>
                <a:gd name="T3" fmla="*/ 29 h 35"/>
                <a:gd name="T4" fmla="*/ 0 w 16"/>
                <a:gd name="T5" fmla="*/ 35 h 35"/>
                <a:gd name="T6" fmla="*/ 10 w 16"/>
                <a:gd name="T7" fmla="*/ 35 h 35"/>
                <a:gd name="T8" fmla="*/ 16 w 16"/>
                <a:gd name="T9" fmla="*/ 29 h 35"/>
                <a:gd name="T10" fmla="*/ 16 w 16"/>
                <a:gd name="T11" fmla="*/ 0 h 35"/>
                <a:gd name="T12" fmla="*/ 6 w 16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5">
                  <a:moveTo>
                    <a:pt x="6" y="0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6" y="32"/>
                    <a:pt x="3" y="35"/>
                    <a:pt x="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5"/>
                    <a:pt x="16" y="32"/>
                    <a:pt x="16" y="29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99"/>
            <p:cNvSpPr>
              <a:spLocks noEditPoints="1"/>
            </p:cNvSpPr>
            <p:nvPr/>
          </p:nvSpPr>
          <p:spPr bwMode="auto">
            <a:xfrm>
              <a:off x="5133976" y="2317750"/>
              <a:ext cx="127000" cy="147638"/>
            </a:xfrm>
            <a:custGeom>
              <a:avLst/>
              <a:gdLst>
                <a:gd name="T0" fmla="*/ 26 w 34"/>
                <a:gd name="T1" fmla="*/ 39 h 39"/>
                <a:gd name="T2" fmla="*/ 8 w 34"/>
                <a:gd name="T3" fmla="*/ 39 h 39"/>
                <a:gd name="T4" fmla="*/ 0 w 34"/>
                <a:gd name="T5" fmla="*/ 31 h 39"/>
                <a:gd name="T6" fmla="*/ 0 w 34"/>
                <a:gd name="T7" fmla="*/ 2 h 39"/>
                <a:gd name="T8" fmla="*/ 2 w 34"/>
                <a:gd name="T9" fmla="*/ 0 h 39"/>
                <a:gd name="T10" fmla="*/ 32 w 34"/>
                <a:gd name="T11" fmla="*/ 0 h 39"/>
                <a:gd name="T12" fmla="*/ 34 w 34"/>
                <a:gd name="T13" fmla="*/ 2 h 39"/>
                <a:gd name="T14" fmla="*/ 34 w 34"/>
                <a:gd name="T15" fmla="*/ 31 h 39"/>
                <a:gd name="T16" fmla="*/ 26 w 34"/>
                <a:gd name="T17" fmla="*/ 39 h 39"/>
                <a:gd name="T18" fmla="*/ 4 w 34"/>
                <a:gd name="T19" fmla="*/ 4 h 39"/>
                <a:gd name="T20" fmla="*/ 4 w 34"/>
                <a:gd name="T21" fmla="*/ 31 h 39"/>
                <a:gd name="T22" fmla="*/ 8 w 34"/>
                <a:gd name="T23" fmla="*/ 35 h 39"/>
                <a:gd name="T24" fmla="*/ 26 w 34"/>
                <a:gd name="T25" fmla="*/ 35 h 39"/>
                <a:gd name="T26" fmla="*/ 30 w 34"/>
                <a:gd name="T27" fmla="*/ 31 h 39"/>
                <a:gd name="T28" fmla="*/ 30 w 34"/>
                <a:gd name="T29" fmla="*/ 4 h 39"/>
                <a:gd name="T30" fmla="*/ 4 w 34"/>
                <a:gd name="T3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9">
                  <a:moveTo>
                    <a:pt x="26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5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5"/>
                    <a:pt x="30" y="39"/>
                    <a:pt x="26" y="39"/>
                  </a:cubicBez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6" y="35"/>
                    <a:pt x="8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00"/>
            <p:cNvSpPr/>
            <p:nvPr/>
          </p:nvSpPr>
          <p:spPr bwMode="auto">
            <a:xfrm>
              <a:off x="5326063" y="2343150"/>
              <a:ext cx="93663" cy="115888"/>
            </a:xfrm>
            <a:custGeom>
              <a:avLst/>
              <a:gdLst>
                <a:gd name="T0" fmla="*/ 25 w 25"/>
                <a:gd name="T1" fmla="*/ 26 h 30"/>
                <a:gd name="T2" fmla="*/ 21 w 25"/>
                <a:gd name="T3" fmla="*/ 30 h 30"/>
                <a:gd name="T4" fmla="*/ 4 w 25"/>
                <a:gd name="T5" fmla="*/ 30 h 30"/>
                <a:gd name="T6" fmla="*/ 0 w 25"/>
                <a:gd name="T7" fmla="*/ 26 h 30"/>
                <a:gd name="T8" fmla="*/ 0 w 25"/>
                <a:gd name="T9" fmla="*/ 0 h 30"/>
                <a:gd name="T10" fmla="*/ 25 w 25"/>
                <a:gd name="T11" fmla="*/ 0 h 30"/>
                <a:gd name="T12" fmla="*/ 25 w 2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5" y="26"/>
                  </a:moveTo>
                  <a:cubicBezTo>
                    <a:pt x="25" y="28"/>
                    <a:pt x="23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01"/>
            <p:cNvSpPr/>
            <p:nvPr/>
          </p:nvSpPr>
          <p:spPr bwMode="auto">
            <a:xfrm>
              <a:off x="5375276" y="2343150"/>
              <a:ext cx="44450" cy="115888"/>
            </a:xfrm>
            <a:custGeom>
              <a:avLst/>
              <a:gdLst>
                <a:gd name="T0" fmla="*/ 4 w 12"/>
                <a:gd name="T1" fmla="*/ 0 h 30"/>
                <a:gd name="T2" fmla="*/ 4 w 12"/>
                <a:gd name="T3" fmla="*/ 26 h 30"/>
                <a:gd name="T4" fmla="*/ 0 w 12"/>
                <a:gd name="T5" fmla="*/ 30 h 30"/>
                <a:gd name="T6" fmla="*/ 8 w 12"/>
                <a:gd name="T7" fmla="*/ 30 h 30"/>
                <a:gd name="T8" fmla="*/ 12 w 12"/>
                <a:gd name="T9" fmla="*/ 26 h 30"/>
                <a:gd name="T10" fmla="*/ 12 w 12"/>
                <a:gd name="T11" fmla="*/ 0 h 30"/>
                <a:gd name="T12" fmla="*/ 4 w 1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2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0" y="30"/>
                    <a:pt x="12" y="28"/>
                    <a:pt x="12" y="2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02"/>
            <p:cNvSpPr>
              <a:spLocks noEditPoints="1"/>
            </p:cNvSpPr>
            <p:nvPr/>
          </p:nvSpPr>
          <p:spPr bwMode="auto">
            <a:xfrm>
              <a:off x="5318126" y="2336800"/>
              <a:ext cx="109538" cy="128588"/>
            </a:xfrm>
            <a:custGeom>
              <a:avLst/>
              <a:gdLst>
                <a:gd name="T0" fmla="*/ 23 w 29"/>
                <a:gd name="T1" fmla="*/ 34 h 34"/>
                <a:gd name="T2" fmla="*/ 6 w 29"/>
                <a:gd name="T3" fmla="*/ 34 h 34"/>
                <a:gd name="T4" fmla="*/ 0 w 29"/>
                <a:gd name="T5" fmla="*/ 28 h 34"/>
                <a:gd name="T6" fmla="*/ 0 w 29"/>
                <a:gd name="T7" fmla="*/ 2 h 34"/>
                <a:gd name="T8" fmla="*/ 2 w 29"/>
                <a:gd name="T9" fmla="*/ 0 h 34"/>
                <a:gd name="T10" fmla="*/ 27 w 29"/>
                <a:gd name="T11" fmla="*/ 0 h 34"/>
                <a:gd name="T12" fmla="*/ 29 w 29"/>
                <a:gd name="T13" fmla="*/ 2 h 34"/>
                <a:gd name="T14" fmla="*/ 29 w 29"/>
                <a:gd name="T15" fmla="*/ 28 h 34"/>
                <a:gd name="T16" fmla="*/ 23 w 29"/>
                <a:gd name="T17" fmla="*/ 34 h 34"/>
                <a:gd name="T18" fmla="*/ 4 w 29"/>
                <a:gd name="T19" fmla="*/ 4 h 34"/>
                <a:gd name="T20" fmla="*/ 4 w 29"/>
                <a:gd name="T21" fmla="*/ 28 h 34"/>
                <a:gd name="T22" fmla="*/ 6 w 29"/>
                <a:gd name="T23" fmla="*/ 30 h 34"/>
                <a:gd name="T24" fmla="*/ 23 w 29"/>
                <a:gd name="T25" fmla="*/ 30 h 34"/>
                <a:gd name="T26" fmla="*/ 25 w 29"/>
                <a:gd name="T27" fmla="*/ 28 h 34"/>
                <a:gd name="T28" fmla="*/ 25 w 29"/>
                <a:gd name="T29" fmla="*/ 4 h 34"/>
                <a:gd name="T30" fmla="*/ 4 w 29"/>
                <a:gd name="T3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3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2" y="34"/>
                    <a:pt x="0" y="31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6" y="34"/>
                    <a:pt x="23" y="34"/>
                  </a:cubicBezTo>
                  <a:close/>
                  <a:moveTo>
                    <a:pt x="4" y="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30"/>
                    <a:pt x="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03"/>
            <p:cNvSpPr/>
            <p:nvPr/>
          </p:nvSpPr>
          <p:spPr bwMode="auto">
            <a:xfrm>
              <a:off x="5216526" y="1900238"/>
              <a:ext cx="312738" cy="469900"/>
            </a:xfrm>
            <a:custGeom>
              <a:avLst/>
              <a:gdLst>
                <a:gd name="T0" fmla="*/ 83 w 83"/>
                <a:gd name="T1" fmla="*/ 123 h 123"/>
                <a:gd name="T2" fmla="*/ 67 w 83"/>
                <a:gd name="T3" fmla="*/ 92 h 123"/>
                <a:gd name="T4" fmla="*/ 79 w 83"/>
                <a:gd name="T5" fmla="*/ 92 h 123"/>
                <a:gd name="T6" fmla="*/ 62 w 83"/>
                <a:gd name="T7" fmla="*/ 57 h 123"/>
                <a:gd name="T8" fmla="*/ 73 w 83"/>
                <a:gd name="T9" fmla="*/ 57 h 123"/>
                <a:gd name="T10" fmla="*/ 45 w 83"/>
                <a:gd name="T11" fmla="*/ 3 h 123"/>
                <a:gd name="T12" fmla="*/ 41 w 83"/>
                <a:gd name="T13" fmla="*/ 0 h 123"/>
                <a:gd name="T14" fmla="*/ 38 w 83"/>
                <a:gd name="T15" fmla="*/ 3 h 123"/>
                <a:gd name="T16" fmla="*/ 10 w 83"/>
                <a:gd name="T17" fmla="*/ 57 h 123"/>
                <a:gd name="T18" fmla="*/ 21 w 83"/>
                <a:gd name="T19" fmla="*/ 57 h 123"/>
                <a:gd name="T20" fmla="*/ 3 w 83"/>
                <a:gd name="T21" fmla="*/ 92 h 123"/>
                <a:gd name="T22" fmla="*/ 15 w 83"/>
                <a:gd name="T23" fmla="*/ 92 h 123"/>
                <a:gd name="T24" fmla="*/ 0 w 83"/>
                <a:gd name="T25" fmla="*/ 123 h 123"/>
                <a:gd name="T26" fmla="*/ 83 w 83"/>
                <a:gd name="T2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3">
                  <a:moveTo>
                    <a:pt x="83" y="123"/>
                  </a:moveTo>
                  <a:cubicBezTo>
                    <a:pt x="67" y="92"/>
                    <a:pt x="67" y="92"/>
                    <a:pt x="67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3" y="0"/>
                    <a:pt x="41" y="0"/>
                  </a:cubicBezTo>
                  <a:cubicBezTo>
                    <a:pt x="40" y="0"/>
                    <a:pt x="39" y="1"/>
                    <a:pt x="38" y="3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83" y="12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Rectangle 104"/>
            <p:cNvSpPr>
              <a:spLocks noChangeArrowheads="1"/>
            </p:cNvSpPr>
            <p:nvPr/>
          </p:nvSpPr>
          <p:spPr bwMode="auto">
            <a:xfrm>
              <a:off x="5227638" y="2252663"/>
              <a:ext cx="7938" cy="1588"/>
            </a:xfrm>
            <a:prstGeom prst="rect">
              <a:avLst/>
            </a:pr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Rectangle 105"/>
            <p:cNvSpPr>
              <a:spLocks noChangeArrowheads="1"/>
            </p:cNvSpPr>
            <p:nvPr/>
          </p:nvSpPr>
          <p:spPr bwMode="auto">
            <a:xfrm>
              <a:off x="5254626" y="2117725"/>
              <a:ext cx="1588" cy="1588"/>
            </a:xfrm>
            <a:prstGeom prst="rect">
              <a:avLst/>
            </a:pr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106"/>
            <p:cNvSpPr/>
            <p:nvPr/>
          </p:nvSpPr>
          <p:spPr bwMode="auto">
            <a:xfrm>
              <a:off x="5351463" y="1900238"/>
              <a:ext cx="177800" cy="469900"/>
            </a:xfrm>
            <a:custGeom>
              <a:avLst/>
              <a:gdLst>
                <a:gd name="T0" fmla="*/ 31 w 47"/>
                <a:gd name="T1" fmla="*/ 92 h 123"/>
                <a:gd name="T2" fmla="*/ 43 w 47"/>
                <a:gd name="T3" fmla="*/ 92 h 123"/>
                <a:gd name="T4" fmla="*/ 26 w 47"/>
                <a:gd name="T5" fmla="*/ 57 h 123"/>
                <a:gd name="T6" fmla="*/ 37 w 47"/>
                <a:gd name="T7" fmla="*/ 57 h 123"/>
                <a:gd name="T8" fmla="*/ 9 w 47"/>
                <a:gd name="T9" fmla="*/ 3 h 123"/>
                <a:gd name="T10" fmla="*/ 5 w 47"/>
                <a:gd name="T11" fmla="*/ 0 h 123"/>
                <a:gd name="T12" fmla="*/ 2 w 47"/>
                <a:gd name="T13" fmla="*/ 3 h 123"/>
                <a:gd name="T14" fmla="*/ 0 w 47"/>
                <a:gd name="T15" fmla="*/ 6 h 123"/>
                <a:gd name="T16" fmla="*/ 26 w 47"/>
                <a:gd name="T17" fmla="*/ 57 h 123"/>
                <a:gd name="T18" fmla="*/ 22 w 47"/>
                <a:gd name="T19" fmla="*/ 57 h 123"/>
                <a:gd name="T20" fmla="*/ 18 w 47"/>
                <a:gd name="T21" fmla="*/ 59 h 123"/>
                <a:gd name="T22" fmla="*/ 18 w 47"/>
                <a:gd name="T23" fmla="*/ 64 h 123"/>
                <a:gd name="T24" fmla="*/ 33 w 47"/>
                <a:gd name="T25" fmla="*/ 92 h 123"/>
                <a:gd name="T26" fmla="*/ 28 w 47"/>
                <a:gd name="T27" fmla="*/ 92 h 123"/>
                <a:gd name="T28" fmla="*/ 24 w 47"/>
                <a:gd name="T29" fmla="*/ 94 h 123"/>
                <a:gd name="T30" fmla="*/ 24 w 47"/>
                <a:gd name="T31" fmla="*/ 99 h 123"/>
                <a:gd name="T32" fmla="*/ 36 w 47"/>
                <a:gd name="T33" fmla="*/ 123 h 123"/>
                <a:gd name="T34" fmla="*/ 47 w 47"/>
                <a:gd name="T35" fmla="*/ 123 h 123"/>
                <a:gd name="T36" fmla="*/ 31 w 47"/>
                <a:gd name="T37" fmla="*/ 9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23">
                  <a:moveTo>
                    <a:pt x="31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19" y="58"/>
                    <a:pt x="18" y="59"/>
                  </a:cubicBezTo>
                  <a:cubicBezTo>
                    <a:pt x="18" y="61"/>
                    <a:pt x="17" y="62"/>
                    <a:pt x="18" y="64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6" y="92"/>
                    <a:pt x="25" y="93"/>
                    <a:pt x="24" y="94"/>
                  </a:cubicBezTo>
                  <a:cubicBezTo>
                    <a:pt x="23" y="96"/>
                    <a:pt x="23" y="97"/>
                    <a:pt x="24" y="99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47" y="123"/>
                    <a:pt x="47" y="123"/>
                    <a:pt x="47" y="123"/>
                  </a:cubicBezTo>
                  <a:lnTo>
                    <a:pt x="31" y="92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07"/>
            <p:cNvSpPr>
              <a:spLocks noEditPoints="1"/>
            </p:cNvSpPr>
            <p:nvPr/>
          </p:nvSpPr>
          <p:spPr bwMode="auto">
            <a:xfrm>
              <a:off x="5208588" y="1893888"/>
              <a:ext cx="328613" cy="484188"/>
            </a:xfrm>
            <a:custGeom>
              <a:avLst/>
              <a:gdLst>
                <a:gd name="T0" fmla="*/ 85 w 87"/>
                <a:gd name="T1" fmla="*/ 127 h 127"/>
                <a:gd name="T2" fmla="*/ 2 w 87"/>
                <a:gd name="T3" fmla="*/ 127 h 127"/>
                <a:gd name="T4" fmla="*/ 0 w 87"/>
                <a:gd name="T5" fmla="*/ 126 h 127"/>
                <a:gd name="T6" fmla="*/ 0 w 87"/>
                <a:gd name="T7" fmla="*/ 124 h 127"/>
                <a:gd name="T8" fmla="*/ 14 w 87"/>
                <a:gd name="T9" fmla="*/ 96 h 127"/>
                <a:gd name="T10" fmla="*/ 5 w 87"/>
                <a:gd name="T11" fmla="*/ 96 h 127"/>
                <a:gd name="T12" fmla="*/ 4 w 87"/>
                <a:gd name="T13" fmla="*/ 95 h 127"/>
                <a:gd name="T14" fmla="*/ 4 w 87"/>
                <a:gd name="T15" fmla="*/ 93 h 127"/>
                <a:gd name="T16" fmla="*/ 20 w 87"/>
                <a:gd name="T17" fmla="*/ 61 h 127"/>
                <a:gd name="T18" fmla="*/ 12 w 87"/>
                <a:gd name="T19" fmla="*/ 61 h 127"/>
                <a:gd name="T20" fmla="*/ 11 w 87"/>
                <a:gd name="T21" fmla="*/ 60 h 127"/>
                <a:gd name="T22" fmla="*/ 11 w 87"/>
                <a:gd name="T23" fmla="*/ 58 h 127"/>
                <a:gd name="T24" fmla="*/ 38 w 87"/>
                <a:gd name="T25" fmla="*/ 4 h 127"/>
                <a:gd name="T26" fmla="*/ 43 w 87"/>
                <a:gd name="T27" fmla="*/ 0 h 127"/>
                <a:gd name="T28" fmla="*/ 49 w 87"/>
                <a:gd name="T29" fmla="*/ 4 h 127"/>
                <a:gd name="T30" fmla="*/ 76 w 87"/>
                <a:gd name="T31" fmla="*/ 58 h 127"/>
                <a:gd name="T32" fmla="*/ 76 w 87"/>
                <a:gd name="T33" fmla="*/ 59 h 127"/>
                <a:gd name="T34" fmla="*/ 75 w 87"/>
                <a:gd name="T35" fmla="*/ 61 h 127"/>
                <a:gd name="T36" fmla="*/ 75 w 87"/>
                <a:gd name="T37" fmla="*/ 61 h 127"/>
                <a:gd name="T38" fmla="*/ 67 w 87"/>
                <a:gd name="T39" fmla="*/ 61 h 127"/>
                <a:gd name="T40" fmla="*/ 83 w 87"/>
                <a:gd name="T41" fmla="*/ 93 h 127"/>
                <a:gd name="T42" fmla="*/ 83 w 87"/>
                <a:gd name="T43" fmla="*/ 94 h 127"/>
                <a:gd name="T44" fmla="*/ 81 w 87"/>
                <a:gd name="T45" fmla="*/ 96 h 127"/>
                <a:gd name="T46" fmla="*/ 81 w 87"/>
                <a:gd name="T47" fmla="*/ 96 h 127"/>
                <a:gd name="T48" fmla="*/ 73 w 87"/>
                <a:gd name="T49" fmla="*/ 96 h 127"/>
                <a:gd name="T50" fmla="*/ 87 w 87"/>
                <a:gd name="T51" fmla="*/ 124 h 127"/>
                <a:gd name="T52" fmla="*/ 87 w 87"/>
                <a:gd name="T53" fmla="*/ 126 h 127"/>
                <a:gd name="T54" fmla="*/ 85 w 87"/>
                <a:gd name="T55" fmla="*/ 127 h 127"/>
                <a:gd name="T56" fmla="*/ 5 w 87"/>
                <a:gd name="T57" fmla="*/ 123 h 127"/>
                <a:gd name="T58" fmla="*/ 82 w 87"/>
                <a:gd name="T59" fmla="*/ 123 h 127"/>
                <a:gd name="T60" fmla="*/ 68 w 87"/>
                <a:gd name="T61" fmla="*/ 95 h 127"/>
                <a:gd name="T62" fmla="*/ 68 w 87"/>
                <a:gd name="T63" fmla="*/ 93 h 127"/>
                <a:gd name="T64" fmla="*/ 69 w 87"/>
                <a:gd name="T65" fmla="*/ 92 h 127"/>
                <a:gd name="T66" fmla="*/ 78 w 87"/>
                <a:gd name="T67" fmla="*/ 92 h 127"/>
                <a:gd name="T68" fmla="*/ 62 w 87"/>
                <a:gd name="T69" fmla="*/ 60 h 127"/>
                <a:gd name="T70" fmla="*/ 62 w 87"/>
                <a:gd name="T71" fmla="*/ 58 h 127"/>
                <a:gd name="T72" fmla="*/ 64 w 87"/>
                <a:gd name="T73" fmla="*/ 57 h 127"/>
                <a:gd name="T74" fmla="*/ 71 w 87"/>
                <a:gd name="T75" fmla="*/ 57 h 127"/>
                <a:gd name="T76" fmla="*/ 45 w 87"/>
                <a:gd name="T77" fmla="*/ 5 h 127"/>
                <a:gd name="T78" fmla="*/ 43 w 87"/>
                <a:gd name="T79" fmla="*/ 4 h 127"/>
                <a:gd name="T80" fmla="*/ 42 w 87"/>
                <a:gd name="T81" fmla="*/ 5 h 127"/>
                <a:gd name="T82" fmla="*/ 15 w 87"/>
                <a:gd name="T83" fmla="*/ 57 h 127"/>
                <a:gd name="T84" fmla="*/ 23 w 87"/>
                <a:gd name="T85" fmla="*/ 57 h 127"/>
                <a:gd name="T86" fmla="*/ 25 w 87"/>
                <a:gd name="T87" fmla="*/ 58 h 127"/>
                <a:gd name="T88" fmla="*/ 25 w 87"/>
                <a:gd name="T89" fmla="*/ 60 h 127"/>
                <a:gd name="T90" fmla="*/ 9 w 87"/>
                <a:gd name="T91" fmla="*/ 92 h 127"/>
                <a:gd name="T92" fmla="*/ 17 w 87"/>
                <a:gd name="T93" fmla="*/ 92 h 127"/>
                <a:gd name="T94" fmla="*/ 19 w 87"/>
                <a:gd name="T95" fmla="*/ 93 h 127"/>
                <a:gd name="T96" fmla="*/ 19 w 87"/>
                <a:gd name="T97" fmla="*/ 95 h 127"/>
                <a:gd name="T98" fmla="*/ 5 w 87"/>
                <a:gd name="T99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127">
                  <a:moveTo>
                    <a:pt x="85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1" y="127"/>
                    <a:pt x="0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4" y="96"/>
                    <a:pt x="4" y="95"/>
                  </a:cubicBezTo>
                  <a:cubicBezTo>
                    <a:pt x="3" y="95"/>
                    <a:pt x="3" y="94"/>
                    <a:pt x="4" y="93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1" y="61"/>
                    <a:pt x="11" y="60"/>
                  </a:cubicBezTo>
                  <a:cubicBezTo>
                    <a:pt x="10" y="60"/>
                    <a:pt x="10" y="59"/>
                    <a:pt x="11" y="5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60"/>
                    <a:pt x="76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5"/>
                    <a:pt x="82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7" y="125"/>
                    <a:pt x="87" y="126"/>
                  </a:cubicBezTo>
                  <a:cubicBezTo>
                    <a:pt x="86" y="127"/>
                    <a:pt x="86" y="127"/>
                    <a:pt x="85" y="127"/>
                  </a:cubicBezTo>
                  <a:close/>
                  <a:moveTo>
                    <a:pt x="5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7" y="95"/>
                    <a:pt x="67" y="94"/>
                    <a:pt x="68" y="93"/>
                  </a:cubicBezTo>
                  <a:cubicBezTo>
                    <a:pt x="68" y="93"/>
                    <a:pt x="69" y="92"/>
                    <a:pt x="69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2" y="58"/>
                    <a:pt x="63" y="57"/>
                    <a:pt x="64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8"/>
                    <a:pt x="25" y="58"/>
                  </a:cubicBezTo>
                  <a:cubicBezTo>
                    <a:pt x="25" y="59"/>
                    <a:pt x="25" y="60"/>
                    <a:pt x="25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19" y="94"/>
                    <a:pt x="20" y="95"/>
                    <a:pt x="19" y="95"/>
                  </a:cubicBezTo>
                  <a:lnTo>
                    <a:pt x="5" y="1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08"/>
            <p:cNvSpPr/>
            <p:nvPr/>
          </p:nvSpPr>
          <p:spPr bwMode="auto">
            <a:xfrm>
              <a:off x="4978401" y="2343150"/>
              <a:ext cx="95250" cy="115888"/>
            </a:xfrm>
            <a:custGeom>
              <a:avLst/>
              <a:gdLst>
                <a:gd name="T0" fmla="*/ 25 w 25"/>
                <a:gd name="T1" fmla="*/ 26 h 30"/>
                <a:gd name="T2" fmla="*/ 21 w 25"/>
                <a:gd name="T3" fmla="*/ 30 h 30"/>
                <a:gd name="T4" fmla="*/ 4 w 25"/>
                <a:gd name="T5" fmla="*/ 30 h 30"/>
                <a:gd name="T6" fmla="*/ 0 w 25"/>
                <a:gd name="T7" fmla="*/ 26 h 30"/>
                <a:gd name="T8" fmla="*/ 0 w 25"/>
                <a:gd name="T9" fmla="*/ 0 h 30"/>
                <a:gd name="T10" fmla="*/ 25 w 25"/>
                <a:gd name="T11" fmla="*/ 0 h 30"/>
                <a:gd name="T12" fmla="*/ 25 w 2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5" y="26"/>
                  </a:moveTo>
                  <a:cubicBezTo>
                    <a:pt x="25" y="28"/>
                    <a:pt x="24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09"/>
            <p:cNvSpPr/>
            <p:nvPr/>
          </p:nvSpPr>
          <p:spPr bwMode="auto">
            <a:xfrm>
              <a:off x="5027613" y="2343150"/>
              <a:ext cx="46038" cy="115888"/>
            </a:xfrm>
            <a:custGeom>
              <a:avLst/>
              <a:gdLst>
                <a:gd name="T0" fmla="*/ 4 w 12"/>
                <a:gd name="T1" fmla="*/ 0 h 30"/>
                <a:gd name="T2" fmla="*/ 4 w 12"/>
                <a:gd name="T3" fmla="*/ 26 h 30"/>
                <a:gd name="T4" fmla="*/ 0 w 12"/>
                <a:gd name="T5" fmla="*/ 30 h 30"/>
                <a:gd name="T6" fmla="*/ 8 w 12"/>
                <a:gd name="T7" fmla="*/ 30 h 30"/>
                <a:gd name="T8" fmla="*/ 12 w 12"/>
                <a:gd name="T9" fmla="*/ 26 h 30"/>
                <a:gd name="T10" fmla="*/ 12 w 12"/>
                <a:gd name="T11" fmla="*/ 0 h 30"/>
                <a:gd name="T12" fmla="*/ 4 w 1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2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30"/>
                    <a:pt x="12" y="28"/>
                    <a:pt x="12" y="2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10"/>
            <p:cNvSpPr>
              <a:spLocks noEditPoints="1"/>
            </p:cNvSpPr>
            <p:nvPr/>
          </p:nvSpPr>
          <p:spPr bwMode="auto">
            <a:xfrm>
              <a:off x="4972051" y="2336800"/>
              <a:ext cx="107950" cy="128588"/>
            </a:xfrm>
            <a:custGeom>
              <a:avLst/>
              <a:gdLst>
                <a:gd name="T0" fmla="*/ 23 w 29"/>
                <a:gd name="T1" fmla="*/ 34 h 34"/>
                <a:gd name="T2" fmla="*/ 6 w 29"/>
                <a:gd name="T3" fmla="*/ 34 h 34"/>
                <a:gd name="T4" fmla="*/ 0 w 29"/>
                <a:gd name="T5" fmla="*/ 28 h 34"/>
                <a:gd name="T6" fmla="*/ 0 w 29"/>
                <a:gd name="T7" fmla="*/ 2 h 34"/>
                <a:gd name="T8" fmla="*/ 2 w 29"/>
                <a:gd name="T9" fmla="*/ 0 h 34"/>
                <a:gd name="T10" fmla="*/ 27 w 29"/>
                <a:gd name="T11" fmla="*/ 0 h 34"/>
                <a:gd name="T12" fmla="*/ 29 w 29"/>
                <a:gd name="T13" fmla="*/ 2 h 34"/>
                <a:gd name="T14" fmla="*/ 29 w 29"/>
                <a:gd name="T15" fmla="*/ 28 h 34"/>
                <a:gd name="T16" fmla="*/ 23 w 29"/>
                <a:gd name="T17" fmla="*/ 34 h 34"/>
                <a:gd name="T18" fmla="*/ 4 w 29"/>
                <a:gd name="T19" fmla="*/ 4 h 34"/>
                <a:gd name="T20" fmla="*/ 4 w 29"/>
                <a:gd name="T21" fmla="*/ 28 h 34"/>
                <a:gd name="T22" fmla="*/ 6 w 29"/>
                <a:gd name="T23" fmla="*/ 30 h 34"/>
                <a:gd name="T24" fmla="*/ 23 w 29"/>
                <a:gd name="T25" fmla="*/ 30 h 34"/>
                <a:gd name="T26" fmla="*/ 25 w 29"/>
                <a:gd name="T27" fmla="*/ 28 h 34"/>
                <a:gd name="T28" fmla="*/ 25 w 29"/>
                <a:gd name="T29" fmla="*/ 4 h 34"/>
                <a:gd name="T30" fmla="*/ 4 w 29"/>
                <a:gd name="T3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3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3" y="34"/>
                    <a:pt x="0" y="31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29" y="1"/>
                    <a:pt x="29" y="2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7" y="34"/>
                    <a:pt x="23" y="34"/>
                  </a:cubicBezTo>
                  <a:close/>
                  <a:moveTo>
                    <a:pt x="4" y="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30"/>
                    <a:pt x="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11"/>
            <p:cNvSpPr/>
            <p:nvPr/>
          </p:nvSpPr>
          <p:spPr bwMode="auto">
            <a:xfrm>
              <a:off x="5013326" y="1785938"/>
              <a:ext cx="368300" cy="546100"/>
            </a:xfrm>
            <a:custGeom>
              <a:avLst/>
              <a:gdLst>
                <a:gd name="T0" fmla="*/ 98 w 98"/>
                <a:gd name="T1" fmla="*/ 143 h 143"/>
                <a:gd name="T2" fmla="*/ 79 w 98"/>
                <a:gd name="T3" fmla="*/ 107 h 143"/>
                <a:gd name="T4" fmla="*/ 94 w 98"/>
                <a:gd name="T5" fmla="*/ 107 h 143"/>
                <a:gd name="T6" fmla="*/ 73 w 98"/>
                <a:gd name="T7" fmla="*/ 66 h 143"/>
                <a:gd name="T8" fmla="*/ 85 w 98"/>
                <a:gd name="T9" fmla="*/ 66 h 143"/>
                <a:gd name="T10" fmla="*/ 54 w 98"/>
                <a:gd name="T11" fmla="*/ 3 h 143"/>
                <a:gd name="T12" fmla="*/ 49 w 98"/>
                <a:gd name="T13" fmla="*/ 0 h 143"/>
                <a:gd name="T14" fmla="*/ 44 w 98"/>
                <a:gd name="T15" fmla="*/ 3 h 143"/>
                <a:gd name="T16" fmla="*/ 12 w 98"/>
                <a:gd name="T17" fmla="*/ 66 h 143"/>
                <a:gd name="T18" fmla="*/ 25 w 98"/>
                <a:gd name="T19" fmla="*/ 66 h 143"/>
                <a:gd name="T20" fmla="*/ 4 w 98"/>
                <a:gd name="T21" fmla="*/ 107 h 143"/>
                <a:gd name="T22" fmla="*/ 18 w 98"/>
                <a:gd name="T23" fmla="*/ 107 h 143"/>
                <a:gd name="T24" fmla="*/ 0 w 98"/>
                <a:gd name="T25" fmla="*/ 143 h 143"/>
                <a:gd name="T26" fmla="*/ 98 w 98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43">
                  <a:moveTo>
                    <a:pt x="98" y="143"/>
                  </a:moveTo>
                  <a:cubicBezTo>
                    <a:pt x="79" y="107"/>
                    <a:pt x="79" y="107"/>
                    <a:pt x="79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1"/>
                    <a:pt x="51" y="0"/>
                    <a:pt x="49" y="0"/>
                  </a:cubicBezTo>
                  <a:cubicBezTo>
                    <a:pt x="47" y="0"/>
                    <a:pt x="45" y="1"/>
                    <a:pt x="44" y="3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98" y="143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12"/>
            <p:cNvSpPr/>
            <p:nvPr/>
          </p:nvSpPr>
          <p:spPr bwMode="auto">
            <a:xfrm>
              <a:off x="5170488" y="1785938"/>
              <a:ext cx="196850" cy="409575"/>
            </a:xfrm>
            <a:custGeom>
              <a:avLst/>
              <a:gdLst>
                <a:gd name="T0" fmla="*/ 30 w 52"/>
                <a:gd name="T1" fmla="*/ 66 h 107"/>
                <a:gd name="T2" fmla="*/ 27 w 52"/>
                <a:gd name="T3" fmla="*/ 66 h 107"/>
                <a:gd name="T4" fmla="*/ 22 w 52"/>
                <a:gd name="T5" fmla="*/ 68 h 107"/>
                <a:gd name="T6" fmla="*/ 22 w 52"/>
                <a:gd name="T7" fmla="*/ 74 h 107"/>
                <a:gd name="T8" fmla="*/ 38 w 52"/>
                <a:gd name="T9" fmla="*/ 107 h 107"/>
                <a:gd name="T10" fmla="*/ 52 w 52"/>
                <a:gd name="T11" fmla="*/ 107 h 107"/>
                <a:gd name="T12" fmla="*/ 31 w 52"/>
                <a:gd name="T13" fmla="*/ 66 h 107"/>
                <a:gd name="T14" fmla="*/ 43 w 52"/>
                <a:gd name="T15" fmla="*/ 66 h 107"/>
                <a:gd name="T16" fmla="*/ 12 w 52"/>
                <a:gd name="T17" fmla="*/ 3 h 107"/>
                <a:gd name="T18" fmla="*/ 7 w 52"/>
                <a:gd name="T19" fmla="*/ 0 h 107"/>
                <a:gd name="T20" fmla="*/ 2 w 52"/>
                <a:gd name="T21" fmla="*/ 3 h 107"/>
                <a:gd name="T22" fmla="*/ 0 w 52"/>
                <a:gd name="T23" fmla="*/ 6 h 107"/>
                <a:gd name="T24" fmla="*/ 30 w 52"/>
                <a:gd name="T25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07">
                  <a:moveTo>
                    <a:pt x="30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25" y="66"/>
                    <a:pt x="23" y="67"/>
                    <a:pt x="22" y="68"/>
                  </a:cubicBezTo>
                  <a:cubicBezTo>
                    <a:pt x="21" y="70"/>
                    <a:pt x="21" y="72"/>
                    <a:pt x="22" y="74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0" y="66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13"/>
            <p:cNvSpPr/>
            <p:nvPr/>
          </p:nvSpPr>
          <p:spPr bwMode="auto">
            <a:xfrm>
              <a:off x="5272088" y="2195513"/>
              <a:ext cx="109538" cy="136525"/>
            </a:xfrm>
            <a:custGeom>
              <a:avLst/>
              <a:gdLst>
                <a:gd name="T0" fmla="*/ 10 w 29"/>
                <a:gd name="T1" fmla="*/ 0 h 36"/>
                <a:gd name="T2" fmla="*/ 6 w 29"/>
                <a:gd name="T3" fmla="*/ 0 h 36"/>
                <a:gd name="T4" fmla="*/ 2 w 29"/>
                <a:gd name="T5" fmla="*/ 2 h 36"/>
                <a:gd name="T6" fmla="*/ 1 w 29"/>
                <a:gd name="T7" fmla="*/ 8 h 36"/>
                <a:gd name="T8" fmla="*/ 16 w 29"/>
                <a:gd name="T9" fmla="*/ 36 h 36"/>
                <a:gd name="T10" fmla="*/ 29 w 29"/>
                <a:gd name="T11" fmla="*/ 36 h 36"/>
                <a:gd name="T12" fmla="*/ 10 w 2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4"/>
                    <a:pt x="0" y="6"/>
                    <a:pt x="1" y="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14"/>
            <p:cNvSpPr>
              <a:spLocks noEditPoints="1"/>
            </p:cNvSpPr>
            <p:nvPr/>
          </p:nvSpPr>
          <p:spPr bwMode="auto">
            <a:xfrm>
              <a:off x="5005388" y="1778000"/>
              <a:ext cx="384175" cy="561975"/>
            </a:xfrm>
            <a:custGeom>
              <a:avLst/>
              <a:gdLst>
                <a:gd name="T0" fmla="*/ 100 w 102"/>
                <a:gd name="T1" fmla="*/ 147 h 147"/>
                <a:gd name="T2" fmla="*/ 2 w 102"/>
                <a:gd name="T3" fmla="*/ 147 h 147"/>
                <a:gd name="T4" fmla="*/ 0 w 102"/>
                <a:gd name="T5" fmla="*/ 146 h 147"/>
                <a:gd name="T6" fmla="*/ 0 w 102"/>
                <a:gd name="T7" fmla="*/ 144 h 147"/>
                <a:gd name="T8" fmla="*/ 17 w 102"/>
                <a:gd name="T9" fmla="*/ 111 h 147"/>
                <a:gd name="T10" fmla="*/ 6 w 102"/>
                <a:gd name="T11" fmla="*/ 111 h 147"/>
                <a:gd name="T12" fmla="*/ 4 w 102"/>
                <a:gd name="T13" fmla="*/ 110 h 147"/>
                <a:gd name="T14" fmla="*/ 4 w 102"/>
                <a:gd name="T15" fmla="*/ 108 h 147"/>
                <a:gd name="T16" fmla="*/ 24 w 102"/>
                <a:gd name="T17" fmla="*/ 70 h 147"/>
                <a:gd name="T18" fmla="*/ 14 w 102"/>
                <a:gd name="T19" fmla="*/ 70 h 147"/>
                <a:gd name="T20" fmla="*/ 13 w 102"/>
                <a:gd name="T21" fmla="*/ 69 h 147"/>
                <a:gd name="T22" fmla="*/ 12 w 102"/>
                <a:gd name="T23" fmla="*/ 67 h 147"/>
                <a:gd name="T24" fmla="*/ 44 w 102"/>
                <a:gd name="T25" fmla="*/ 4 h 147"/>
                <a:gd name="T26" fmla="*/ 51 w 102"/>
                <a:gd name="T27" fmla="*/ 0 h 147"/>
                <a:gd name="T28" fmla="*/ 57 w 102"/>
                <a:gd name="T29" fmla="*/ 4 h 147"/>
                <a:gd name="T30" fmla="*/ 89 w 102"/>
                <a:gd name="T31" fmla="*/ 67 h 147"/>
                <a:gd name="T32" fmla="*/ 89 w 102"/>
                <a:gd name="T33" fmla="*/ 68 h 147"/>
                <a:gd name="T34" fmla="*/ 88 w 102"/>
                <a:gd name="T35" fmla="*/ 70 h 147"/>
                <a:gd name="T36" fmla="*/ 87 w 102"/>
                <a:gd name="T37" fmla="*/ 70 h 147"/>
                <a:gd name="T38" fmla="*/ 78 w 102"/>
                <a:gd name="T39" fmla="*/ 70 h 147"/>
                <a:gd name="T40" fmla="*/ 97 w 102"/>
                <a:gd name="T41" fmla="*/ 108 h 147"/>
                <a:gd name="T42" fmla="*/ 98 w 102"/>
                <a:gd name="T43" fmla="*/ 109 h 147"/>
                <a:gd name="T44" fmla="*/ 96 w 102"/>
                <a:gd name="T45" fmla="*/ 111 h 147"/>
                <a:gd name="T46" fmla="*/ 96 w 102"/>
                <a:gd name="T47" fmla="*/ 111 h 147"/>
                <a:gd name="T48" fmla="*/ 85 w 102"/>
                <a:gd name="T49" fmla="*/ 111 h 147"/>
                <a:gd name="T50" fmla="*/ 101 w 102"/>
                <a:gd name="T51" fmla="*/ 144 h 147"/>
                <a:gd name="T52" fmla="*/ 101 w 102"/>
                <a:gd name="T53" fmla="*/ 146 h 147"/>
                <a:gd name="T54" fmla="*/ 100 w 102"/>
                <a:gd name="T55" fmla="*/ 147 h 147"/>
                <a:gd name="T56" fmla="*/ 5 w 102"/>
                <a:gd name="T57" fmla="*/ 143 h 147"/>
                <a:gd name="T58" fmla="*/ 97 w 102"/>
                <a:gd name="T59" fmla="*/ 143 h 147"/>
                <a:gd name="T60" fmla="*/ 80 w 102"/>
                <a:gd name="T61" fmla="*/ 110 h 147"/>
                <a:gd name="T62" fmla="*/ 80 w 102"/>
                <a:gd name="T63" fmla="*/ 108 h 147"/>
                <a:gd name="T64" fmla="*/ 81 w 102"/>
                <a:gd name="T65" fmla="*/ 107 h 147"/>
                <a:gd name="T66" fmla="*/ 92 w 102"/>
                <a:gd name="T67" fmla="*/ 107 h 147"/>
                <a:gd name="T68" fmla="*/ 73 w 102"/>
                <a:gd name="T69" fmla="*/ 68 h 147"/>
                <a:gd name="T70" fmla="*/ 73 w 102"/>
                <a:gd name="T71" fmla="*/ 67 h 147"/>
                <a:gd name="T72" fmla="*/ 75 w 102"/>
                <a:gd name="T73" fmla="*/ 66 h 147"/>
                <a:gd name="T74" fmla="*/ 84 w 102"/>
                <a:gd name="T75" fmla="*/ 66 h 147"/>
                <a:gd name="T76" fmla="*/ 54 w 102"/>
                <a:gd name="T77" fmla="*/ 6 h 147"/>
                <a:gd name="T78" fmla="*/ 51 w 102"/>
                <a:gd name="T79" fmla="*/ 4 h 147"/>
                <a:gd name="T80" fmla="*/ 48 w 102"/>
                <a:gd name="T81" fmla="*/ 6 h 147"/>
                <a:gd name="T82" fmla="*/ 17 w 102"/>
                <a:gd name="T83" fmla="*/ 66 h 147"/>
                <a:gd name="T84" fmla="*/ 27 w 102"/>
                <a:gd name="T85" fmla="*/ 66 h 147"/>
                <a:gd name="T86" fmla="*/ 29 w 102"/>
                <a:gd name="T87" fmla="*/ 67 h 147"/>
                <a:gd name="T88" fmla="*/ 29 w 102"/>
                <a:gd name="T89" fmla="*/ 68 h 147"/>
                <a:gd name="T90" fmla="*/ 9 w 102"/>
                <a:gd name="T91" fmla="*/ 107 h 147"/>
                <a:gd name="T92" fmla="*/ 20 w 102"/>
                <a:gd name="T93" fmla="*/ 107 h 147"/>
                <a:gd name="T94" fmla="*/ 22 w 102"/>
                <a:gd name="T95" fmla="*/ 108 h 147"/>
                <a:gd name="T96" fmla="*/ 22 w 102"/>
                <a:gd name="T97" fmla="*/ 110 h 147"/>
                <a:gd name="T98" fmla="*/ 5 w 102"/>
                <a:gd name="T99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47">
                  <a:moveTo>
                    <a:pt x="100" y="147"/>
                  </a:moveTo>
                  <a:cubicBezTo>
                    <a:pt x="2" y="147"/>
                    <a:pt x="2" y="147"/>
                    <a:pt x="2" y="147"/>
                  </a:cubicBezTo>
                  <a:cubicBezTo>
                    <a:pt x="1" y="147"/>
                    <a:pt x="1" y="147"/>
                    <a:pt x="0" y="146"/>
                  </a:cubicBezTo>
                  <a:cubicBezTo>
                    <a:pt x="0" y="145"/>
                    <a:pt x="0" y="145"/>
                    <a:pt x="0" y="144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1"/>
                    <a:pt x="5" y="110"/>
                    <a:pt x="4" y="110"/>
                  </a:cubicBezTo>
                  <a:cubicBezTo>
                    <a:pt x="4" y="109"/>
                    <a:pt x="4" y="109"/>
                    <a:pt x="4" y="10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0"/>
                    <a:pt x="13" y="69"/>
                    <a:pt x="13" y="69"/>
                  </a:cubicBezTo>
                  <a:cubicBezTo>
                    <a:pt x="12" y="68"/>
                    <a:pt x="12" y="67"/>
                    <a:pt x="12" y="67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48" y="0"/>
                    <a:pt x="51" y="0"/>
                  </a:cubicBezTo>
                  <a:cubicBezTo>
                    <a:pt x="54" y="0"/>
                    <a:pt x="56" y="1"/>
                    <a:pt x="57" y="4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7"/>
                    <a:pt x="89" y="68"/>
                  </a:cubicBezTo>
                  <a:cubicBezTo>
                    <a:pt x="89" y="69"/>
                    <a:pt x="89" y="70"/>
                    <a:pt x="88" y="70"/>
                  </a:cubicBezTo>
                  <a:cubicBezTo>
                    <a:pt x="88" y="70"/>
                    <a:pt x="88" y="70"/>
                    <a:pt x="87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8" y="108"/>
                    <a:pt x="98" y="109"/>
                  </a:cubicBezTo>
                  <a:cubicBezTo>
                    <a:pt x="98" y="110"/>
                    <a:pt x="97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2" y="145"/>
                    <a:pt x="102" y="145"/>
                    <a:pt x="101" y="146"/>
                  </a:cubicBezTo>
                  <a:cubicBezTo>
                    <a:pt x="101" y="147"/>
                    <a:pt x="100" y="147"/>
                    <a:pt x="100" y="147"/>
                  </a:cubicBezTo>
                  <a:close/>
                  <a:moveTo>
                    <a:pt x="5" y="143"/>
                  </a:moveTo>
                  <a:cubicBezTo>
                    <a:pt x="97" y="143"/>
                    <a:pt x="97" y="143"/>
                    <a:pt x="97" y="143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7"/>
                    <a:pt x="81" y="107"/>
                    <a:pt x="81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7"/>
                    <a:pt x="73" y="67"/>
                  </a:cubicBezTo>
                  <a:cubicBezTo>
                    <a:pt x="73" y="66"/>
                    <a:pt x="74" y="66"/>
                    <a:pt x="75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4"/>
                    <a:pt x="52" y="4"/>
                    <a:pt x="51" y="4"/>
                  </a:cubicBezTo>
                  <a:cubicBezTo>
                    <a:pt x="50" y="4"/>
                    <a:pt x="48" y="4"/>
                    <a:pt x="48" y="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29" y="68"/>
                    <a:pt x="29" y="6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1" y="107"/>
                    <a:pt x="22" y="107"/>
                    <a:pt x="22" y="108"/>
                  </a:cubicBezTo>
                  <a:cubicBezTo>
                    <a:pt x="22" y="108"/>
                    <a:pt x="22" y="109"/>
                    <a:pt x="22" y="110"/>
                  </a:cubicBezTo>
                  <a:lnTo>
                    <a:pt x="5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15"/>
            <p:cNvSpPr/>
            <p:nvPr/>
          </p:nvSpPr>
          <p:spPr bwMode="auto">
            <a:xfrm>
              <a:off x="4868863" y="1881188"/>
              <a:ext cx="312738" cy="469900"/>
            </a:xfrm>
            <a:custGeom>
              <a:avLst/>
              <a:gdLst>
                <a:gd name="T0" fmla="*/ 83 w 83"/>
                <a:gd name="T1" fmla="*/ 123 h 123"/>
                <a:gd name="T2" fmla="*/ 68 w 83"/>
                <a:gd name="T3" fmla="*/ 92 h 123"/>
                <a:gd name="T4" fmla="*/ 80 w 83"/>
                <a:gd name="T5" fmla="*/ 92 h 123"/>
                <a:gd name="T6" fmla="*/ 62 w 83"/>
                <a:gd name="T7" fmla="*/ 57 h 123"/>
                <a:gd name="T8" fmla="*/ 73 w 83"/>
                <a:gd name="T9" fmla="*/ 57 h 123"/>
                <a:gd name="T10" fmla="*/ 45 w 83"/>
                <a:gd name="T11" fmla="*/ 2 h 123"/>
                <a:gd name="T12" fmla="*/ 42 w 83"/>
                <a:gd name="T13" fmla="*/ 0 h 123"/>
                <a:gd name="T14" fmla="*/ 38 w 83"/>
                <a:gd name="T15" fmla="*/ 2 h 123"/>
                <a:gd name="T16" fmla="*/ 11 w 83"/>
                <a:gd name="T17" fmla="*/ 57 h 123"/>
                <a:gd name="T18" fmla="*/ 21 w 83"/>
                <a:gd name="T19" fmla="*/ 57 h 123"/>
                <a:gd name="T20" fmla="*/ 4 w 83"/>
                <a:gd name="T21" fmla="*/ 92 h 123"/>
                <a:gd name="T22" fmla="*/ 16 w 83"/>
                <a:gd name="T23" fmla="*/ 92 h 123"/>
                <a:gd name="T24" fmla="*/ 0 w 83"/>
                <a:gd name="T25" fmla="*/ 123 h 123"/>
                <a:gd name="T26" fmla="*/ 83 w 83"/>
                <a:gd name="T2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3">
                  <a:moveTo>
                    <a:pt x="83" y="123"/>
                  </a:moveTo>
                  <a:cubicBezTo>
                    <a:pt x="68" y="92"/>
                    <a:pt x="68" y="92"/>
                    <a:pt x="68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83" y="123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16"/>
            <p:cNvSpPr/>
            <p:nvPr/>
          </p:nvSpPr>
          <p:spPr bwMode="auto">
            <a:xfrm>
              <a:off x="5092701" y="2233613"/>
              <a:ext cx="88900" cy="117475"/>
            </a:xfrm>
            <a:custGeom>
              <a:avLst/>
              <a:gdLst>
                <a:gd name="T0" fmla="*/ 9 w 24"/>
                <a:gd name="T1" fmla="*/ 0 h 31"/>
                <a:gd name="T2" fmla="*/ 6 w 24"/>
                <a:gd name="T3" fmla="*/ 0 h 31"/>
                <a:gd name="T4" fmla="*/ 1 w 24"/>
                <a:gd name="T5" fmla="*/ 3 h 31"/>
                <a:gd name="T6" fmla="*/ 1 w 24"/>
                <a:gd name="T7" fmla="*/ 8 h 31"/>
                <a:gd name="T8" fmla="*/ 13 w 24"/>
                <a:gd name="T9" fmla="*/ 31 h 31"/>
                <a:gd name="T10" fmla="*/ 24 w 24"/>
                <a:gd name="T11" fmla="*/ 31 h 31"/>
                <a:gd name="T12" fmla="*/ 9 w 2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17"/>
            <p:cNvSpPr/>
            <p:nvPr/>
          </p:nvSpPr>
          <p:spPr bwMode="auto">
            <a:xfrm>
              <a:off x="5005388" y="1881188"/>
              <a:ext cx="165100" cy="352425"/>
            </a:xfrm>
            <a:custGeom>
              <a:avLst/>
              <a:gdLst>
                <a:gd name="T0" fmla="*/ 25 w 44"/>
                <a:gd name="T1" fmla="*/ 57 h 92"/>
                <a:gd name="T2" fmla="*/ 23 w 44"/>
                <a:gd name="T3" fmla="*/ 57 h 92"/>
                <a:gd name="T4" fmla="*/ 19 w 44"/>
                <a:gd name="T5" fmla="*/ 60 h 92"/>
                <a:gd name="T6" fmla="*/ 18 w 44"/>
                <a:gd name="T7" fmla="*/ 65 h 92"/>
                <a:gd name="T8" fmla="*/ 32 w 44"/>
                <a:gd name="T9" fmla="*/ 92 h 92"/>
                <a:gd name="T10" fmla="*/ 44 w 44"/>
                <a:gd name="T11" fmla="*/ 92 h 92"/>
                <a:gd name="T12" fmla="*/ 26 w 44"/>
                <a:gd name="T13" fmla="*/ 57 h 92"/>
                <a:gd name="T14" fmla="*/ 37 w 44"/>
                <a:gd name="T15" fmla="*/ 57 h 92"/>
                <a:gd name="T16" fmla="*/ 9 w 44"/>
                <a:gd name="T17" fmla="*/ 2 h 92"/>
                <a:gd name="T18" fmla="*/ 6 w 44"/>
                <a:gd name="T19" fmla="*/ 0 h 92"/>
                <a:gd name="T20" fmla="*/ 2 w 44"/>
                <a:gd name="T21" fmla="*/ 2 h 92"/>
                <a:gd name="T22" fmla="*/ 0 w 44"/>
                <a:gd name="T23" fmla="*/ 7 h 92"/>
                <a:gd name="T24" fmla="*/ 25 w 44"/>
                <a:gd name="T25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2">
                  <a:moveTo>
                    <a:pt x="25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1" y="57"/>
                    <a:pt x="20" y="58"/>
                    <a:pt x="19" y="60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57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18"/>
            <p:cNvSpPr>
              <a:spLocks noEditPoints="1"/>
            </p:cNvSpPr>
            <p:nvPr/>
          </p:nvSpPr>
          <p:spPr bwMode="auto">
            <a:xfrm>
              <a:off x="4862513" y="1874838"/>
              <a:ext cx="327025" cy="484188"/>
            </a:xfrm>
            <a:custGeom>
              <a:avLst/>
              <a:gdLst>
                <a:gd name="T0" fmla="*/ 85 w 87"/>
                <a:gd name="T1" fmla="*/ 127 h 127"/>
                <a:gd name="T2" fmla="*/ 2 w 87"/>
                <a:gd name="T3" fmla="*/ 127 h 127"/>
                <a:gd name="T4" fmla="*/ 1 w 87"/>
                <a:gd name="T5" fmla="*/ 126 h 127"/>
                <a:gd name="T6" fmla="*/ 0 w 87"/>
                <a:gd name="T7" fmla="*/ 124 h 127"/>
                <a:gd name="T8" fmla="*/ 15 w 87"/>
                <a:gd name="T9" fmla="*/ 96 h 127"/>
                <a:gd name="T10" fmla="*/ 6 w 87"/>
                <a:gd name="T11" fmla="*/ 96 h 127"/>
                <a:gd name="T12" fmla="*/ 4 w 87"/>
                <a:gd name="T13" fmla="*/ 95 h 127"/>
                <a:gd name="T14" fmla="*/ 4 w 87"/>
                <a:gd name="T15" fmla="*/ 93 h 127"/>
                <a:gd name="T16" fmla="*/ 20 w 87"/>
                <a:gd name="T17" fmla="*/ 61 h 127"/>
                <a:gd name="T18" fmla="*/ 13 w 87"/>
                <a:gd name="T19" fmla="*/ 61 h 127"/>
                <a:gd name="T20" fmla="*/ 11 w 87"/>
                <a:gd name="T21" fmla="*/ 60 h 127"/>
                <a:gd name="T22" fmla="*/ 11 w 87"/>
                <a:gd name="T23" fmla="*/ 58 h 127"/>
                <a:gd name="T24" fmla="*/ 39 w 87"/>
                <a:gd name="T25" fmla="*/ 4 h 127"/>
                <a:gd name="T26" fmla="*/ 44 w 87"/>
                <a:gd name="T27" fmla="*/ 0 h 127"/>
                <a:gd name="T28" fmla="*/ 49 w 87"/>
                <a:gd name="T29" fmla="*/ 4 h 127"/>
                <a:gd name="T30" fmla="*/ 76 w 87"/>
                <a:gd name="T31" fmla="*/ 58 h 127"/>
                <a:gd name="T32" fmla="*/ 77 w 87"/>
                <a:gd name="T33" fmla="*/ 59 h 127"/>
                <a:gd name="T34" fmla="*/ 75 w 87"/>
                <a:gd name="T35" fmla="*/ 61 h 127"/>
                <a:gd name="T36" fmla="*/ 75 w 87"/>
                <a:gd name="T37" fmla="*/ 61 h 127"/>
                <a:gd name="T38" fmla="*/ 67 w 87"/>
                <a:gd name="T39" fmla="*/ 61 h 127"/>
                <a:gd name="T40" fmla="*/ 83 w 87"/>
                <a:gd name="T41" fmla="*/ 93 h 127"/>
                <a:gd name="T42" fmla="*/ 84 w 87"/>
                <a:gd name="T43" fmla="*/ 94 h 127"/>
                <a:gd name="T44" fmla="*/ 82 w 87"/>
                <a:gd name="T45" fmla="*/ 96 h 127"/>
                <a:gd name="T46" fmla="*/ 82 w 87"/>
                <a:gd name="T47" fmla="*/ 96 h 127"/>
                <a:gd name="T48" fmla="*/ 73 w 87"/>
                <a:gd name="T49" fmla="*/ 96 h 127"/>
                <a:gd name="T50" fmla="*/ 87 w 87"/>
                <a:gd name="T51" fmla="*/ 124 h 127"/>
                <a:gd name="T52" fmla="*/ 87 w 87"/>
                <a:gd name="T53" fmla="*/ 126 h 127"/>
                <a:gd name="T54" fmla="*/ 85 w 87"/>
                <a:gd name="T55" fmla="*/ 127 h 127"/>
                <a:gd name="T56" fmla="*/ 5 w 87"/>
                <a:gd name="T57" fmla="*/ 123 h 127"/>
                <a:gd name="T58" fmla="*/ 82 w 87"/>
                <a:gd name="T59" fmla="*/ 123 h 127"/>
                <a:gd name="T60" fmla="*/ 68 w 87"/>
                <a:gd name="T61" fmla="*/ 95 h 127"/>
                <a:gd name="T62" fmla="*/ 68 w 87"/>
                <a:gd name="T63" fmla="*/ 93 h 127"/>
                <a:gd name="T64" fmla="*/ 70 w 87"/>
                <a:gd name="T65" fmla="*/ 92 h 127"/>
                <a:gd name="T66" fmla="*/ 78 w 87"/>
                <a:gd name="T67" fmla="*/ 92 h 127"/>
                <a:gd name="T68" fmla="*/ 62 w 87"/>
                <a:gd name="T69" fmla="*/ 60 h 127"/>
                <a:gd name="T70" fmla="*/ 62 w 87"/>
                <a:gd name="T71" fmla="*/ 58 h 127"/>
                <a:gd name="T72" fmla="*/ 64 w 87"/>
                <a:gd name="T73" fmla="*/ 57 h 127"/>
                <a:gd name="T74" fmla="*/ 72 w 87"/>
                <a:gd name="T75" fmla="*/ 57 h 127"/>
                <a:gd name="T76" fmla="*/ 45 w 87"/>
                <a:gd name="T77" fmla="*/ 5 h 127"/>
                <a:gd name="T78" fmla="*/ 44 w 87"/>
                <a:gd name="T79" fmla="*/ 4 h 127"/>
                <a:gd name="T80" fmla="*/ 42 w 87"/>
                <a:gd name="T81" fmla="*/ 5 h 127"/>
                <a:gd name="T82" fmla="*/ 16 w 87"/>
                <a:gd name="T83" fmla="*/ 57 h 127"/>
                <a:gd name="T84" fmla="*/ 23 w 87"/>
                <a:gd name="T85" fmla="*/ 57 h 127"/>
                <a:gd name="T86" fmla="*/ 25 w 87"/>
                <a:gd name="T87" fmla="*/ 58 h 127"/>
                <a:gd name="T88" fmla="*/ 25 w 87"/>
                <a:gd name="T89" fmla="*/ 60 h 127"/>
                <a:gd name="T90" fmla="*/ 9 w 87"/>
                <a:gd name="T91" fmla="*/ 92 h 127"/>
                <a:gd name="T92" fmla="*/ 18 w 87"/>
                <a:gd name="T93" fmla="*/ 92 h 127"/>
                <a:gd name="T94" fmla="*/ 19 w 87"/>
                <a:gd name="T95" fmla="*/ 93 h 127"/>
                <a:gd name="T96" fmla="*/ 20 w 87"/>
                <a:gd name="T97" fmla="*/ 95 h 127"/>
                <a:gd name="T98" fmla="*/ 5 w 87"/>
                <a:gd name="T99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127">
                  <a:moveTo>
                    <a:pt x="85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1" y="127"/>
                    <a:pt x="1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5" y="96"/>
                    <a:pt x="4" y="96"/>
                    <a:pt x="4" y="95"/>
                  </a:cubicBezTo>
                  <a:cubicBezTo>
                    <a:pt x="4" y="95"/>
                    <a:pt x="4" y="94"/>
                    <a:pt x="4" y="93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1" y="61"/>
                    <a:pt x="11" y="60"/>
                  </a:cubicBezTo>
                  <a:cubicBezTo>
                    <a:pt x="11" y="60"/>
                    <a:pt x="11" y="59"/>
                    <a:pt x="11" y="5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1" y="0"/>
                    <a:pt x="44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0"/>
                    <a:pt x="76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5"/>
                    <a:pt x="83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7" y="125"/>
                    <a:pt x="87" y="126"/>
                  </a:cubicBezTo>
                  <a:cubicBezTo>
                    <a:pt x="87" y="127"/>
                    <a:pt x="86" y="127"/>
                    <a:pt x="85" y="127"/>
                  </a:cubicBezTo>
                  <a:close/>
                  <a:moveTo>
                    <a:pt x="5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4"/>
                    <a:pt x="68" y="94"/>
                    <a:pt x="68" y="93"/>
                  </a:cubicBezTo>
                  <a:cubicBezTo>
                    <a:pt x="68" y="93"/>
                    <a:pt x="69" y="92"/>
                    <a:pt x="7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3" y="58"/>
                    <a:pt x="63" y="57"/>
                    <a:pt x="64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4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5" y="58"/>
                  </a:cubicBezTo>
                  <a:cubicBezTo>
                    <a:pt x="25" y="59"/>
                    <a:pt x="25" y="60"/>
                    <a:pt x="25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20" y="94"/>
                    <a:pt x="20" y="94"/>
                    <a:pt x="20" y="95"/>
                  </a:cubicBezTo>
                  <a:lnTo>
                    <a:pt x="5" y="1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9" name="组合 438"/>
          <p:cNvGrpSpPr/>
          <p:nvPr/>
        </p:nvGrpSpPr>
        <p:grpSpPr>
          <a:xfrm>
            <a:off x="1957470" y="2510056"/>
            <a:ext cx="596199" cy="604577"/>
            <a:chOff x="5743576" y="1778000"/>
            <a:chExt cx="677862" cy="687388"/>
          </a:xfrm>
        </p:grpSpPr>
        <p:sp>
          <p:nvSpPr>
            <p:cNvPr id="440" name="Freeform 119"/>
            <p:cNvSpPr/>
            <p:nvPr/>
          </p:nvSpPr>
          <p:spPr bwMode="auto">
            <a:xfrm>
              <a:off x="5864226" y="1843088"/>
              <a:ext cx="554038" cy="385763"/>
            </a:xfrm>
            <a:custGeom>
              <a:avLst/>
              <a:gdLst>
                <a:gd name="T0" fmla="*/ 0 w 147"/>
                <a:gd name="T1" fmla="*/ 12 h 101"/>
                <a:gd name="T2" fmla="*/ 42 w 147"/>
                <a:gd name="T3" fmla="*/ 4 h 101"/>
                <a:gd name="T4" fmla="*/ 60 w 147"/>
                <a:gd name="T5" fmla="*/ 16 h 101"/>
                <a:gd name="T6" fmla="*/ 81 w 147"/>
                <a:gd name="T7" fmla="*/ 12 h 101"/>
                <a:gd name="T8" fmla="*/ 98 w 147"/>
                <a:gd name="T9" fmla="*/ 15 h 101"/>
                <a:gd name="T10" fmla="*/ 118 w 147"/>
                <a:gd name="T11" fmla="*/ 42 h 101"/>
                <a:gd name="T12" fmla="*/ 137 w 147"/>
                <a:gd name="T13" fmla="*/ 52 h 101"/>
                <a:gd name="T14" fmla="*/ 146 w 147"/>
                <a:gd name="T15" fmla="*/ 60 h 101"/>
                <a:gd name="T16" fmla="*/ 116 w 147"/>
                <a:gd name="T17" fmla="*/ 80 h 101"/>
                <a:gd name="T18" fmla="*/ 98 w 147"/>
                <a:gd name="T19" fmla="*/ 83 h 101"/>
                <a:gd name="T20" fmla="*/ 56 w 147"/>
                <a:gd name="T21" fmla="*/ 91 h 101"/>
                <a:gd name="T22" fmla="*/ 36 w 147"/>
                <a:gd name="T23" fmla="*/ 91 h 101"/>
                <a:gd name="T24" fmla="*/ 2 w 147"/>
                <a:gd name="T25" fmla="*/ 101 h 101"/>
                <a:gd name="T26" fmla="*/ 0 w 147"/>
                <a:gd name="T27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1">
                  <a:moveTo>
                    <a:pt x="0" y="12"/>
                  </a:moveTo>
                  <a:cubicBezTo>
                    <a:pt x="9" y="0"/>
                    <a:pt x="29" y="0"/>
                    <a:pt x="42" y="4"/>
                  </a:cubicBezTo>
                  <a:cubicBezTo>
                    <a:pt x="49" y="7"/>
                    <a:pt x="53" y="14"/>
                    <a:pt x="60" y="16"/>
                  </a:cubicBezTo>
                  <a:cubicBezTo>
                    <a:pt x="68" y="18"/>
                    <a:pt x="74" y="14"/>
                    <a:pt x="81" y="12"/>
                  </a:cubicBezTo>
                  <a:cubicBezTo>
                    <a:pt x="87" y="11"/>
                    <a:pt x="93" y="11"/>
                    <a:pt x="98" y="15"/>
                  </a:cubicBezTo>
                  <a:cubicBezTo>
                    <a:pt x="108" y="22"/>
                    <a:pt x="109" y="35"/>
                    <a:pt x="118" y="42"/>
                  </a:cubicBezTo>
                  <a:cubicBezTo>
                    <a:pt x="124" y="46"/>
                    <a:pt x="131" y="49"/>
                    <a:pt x="137" y="52"/>
                  </a:cubicBezTo>
                  <a:cubicBezTo>
                    <a:pt x="140" y="53"/>
                    <a:pt x="147" y="56"/>
                    <a:pt x="146" y="60"/>
                  </a:cubicBezTo>
                  <a:cubicBezTo>
                    <a:pt x="145" y="71"/>
                    <a:pt x="125" y="69"/>
                    <a:pt x="116" y="80"/>
                  </a:cubicBezTo>
                  <a:cubicBezTo>
                    <a:pt x="111" y="85"/>
                    <a:pt x="105" y="83"/>
                    <a:pt x="98" y="83"/>
                  </a:cubicBezTo>
                  <a:cubicBezTo>
                    <a:pt x="70" y="79"/>
                    <a:pt x="72" y="90"/>
                    <a:pt x="56" y="91"/>
                  </a:cubicBezTo>
                  <a:cubicBezTo>
                    <a:pt x="49" y="92"/>
                    <a:pt x="42" y="92"/>
                    <a:pt x="36" y="91"/>
                  </a:cubicBezTo>
                  <a:cubicBezTo>
                    <a:pt x="7" y="87"/>
                    <a:pt x="2" y="100"/>
                    <a:pt x="2" y="10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20"/>
            <p:cNvSpPr/>
            <p:nvPr/>
          </p:nvSpPr>
          <p:spPr bwMode="auto">
            <a:xfrm>
              <a:off x="5867401" y="2041525"/>
              <a:ext cx="550863" cy="187325"/>
            </a:xfrm>
            <a:custGeom>
              <a:avLst/>
              <a:gdLst>
                <a:gd name="T0" fmla="*/ 137 w 146"/>
                <a:gd name="T1" fmla="*/ 0 h 49"/>
                <a:gd name="T2" fmla="*/ 137 w 146"/>
                <a:gd name="T3" fmla="*/ 1 h 49"/>
                <a:gd name="T4" fmla="*/ 106 w 146"/>
                <a:gd name="T5" fmla="*/ 20 h 49"/>
                <a:gd name="T6" fmla="*/ 89 w 146"/>
                <a:gd name="T7" fmla="*/ 23 h 49"/>
                <a:gd name="T8" fmla="*/ 47 w 146"/>
                <a:gd name="T9" fmla="*/ 31 h 49"/>
                <a:gd name="T10" fmla="*/ 26 w 146"/>
                <a:gd name="T11" fmla="*/ 31 h 49"/>
                <a:gd name="T12" fmla="*/ 0 w 146"/>
                <a:gd name="T13" fmla="*/ 34 h 49"/>
                <a:gd name="T14" fmla="*/ 1 w 146"/>
                <a:gd name="T15" fmla="*/ 49 h 49"/>
                <a:gd name="T16" fmla="*/ 35 w 146"/>
                <a:gd name="T17" fmla="*/ 39 h 49"/>
                <a:gd name="T18" fmla="*/ 55 w 146"/>
                <a:gd name="T19" fmla="*/ 39 h 49"/>
                <a:gd name="T20" fmla="*/ 97 w 146"/>
                <a:gd name="T21" fmla="*/ 31 h 49"/>
                <a:gd name="T22" fmla="*/ 115 w 146"/>
                <a:gd name="T23" fmla="*/ 28 h 49"/>
                <a:gd name="T24" fmla="*/ 145 w 146"/>
                <a:gd name="T25" fmla="*/ 8 h 49"/>
                <a:gd name="T26" fmla="*/ 137 w 14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49">
                  <a:moveTo>
                    <a:pt x="137" y="0"/>
                  </a:moveTo>
                  <a:cubicBezTo>
                    <a:pt x="137" y="0"/>
                    <a:pt x="137" y="0"/>
                    <a:pt x="137" y="1"/>
                  </a:cubicBezTo>
                  <a:cubicBezTo>
                    <a:pt x="136" y="11"/>
                    <a:pt x="116" y="10"/>
                    <a:pt x="106" y="20"/>
                  </a:cubicBezTo>
                  <a:cubicBezTo>
                    <a:pt x="102" y="26"/>
                    <a:pt x="96" y="24"/>
                    <a:pt x="89" y="23"/>
                  </a:cubicBezTo>
                  <a:cubicBezTo>
                    <a:pt x="61" y="19"/>
                    <a:pt x="63" y="30"/>
                    <a:pt x="47" y="31"/>
                  </a:cubicBezTo>
                  <a:cubicBezTo>
                    <a:pt x="40" y="32"/>
                    <a:pt x="33" y="32"/>
                    <a:pt x="26" y="31"/>
                  </a:cubicBezTo>
                  <a:cubicBezTo>
                    <a:pt x="14" y="29"/>
                    <a:pt x="6" y="31"/>
                    <a:pt x="0" y="34"/>
                  </a:cubicBezTo>
                  <a:cubicBezTo>
                    <a:pt x="1" y="43"/>
                    <a:pt x="1" y="49"/>
                    <a:pt x="1" y="49"/>
                  </a:cubicBezTo>
                  <a:cubicBezTo>
                    <a:pt x="1" y="48"/>
                    <a:pt x="6" y="35"/>
                    <a:pt x="35" y="39"/>
                  </a:cubicBezTo>
                  <a:cubicBezTo>
                    <a:pt x="41" y="40"/>
                    <a:pt x="48" y="40"/>
                    <a:pt x="55" y="39"/>
                  </a:cubicBezTo>
                  <a:cubicBezTo>
                    <a:pt x="71" y="38"/>
                    <a:pt x="69" y="27"/>
                    <a:pt x="97" y="31"/>
                  </a:cubicBezTo>
                  <a:cubicBezTo>
                    <a:pt x="104" y="31"/>
                    <a:pt x="110" y="33"/>
                    <a:pt x="115" y="28"/>
                  </a:cubicBezTo>
                  <a:cubicBezTo>
                    <a:pt x="124" y="17"/>
                    <a:pt x="144" y="19"/>
                    <a:pt x="145" y="8"/>
                  </a:cubicBezTo>
                  <a:cubicBezTo>
                    <a:pt x="146" y="4"/>
                    <a:pt x="141" y="2"/>
                    <a:pt x="137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21"/>
            <p:cNvSpPr>
              <a:spLocks noEditPoints="1"/>
            </p:cNvSpPr>
            <p:nvPr/>
          </p:nvSpPr>
          <p:spPr bwMode="auto">
            <a:xfrm>
              <a:off x="5856288" y="1843088"/>
              <a:ext cx="565150" cy="393700"/>
            </a:xfrm>
            <a:custGeom>
              <a:avLst/>
              <a:gdLst>
                <a:gd name="T0" fmla="*/ 2 w 150"/>
                <a:gd name="T1" fmla="*/ 101 h 103"/>
                <a:gd name="T2" fmla="*/ 1 w 150"/>
                <a:gd name="T3" fmla="*/ 11 h 103"/>
                <a:gd name="T4" fmla="*/ 44 w 150"/>
                <a:gd name="T5" fmla="*/ 2 h 103"/>
                <a:gd name="T6" fmla="*/ 63 w 150"/>
                <a:gd name="T7" fmla="*/ 14 h 103"/>
                <a:gd name="T8" fmla="*/ 77 w 150"/>
                <a:gd name="T9" fmla="*/ 13 h 103"/>
                <a:gd name="T10" fmla="*/ 89 w 150"/>
                <a:gd name="T11" fmla="*/ 10 h 103"/>
                <a:gd name="T12" fmla="*/ 112 w 150"/>
                <a:gd name="T13" fmla="*/ 28 h 103"/>
                <a:gd name="T14" fmla="*/ 134 w 150"/>
                <a:gd name="T15" fmla="*/ 47 h 103"/>
                <a:gd name="T16" fmla="*/ 141 w 150"/>
                <a:gd name="T17" fmla="*/ 50 h 103"/>
                <a:gd name="T18" fmla="*/ 135 w 150"/>
                <a:gd name="T19" fmla="*/ 72 h 103"/>
                <a:gd name="T20" fmla="*/ 109 w 150"/>
                <a:gd name="T21" fmla="*/ 85 h 103"/>
                <a:gd name="T22" fmla="*/ 100 w 150"/>
                <a:gd name="T23" fmla="*/ 84 h 103"/>
                <a:gd name="T24" fmla="*/ 72 w 150"/>
                <a:gd name="T25" fmla="*/ 88 h 103"/>
                <a:gd name="T26" fmla="*/ 58 w 150"/>
                <a:gd name="T27" fmla="*/ 93 h 103"/>
                <a:gd name="T28" fmla="*/ 37 w 150"/>
                <a:gd name="T29" fmla="*/ 93 h 103"/>
                <a:gd name="T30" fmla="*/ 10 w 150"/>
                <a:gd name="T31" fmla="*/ 96 h 103"/>
                <a:gd name="T32" fmla="*/ 4 w 150"/>
                <a:gd name="T33" fmla="*/ 103 h 103"/>
                <a:gd name="T34" fmla="*/ 4 w 150"/>
                <a:gd name="T35" fmla="*/ 13 h 103"/>
                <a:gd name="T36" fmla="*/ 27 w 150"/>
                <a:gd name="T37" fmla="*/ 88 h 103"/>
                <a:gd name="T38" fmla="*/ 46 w 150"/>
                <a:gd name="T39" fmla="*/ 90 h 103"/>
                <a:gd name="T40" fmla="*/ 58 w 150"/>
                <a:gd name="T41" fmla="*/ 89 h 103"/>
                <a:gd name="T42" fmla="*/ 90 w 150"/>
                <a:gd name="T43" fmla="*/ 80 h 103"/>
                <a:gd name="T44" fmla="*/ 103 w 150"/>
                <a:gd name="T45" fmla="*/ 81 h 103"/>
                <a:gd name="T46" fmla="*/ 116 w 150"/>
                <a:gd name="T47" fmla="*/ 79 h 103"/>
                <a:gd name="T48" fmla="*/ 146 w 150"/>
                <a:gd name="T49" fmla="*/ 60 h 103"/>
                <a:gd name="T50" fmla="*/ 138 w 150"/>
                <a:gd name="T51" fmla="*/ 53 h 103"/>
                <a:gd name="T52" fmla="*/ 119 w 150"/>
                <a:gd name="T53" fmla="*/ 44 h 103"/>
                <a:gd name="T54" fmla="*/ 99 w 150"/>
                <a:gd name="T55" fmla="*/ 16 h 103"/>
                <a:gd name="T56" fmla="*/ 84 w 150"/>
                <a:gd name="T57" fmla="*/ 14 h 103"/>
                <a:gd name="T58" fmla="*/ 67 w 150"/>
                <a:gd name="T59" fmla="*/ 18 h 103"/>
                <a:gd name="T60" fmla="*/ 52 w 150"/>
                <a:gd name="T61" fmla="*/ 11 h 103"/>
                <a:gd name="T62" fmla="*/ 27 w 150"/>
                <a:gd name="T63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03">
                  <a:moveTo>
                    <a:pt x="4" y="103"/>
                  </a:moveTo>
                  <a:cubicBezTo>
                    <a:pt x="3" y="103"/>
                    <a:pt x="2" y="102"/>
                    <a:pt x="2" y="10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6" y="4"/>
                    <a:pt x="15" y="0"/>
                    <a:pt x="27" y="0"/>
                  </a:cubicBezTo>
                  <a:cubicBezTo>
                    <a:pt x="33" y="0"/>
                    <a:pt x="39" y="1"/>
                    <a:pt x="44" y="2"/>
                  </a:cubicBezTo>
                  <a:cubicBezTo>
                    <a:pt x="48" y="4"/>
                    <a:pt x="51" y="6"/>
                    <a:pt x="54" y="9"/>
                  </a:cubicBezTo>
                  <a:cubicBezTo>
                    <a:pt x="57" y="11"/>
                    <a:pt x="59" y="13"/>
                    <a:pt x="63" y="14"/>
                  </a:cubicBezTo>
                  <a:cubicBezTo>
                    <a:pt x="64" y="15"/>
                    <a:pt x="66" y="15"/>
                    <a:pt x="67" y="15"/>
                  </a:cubicBezTo>
                  <a:cubicBezTo>
                    <a:pt x="70" y="15"/>
                    <a:pt x="73" y="14"/>
                    <a:pt x="77" y="13"/>
                  </a:cubicBezTo>
                  <a:cubicBezTo>
                    <a:pt x="78" y="12"/>
                    <a:pt x="81" y="11"/>
                    <a:pt x="83" y="11"/>
                  </a:cubicBezTo>
                  <a:cubicBezTo>
                    <a:pt x="85" y="10"/>
                    <a:pt x="87" y="10"/>
                    <a:pt x="89" y="10"/>
                  </a:cubicBezTo>
                  <a:cubicBezTo>
                    <a:pt x="94" y="10"/>
                    <a:pt x="98" y="11"/>
                    <a:pt x="101" y="13"/>
                  </a:cubicBezTo>
                  <a:cubicBezTo>
                    <a:pt x="106" y="17"/>
                    <a:pt x="109" y="23"/>
                    <a:pt x="112" y="28"/>
                  </a:cubicBezTo>
                  <a:cubicBezTo>
                    <a:pt x="114" y="33"/>
                    <a:pt x="117" y="38"/>
                    <a:pt x="121" y="41"/>
                  </a:cubicBezTo>
                  <a:cubicBezTo>
                    <a:pt x="125" y="44"/>
                    <a:pt x="129" y="45"/>
                    <a:pt x="134" y="47"/>
                  </a:cubicBezTo>
                  <a:cubicBezTo>
                    <a:pt x="136" y="48"/>
                    <a:pt x="138" y="49"/>
                    <a:pt x="140" y="50"/>
                  </a:cubicBezTo>
                  <a:cubicBezTo>
                    <a:pt x="140" y="50"/>
                    <a:pt x="140" y="50"/>
                    <a:pt x="141" y="50"/>
                  </a:cubicBezTo>
                  <a:cubicBezTo>
                    <a:pt x="144" y="52"/>
                    <a:pt x="150" y="55"/>
                    <a:pt x="150" y="60"/>
                  </a:cubicBezTo>
                  <a:cubicBezTo>
                    <a:pt x="149" y="67"/>
                    <a:pt x="142" y="70"/>
                    <a:pt x="135" y="72"/>
                  </a:cubicBezTo>
                  <a:cubicBezTo>
                    <a:pt x="129" y="74"/>
                    <a:pt x="123" y="77"/>
                    <a:pt x="119" y="81"/>
                  </a:cubicBezTo>
                  <a:cubicBezTo>
                    <a:pt x="116" y="84"/>
                    <a:pt x="113" y="85"/>
                    <a:pt x="109" y="85"/>
                  </a:cubicBezTo>
                  <a:cubicBezTo>
                    <a:pt x="107" y="85"/>
                    <a:pt x="105" y="85"/>
                    <a:pt x="103" y="85"/>
                  </a:cubicBezTo>
                  <a:cubicBezTo>
                    <a:pt x="102" y="85"/>
                    <a:pt x="101" y="84"/>
                    <a:pt x="100" y="84"/>
                  </a:cubicBezTo>
                  <a:cubicBezTo>
                    <a:pt x="96" y="84"/>
                    <a:pt x="93" y="84"/>
                    <a:pt x="90" y="84"/>
                  </a:cubicBezTo>
                  <a:cubicBezTo>
                    <a:pt x="81" y="84"/>
                    <a:pt x="76" y="86"/>
                    <a:pt x="72" y="88"/>
                  </a:cubicBezTo>
                  <a:cubicBezTo>
                    <a:pt x="68" y="90"/>
                    <a:pt x="65" y="92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4" y="93"/>
                    <a:pt x="50" y="93"/>
                    <a:pt x="46" y="93"/>
                  </a:cubicBezTo>
                  <a:cubicBezTo>
                    <a:pt x="43" y="93"/>
                    <a:pt x="40" y="93"/>
                    <a:pt x="37" y="93"/>
                  </a:cubicBezTo>
                  <a:cubicBezTo>
                    <a:pt x="34" y="92"/>
                    <a:pt x="30" y="92"/>
                    <a:pt x="27" y="92"/>
                  </a:cubicBezTo>
                  <a:cubicBezTo>
                    <a:pt x="20" y="92"/>
                    <a:pt x="14" y="94"/>
                    <a:pt x="10" y="96"/>
                  </a:cubicBezTo>
                  <a:cubicBezTo>
                    <a:pt x="7" y="99"/>
                    <a:pt x="6" y="101"/>
                    <a:pt x="6" y="101"/>
                  </a:cubicBezTo>
                  <a:cubicBezTo>
                    <a:pt x="5" y="102"/>
                    <a:pt x="5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lose/>
                  <a:moveTo>
                    <a:pt x="4" y="13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9" y="92"/>
                    <a:pt x="15" y="88"/>
                    <a:pt x="27" y="88"/>
                  </a:cubicBezTo>
                  <a:cubicBezTo>
                    <a:pt x="30" y="88"/>
                    <a:pt x="34" y="89"/>
                    <a:pt x="38" y="89"/>
                  </a:cubicBezTo>
                  <a:cubicBezTo>
                    <a:pt x="40" y="90"/>
                    <a:pt x="43" y="90"/>
                    <a:pt x="46" y="90"/>
                  </a:cubicBezTo>
                  <a:cubicBezTo>
                    <a:pt x="50" y="90"/>
                    <a:pt x="54" y="90"/>
                    <a:pt x="57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64" y="89"/>
                    <a:pt x="67" y="87"/>
                    <a:pt x="70" y="85"/>
                  </a:cubicBezTo>
                  <a:cubicBezTo>
                    <a:pt x="75" y="83"/>
                    <a:pt x="80" y="80"/>
                    <a:pt x="90" y="80"/>
                  </a:cubicBezTo>
                  <a:cubicBezTo>
                    <a:pt x="93" y="80"/>
                    <a:pt x="97" y="80"/>
                    <a:pt x="100" y="81"/>
                  </a:cubicBezTo>
                  <a:cubicBezTo>
                    <a:pt x="101" y="81"/>
                    <a:pt x="102" y="81"/>
                    <a:pt x="103" y="81"/>
                  </a:cubicBezTo>
                  <a:cubicBezTo>
                    <a:pt x="105" y="82"/>
                    <a:pt x="107" y="82"/>
                    <a:pt x="109" y="82"/>
                  </a:cubicBezTo>
                  <a:cubicBezTo>
                    <a:pt x="112" y="82"/>
                    <a:pt x="114" y="81"/>
                    <a:pt x="116" y="79"/>
                  </a:cubicBezTo>
                  <a:cubicBezTo>
                    <a:pt x="121" y="74"/>
                    <a:pt x="128" y="71"/>
                    <a:pt x="134" y="69"/>
                  </a:cubicBezTo>
                  <a:cubicBezTo>
                    <a:pt x="141" y="66"/>
                    <a:pt x="146" y="64"/>
                    <a:pt x="146" y="60"/>
                  </a:cubicBezTo>
                  <a:cubicBezTo>
                    <a:pt x="147" y="57"/>
                    <a:pt x="142" y="55"/>
                    <a:pt x="139" y="54"/>
                  </a:cubicBezTo>
                  <a:cubicBezTo>
                    <a:pt x="139" y="53"/>
                    <a:pt x="139" y="53"/>
                    <a:pt x="138" y="53"/>
                  </a:cubicBezTo>
                  <a:cubicBezTo>
                    <a:pt x="136" y="52"/>
                    <a:pt x="134" y="51"/>
                    <a:pt x="133" y="51"/>
                  </a:cubicBezTo>
                  <a:cubicBezTo>
                    <a:pt x="128" y="49"/>
                    <a:pt x="123" y="47"/>
                    <a:pt x="119" y="44"/>
                  </a:cubicBezTo>
                  <a:cubicBezTo>
                    <a:pt x="114" y="40"/>
                    <a:pt x="111" y="35"/>
                    <a:pt x="109" y="29"/>
                  </a:cubicBezTo>
                  <a:cubicBezTo>
                    <a:pt x="106" y="24"/>
                    <a:pt x="104" y="19"/>
                    <a:pt x="99" y="16"/>
                  </a:cubicBezTo>
                  <a:cubicBezTo>
                    <a:pt x="96" y="14"/>
                    <a:pt x="93" y="14"/>
                    <a:pt x="89" y="14"/>
                  </a:cubicBezTo>
                  <a:cubicBezTo>
                    <a:pt x="87" y="14"/>
                    <a:pt x="85" y="14"/>
                    <a:pt x="84" y="14"/>
                  </a:cubicBezTo>
                  <a:cubicBezTo>
                    <a:pt x="81" y="15"/>
                    <a:pt x="80" y="15"/>
                    <a:pt x="78" y="16"/>
                  </a:cubicBezTo>
                  <a:cubicBezTo>
                    <a:pt x="74" y="17"/>
                    <a:pt x="71" y="18"/>
                    <a:pt x="67" y="18"/>
                  </a:cubicBezTo>
                  <a:cubicBezTo>
                    <a:pt x="65" y="18"/>
                    <a:pt x="64" y="18"/>
                    <a:pt x="62" y="18"/>
                  </a:cubicBezTo>
                  <a:cubicBezTo>
                    <a:pt x="58" y="16"/>
                    <a:pt x="54" y="14"/>
                    <a:pt x="52" y="11"/>
                  </a:cubicBezTo>
                  <a:cubicBezTo>
                    <a:pt x="49" y="9"/>
                    <a:pt x="46" y="7"/>
                    <a:pt x="43" y="6"/>
                  </a:cubicBezTo>
                  <a:cubicBezTo>
                    <a:pt x="38" y="4"/>
                    <a:pt x="33" y="3"/>
                    <a:pt x="27" y="3"/>
                  </a:cubicBezTo>
                  <a:cubicBezTo>
                    <a:pt x="21" y="3"/>
                    <a:pt x="10" y="5"/>
                    <a:pt x="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22"/>
            <p:cNvSpPr/>
            <p:nvPr/>
          </p:nvSpPr>
          <p:spPr bwMode="auto">
            <a:xfrm>
              <a:off x="5815013" y="1785938"/>
              <a:ext cx="57150" cy="673100"/>
            </a:xfrm>
            <a:custGeom>
              <a:avLst/>
              <a:gdLst>
                <a:gd name="T0" fmla="*/ 15 w 15"/>
                <a:gd name="T1" fmla="*/ 169 h 176"/>
                <a:gd name="T2" fmla="*/ 8 w 15"/>
                <a:gd name="T3" fmla="*/ 176 h 176"/>
                <a:gd name="T4" fmla="*/ 8 w 15"/>
                <a:gd name="T5" fmla="*/ 176 h 176"/>
                <a:gd name="T6" fmla="*/ 0 w 15"/>
                <a:gd name="T7" fmla="*/ 169 h 176"/>
                <a:gd name="T8" fmla="*/ 0 w 15"/>
                <a:gd name="T9" fmla="*/ 7 h 176"/>
                <a:gd name="T10" fmla="*/ 8 w 15"/>
                <a:gd name="T11" fmla="*/ 0 h 176"/>
                <a:gd name="T12" fmla="*/ 8 w 15"/>
                <a:gd name="T13" fmla="*/ 0 h 176"/>
                <a:gd name="T14" fmla="*/ 15 w 15"/>
                <a:gd name="T15" fmla="*/ 7 h 176"/>
                <a:gd name="T16" fmla="*/ 15 w 15"/>
                <a:gd name="T1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6">
                  <a:moveTo>
                    <a:pt x="15" y="169"/>
                  </a:moveTo>
                  <a:cubicBezTo>
                    <a:pt x="15" y="173"/>
                    <a:pt x="12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4" y="176"/>
                    <a:pt x="0" y="173"/>
                    <a:pt x="0" y="16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lnTo>
                    <a:pt x="15" y="16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23"/>
            <p:cNvSpPr/>
            <p:nvPr/>
          </p:nvSpPr>
          <p:spPr bwMode="auto">
            <a:xfrm>
              <a:off x="5834063" y="1785938"/>
              <a:ext cx="38100" cy="673100"/>
            </a:xfrm>
            <a:custGeom>
              <a:avLst/>
              <a:gdLst>
                <a:gd name="T0" fmla="*/ 3 w 10"/>
                <a:gd name="T1" fmla="*/ 0 h 176"/>
                <a:gd name="T2" fmla="*/ 0 w 10"/>
                <a:gd name="T3" fmla="*/ 0 h 176"/>
                <a:gd name="T4" fmla="*/ 4 w 10"/>
                <a:gd name="T5" fmla="*/ 7 h 176"/>
                <a:gd name="T6" fmla="*/ 4 w 10"/>
                <a:gd name="T7" fmla="*/ 169 h 176"/>
                <a:gd name="T8" fmla="*/ 0 w 10"/>
                <a:gd name="T9" fmla="*/ 175 h 176"/>
                <a:gd name="T10" fmla="*/ 3 w 10"/>
                <a:gd name="T11" fmla="*/ 176 h 176"/>
                <a:gd name="T12" fmla="*/ 10 w 10"/>
                <a:gd name="T13" fmla="*/ 169 h 176"/>
                <a:gd name="T14" fmla="*/ 10 w 10"/>
                <a:gd name="T15" fmla="*/ 7 h 176"/>
                <a:gd name="T16" fmla="*/ 3 w 10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6">
                  <a:moveTo>
                    <a:pt x="3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2" y="1"/>
                    <a:pt x="4" y="4"/>
                    <a:pt x="4" y="7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72"/>
                    <a:pt x="2" y="174"/>
                    <a:pt x="0" y="175"/>
                  </a:cubicBezTo>
                  <a:cubicBezTo>
                    <a:pt x="0" y="176"/>
                    <a:pt x="2" y="176"/>
                    <a:pt x="3" y="176"/>
                  </a:cubicBezTo>
                  <a:cubicBezTo>
                    <a:pt x="7" y="176"/>
                    <a:pt x="10" y="173"/>
                    <a:pt x="10" y="16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24"/>
            <p:cNvSpPr>
              <a:spLocks noEditPoints="1"/>
            </p:cNvSpPr>
            <p:nvPr/>
          </p:nvSpPr>
          <p:spPr bwMode="auto">
            <a:xfrm>
              <a:off x="5807076" y="1778000"/>
              <a:ext cx="73025" cy="687388"/>
            </a:xfrm>
            <a:custGeom>
              <a:avLst/>
              <a:gdLst>
                <a:gd name="T0" fmla="*/ 10 w 19"/>
                <a:gd name="T1" fmla="*/ 180 h 180"/>
                <a:gd name="T2" fmla="*/ 0 w 19"/>
                <a:gd name="T3" fmla="*/ 171 h 180"/>
                <a:gd name="T4" fmla="*/ 0 w 19"/>
                <a:gd name="T5" fmla="*/ 9 h 180"/>
                <a:gd name="T6" fmla="*/ 10 w 19"/>
                <a:gd name="T7" fmla="*/ 0 h 180"/>
                <a:gd name="T8" fmla="*/ 19 w 19"/>
                <a:gd name="T9" fmla="*/ 9 h 180"/>
                <a:gd name="T10" fmla="*/ 19 w 19"/>
                <a:gd name="T11" fmla="*/ 171 h 180"/>
                <a:gd name="T12" fmla="*/ 10 w 19"/>
                <a:gd name="T13" fmla="*/ 180 h 180"/>
                <a:gd name="T14" fmla="*/ 10 w 19"/>
                <a:gd name="T15" fmla="*/ 3 h 180"/>
                <a:gd name="T16" fmla="*/ 4 w 19"/>
                <a:gd name="T17" fmla="*/ 9 h 180"/>
                <a:gd name="T18" fmla="*/ 4 w 19"/>
                <a:gd name="T19" fmla="*/ 171 h 180"/>
                <a:gd name="T20" fmla="*/ 10 w 19"/>
                <a:gd name="T21" fmla="*/ 176 h 180"/>
                <a:gd name="T22" fmla="*/ 15 w 19"/>
                <a:gd name="T23" fmla="*/ 171 h 180"/>
                <a:gd name="T24" fmla="*/ 15 w 19"/>
                <a:gd name="T25" fmla="*/ 9 h 180"/>
                <a:gd name="T26" fmla="*/ 10 w 19"/>
                <a:gd name="T27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0">
                  <a:moveTo>
                    <a:pt x="10" y="180"/>
                  </a:moveTo>
                  <a:cubicBezTo>
                    <a:pt x="5" y="180"/>
                    <a:pt x="0" y="176"/>
                    <a:pt x="0" y="17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6"/>
                    <a:pt x="15" y="180"/>
                    <a:pt x="10" y="180"/>
                  </a:cubicBezTo>
                  <a:close/>
                  <a:moveTo>
                    <a:pt x="10" y="3"/>
                  </a:moveTo>
                  <a:cubicBezTo>
                    <a:pt x="6" y="3"/>
                    <a:pt x="4" y="6"/>
                    <a:pt x="4" y="9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4"/>
                    <a:pt x="6" y="176"/>
                    <a:pt x="10" y="176"/>
                  </a:cubicBezTo>
                  <a:cubicBezTo>
                    <a:pt x="13" y="176"/>
                    <a:pt x="15" y="174"/>
                    <a:pt x="15" y="17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3" y="3"/>
                    <a:pt x="10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25"/>
            <p:cNvSpPr>
              <a:spLocks noEditPoints="1"/>
            </p:cNvSpPr>
            <p:nvPr/>
          </p:nvSpPr>
          <p:spPr bwMode="auto">
            <a:xfrm>
              <a:off x="5743576" y="1858963"/>
              <a:ext cx="79375" cy="65088"/>
            </a:xfrm>
            <a:custGeom>
              <a:avLst/>
              <a:gdLst>
                <a:gd name="T0" fmla="*/ 8 w 21"/>
                <a:gd name="T1" fmla="*/ 17 h 17"/>
                <a:gd name="T2" fmla="*/ 0 w 21"/>
                <a:gd name="T3" fmla="*/ 8 h 17"/>
                <a:gd name="T4" fmla="*/ 8 w 21"/>
                <a:gd name="T5" fmla="*/ 0 h 17"/>
                <a:gd name="T6" fmla="*/ 20 w 21"/>
                <a:gd name="T7" fmla="*/ 7 h 17"/>
                <a:gd name="T8" fmla="*/ 21 w 21"/>
                <a:gd name="T9" fmla="*/ 8 h 17"/>
                <a:gd name="T10" fmla="*/ 20 w 21"/>
                <a:gd name="T11" fmla="*/ 9 h 17"/>
                <a:gd name="T12" fmla="*/ 8 w 21"/>
                <a:gd name="T13" fmla="*/ 17 h 17"/>
                <a:gd name="T14" fmla="*/ 8 w 21"/>
                <a:gd name="T15" fmla="*/ 3 h 17"/>
                <a:gd name="T16" fmla="*/ 4 w 21"/>
                <a:gd name="T17" fmla="*/ 8 h 17"/>
                <a:gd name="T18" fmla="*/ 8 w 21"/>
                <a:gd name="T19" fmla="*/ 13 h 17"/>
                <a:gd name="T20" fmla="*/ 17 w 21"/>
                <a:gd name="T21" fmla="*/ 8 h 17"/>
                <a:gd name="T22" fmla="*/ 8 w 21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9" y="6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11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4" y="11"/>
                    <a:pt x="17" y="8"/>
                  </a:cubicBezTo>
                  <a:cubicBezTo>
                    <a:pt x="14" y="6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26"/>
            <p:cNvSpPr/>
            <p:nvPr/>
          </p:nvSpPr>
          <p:spPr bwMode="auto">
            <a:xfrm>
              <a:off x="5807076" y="1881188"/>
              <a:ext cx="73025" cy="15875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27"/>
            <p:cNvSpPr>
              <a:spLocks noEditPoints="1"/>
            </p:cNvSpPr>
            <p:nvPr/>
          </p:nvSpPr>
          <p:spPr bwMode="auto">
            <a:xfrm>
              <a:off x="5743576" y="2195513"/>
              <a:ext cx="79375" cy="63500"/>
            </a:xfrm>
            <a:custGeom>
              <a:avLst/>
              <a:gdLst>
                <a:gd name="T0" fmla="*/ 8 w 21"/>
                <a:gd name="T1" fmla="*/ 17 h 17"/>
                <a:gd name="T2" fmla="*/ 0 w 21"/>
                <a:gd name="T3" fmla="*/ 8 h 17"/>
                <a:gd name="T4" fmla="*/ 8 w 21"/>
                <a:gd name="T5" fmla="*/ 0 h 17"/>
                <a:gd name="T6" fmla="*/ 20 w 21"/>
                <a:gd name="T7" fmla="*/ 7 h 17"/>
                <a:gd name="T8" fmla="*/ 21 w 21"/>
                <a:gd name="T9" fmla="*/ 8 h 17"/>
                <a:gd name="T10" fmla="*/ 20 w 21"/>
                <a:gd name="T11" fmla="*/ 9 h 17"/>
                <a:gd name="T12" fmla="*/ 8 w 21"/>
                <a:gd name="T13" fmla="*/ 17 h 17"/>
                <a:gd name="T14" fmla="*/ 8 w 21"/>
                <a:gd name="T15" fmla="*/ 3 h 17"/>
                <a:gd name="T16" fmla="*/ 4 w 21"/>
                <a:gd name="T17" fmla="*/ 8 h 17"/>
                <a:gd name="T18" fmla="*/ 8 w 21"/>
                <a:gd name="T19" fmla="*/ 13 h 17"/>
                <a:gd name="T20" fmla="*/ 17 w 21"/>
                <a:gd name="T21" fmla="*/ 8 h 17"/>
                <a:gd name="T22" fmla="*/ 8 w 21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9" y="6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11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4" y="10"/>
                    <a:pt x="17" y="8"/>
                  </a:cubicBezTo>
                  <a:cubicBezTo>
                    <a:pt x="14" y="6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28"/>
            <p:cNvSpPr/>
            <p:nvPr/>
          </p:nvSpPr>
          <p:spPr bwMode="auto">
            <a:xfrm>
              <a:off x="5807076" y="2217738"/>
              <a:ext cx="73025" cy="15875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29"/>
            <p:cNvSpPr/>
            <p:nvPr/>
          </p:nvSpPr>
          <p:spPr bwMode="auto">
            <a:xfrm>
              <a:off x="6064251" y="1943100"/>
              <a:ext cx="161925" cy="179388"/>
            </a:xfrm>
            <a:custGeom>
              <a:avLst/>
              <a:gdLst>
                <a:gd name="T0" fmla="*/ 43 w 43"/>
                <a:gd name="T1" fmla="*/ 44 h 47"/>
                <a:gd name="T2" fmla="*/ 43 w 43"/>
                <a:gd name="T3" fmla="*/ 46 h 47"/>
                <a:gd name="T4" fmla="*/ 41 w 43"/>
                <a:gd name="T5" fmla="*/ 47 h 47"/>
                <a:gd name="T6" fmla="*/ 2 w 43"/>
                <a:gd name="T7" fmla="*/ 47 h 47"/>
                <a:gd name="T8" fmla="*/ 0 w 43"/>
                <a:gd name="T9" fmla="*/ 46 h 47"/>
                <a:gd name="T10" fmla="*/ 0 w 43"/>
                <a:gd name="T11" fmla="*/ 44 h 47"/>
                <a:gd name="T12" fmla="*/ 20 w 43"/>
                <a:gd name="T13" fmla="*/ 1 h 47"/>
                <a:gd name="T14" fmla="*/ 22 w 43"/>
                <a:gd name="T15" fmla="*/ 0 h 47"/>
                <a:gd name="T16" fmla="*/ 23 w 43"/>
                <a:gd name="T17" fmla="*/ 1 h 47"/>
                <a:gd name="T18" fmla="*/ 43 w 43"/>
                <a:gd name="T1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43" y="44"/>
                  </a:moveTo>
                  <a:cubicBezTo>
                    <a:pt x="43" y="45"/>
                    <a:pt x="43" y="45"/>
                    <a:pt x="43" y="46"/>
                  </a:cubicBezTo>
                  <a:cubicBezTo>
                    <a:pt x="43" y="46"/>
                    <a:pt x="42" y="47"/>
                    <a:pt x="4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6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0"/>
                    <a:pt x="23" y="0"/>
                    <a:pt x="23" y="1"/>
                  </a:cubicBezTo>
                  <a:lnTo>
                    <a:pt x="43" y="44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30"/>
            <p:cNvSpPr/>
            <p:nvPr/>
          </p:nvSpPr>
          <p:spPr bwMode="auto">
            <a:xfrm>
              <a:off x="6132513" y="1943100"/>
              <a:ext cx="93663" cy="179388"/>
            </a:xfrm>
            <a:custGeom>
              <a:avLst/>
              <a:gdLst>
                <a:gd name="T0" fmla="*/ 25 w 25"/>
                <a:gd name="T1" fmla="*/ 44 h 47"/>
                <a:gd name="T2" fmla="*/ 5 w 25"/>
                <a:gd name="T3" fmla="*/ 1 h 47"/>
                <a:gd name="T4" fmla="*/ 4 w 25"/>
                <a:gd name="T5" fmla="*/ 0 h 47"/>
                <a:gd name="T6" fmla="*/ 2 w 25"/>
                <a:gd name="T7" fmla="*/ 1 h 47"/>
                <a:gd name="T8" fmla="*/ 0 w 25"/>
                <a:gd name="T9" fmla="*/ 6 h 47"/>
                <a:gd name="T10" fmla="*/ 17 w 25"/>
                <a:gd name="T11" fmla="*/ 44 h 47"/>
                <a:gd name="T12" fmla="*/ 17 w 25"/>
                <a:gd name="T13" fmla="*/ 46 h 47"/>
                <a:gd name="T14" fmla="*/ 16 w 25"/>
                <a:gd name="T15" fmla="*/ 47 h 47"/>
                <a:gd name="T16" fmla="*/ 23 w 25"/>
                <a:gd name="T17" fmla="*/ 47 h 47"/>
                <a:gd name="T18" fmla="*/ 25 w 25"/>
                <a:gd name="T19" fmla="*/ 46 h 47"/>
                <a:gd name="T20" fmla="*/ 25 w 25"/>
                <a:gd name="T2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7">
                  <a:moveTo>
                    <a:pt x="25" y="44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8" y="45"/>
                    <a:pt x="17" y="46"/>
                  </a:cubicBezTo>
                  <a:cubicBezTo>
                    <a:pt x="17" y="46"/>
                    <a:pt x="16" y="47"/>
                    <a:pt x="16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25" y="45"/>
                    <a:pt x="25" y="45"/>
                    <a:pt x="25" y="44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31"/>
            <p:cNvSpPr>
              <a:spLocks noEditPoints="1"/>
            </p:cNvSpPr>
            <p:nvPr/>
          </p:nvSpPr>
          <p:spPr bwMode="auto">
            <a:xfrm>
              <a:off x="6056313" y="1935163"/>
              <a:ext cx="177800" cy="195263"/>
            </a:xfrm>
            <a:custGeom>
              <a:avLst/>
              <a:gdLst>
                <a:gd name="T0" fmla="*/ 43 w 47"/>
                <a:gd name="T1" fmla="*/ 51 h 51"/>
                <a:gd name="T2" fmla="*/ 4 w 47"/>
                <a:gd name="T3" fmla="*/ 51 h 51"/>
                <a:gd name="T4" fmla="*/ 1 w 47"/>
                <a:gd name="T5" fmla="*/ 49 h 51"/>
                <a:gd name="T6" fmla="*/ 0 w 47"/>
                <a:gd name="T7" fmla="*/ 45 h 51"/>
                <a:gd name="T8" fmla="*/ 20 w 47"/>
                <a:gd name="T9" fmla="*/ 2 h 51"/>
                <a:gd name="T10" fmla="*/ 24 w 47"/>
                <a:gd name="T11" fmla="*/ 0 h 51"/>
                <a:gd name="T12" fmla="*/ 27 w 47"/>
                <a:gd name="T13" fmla="*/ 2 h 51"/>
                <a:gd name="T14" fmla="*/ 47 w 47"/>
                <a:gd name="T15" fmla="*/ 45 h 51"/>
                <a:gd name="T16" fmla="*/ 46 w 47"/>
                <a:gd name="T17" fmla="*/ 49 h 51"/>
                <a:gd name="T18" fmla="*/ 43 w 47"/>
                <a:gd name="T19" fmla="*/ 51 h 51"/>
                <a:gd name="T20" fmla="*/ 24 w 47"/>
                <a:gd name="T21" fmla="*/ 4 h 51"/>
                <a:gd name="T22" fmla="*/ 23 w 47"/>
                <a:gd name="T23" fmla="*/ 4 h 51"/>
                <a:gd name="T24" fmla="*/ 4 w 47"/>
                <a:gd name="T25" fmla="*/ 47 h 51"/>
                <a:gd name="T26" fmla="*/ 4 w 47"/>
                <a:gd name="T27" fmla="*/ 47 h 51"/>
                <a:gd name="T28" fmla="*/ 4 w 47"/>
                <a:gd name="T29" fmla="*/ 47 h 51"/>
                <a:gd name="T30" fmla="*/ 43 w 47"/>
                <a:gd name="T31" fmla="*/ 47 h 51"/>
                <a:gd name="T32" fmla="*/ 43 w 47"/>
                <a:gd name="T33" fmla="*/ 47 h 51"/>
                <a:gd name="T34" fmla="*/ 43 w 47"/>
                <a:gd name="T35" fmla="*/ 47 h 51"/>
                <a:gd name="T36" fmla="*/ 24 w 47"/>
                <a:gd name="T37" fmla="*/ 4 h 51"/>
                <a:gd name="T38" fmla="*/ 24 w 47"/>
                <a:gd name="T3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1">
                  <a:moveTo>
                    <a:pt x="43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2" y="51"/>
                    <a:pt x="1" y="50"/>
                    <a:pt x="1" y="49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7"/>
                    <a:pt x="47" y="48"/>
                    <a:pt x="46" y="49"/>
                  </a:cubicBezTo>
                  <a:cubicBezTo>
                    <a:pt x="46" y="50"/>
                    <a:pt x="45" y="51"/>
                    <a:pt x="43" y="51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32"/>
            <p:cNvSpPr/>
            <p:nvPr/>
          </p:nvSpPr>
          <p:spPr bwMode="auto">
            <a:xfrm>
              <a:off x="6108701" y="1943100"/>
              <a:ext cx="76200" cy="92075"/>
            </a:xfrm>
            <a:custGeom>
              <a:avLst/>
              <a:gdLst>
                <a:gd name="T0" fmla="*/ 11 w 20"/>
                <a:gd name="T1" fmla="*/ 1 h 24"/>
                <a:gd name="T2" fmla="*/ 10 w 20"/>
                <a:gd name="T3" fmla="*/ 0 h 24"/>
                <a:gd name="T4" fmla="*/ 8 w 20"/>
                <a:gd name="T5" fmla="*/ 1 h 24"/>
                <a:gd name="T6" fmla="*/ 0 w 20"/>
                <a:gd name="T7" fmla="*/ 18 h 24"/>
                <a:gd name="T8" fmla="*/ 3 w 20"/>
                <a:gd name="T9" fmla="*/ 22 h 24"/>
                <a:gd name="T10" fmla="*/ 5 w 20"/>
                <a:gd name="T11" fmla="*/ 23 h 24"/>
                <a:gd name="T12" fmla="*/ 6 w 20"/>
                <a:gd name="T13" fmla="*/ 22 h 24"/>
                <a:gd name="T14" fmla="*/ 8 w 20"/>
                <a:gd name="T15" fmla="*/ 19 h 24"/>
                <a:gd name="T16" fmla="*/ 10 w 20"/>
                <a:gd name="T17" fmla="*/ 18 h 24"/>
                <a:gd name="T18" fmla="*/ 11 w 20"/>
                <a:gd name="T19" fmla="*/ 18 h 24"/>
                <a:gd name="T20" fmla="*/ 16 w 20"/>
                <a:gd name="T21" fmla="*/ 23 h 24"/>
                <a:gd name="T22" fmla="*/ 18 w 20"/>
                <a:gd name="T23" fmla="*/ 23 h 24"/>
                <a:gd name="T24" fmla="*/ 19 w 20"/>
                <a:gd name="T25" fmla="*/ 23 h 24"/>
                <a:gd name="T26" fmla="*/ 20 w 20"/>
                <a:gd name="T27" fmla="*/ 20 h 24"/>
                <a:gd name="T28" fmla="*/ 11 w 20"/>
                <a:gd name="T2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4">
                  <a:moveTo>
                    <a:pt x="11" y="1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3"/>
                    <a:pt x="5" y="23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7" y="24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133"/>
            <p:cNvSpPr/>
            <p:nvPr/>
          </p:nvSpPr>
          <p:spPr bwMode="auto">
            <a:xfrm>
              <a:off x="6132513" y="1943100"/>
              <a:ext cx="52388" cy="92075"/>
            </a:xfrm>
            <a:custGeom>
              <a:avLst/>
              <a:gdLst>
                <a:gd name="T0" fmla="*/ 4 w 14"/>
                <a:gd name="T1" fmla="*/ 0 h 24"/>
                <a:gd name="T2" fmla="*/ 2 w 14"/>
                <a:gd name="T3" fmla="*/ 1 h 24"/>
                <a:gd name="T4" fmla="*/ 2 w 14"/>
                <a:gd name="T5" fmla="*/ 1 h 24"/>
                <a:gd name="T6" fmla="*/ 0 w 14"/>
                <a:gd name="T7" fmla="*/ 6 h 24"/>
                <a:gd name="T8" fmla="*/ 6 w 14"/>
                <a:gd name="T9" fmla="*/ 19 h 24"/>
                <a:gd name="T10" fmla="*/ 10 w 14"/>
                <a:gd name="T11" fmla="*/ 23 h 24"/>
                <a:gd name="T12" fmla="*/ 12 w 14"/>
                <a:gd name="T13" fmla="*/ 23 h 24"/>
                <a:gd name="T14" fmla="*/ 13 w 14"/>
                <a:gd name="T15" fmla="*/ 23 h 24"/>
                <a:gd name="T16" fmla="*/ 14 w 14"/>
                <a:gd name="T17" fmla="*/ 20 h 24"/>
                <a:gd name="T18" fmla="*/ 5 w 14"/>
                <a:gd name="T19" fmla="*/ 1 h 24"/>
                <a:gd name="T20" fmla="*/ 4 w 14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34"/>
            <p:cNvSpPr>
              <a:spLocks noEditPoints="1"/>
            </p:cNvSpPr>
            <p:nvPr/>
          </p:nvSpPr>
          <p:spPr bwMode="auto">
            <a:xfrm>
              <a:off x="6102351" y="1935163"/>
              <a:ext cx="90488" cy="103188"/>
            </a:xfrm>
            <a:custGeom>
              <a:avLst/>
              <a:gdLst>
                <a:gd name="T0" fmla="*/ 19 w 24"/>
                <a:gd name="T1" fmla="*/ 27 h 27"/>
                <a:gd name="T2" fmla="*/ 17 w 24"/>
                <a:gd name="T3" fmla="*/ 26 h 27"/>
                <a:gd name="T4" fmla="*/ 12 w 24"/>
                <a:gd name="T5" fmla="*/ 22 h 27"/>
                <a:gd name="T6" fmla="*/ 12 w 24"/>
                <a:gd name="T7" fmla="*/ 22 h 27"/>
                <a:gd name="T8" fmla="*/ 12 w 24"/>
                <a:gd name="T9" fmla="*/ 22 h 27"/>
                <a:gd name="T10" fmla="*/ 10 w 24"/>
                <a:gd name="T11" fmla="*/ 25 h 27"/>
                <a:gd name="T12" fmla="*/ 7 w 24"/>
                <a:gd name="T13" fmla="*/ 26 h 27"/>
                <a:gd name="T14" fmla="*/ 4 w 24"/>
                <a:gd name="T15" fmla="*/ 25 h 27"/>
                <a:gd name="T16" fmla="*/ 1 w 24"/>
                <a:gd name="T17" fmla="*/ 21 h 27"/>
                <a:gd name="T18" fmla="*/ 1 w 24"/>
                <a:gd name="T19" fmla="*/ 19 h 27"/>
                <a:gd name="T20" fmla="*/ 8 w 24"/>
                <a:gd name="T21" fmla="*/ 2 h 27"/>
                <a:gd name="T22" fmla="*/ 12 w 24"/>
                <a:gd name="T23" fmla="*/ 0 h 27"/>
                <a:gd name="T24" fmla="*/ 15 w 24"/>
                <a:gd name="T25" fmla="*/ 2 h 27"/>
                <a:gd name="T26" fmla="*/ 24 w 24"/>
                <a:gd name="T27" fmla="*/ 22 h 27"/>
                <a:gd name="T28" fmla="*/ 24 w 24"/>
                <a:gd name="T29" fmla="*/ 23 h 27"/>
                <a:gd name="T30" fmla="*/ 22 w 24"/>
                <a:gd name="T31" fmla="*/ 25 h 27"/>
                <a:gd name="T32" fmla="*/ 20 w 24"/>
                <a:gd name="T33" fmla="*/ 27 h 27"/>
                <a:gd name="T34" fmla="*/ 19 w 24"/>
                <a:gd name="T35" fmla="*/ 27 h 27"/>
                <a:gd name="T36" fmla="*/ 12 w 24"/>
                <a:gd name="T37" fmla="*/ 18 h 27"/>
                <a:gd name="T38" fmla="*/ 14 w 24"/>
                <a:gd name="T39" fmla="*/ 19 h 27"/>
                <a:gd name="T40" fmla="*/ 19 w 24"/>
                <a:gd name="T41" fmla="*/ 24 h 27"/>
                <a:gd name="T42" fmla="*/ 19 w 24"/>
                <a:gd name="T43" fmla="*/ 24 h 27"/>
                <a:gd name="T44" fmla="*/ 19 w 24"/>
                <a:gd name="T45" fmla="*/ 24 h 27"/>
                <a:gd name="T46" fmla="*/ 19 w 24"/>
                <a:gd name="T47" fmla="*/ 24 h 27"/>
                <a:gd name="T48" fmla="*/ 20 w 24"/>
                <a:gd name="T49" fmla="*/ 22 h 27"/>
                <a:gd name="T50" fmla="*/ 12 w 24"/>
                <a:gd name="T51" fmla="*/ 4 h 27"/>
                <a:gd name="T52" fmla="*/ 11 w 24"/>
                <a:gd name="T53" fmla="*/ 4 h 27"/>
                <a:gd name="T54" fmla="*/ 4 w 24"/>
                <a:gd name="T55" fmla="*/ 20 h 27"/>
                <a:gd name="T56" fmla="*/ 7 w 24"/>
                <a:gd name="T57" fmla="*/ 23 h 27"/>
                <a:gd name="T58" fmla="*/ 7 w 24"/>
                <a:gd name="T59" fmla="*/ 23 h 27"/>
                <a:gd name="T60" fmla="*/ 7 w 24"/>
                <a:gd name="T61" fmla="*/ 23 h 27"/>
                <a:gd name="T62" fmla="*/ 9 w 24"/>
                <a:gd name="T63" fmla="*/ 20 h 27"/>
                <a:gd name="T64" fmla="*/ 11 w 24"/>
                <a:gd name="T65" fmla="*/ 18 h 27"/>
                <a:gd name="T66" fmla="*/ 12 w 24"/>
                <a:gd name="T6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7">
                  <a:moveTo>
                    <a:pt x="19" y="27"/>
                  </a:moveTo>
                  <a:cubicBezTo>
                    <a:pt x="18" y="27"/>
                    <a:pt x="18" y="27"/>
                    <a:pt x="17" y="2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ubicBezTo>
                    <a:pt x="6" y="26"/>
                    <a:pt x="5" y="26"/>
                    <a:pt x="4" y="2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1" y="1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3"/>
                    <a:pt x="24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1" y="27"/>
                    <a:pt x="20" y="27"/>
                  </a:cubicBezTo>
                  <a:cubicBezTo>
                    <a:pt x="20" y="27"/>
                    <a:pt x="20" y="27"/>
                    <a:pt x="19" y="27"/>
                  </a:cubicBezTo>
                  <a:close/>
                  <a:moveTo>
                    <a:pt x="12" y="18"/>
                  </a:moveTo>
                  <a:cubicBezTo>
                    <a:pt x="13" y="18"/>
                    <a:pt x="14" y="18"/>
                    <a:pt x="14" y="1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135"/>
            <p:cNvSpPr/>
            <p:nvPr/>
          </p:nvSpPr>
          <p:spPr bwMode="auto">
            <a:xfrm>
              <a:off x="5932488" y="1919288"/>
              <a:ext cx="184150" cy="203200"/>
            </a:xfrm>
            <a:custGeom>
              <a:avLst/>
              <a:gdLst>
                <a:gd name="T0" fmla="*/ 49 w 49"/>
                <a:gd name="T1" fmla="*/ 50 h 53"/>
                <a:gd name="T2" fmla="*/ 48 w 49"/>
                <a:gd name="T3" fmla="*/ 52 h 53"/>
                <a:gd name="T4" fmla="*/ 47 w 49"/>
                <a:gd name="T5" fmla="*/ 53 h 53"/>
                <a:gd name="T6" fmla="*/ 2 w 49"/>
                <a:gd name="T7" fmla="*/ 53 h 53"/>
                <a:gd name="T8" fmla="*/ 0 w 49"/>
                <a:gd name="T9" fmla="*/ 52 h 53"/>
                <a:gd name="T10" fmla="*/ 0 w 49"/>
                <a:gd name="T11" fmla="*/ 50 h 53"/>
                <a:gd name="T12" fmla="*/ 22 w 49"/>
                <a:gd name="T13" fmla="*/ 1 h 53"/>
                <a:gd name="T14" fmla="*/ 24 w 49"/>
                <a:gd name="T15" fmla="*/ 0 h 53"/>
                <a:gd name="T16" fmla="*/ 26 w 49"/>
                <a:gd name="T17" fmla="*/ 1 h 53"/>
                <a:gd name="T18" fmla="*/ 49 w 49"/>
                <a:gd name="T1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3">
                  <a:moveTo>
                    <a:pt x="49" y="50"/>
                  </a:moveTo>
                  <a:cubicBezTo>
                    <a:pt x="49" y="50"/>
                    <a:pt x="49" y="51"/>
                    <a:pt x="48" y="52"/>
                  </a:cubicBezTo>
                  <a:cubicBezTo>
                    <a:pt x="48" y="52"/>
                    <a:pt x="47" y="53"/>
                    <a:pt x="4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49" y="5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136"/>
            <p:cNvSpPr/>
            <p:nvPr/>
          </p:nvSpPr>
          <p:spPr bwMode="auto">
            <a:xfrm>
              <a:off x="6007101" y="1919288"/>
              <a:ext cx="109538" cy="203200"/>
            </a:xfrm>
            <a:custGeom>
              <a:avLst/>
              <a:gdLst>
                <a:gd name="T0" fmla="*/ 29 w 29"/>
                <a:gd name="T1" fmla="*/ 50 h 53"/>
                <a:gd name="T2" fmla="*/ 6 w 29"/>
                <a:gd name="T3" fmla="*/ 1 h 53"/>
                <a:gd name="T4" fmla="*/ 4 w 29"/>
                <a:gd name="T5" fmla="*/ 0 h 53"/>
                <a:gd name="T6" fmla="*/ 2 w 29"/>
                <a:gd name="T7" fmla="*/ 1 h 53"/>
                <a:gd name="T8" fmla="*/ 0 w 29"/>
                <a:gd name="T9" fmla="*/ 5 h 53"/>
                <a:gd name="T10" fmla="*/ 21 w 29"/>
                <a:gd name="T11" fmla="*/ 50 h 53"/>
                <a:gd name="T12" fmla="*/ 21 w 29"/>
                <a:gd name="T13" fmla="*/ 52 h 53"/>
                <a:gd name="T14" fmla="*/ 19 w 29"/>
                <a:gd name="T15" fmla="*/ 53 h 53"/>
                <a:gd name="T16" fmla="*/ 27 w 29"/>
                <a:gd name="T17" fmla="*/ 53 h 53"/>
                <a:gd name="T18" fmla="*/ 28 w 29"/>
                <a:gd name="T19" fmla="*/ 52 h 53"/>
                <a:gd name="T20" fmla="*/ 29 w 29"/>
                <a:gd name="T21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3">
                  <a:moveTo>
                    <a:pt x="29" y="5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1"/>
                    <a:pt x="21" y="52"/>
                  </a:cubicBezTo>
                  <a:cubicBezTo>
                    <a:pt x="20" y="52"/>
                    <a:pt x="20" y="53"/>
                    <a:pt x="19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8" y="52"/>
                    <a:pt x="28" y="52"/>
                  </a:cubicBezTo>
                  <a:cubicBezTo>
                    <a:pt x="29" y="51"/>
                    <a:pt x="29" y="50"/>
                    <a:pt x="29" y="5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137"/>
            <p:cNvSpPr>
              <a:spLocks noEditPoints="1"/>
            </p:cNvSpPr>
            <p:nvPr/>
          </p:nvSpPr>
          <p:spPr bwMode="auto">
            <a:xfrm>
              <a:off x="5924551" y="1912938"/>
              <a:ext cx="200025" cy="217488"/>
            </a:xfrm>
            <a:custGeom>
              <a:avLst/>
              <a:gdLst>
                <a:gd name="T0" fmla="*/ 49 w 53"/>
                <a:gd name="T1" fmla="*/ 57 h 57"/>
                <a:gd name="T2" fmla="*/ 4 w 53"/>
                <a:gd name="T3" fmla="*/ 57 h 57"/>
                <a:gd name="T4" fmla="*/ 0 w 53"/>
                <a:gd name="T5" fmla="*/ 55 h 57"/>
                <a:gd name="T6" fmla="*/ 0 w 53"/>
                <a:gd name="T7" fmla="*/ 51 h 57"/>
                <a:gd name="T8" fmla="*/ 23 w 53"/>
                <a:gd name="T9" fmla="*/ 2 h 57"/>
                <a:gd name="T10" fmla="*/ 26 w 53"/>
                <a:gd name="T11" fmla="*/ 0 h 57"/>
                <a:gd name="T12" fmla="*/ 30 w 53"/>
                <a:gd name="T13" fmla="*/ 2 h 57"/>
                <a:gd name="T14" fmla="*/ 52 w 53"/>
                <a:gd name="T15" fmla="*/ 51 h 57"/>
                <a:gd name="T16" fmla="*/ 52 w 53"/>
                <a:gd name="T17" fmla="*/ 55 h 57"/>
                <a:gd name="T18" fmla="*/ 49 w 53"/>
                <a:gd name="T19" fmla="*/ 57 h 57"/>
                <a:gd name="T20" fmla="*/ 26 w 53"/>
                <a:gd name="T21" fmla="*/ 4 h 57"/>
                <a:gd name="T22" fmla="*/ 26 w 53"/>
                <a:gd name="T23" fmla="*/ 4 h 57"/>
                <a:gd name="T24" fmla="*/ 3 w 53"/>
                <a:gd name="T25" fmla="*/ 53 h 57"/>
                <a:gd name="T26" fmla="*/ 3 w 53"/>
                <a:gd name="T27" fmla="*/ 53 h 57"/>
                <a:gd name="T28" fmla="*/ 4 w 53"/>
                <a:gd name="T29" fmla="*/ 53 h 57"/>
                <a:gd name="T30" fmla="*/ 49 w 53"/>
                <a:gd name="T31" fmla="*/ 53 h 57"/>
                <a:gd name="T32" fmla="*/ 49 w 53"/>
                <a:gd name="T33" fmla="*/ 53 h 57"/>
                <a:gd name="T34" fmla="*/ 49 w 53"/>
                <a:gd name="T35" fmla="*/ 53 h 57"/>
                <a:gd name="T36" fmla="*/ 26 w 53"/>
                <a:gd name="T37" fmla="*/ 4 h 57"/>
                <a:gd name="T38" fmla="*/ 26 w 53"/>
                <a:gd name="T3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7">
                  <a:moveTo>
                    <a:pt x="49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1" y="56"/>
                    <a:pt x="0" y="55"/>
                  </a:cubicBezTo>
                  <a:cubicBezTo>
                    <a:pt x="0" y="54"/>
                    <a:pt x="0" y="52"/>
                    <a:pt x="0" y="5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5" y="0"/>
                    <a:pt x="26" y="0"/>
                  </a:cubicBezTo>
                  <a:cubicBezTo>
                    <a:pt x="28" y="0"/>
                    <a:pt x="29" y="1"/>
                    <a:pt x="30" y="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52"/>
                    <a:pt x="53" y="54"/>
                    <a:pt x="52" y="55"/>
                  </a:cubicBezTo>
                  <a:cubicBezTo>
                    <a:pt x="51" y="56"/>
                    <a:pt x="50" y="57"/>
                    <a:pt x="49" y="57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3"/>
                    <a:pt x="4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38"/>
            <p:cNvSpPr/>
            <p:nvPr/>
          </p:nvSpPr>
          <p:spPr bwMode="auto">
            <a:xfrm>
              <a:off x="5984876" y="1919288"/>
              <a:ext cx="82550" cy="100013"/>
            </a:xfrm>
            <a:custGeom>
              <a:avLst/>
              <a:gdLst>
                <a:gd name="T0" fmla="*/ 12 w 22"/>
                <a:gd name="T1" fmla="*/ 1 h 26"/>
                <a:gd name="T2" fmla="*/ 10 w 22"/>
                <a:gd name="T3" fmla="*/ 0 h 26"/>
                <a:gd name="T4" fmla="*/ 8 w 22"/>
                <a:gd name="T5" fmla="*/ 1 h 26"/>
                <a:gd name="T6" fmla="*/ 0 w 22"/>
                <a:gd name="T7" fmla="*/ 20 h 26"/>
                <a:gd name="T8" fmla="*/ 3 w 22"/>
                <a:gd name="T9" fmla="*/ 25 h 26"/>
                <a:gd name="T10" fmla="*/ 5 w 22"/>
                <a:gd name="T11" fmla="*/ 25 h 26"/>
                <a:gd name="T12" fmla="*/ 7 w 22"/>
                <a:gd name="T13" fmla="*/ 24 h 26"/>
                <a:gd name="T14" fmla="*/ 9 w 22"/>
                <a:gd name="T15" fmla="*/ 21 h 26"/>
                <a:gd name="T16" fmla="*/ 10 w 22"/>
                <a:gd name="T17" fmla="*/ 20 h 26"/>
                <a:gd name="T18" fmla="*/ 12 w 22"/>
                <a:gd name="T19" fmla="*/ 20 h 26"/>
                <a:gd name="T20" fmla="*/ 18 w 22"/>
                <a:gd name="T21" fmla="*/ 26 h 26"/>
                <a:gd name="T22" fmla="*/ 19 w 22"/>
                <a:gd name="T23" fmla="*/ 26 h 26"/>
                <a:gd name="T24" fmla="*/ 21 w 22"/>
                <a:gd name="T25" fmla="*/ 25 h 26"/>
                <a:gd name="T26" fmla="*/ 22 w 22"/>
                <a:gd name="T27" fmla="*/ 23 h 26"/>
                <a:gd name="T28" fmla="*/ 12 w 22"/>
                <a:gd name="T2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6">
                  <a:moveTo>
                    <a:pt x="12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5" y="25"/>
                  </a:cubicBezTo>
                  <a:cubicBezTo>
                    <a:pt x="6" y="25"/>
                    <a:pt x="6" y="25"/>
                    <a:pt x="7" y="2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2" y="23"/>
                    <a:pt x="22" y="23"/>
                    <a:pt x="22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139"/>
            <p:cNvSpPr/>
            <p:nvPr/>
          </p:nvSpPr>
          <p:spPr bwMode="auto">
            <a:xfrm>
              <a:off x="6007101" y="1919288"/>
              <a:ext cx="60325" cy="100013"/>
            </a:xfrm>
            <a:custGeom>
              <a:avLst/>
              <a:gdLst>
                <a:gd name="T0" fmla="*/ 0 w 16"/>
                <a:gd name="T1" fmla="*/ 5 h 26"/>
                <a:gd name="T2" fmla="*/ 9 w 16"/>
                <a:gd name="T3" fmla="*/ 23 h 26"/>
                <a:gd name="T4" fmla="*/ 12 w 16"/>
                <a:gd name="T5" fmla="*/ 26 h 26"/>
                <a:gd name="T6" fmla="*/ 13 w 16"/>
                <a:gd name="T7" fmla="*/ 26 h 26"/>
                <a:gd name="T8" fmla="*/ 15 w 16"/>
                <a:gd name="T9" fmla="*/ 25 h 26"/>
                <a:gd name="T10" fmla="*/ 16 w 16"/>
                <a:gd name="T11" fmla="*/ 23 h 26"/>
                <a:gd name="T12" fmla="*/ 6 w 16"/>
                <a:gd name="T13" fmla="*/ 1 h 26"/>
                <a:gd name="T14" fmla="*/ 4 w 16"/>
                <a:gd name="T15" fmla="*/ 0 h 26"/>
                <a:gd name="T16" fmla="*/ 3 w 16"/>
                <a:gd name="T17" fmla="*/ 0 h 26"/>
                <a:gd name="T18" fmla="*/ 2 w 16"/>
                <a:gd name="T19" fmla="*/ 1 h 26"/>
                <a:gd name="T20" fmla="*/ 0 w 16"/>
                <a:gd name="T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0" y="5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5" y="26"/>
                    <a:pt x="15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140"/>
            <p:cNvSpPr>
              <a:spLocks noEditPoints="1"/>
            </p:cNvSpPr>
            <p:nvPr/>
          </p:nvSpPr>
          <p:spPr bwMode="auto">
            <a:xfrm>
              <a:off x="5976938" y="1912938"/>
              <a:ext cx="98425" cy="114300"/>
            </a:xfrm>
            <a:custGeom>
              <a:avLst/>
              <a:gdLst>
                <a:gd name="T0" fmla="*/ 21 w 26"/>
                <a:gd name="T1" fmla="*/ 30 h 30"/>
                <a:gd name="T2" fmla="*/ 21 w 26"/>
                <a:gd name="T3" fmla="*/ 30 h 30"/>
                <a:gd name="T4" fmla="*/ 18 w 26"/>
                <a:gd name="T5" fmla="*/ 29 h 30"/>
                <a:gd name="T6" fmla="*/ 13 w 26"/>
                <a:gd name="T7" fmla="*/ 24 h 30"/>
                <a:gd name="T8" fmla="*/ 13 w 26"/>
                <a:gd name="T9" fmla="*/ 24 h 30"/>
                <a:gd name="T10" fmla="*/ 12 w 26"/>
                <a:gd name="T11" fmla="*/ 24 h 30"/>
                <a:gd name="T12" fmla="*/ 10 w 26"/>
                <a:gd name="T13" fmla="*/ 27 h 30"/>
                <a:gd name="T14" fmla="*/ 7 w 26"/>
                <a:gd name="T15" fmla="*/ 29 h 30"/>
                <a:gd name="T16" fmla="*/ 4 w 26"/>
                <a:gd name="T17" fmla="*/ 28 h 30"/>
                <a:gd name="T18" fmla="*/ 0 w 26"/>
                <a:gd name="T19" fmla="*/ 23 h 30"/>
                <a:gd name="T20" fmla="*/ 0 w 26"/>
                <a:gd name="T21" fmla="*/ 21 h 30"/>
                <a:gd name="T22" fmla="*/ 9 w 26"/>
                <a:gd name="T23" fmla="*/ 2 h 30"/>
                <a:gd name="T24" fmla="*/ 12 w 26"/>
                <a:gd name="T25" fmla="*/ 0 h 30"/>
                <a:gd name="T26" fmla="*/ 16 w 26"/>
                <a:gd name="T27" fmla="*/ 2 h 30"/>
                <a:gd name="T28" fmla="*/ 26 w 26"/>
                <a:gd name="T29" fmla="*/ 24 h 30"/>
                <a:gd name="T30" fmla="*/ 26 w 26"/>
                <a:gd name="T31" fmla="*/ 26 h 30"/>
                <a:gd name="T32" fmla="*/ 24 w 26"/>
                <a:gd name="T33" fmla="*/ 28 h 30"/>
                <a:gd name="T34" fmla="*/ 22 w 26"/>
                <a:gd name="T35" fmla="*/ 30 h 30"/>
                <a:gd name="T36" fmla="*/ 21 w 26"/>
                <a:gd name="T37" fmla="*/ 30 h 30"/>
                <a:gd name="T38" fmla="*/ 13 w 26"/>
                <a:gd name="T39" fmla="*/ 20 h 30"/>
                <a:gd name="T40" fmla="*/ 15 w 26"/>
                <a:gd name="T41" fmla="*/ 21 h 30"/>
                <a:gd name="T42" fmla="*/ 21 w 26"/>
                <a:gd name="T43" fmla="*/ 26 h 30"/>
                <a:gd name="T44" fmla="*/ 21 w 26"/>
                <a:gd name="T45" fmla="*/ 27 h 30"/>
                <a:gd name="T46" fmla="*/ 21 w 26"/>
                <a:gd name="T47" fmla="*/ 27 h 30"/>
                <a:gd name="T48" fmla="*/ 21 w 26"/>
                <a:gd name="T49" fmla="*/ 26 h 30"/>
                <a:gd name="T50" fmla="*/ 22 w 26"/>
                <a:gd name="T51" fmla="*/ 25 h 30"/>
                <a:gd name="T52" fmla="*/ 12 w 26"/>
                <a:gd name="T53" fmla="*/ 4 h 30"/>
                <a:gd name="T54" fmla="*/ 12 w 26"/>
                <a:gd name="T55" fmla="*/ 4 h 30"/>
                <a:gd name="T56" fmla="*/ 4 w 26"/>
                <a:gd name="T57" fmla="*/ 22 h 30"/>
                <a:gd name="T58" fmla="*/ 7 w 26"/>
                <a:gd name="T59" fmla="*/ 25 h 30"/>
                <a:gd name="T60" fmla="*/ 7 w 26"/>
                <a:gd name="T61" fmla="*/ 26 h 30"/>
                <a:gd name="T62" fmla="*/ 7 w 26"/>
                <a:gd name="T63" fmla="*/ 25 h 30"/>
                <a:gd name="T64" fmla="*/ 9 w 26"/>
                <a:gd name="T65" fmla="*/ 22 h 30"/>
                <a:gd name="T66" fmla="*/ 12 w 26"/>
                <a:gd name="T67" fmla="*/ 20 h 30"/>
                <a:gd name="T68" fmla="*/ 13 w 26"/>
                <a:gd name="T6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0"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9" y="30"/>
                    <a:pt x="18" y="29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29"/>
                    <a:pt x="5" y="29"/>
                    <a:pt x="4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3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13" y="20"/>
                  </a:moveTo>
                  <a:cubicBezTo>
                    <a:pt x="14" y="20"/>
                    <a:pt x="14" y="21"/>
                    <a:pt x="15" y="21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1" y="20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2" name="组合 461"/>
          <p:cNvGrpSpPr/>
          <p:nvPr/>
        </p:nvGrpSpPr>
        <p:grpSpPr>
          <a:xfrm>
            <a:off x="6611914" y="3898494"/>
            <a:ext cx="605973" cy="598992"/>
            <a:chOff x="4864101" y="4343401"/>
            <a:chExt cx="688975" cy="681038"/>
          </a:xfrm>
        </p:grpSpPr>
        <p:sp>
          <p:nvSpPr>
            <p:cNvPr id="463" name="Freeform 173"/>
            <p:cNvSpPr/>
            <p:nvPr/>
          </p:nvSpPr>
          <p:spPr bwMode="auto">
            <a:xfrm>
              <a:off x="5338763" y="4351338"/>
              <a:ext cx="192088" cy="193675"/>
            </a:xfrm>
            <a:custGeom>
              <a:avLst/>
              <a:gdLst>
                <a:gd name="T0" fmla="*/ 21 w 51"/>
                <a:gd name="T1" fmla="*/ 0 h 51"/>
                <a:gd name="T2" fmla="*/ 3 w 51"/>
                <a:gd name="T3" fmla="*/ 27 h 51"/>
                <a:gd name="T4" fmla="*/ 10 w 51"/>
                <a:gd name="T5" fmla="*/ 42 h 51"/>
                <a:gd name="T6" fmla="*/ 24 w 51"/>
                <a:gd name="T7" fmla="*/ 49 h 51"/>
                <a:gd name="T8" fmla="*/ 51 w 51"/>
                <a:gd name="T9" fmla="*/ 31 h 51"/>
                <a:gd name="T10" fmla="*/ 21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1" y="0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0" y="29"/>
                    <a:pt x="4" y="36"/>
                    <a:pt x="10" y="42"/>
                  </a:cubicBezTo>
                  <a:cubicBezTo>
                    <a:pt x="16" y="48"/>
                    <a:pt x="22" y="51"/>
                    <a:pt x="24" y="49"/>
                  </a:cubicBezTo>
                  <a:cubicBezTo>
                    <a:pt x="51" y="31"/>
                    <a:pt x="51" y="31"/>
                    <a:pt x="51" y="3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174"/>
            <p:cNvSpPr/>
            <p:nvPr/>
          </p:nvSpPr>
          <p:spPr bwMode="auto">
            <a:xfrm>
              <a:off x="5349876" y="4427538"/>
              <a:ext cx="180975" cy="117475"/>
            </a:xfrm>
            <a:custGeom>
              <a:avLst/>
              <a:gdLst>
                <a:gd name="T0" fmla="*/ 38 w 48"/>
                <a:gd name="T1" fmla="*/ 0 h 31"/>
                <a:gd name="T2" fmla="*/ 12 w 48"/>
                <a:gd name="T3" fmla="*/ 18 h 31"/>
                <a:gd name="T4" fmla="*/ 0 w 48"/>
                <a:gd name="T5" fmla="*/ 13 h 31"/>
                <a:gd name="T6" fmla="*/ 7 w 48"/>
                <a:gd name="T7" fmla="*/ 22 h 31"/>
                <a:gd name="T8" fmla="*/ 21 w 48"/>
                <a:gd name="T9" fmla="*/ 29 h 31"/>
                <a:gd name="T10" fmla="*/ 48 w 48"/>
                <a:gd name="T11" fmla="*/ 11 h 31"/>
                <a:gd name="T12" fmla="*/ 38 w 4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1">
                  <a:moveTo>
                    <a:pt x="38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9"/>
                    <a:pt x="5" y="17"/>
                    <a:pt x="0" y="13"/>
                  </a:cubicBezTo>
                  <a:cubicBezTo>
                    <a:pt x="1" y="16"/>
                    <a:pt x="4" y="19"/>
                    <a:pt x="7" y="22"/>
                  </a:cubicBezTo>
                  <a:cubicBezTo>
                    <a:pt x="13" y="28"/>
                    <a:pt x="19" y="31"/>
                    <a:pt x="21" y="29"/>
                  </a:cubicBezTo>
                  <a:cubicBezTo>
                    <a:pt x="48" y="11"/>
                    <a:pt x="48" y="11"/>
                    <a:pt x="48" y="1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175"/>
            <p:cNvSpPr>
              <a:spLocks noEditPoints="1"/>
            </p:cNvSpPr>
            <p:nvPr/>
          </p:nvSpPr>
          <p:spPr bwMode="auto">
            <a:xfrm>
              <a:off x="5330826" y="4343401"/>
              <a:ext cx="207963" cy="201613"/>
            </a:xfrm>
            <a:custGeom>
              <a:avLst/>
              <a:gdLst>
                <a:gd name="T0" fmla="*/ 24 w 55"/>
                <a:gd name="T1" fmla="*/ 53 h 53"/>
                <a:gd name="T2" fmla="*/ 24 w 55"/>
                <a:gd name="T3" fmla="*/ 53 h 53"/>
                <a:gd name="T4" fmla="*/ 10 w 55"/>
                <a:gd name="T5" fmla="*/ 45 h 53"/>
                <a:gd name="T6" fmla="*/ 3 w 55"/>
                <a:gd name="T7" fmla="*/ 28 h 53"/>
                <a:gd name="T8" fmla="*/ 21 w 55"/>
                <a:gd name="T9" fmla="*/ 1 h 53"/>
                <a:gd name="T10" fmla="*/ 22 w 55"/>
                <a:gd name="T11" fmla="*/ 0 h 53"/>
                <a:gd name="T12" fmla="*/ 24 w 55"/>
                <a:gd name="T13" fmla="*/ 1 h 53"/>
                <a:gd name="T14" fmla="*/ 55 w 55"/>
                <a:gd name="T15" fmla="*/ 32 h 53"/>
                <a:gd name="T16" fmla="*/ 55 w 55"/>
                <a:gd name="T17" fmla="*/ 33 h 53"/>
                <a:gd name="T18" fmla="*/ 54 w 55"/>
                <a:gd name="T19" fmla="*/ 35 h 53"/>
                <a:gd name="T20" fmla="*/ 28 w 55"/>
                <a:gd name="T21" fmla="*/ 52 h 53"/>
                <a:gd name="T22" fmla="*/ 24 w 55"/>
                <a:gd name="T23" fmla="*/ 53 h 53"/>
                <a:gd name="T24" fmla="*/ 23 w 55"/>
                <a:gd name="T25" fmla="*/ 5 h 53"/>
                <a:gd name="T26" fmla="*/ 6 w 55"/>
                <a:gd name="T27" fmla="*/ 30 h 53"/>
                <a:gd name="T28" fmla="*/ 6 w 55"/>
                <a:gd name="T29" fmla="*/ 30 h 53"/>
                <a:gd name="T30" fmla="*/ 13 w 55"/>
                <a:gd name="T31" fmla="*/ 42 h 53"/>
                <a:gd name="T32" fmla="*/ 24 w 55"/>
                <a:gd name="T33" fmla="*/ 50 h 53"/>
                <a:gd name="T34" fmla="*/ 24 w 55"/>
                <a:gd name="T35" fmla="*/ 50 h 53"/>
                <a:gd name="T36" fmla="*/ 25 w 55"/>
                <a:gd name="T37" fmla="*/ 49 h 53"/>
                <a:gd name="T38" fmla="*/ 25 w 55"/>
                <a:gd name="T39" fmla="*/ 49 h 53"/>
                <a:gd name="T40" fmla="*/ 50 w 55"/>
                <a:gd name="T41" fmla="*/ 33 h 53"/>
                <a:gd name="T42" fmla="*/ 23 w 55"/>
                <a:gd name="T43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3"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1" y="53"/>
                    <a:pt x="15" y="50"/>
                    <a:pt x="10" y="45"/>
                  </a:cubicBezTo>
                  <a:cubicBezTo>
                    <a:pt x="4" y="39"/>
                    <a:pt x="0" y="32"/>
                    <a:pt x="3" y="2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5" y="34"/>
                    <a:pt x="55" y="34"/>
                    <a:pt x="54" y="35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3"/>
                    <a:pt x="26" y="53"/>
                    <a:pt x="24" y="53"/>
                  </a:cubicBezTo>
                  <a:close/>
                  <a:moveTo>
                    <a:pt x="23" y="5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7" y="36"/>
                    <a:pt x="13" y="42"/>
                  </a:cubicBezTo>
                  <a:cubicBezTo>
                    <a:pt x="18" y="47"/>
                    <a:pt x="22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0" y="33"/>
                    <a:pt x="50" y="33"/>
                    <a:pt x="50" y="33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76"/>
            <p:cNvSpPr/>
            <p:nvPr/>
          </p:nvSpPr>
          <p:spPr bwMode="auto">
            <a:xfrm>
              <a:off x="5407026" y="4343401"/>
              <a:ext cx="134938" cy="136525"/>
            </a:xfrm>
            <a:custGeom>
              <a:avLst/>
              <a:gdLst>
                <a:gd name="T0" fmla="*/ 33 w 36"/>
                <a:gd name="T1" fmla="*/ 33 h 36"/>
                <a:gd name="T2" fmla="*/ 13 w 36"/>
                <a:gd name="T3" fmla="*/ 23 h 36"/>
                <a:gd name="T4" fmla="*/ 3 w 36"/>
                <a:gd name="T5" fmla="*/ 2 h 36"/>
                <a:gd name="T6" fmla="*/ 23 w 36"/>
                <a:gd name="T7" fmla="*/ 13 h 36"/>
                <a:gd name="T8" fmla="*/ 33 w 36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3" y="33"/>
                  </a:moveTo>
                  <a:cubicBezTo>
                    <a:pt x="30" y="36"/>
                    <a:pt x="21" y="31"/>
                    <a:pt x="13" y="23"/>
                  </a:cubicBezTo>
                  <a:cubicBezTo>
                    <a:pt x="4" y="14"/>
                    <a:pt x="0" y="5"/>
                    <a:pt x="3" y="2"/>
                  </a:cubicBezTo>
                  <a:cubicBezTo>
                    <a:pt x="5" y="0"/>
                    <a:pt x="14" y="4"/>
                    <a:pt x="23" y="13"/>
                  </a:cubicBezTo>
                  <a:cubicBezTo>
                    <a:pt x="31" y="21"/>
                    <a:pt x="36" y="30"/>
                    <a:pt x="33" y="33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177"/>
            <p:cNvSpPr/>
            <p:nvPr/>
          </p:nvSpPr>
          <p:spPr bwMode="auto">
            <a:xfrm>
              <a:off x="5414963" y="4343401"/>
              <a:ext cx="127000" cy="128588"/>
            </a:xfrm>
            <a:custGeom>
              <a:avLst/>
              <a:gdLst>
                <a:gd name="T0" fmla="*/ 21 w 34"/>
                <a:gd name="T1" fmla="*/ 13 h 34"/>
                <a:gd name="T2" fmla="*/ 1 w 34"/>
                <a:gd name="T3" fmla="*/ 2 h 34"/>
                <a:gd name="T4" fmla="*/ 0 w 34"/>
                <a:gd name="T5" fmla="*/ 5 h 34"/>
                <a:gd name="T6" fmla="*/ 18 w 34"/>
                <a:gd name="T7" fmla="*/ 16 h 34"/>
                <a:gd name="T8" fmla="*/ 29 w 34"/>
                <a:gd name="T9" fmla="*/ 34 h 34"/>
                <a:gd name="T10" fmla="*/ 31 w 34"/>
                <a:gd name="T11" fmla="*/ 33 h 34"/>
                <a:gd name="T12" fmla="*/ 21 w 34"/>
                <a:gd name="T1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2" y="4"/>
                    <a:pt x="3" y="0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6"/>
                    <a:pt x="11" y="10"/>
                    <a:pt x="18" y="16"/>
                  </a:cubicBezTo>
                  <a:cubicBezTo>
                    <a:pt x="24" y="23"/>
                    <a:pt x="28" y="30"/>
                    <a:pt x="29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4" y="30"/>
                    <a:pt x="29" y="21"/>
                    <a:pt x="21" y="13"/>
                  </a:cubicBezTo>
                  <a:close/>
                </a:path>
              </a:pathLst>
            </a:custGeom>
            <a:solidFill>
              <a:srgbClr val="C39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78"/>
            <p:cNvSpPr>
              <a:spLocks noEditPoints="1"/>
            </p:cNvSpPr>
            <p:nvPr/>
          </p:nvSpPr>
          <p:spPr bwMode="auto">
            <a:xfrm>
              <a:off x="5402263" y="4343401"/>
              <a:ext cx="150813" cy="136525"/>
            </a:xfrm>
            <a:custGeom>
              <a:avLst/>
              <a:gdLst>
                <a:gd name="T0" fmla="*/ 32 w 40"/>
                <a:gd name="T1" fmla="*/ 36 h 36"/>
                <a:gd name="T2" fmla="*/ 12 w 40"/>
                <a:gd name="T3" fmla="*/ 24 h 36"/>
                <a:gd name="T4" fmla="*/ 3 w 40"/>
                <a:gd name="T5" fmla="*/ 11 h 36"/>
                <a:gd name="T6" fmla="*/ 2 w 40"/>
                <a:gd name="T7" fmla="*/ 1 h 36"/>
                <a:gd name="T8" fmla="*/ 6 w 40"/>
                <a:gd name="T9" fmla="*/ 0 h 36"/>
                <a:gd name="T10" fmla="*/ 25 w 40"/>
                <a:gd name="T11" fmla="*/ 11 h 36"/>
                <a:gd name="T12" fmla="*/ 36 w 40"/>
                <a:gd name="T13" fmla="*/ 34 h 36"/>
                <a:gd name="T14" fmla="*/ 32 w 40"/>
                <a:gd name="T15" fmla="*/ 36 h 36"/>
                <a:gd name="T16" fmla="*/ 6 w 40"/>
                <a:gd name="T17" fmla="*/ 4 h 36"/>
                <a:gd name="T18" fmla="*/ 5 w 40"/>
                <a:gd name="T19" fmla="*/ 4 h 36"/>
                <a:gd name="T20" fmla="*/ 6 w 40"/>
                <a:gd name="T21" fmla="*/ 9 h 36"/>
                <a:gd name="T22" fmla="*/ 15 w 40"/>
                <a:gd name="T23" fmla="*/ 21 h 36"/>
                <a:gd name="T24" fmla="*/ 32 w 40"/>
                <a:gd name="T25" fmla="*/ 32 h 36"/>
                <a:gd name="T26" fmla="*/ 33 w 40"/>
                <a:gd name="T27" fmla="*/ 32 h 36"/>
                <a:gd name="T28" fmla="*/ 22 w 40"/>
                <a:gd name="T29" fmla="*/ 14 h 36"/>
                <a:gd name="T30" fmla="*/ 6 w 40"/>
                <a:gd name="T3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6">
                  <a:moveTo>
                    <a:pt x="32" y="36"/>
                  </a:moveTo>
                  <a:cubicBezTo>
                    <a:pt x="27" y="36"/>
                    <a:pt x="20" y="31"/>
                    <a:pt x="12" y="24"/>
                  </a:cubicBezTo>
                  <a:cubicBezTo>
                    <a:pt x="8" y="20"/>
                    <a:pt x="5" y="15"/>
                    <a:pt x="3" y="11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11" y="0"/>
                    <a:pt x="18" y="4"/>
                    <a:pt x="25" y="11"/>
                  </a:cubicBezTo>
                  <a:cubicBezTo>
                    <a:pt x="34" y="20"/>
                    <a:pt x="40" y="30"/>
                    <a:pt x="36" y="34"/>
                  </a:cubicBezTo>
                  <a:cubicBezTo>
                    <a:pt x="35" y="35"/>
                    <a:pt x="34" y="36"/>
                    <a:pt x="32" y="36"/>
                  </a:cubicBezTo>
                  <a:close/>
                  <a:moveTo>
                    <a:pt x="6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6"/>
                    <a:pt x="6" y="9"/>
                  </a:cubicBezTo>
                  <a:cubicBezTo>
                    <a:pt x="8" y="13"/>
                    <a:pt x="11" y="17"/>
                    <a:pt x="15" y="21"/>
                  </a:cubicBezTo>
                  <a:cubicBezTo>
                    <a:pt x="22" y="28"/>
                    <a:pt x="29" y="32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4" y="30"/>
                    <a:pt x="32" y="23"/>
                    <a:pt x="22" y="14"/>
                  </a:cubicBezTo>
                  <a:cubicBezTo>
                    <a:pt x="16" y="7"/>
                    <a:pt x="9" y="4"/>
                    <a:pt x="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79"/>
            <p:cNvSpPr/>
            <p:nvPr/>
          </p:nvSpPr>
          <p:spPr bwMode="auto">
            <a:xfrm>
              <a:off x="4883151" y="4400551"/>
              <a:ext cx="603250" cy="609600"/>
            </a:xfrm>
            <a:custGeom>
              <a:avLst/>
              <a:gdLst>
                <a:gd name="T0" fmla="*/ 127 w 160"/>
                <a:gd name="T1" fmla="*/ 90 h 160"/>
                <a:gd name="T2" fmla="*/ 134 w 160"/>
                <a:gd name="T3" fmla="*/ 72 h 160"/>
                <a:gd name="T4" fmla="*/ 142 w 160"/>
                <a:gd name="T5" fmla="*/ 50 h 160"/>
                <a:gd name="T6" fmla="*/ 160 w 160"/>
                <a:gd name="T7" fmla="*/ 32 h 160"/>
                <a:gd name="T8" fmla="*/ 128 w 160"/>
                <a:gd name="T9" fmla="*/ 0 h 160"/>
                <a:gd name="T10" fmla="*/ 109 w 160"/>
                <a:gd name="T11" fmla="*/ 19 h 160"/>
                <a:gd name="T12" fmla="*/ 89 w 160"/>
                <a:gd name="T13" fmla="*/ 25 h 160"/>
                <a:gd name="T14" fmla="*/ 68 w 160"/>
                <a:gd name="T15" fmla="*/ 34 h 160"/>
                <a:gd name="T16" fmla="*/ 32 w 160"/>
                <a:gd name="T17" fmla="*/ 73 h 160"/>
                <a:gd name="T18" fmla="*/ 0 w 160"/>
                <a:gd name="T19" fmla="*/ 108 h 160"/>
                <a:gd name="T20" fmla="*/ 52 w 160"/>
                <a:gd name="T21" fmla="*/ 160 h 160"/>
                <a:gd name="T22" fmla="*/ 87 w 160"/>
                <a:gd name="T23" fmla="*/ 128 h 160"/>
                <a:gd name="T24" fmla="*/ 127 w 160"/>
                <a:gd name="T25" fmla="*/ 9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0">
                  <a:moveTo>
                    <a:pt x="127" y="90"/>
                  </a:moveTo>
                  <a:cubicBezTo>
                    <a:pt x="132" y="85"/>
                    <a:pt x="135" y="79"/>
                    <a:pt x="134" y="72"/>
                  </a:cubicBezTo>
                  <a:cubicBezTo>
                    <a:pt x="133" y="63"/>
                    <a:pt x="136" y="55"/>
                    <a:pt x="142" y="50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4" y="24"/>
                    <a:pt x="97" y="26"/>
                    <a:pt x="89" y="25"/>
                  </a:cubicBezTo>
                  <a:cubicBezTo>
                    <a:pt x="81" y="25"/>
                    <a:pt x="74" y="28"/>
                    <a:pt x="68" y="3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87" y="128"/>
                    <a:pt x="87" y="128"/>
                    <a:pt x="87" y="128"/>
                  </a:cubicBezTo>
                  <a:lnTo>
                    <a:pt x="127" y="9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180"/>
            <p:cNvSpPr>
              <a:spLocks noEditPoints="1"/>
            </p:cNvSpPr>
            <p:nvPr/>
          </p:nvSpPr>
          <p:spPr bwMode="auto">
            <a:xfrm>
              <a:off x="4875213" y="4392613"/>
              <a:ext cx="617538" cy="625475"/>
            </a:xfrm>
            <a:custGeom>
              <a:avLst/>
              <a:gdLst>
                <a:gd name="T0" fmla="*/ 54 w 164"/>
                <a:gd name="T1" fmla="*/ 164 h 164"/>
                <a:gd name="T2" fmla="*/ 52 w 164"/>
                <a:gd name="T3" fmla="*/ 163 h 164"/>
                <a:gd name="T4" fmla="*/ 0 w 164"/>
                <a:gd name="T5" fmla="*/ 111 h 164"/>
                <a:gd name="T6" fmla="*/ 0 w 164"/>
                <a:gd name="T7" fmla="*/ 108 h 164"/>
                <a:gd name="T8" fmla="*/ 33 w 164"/>
                <a:gd name="T9" fmla="*/ 73 h 164"/>
                <a:gd name="T10" fmla="*/ 69 w 164"/>
                <a:gd name="T11" fmla="*/ 34 h 164"/>
                <a:gd name="T12" fmla="*/ 89 w 164"/>
                <a:gd name="T13" fmla="*/ 25 h 164"/>
                <a:gd name="T14" fmla="*/ 92 w 164"/>
                <a:gd name="T15" fmla="*/ 25 h 164"/>
                <a:gd name="T16" fmla="*/ 94 w 164"/>
                <a:gd name="T17" fmla="*/ 26 h 164"/>
                <a:gd name="T18" fmla="*/ 109 w 164"/>
                <a:gd name="T19" fmla="*/ 19 h 164"/>
                <a:gd name="T20" fmla="*/ 128 w 164"/>
                <a:gd name="T21" fmla="*/ 0 h 164"/>
                <a:gd name="T22" fmla="*/ 130 w 164"/>
                <a:gd name="T23" fmla="*/ 0 h 164"/>
                <a:gd name="T24" fmla="*/ 131 w 164"/>
                <a:gd name="T25" fmla="*/ 0 h 164"/>
                <a:gd name="T26" fmla="*/ 163 w 164"/>
                <a:gd name="T27" fmla="*/ 32 h 164"/>
                <a:gd name="T28" fmla="*/ 163 w 164"/>
                <a:gd name="T29" fmla="*/ 35 h 164"/>
                <a:gd name="T30" fmla="*/ 145 w 164"/>
                <a:gd name="T31" fmla="*/ 53 h 164"/>
                <a:gd name="T32" fmla="*/ 138 w 164"/>
                <a:gd name="T33" fmla="*/ 73 h 164"/>
                <a:gd name="T34" fmla="*/ 130 w 164"/>
                <a:gd name="T35" fmla="*/ 94 h 164"/>
                <a:gd name="T36" fmla="*/ 90 w 164"/>
                <a:gd name="T37" fmla="*/ 131 h 164"/>
                <a:gd name="T38" fmla="*/ 55 w 164"/>
                <a:gd name="T39" fmla="*/ 163 h 164"/>
                <a:gd name="T40" fmla="*/ 54 w 164"/>
                <a:gd name="T41" fmla="*/ 164 h 164"/>
                <a:gd name="T42" fmla="*/ 4 w 164"/>
                <a:gd name="T43" fmla="*/ 110 h 164"/>
                <a:gd name="T44" fmla="*/ 54 w 164"/>
                <a:gd name="T45" fmla="*/ 159 h 164"/>
                <a:gd name="T46" fmla="*/ 88 w 164"/>
                <a:gd name="T47" fmla="*/ 128 h 164"/>
                <a:gd name="T48" fmla="*/ 128 w 164"/>
                <a:gd name="T49" fmla="*/ 91 h 164"/>
                <a:gd name="T50" fmla="*/ 134 w 164"/>
                <a:gd name="T51" fmla="*/ 74 h 164"/>
                <a:gd name="T52" fmla="*/ 143 w 164"/>
                <a:gd name="T53" fmla="*/ 50 h 164"/>
                <a:gd name="T54" fmla="*/ 159 w 164"/>
                <a:gd name="T55" fmla="*/ 34 h 164"/>
                <a:gd name="T56" fmla="*/ 130 w 164"/>
                <a:gd name="T57" fmla="*/ 4 h 164"/>
                <a:gd name="T58" fmla="*/ 112 w 164"/>
                <a:gd name="T59" fmla="*/ 22 h 164"/>
                <a:gd name="T60" fmla="*/ 94 w 164"/>
                <a:gd name="T61" fmla="*/ 30 h 164"/>
                <a:gd name="T62" fmla="*/ 91 w 164"/>
                <a:gd name="T63" fmla="*/ 29 h 164"/>
                <a:gd name="T64" fmla="*/ 89 w 164"/>
                <a:gd name="T65" fmla="*/ 29 h 164"/>
                <a:gd name="T66" fmla="*/ 72 w 164"/>
                <a:gd name="T67" fmla="*/ 37 h 164"/>
                <a:gd name="T68" fmla="*/ 35 w 164"/>
                <a:gd name="T69" fmla="*/ 76 h 164"/>
                <a:gd name="T70" fmla="*/ 4 w 164"/>
                <a:gd name="T71" fmla="*/ 1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64">
                  <a:moveTo>
                    <a:pt x="54" y="164"/>
                  </a:moveTo>
                  <a:cubicBezTo>
                    <a:pt x="53" y="164"/>
                    <a:pt x="53" y="163"/>
                    <a:pt x="52" y="16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29"/>
                    <a:pt x="81" y="25"/>
                    <a:pt x="89" y="25"/>
                  </a:cubicBezTo>
                  <a:cubicBezTo>
                    <a:pt x="90" y="25"/>
                    <a:pt x="91" y="25"/>
                    <a:pt x="92" y="25"/>
                  </a:cubicBezTo>
                  <a:cubicBezTo>
                    <a:pt x="92" y="26"/>
                    <a:pt x="93" y="26"/>
                    <a:pt x="94" y="26"/>
                  </a:cubicBezTo>
                  <a:cubicBezTo>
                    <a:pt x="100" y="26"/>
                    <a:pt x="105" y="23"/>
                    <a:pt x="109" y="1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4" y="33"/>
                    <a:pt x="164" y="34"/>
                    <a:pt x="163" y="35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0" y="58"/>
                    <a:pt x="137" y="66"/>
                    <a:pt x="138" y="73"/>
                  </a:cubicBezTo>
                  <a:cubicBezTo>
                    <a:pt x="139" y="81"/>
                    <a:pt x="136" y="89"/>
                    <a:pt x="130" y="94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4"/>
                    <a:pt x="54" y="164"/>
                    <a:pt x="54" y="164"/>
                  </a:cubicBezTo>
                  <a:close/>
                  <a:moveTo>
                    <a:pt x="4" y="110"/>
                  </a:moveTo>
                  <a:cubicBezTo>
                    <a:pt x="54" y="159"/>
                    <a:pt x="54" y="159"/>
                    <a:pt x="54" y="159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2" y="86"/>
                    <a:pt x="135" y="80"/>
                    <a:pt x="134" y="74"/>
                  </a:cubicBezTo>
                  <a:cubicBezTo>
                    <a:pt x="133" y="65"/>
                    <a:pt x="136" y="57"/>
                    <a:pt x="143" y="50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7" y="27"/>
                    <a:pt x="101" y="30"/>
                    <a:pt x="94" y="30"/>
                  </a:cubicBezTo>
                  <a:cubicBezTo>
                    <a:pt x="93" y="30"/>
                    <a:pt x="92" y="29"/>
                    <a:pt x="91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2" y="29"/>
                    <a:pt x="76" y="32"/>
                    <a:pt x="72" y="37"/>
                  </a:cubicBezTo>
                  <a:cubicBezTo>
                    <a:pt x="35" y="76"/>
                    <a:pt x="35" y="76"/>
                    <a:pt x="35" y="76"/>
                  </a:cubicBezTo>
                  <a:lnTo>
                    <a:pt x="4" y="1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81"/>
            <p:cNvSpPr/>
            <p:nvPr/>
          </p:nvSpPr>
          <p:spPr bwMode="auto">
            <a:xfrm>
              <a:off x="5037138" y="4479926"/>
              <a:ext cx="449263" cy="530225"/>
            </a:xfrm>
            <a:custGeom>
              <a:avLst/>
              <a:gdLst>
                <a:gd name="T0" fmla="*/ 119 w 119"/>
                <a:gd name="T1" fmla="*/ 11 h 139"/>
                <a:gd name="T2" fmla="*/ 108 w 119"/>
                <a:gd name="T3" fmla="*/ 0 h 139"/>
                <a:gd name="T4" fmla="*/ 90 w 119"/>
                <a:gd name="T5" fmla="*/ 18 h 139"/>
                <a:gd name="T6" fmla="*/ 82 w 119"/>
                <a:gd name="T7" fmla="*/ 40 h 139"/>
                <a:gd name="T8" fmla="*/ 75 w 119"/>
                <a:gd name="T9" fmla="*/ 58 h 139"/>
                <a:gd name="T10" fmla="*/ 35 w 119"/>
                <a:gd name="T11" fmla="*/ 96 h 139"/>
                <a:gd name="T12" fmla="*/ 0 w 119"/>
                <a:gd name="T13" fmla="*/ 128 h 139"/>
                <a:gd name="T14" fmla="*/ 11 w 119"/>
                <a:gd name="T15" fmla="*/ 139 h 139"/>
                <a:gd name="T16" fmla="*/ 46 w 119"/>
                <a:gd name="T17" fmla="*/ 107 h 139"/>
                <a:gd name="T18" fmla="*/ 86 w 119"/>
                <a:gd name="T19" fmla="*/ 69 h 139"/>
                <a:gd name="T20" fmla="*/ 93 w 119"/>
                <a:gd name="T21" fmla="*/ 51 h 139"/>
                <a:gd name="T22" fmla="*/ 101 w 119"/>
                <a:gd name="T23" fmla="*/ 29 h 139"/>
                <a:gd name="T24" fmla="*/ 119 w 119"/>
                <a:gd name="T25" fmla="*/ 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39">
                  <a:moveTo>
                    <a:pt x="119" y="11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4" y="24"/>
                    <a:pt x="82" y="32"/>
                    <a:pt x="82" y="40"/>
                  </a:cubicBezTo>
                  <a:cubicBezTo>
                    <a:pt x="83" y="47"/>
                    <a:pt x="80" y="54"/>
                    <a:pt x="75" y="58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91" y="64"/>
                    <a:pt x="94" y="58"/>
                    <a:pt x="93" y="51"/>
                  </a:cubicBezTo>
                  <a:cubicBezTo>
                    <a:pt x="92" y="42"/>
                    <a:pt x="95" y="34"/>
                    <a:pt x="101" y="29"/>
                  </a:cubicBezTo>
                  <a:lnTo>
                    <a:pt x="119" y="11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82"/>
            <p:cNvSpPr>
              <a:spLocks noEditPoints="1"/>
            </p:cNvSpPr>
            <p:nvPr/>
          </p:nvSpPr>
          <p:spPr bwMode="auto">
            <a:xfrm>
              <a:off x="4875213" y="4392613"/>
              <a:ext cx="617538" cy="625475"/>
            </a:xfrm>
            <a:custGeom>
              <a:avLst/>
              <a:gdLst>
                <a:gd name="T0" fmla="*/ 54 w 164"/>
                <a:gd name="T1" fmla="*/ 164 h 164"/>
                <a:gd name="T2" fmla="*/ 52 w 164"/>
                <a:gd name="T3" fmla="*/ 163 h 164"/>
                <a:gd name="T4" fmla="*/ 0 w 164"/>
                <a:gd name="T5" fmla="*/ 111 h 164"/>
                <a:gd name="T6" fmla="*/ 0 w 164"/>
                <a:gd name="T7" fmla="*/ 108 h 164"/>
                <a:gd name="T8" fmla="*/ 33 w 164"/>
                <a:gd name="T9" fmla="*/ 73 h 164"/>
                <a:gd name="T10" fmla="*/ 69 w 164"/>
                <a:gd name="T11" fmla="*/ 34 h 164"/>
                <a:gd name="T12" fmla="*/ 89 w 164"/>
                <a:gd name="T13" fmla="*/ 25 h 164"/>
                <a:gd name="T14" fmla="*/ 92 w 164"/>
                <a:gd name="T15" fmla="*/ 25 h 164"/>
                <a:gd name="T16" fmla="*/ 94 w 164"/>
                <a:gd name="T17" fmla="*/ 26 h 164"/>
                <a:gd name="T18" fmla="*/ 109 w 164"/>
                <a:gd name="T19" fmla="*/ 19 h 164"/>
                <a:gd name="T20" fmla="*/ 128 w 164"/>
                <a:gd name="T21" fmla="*/ 0 h 164"/>
                <a:gd name="T22" fmla="*/ 130 w 164"/>
                <a:gd name="T23" fmla="*/ 0 h 164"/>
                <a:gd name="T24" fmla="*/ 131 w 164"/>
                <a:gd name="T25" fmla="*/ 0 h 164"/>
                <a:gd name="T26" fmla="*/ 163 w 164"/>
                <a:gd name="T27" fmla="*/ 32 h 164"/>
                <a:gd name="T28" fmla="*/ 163 w 164"/>
                <a:gd name="T29" fmla="*/ 35 h 164"/>
                <a:gd name="T30" fmla="*/ 145 w 164"/>
                <a:gd name="T31" fmla="*/ 53 h 164"/>
                <a:gd name="T32" fmla="*/ 138 w 164"/>
                <a:gd name="T33" fmla="*/ 73 h 164"/>
                <a:gd name="T34" fmla="*/ 130 w 164"/>
                <a:gd name="T35" fmla="*/ 94 h 164"/>
                <a:gd name="T36" fmla="*/ 90 w 164"/>
                <a:gd name="T37" fmla="*/ 131 h 164"/>
                <a:gd name="T38" fmla="*/ 55 w 164"/>
                <a:gd name="T39" fmla="*/ 163 h 164"/>
                <a:gd name="T40" fmla="*/ 54 w 164"/>
                <a:gd name="T41" fmla="*/ 164 h 164"/>
                <a:gd name="T42" fmla="*/ 4 w 164"/>
                <a:gd name="T43" fmla="*/ 110 h 164"/>
                <a:gd name="T44" fmla="*/ 54 w 164"/>
                <a:gd name="T45" fmla="*/ 159 h 164"/>
                <a:gd name="T46" fmla="*/ 88 w 164"/>
                <a:gd name="T47" fmla="*/ 128 h 164"/>
                <a:gd name="T48" fmla="*/ 128 w 164"/>
                <a:gd name="T49" fmla="*/ 91 h 164"/>
                <a:gd name="T50" fmla="*/ 134 w 164"/>
                <a:gd name="T51" fmla="*/ 74 h 164"/>
                <a:gd name="T52" fmla="*/ 143 w 164"/>
                <a:gd name="T53" fmla="*/ 50 h 164"/>
                <a:gd name="T54" fmla="*/ 159 w 164"/>
                <a:gd name="T55" fmla="*/ 34 h 164"/>
                <a:gd name="T56" fmla="*/ 130 w 164"/>
                <a:gd name="T57" fmla="*/ 4 h 164"/>
                <a:gd name="T58" fmla="*/ 112 w 164"/>
                <a:gd name="T59" fmla="*/ 22 h 164"/>
                <a:gd name="T60" fmla="*/ 94 w 164"/>
                <a:gd name="T61" fmla="*/ 30 h 164"/>
                <a:gd name="T62" fmla="*/ 91 w 164"/>
                <a:gd name="T63" fmla="*/ 29 h 164"/>
                <a:gd name="T64" fmla="*/ 89 w 164"/>
                <a:gd name="T65" fmla="*/ 29 h 164"/>
                <a:gd name="T66" fmla="*/ 72 w 164"/>
                <a:gd name="T67" fmla="*/ 37 h 164"/>
                <a:gd name="T68" fmla="*/ 35 w 164"/>
                <a:gd name="T69" fmla="*/ 76 h 164"/>
                <a:gd name="T70" fmla="*/ 4 w 164"/>
                <a:gd name="T71" fmla="*/ 1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64">
                  <a:moveTo>
                    <a:pt x="54" y="164"/>
                  </a:moveTo>
                  <a:cubicBezTo>
                    <a:pt x="53" y="164"/>
                    <a:pt x="53" y="163"/>
                    <a:pt x="52" y="16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29"/>
                    <a:pt x="81" y="25"/>
                    <a:pt x="89" y="25"/>
                  </a:cubicBezTo>
                  <a:cubicBezTo>
                    <a:pt x="90" y="25"/>
                    <a:pt x="91" y="25"/>
                    <a:pt x="92" y="25"/>
                  </a:cubicBezTo>
                  <a:cubicBezTo>
                    <a:pt x="92" y="26"/>
                    <a:pt x="93" y="26"/>
                    <a:pt x="94" y="26"/>
                  </a:cubicBezTo>
                  <a:cubicBezTo>
                    <a:pt x="100" y="26"/>
                    <a:pt x="105" y="23"/>
                    <a:pt x="109" y="1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4" y="33"/>
                    <a:pt x="164" y="34"/>
                    <a:pt x="163" y="35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0" y="58"/>
                    <a:pt x="137" y="66"/>
                    <a:pt x="138" y="73"/>
                  </a:cubicBezTo>
                  <a:cubicBezTo>
                    <a:pt x="139" y="81"/>
                    <a:pt x="136" y="89"/>
                    <a:pt x="130" y="94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4"/>
                    <a:pt x="54" y="164"/>
                    <a:pt x="54" y="164"/>
                  </a:cubicBezTo>
                  <a:close/>
                  <a:moveTo>
                    <a:pt x="4" y="110"/>
                  </a:moveTo>
                  <a:cubicBezTo>
                    <a:pt x="54" y="159"/>
                    <a:pt x="54" y="159"/>
                    <a:pt x="54" y="159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2" y="86"/>
                    <a:pt x="135" y="80"/>
                    <a:pt x="134" y="74"/>
                  </a:cubicBezTo>
                  <a:cubicBezTo>
                    <a:pt x="133" y="65"/>
                    <a:pt x="136" y="57"/>
                    <a:pt x="143" y="50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7" y="27"/>
                    <a:pt x="101" y="30"/>
                    <a:pt x="94" y="30"/>
                  </a:cubicBezTo>
                  <a:cubicBezTo>
                    <a:pt x="93" y="30"/>
                    <a:pt x="92" y="29"/>
                    <a:pt x="91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2" y="29"/>
                    <a:pt x="76" y="32"/>
                    <a:pt x="72" y="37"/>
                  </a:cubicBezTo>
                  <a:cubicBezTo>
                    <a:pt x="35" y="76"/>
                    <a:pt x="35" y="76"/>
                    <a:pt x="35" y="76"/>
                  </a:cubicBezTo>
                  <a:lnTo>
                    <a:pt x="4" y="1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83"/>
            <p:cNvSpPr/>
            <p:nvPr/>
          </p:nvSpPr>
          <p:spPr bwMode="auto">
            <a:xfrm>
              <a:off x="4864101" y="4792663"/>
              <a:ext cx="230188" cy="231775"/>
            </a:xfrm>
            <a:custGeom>
              <a:avLst/>
              <a:gdLst>
                <a:gd name="T0" fmla="*/ 57 w 61"/>
                <a:gd name="T1" fmla="*/ 57 h 61"/>
                <a:gd name="T2" fmla="*/ 23 w 61"/>
                <a:gd name="T3" fmla="*/ 39 h 61"/>
                <a:gd name="T4" fmla="*/ 5 w 61"/>
                <a:gd name="T5" fmla="*/ 5 h 61"/>
                <a:gd name="T6" fmla="*/ 39 w 61"/>
                <a:gd name="T7" fmla="*/ 23 h 61"/>
                <a:gd name="T8" fmla="*/ 57 w 61"/>
                <a:gd name="T9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57" y="57"/>
                  </a:moveTo>
                  <a:cubicBezTo>
                    <a:pt x="52" y="61"/>
                    <a:pt x="37" y="53"/>
                    <a:pt x="23" y="39"/>
                  </a:cubicBezTo>
                  <a:cubicBezTo>
                    <a:pt x="8" y="24"/>
                    <a:pt x="0" y="9"/>
                    <a:pt x="5" y="5"/>
                  </a:cubicBezTo>
                  <a:cubicBezTo>
                    <a:pt x="9" y="0"/>
                    <a:pt x="25" y="8"/>
                    <a:pt x="39" y="23"/>
                  </a:cubicBezTo>
                  <a:cubicBezTo>
                    <a:pt x="53" y="37"/>
                    <a:pt x="61" y="52"/>
                    <a:pt x="57" y="57"/>
                  </a:cubicBez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84"/>
            <p:cNvSpPr/>
            <p:nvPr/>
          </p:nvSpPr>
          <p:spPr bwMode="auto">
            <a:xfrm>
              <a:off x="4886326" y="4857751"/>
              <a:ext cx="203200" cy="166688"/>
            </a:xfrm>
            <a:custGeom>
              <a:avLst/>
              <a:gdLst>
                <a:gd name="T0" fmla="*/ 41 w 54"/>
                <a:gd name="T1" fmla="*/ 14 h 44"/>
                <a:gd name="T2" fmla="*/ 42 w 54"/>
                <a:gd name="T3" fmla="*/ 26 h 44"/>
                <a:gd name="T4" fmla="*/ 8 w 54"/>
                <a:gd name="T5" fmla="*/ 8 h 44"/>
                <a:gd name="T6" fmla="*/ 0 w 54"/>
                <a:gd name="T7" fmla="*/ 0 h 44"/>
                <a:gd name="T8" fmla="*/ 17 w 54"/>
                <a:gd name="T9" fmla="*/ 22 h 44"/>
                <a:gd name="T10" fmla="*/ 51 w 54"/>
                <a:gd name="T11" fmla="*/ 40 h 44"/>
                <a:gd name="T12" fmla="*/ 41 w 54"/>
                <a:gd name="T1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4">
                  <a:moveTo>
                    <a:pt x="41" y="14"/>
                  </a:moveTo>
                  <a:cubicBezTo>
                    <a:pt x="43" y="20"/>
                    <a:pt x="44" y="24"/>
                    <a:pt x="42" y="26"/>
                  </a:cubicBezTo>
                  <a:cubicBezTo>
                    <a:pt x="38" y="31"/>
                    <a:pt x="22" y="23"/>
                    <a:pt x="8" y="8"/>
                  </a:cubicBezTo>
                  <a:cubicBezTo>
                    <a:pt x="5" y="5"/>
                    <a:pt x="2" y="3"/>
                    <a:pt x="0" y="0"/>
                  </a:cubicBezTo>
                  <a:cubicBezTo>
                    <a:pt x="3" y="6"/>
                    <a:pt x="9" y="14"/>
                    <a:pt x="17" y="22"/>
                  </a:cubicBezTo>
                  <a:cubicBezTo>
                    <a:pt x="31" y="36"/>
                    <a:pt x="46" y="44"/>
                    <a:pt x="51" y="40"/>
                  </a:cubicBezTo>
                  <a:cubicBezTo>
                    <a:pt x="54" y="36"/>
                    <a:pt x="50" y="26"/>
                    <a:pt x="41" y="14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185"/>
            <p:cNvSpPr>
              <a:spLocks noEditPoints="1"/>
            </p:cNvSpPr>
            <p:nvPr/>
          </p:nvSpPr>
          <p:spPr bwMode="auto">
            <a:xfrm>
              <a:off x="4867276" y="4795838"/>
              <a:ext cx="227013" cy="225425"/>
            </a:xfrm>
            <a:custGeom>
              <a:avLst/>
              <a:gdLst>
                <a:gd name="T0" fmla="*/ 52 w 60"/>
                <a:gd name="T1" fmla="*/ 59 h 59"/>
                <a:gd name="T2" fmla="*/ 20 w 60"/>
                <a:gd name="T3" fmla="*/ 39 h 59"/>
                <a:gd name="T4" fmla="*/ 4 w 60"/>
                <a:gd name="T5" fmla="*/ 18 h 59"/>
                <a:gd name="T6" fmla="*/ 2 w 60"/>
                <a:gd name="T7" fmla="*/ 2 h 59"/>
                <a:gd name="T8" fmla="*/ 7 w 60"/>
                <a:gd name="T9" fmla="*/ 0 h 59"/>
                <a:gd name="T10" fmla="*/ 39 w 60"/>
                <a:gd name="T11" fmla="*/ 20 h 59"/>
                <a:gd name="T12" fmla="*/ 56 w 60"/>
                <a:gd name="T13" fmla="*/ 41 h 59"/>
                <a:gd name="T14" fmla="*/ 57 w 60"/>
                <a:gd name="T15" fmla="*/ 57 h 59"/>
                <a:gd name="T16" fmla="*/ 52 w 60"/>
                <a:gd name="T17" fmla="*/ 59 h 59"/>
                <a:gd name="T18" fmla="*/ 7 w 60"/>
                <a:gd name="T19" fmla="*/ 4 h 59"/>
                <a:gd name="T20" fmla="*/ 5 w 60"/>
                <a:gd name="T21" fmla="*/ 5 h 59"/>
                <a:gd name="T22" fmla="*/ 7 w 60"/>
                <a:gd name="T23" fmla="*/ 16 h 59"/>
                <a:gd name="T24" fmla="*/ 23 w 60"/>
                <a:gd name="T25" fmla="*/ 36 h 59"/>
                <a:gd name="T26" fmla="*/ 52 w 60"/>
                <a:gd name="T27" fmla="*/ 55 h 59"/>
                <a:gd name="T28" fmla="*/ 54 w 60"/>
                <a:gd name="T29" fmla="*/ 54 h 59"/>
                <a:gd name="T30" fmla="*/ 52 w 60"/>
                <a:gd name="T31" fmla="*/ 43 h 59"/>
                <a:gd name="T32" fmla="*/ 37 w 60"/>
                <a:gd name="T33" fmla="*/ 23 h 59"/>
                <a:gd name="T34" fmla="*/ 7 w 60"/>
                <a:gd name="T3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9">
                  <a:moveTo>
                    <a:pt x="52" y="59"/>
                  </a:moveTo>
                  <a:cubicBezTo>
                    <a:pt x="45" y="59"/>
                    <a:pt x="32" y="51"/>
                    <a:pt x="20" y="39"/>
                  </a:cubicBezTo>
                  <a:cubicBezTo>
                    <a:pt x="13" y="32"/>
                    <a:pt x="7" y="25"/>
                    <a:pt x="4" y="18"/>
                  </a:cubicBezTo>
                  <a:cubicBezTo>
                    <a:pt x="0" y="11"/>
                    <a:pt x="0" y="5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5" y="0"/>
                    <a:pt x="28" y="8"/>
                    <a:pt x="39" y="20"/>
                  </a:cubicBezTo>
                  <a:cubicBezTo>
                    <a:pt x="46" y="27"/>
                    <a:pt x="52" y="35"/>
                    <a:pt x="56" y="41"/>
                  </a:cubicBezTo>
                  <a:cubicBezTo>
                    <a:pt x="60" y="49"/>
                    <a:pt x="60" y="54"/>
                    <a:pt x="57" y="57"/>
                  </a:cubicBezTo>
                  <a:cubicBezTo>
                    <a:pt x="56" y="58"/>
                    <a:pt x="54" y="59"/>
                    <a:pt x="52" y="59"/>
                  </a:cubicBezTo>
                  <a:close/>
                  <a:moveTo>
                    <a:pt x="7" y="4"/>
                  </a:moveTo>
                  <a:cubicBezTo>
                    <a:pt x="6" y="4"/>
                    <a:pt x="6" y="5"/>
                    <a:pt x="5" y="5"/>
                  </a:cubicBezTo>
                  <a:cubicBezTo>
                    <a:pt x="4" y="6"/>
                    <a:pt x="4" y="10"/>
                    <a:pt x="7" y="16"/>
                  </a:cubicBezTo>
                  <a:cubicBezTo>
                    <a:pt x="11" y="22"/>
                    <a:pt x="16" y="30"/>
                    <a:pt x="23" y="36"/>
                  </a:cubicBezTo>
                  <a:cubicBezTo>
                    <a:pt x="36" y="49"/>
                    <a:pt x="47" y="55"/>
                    <a:pt x="52" y="55"/>
                  </a:cubicBezTo>
                  <a:cubicBezTo>
                    <a:pt x="53" y="55"/>
                    <a:pt x="54" y="55"/>
                    <a:pt x="54" y="54"/>
                  </a:cubicBezTo>
                  <a:cubicBezTo>
                    <a:pt x="56" y="53"/>
                    <a:pt x="56" y="50"/>
                    <a:pt x="52" y="43"/>
                  </a:cubicBezTo>
                  <a:cubicBezTo>
                    <a:pt x="49" y="37"/>
                    <a:pt x="43" y="30"/>
                    <a:pt x="37" y="23"/>
                  </a:cubicBezTo>
                  <a:cubicBezTo>
                    <a:pt x="24" y="10"/>
                    <a:pt x="12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86"/>
            <p:cNvSpPr/>
            <p:nvPr/>
          </p:nvSpPr>
          <p:spPr bwMode="auto">
            <a:xfrm>
              <a:off x="5308601" y="4384676"/>
              <a:ext cx="192088" cy="195263"/>
            </a:xfrm>
            <a:custGeom>
              <a:avLst/>
              <a:gdLst>
                <a:gd name="T0" fmla="*/ 47 w 51"/>
                <a:gd name="T1" fmla="*/ 48 h 51"/>
                <a:gd name="T2" fmla="*/ 38 w 51"/>
                <a:gd name="T3" fmla="*/ 48 h 51"/>
                <a:gd name="T4" fmla="*/ 2 w 51"/>
                <a:gd name="T5" fmla="*/ 13 h 51"/>
                <a:gd name="T6" fmla="*/ 2 w 51"/>
                <a:gd name="T7" fmla="*/ 4 h 51"/>
                <a:gd name="T8" fmla="*/ 4 w 51"/>
                <a:gd name="T9" fmla="*/ 2 h 51"/>
                <a:gd name="T10" fmla="*/ 13 w 51"/>
                <a:gd name="T11" fmla="*/ 2 h 51"/>
                <a:gd name="T12" fmla="*/ 48 w 51"/>
                <a:gd name="T13" fmla="*/ 38 h 51"/>
                <a:gd name="T14" fmla="*/ 48 w 51"/>
                <a:gd name="T15" fmla="*/ 46 h 51"/>
                <a:gd name="T16" fmla="*/ 47 w 51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47" y="48"/>
                  </a:moveTo>
                  <a:cubicBezTo>
                    <a:pt x="44" y="51"/>
                    <a:pt x="40" y="51"/>
                    <a:pt x="38" y="4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0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11" y="0"/>
                    <a:pt x="13" y="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1" y="40"/>
                    <a:pt x="51" y="44"/>
                    <a:pt x="48" y="46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87"/>
            <p:cNvSpPr>
              <a:spLocks noEditPoints="1"/>
            </p:cNvSpPr>
            <p:nvPr/>
          </p:nvSpPr>
          <p:spPr bwMode="auto">
            <a:xfrm>
              <a:off x="5300663" y="4376738"/>
              <a:ext cx="207963" cy="206375"/>
            </a:xfrm>
            <a:custGeom>
              <a:avLst/>
              <a:gdLst>
                <a:gd name="T0" fmla="*/ 44 w 55"/>
                <a:gd name="T1" fmla="*/ 54 h 54"/>
                <a:gd name="T2" fmla="*/ 39 w 55"/>
                <a:gd name="T3" fmla="*/ 51 h 54"/>
                <a:gd name="T4" fmla="*/ 3 w 55"/>
                <a:gd name="T5" fmla="*/ 16 h 54"/>
                <a:gd name="T6" fmla="*/ 3 w 55"/>
                <a:gd name="T7" fmla="*/ 4 h 54"/>
                <a:gd name="T8" fmla="*/ 5 w 55"/>
                <a:gd name="T9" fmla="*/ 3 h 54"/>
                <a:gd name="T10" fmla="*/ 10 w 55"/>
                <a:gd name="T11" fmla="*/ 0 h 54"/>
                <a:gd name="T12" fmla="*/ 16 w 55"/>
                <a:gd name="T13" fmla="*/ 3 h 54"/>
                <a:gd name="T14" fmla="*/ 52 w 55"/>
                <a:gd name="T15" fmla="*/ 38 h 54"/>
                <a:gd name="T16" fmla="*/ 52 w 55"/>
                <a:gd name="T17" fmla="*/ 50 h 54"/>
                <a:gd name="T18" fmla="*/ 50 w 55"/>
                <a:gd name="T19" fmla="*/ 51 h 54"/>
                <a:gd name="T20" fmla="*/ 44 w 55"/>
                <a:gd name="T21" fmla="*/ 54 h 54"/>
                <a:gd name="T22" fmla="*/ 10 w 55"/>
                <a:gd name="T23" fmla="*/ 4 h 54"/>
                <a:gd name="T24" fmla="*/ 7 w 55"/>
                <a:gd name="T25" fmla="*/ 5 h 54"/>
                <a:gd name="T26" fmla="*/ 6 w 55"/>
                <a:gd name="T27" fmla="*/ 7 h 54"/>
                <a:gd name="T28" fmla="*/ 6 w 55"/>
                <a:gd name="T29" fmla="*/ 13 h 54"/>
                <a:gd name="T30" fmla="*/ 41 w 55"/>
                <a:gd name="T31" fmla="*/ 49 h 54"/>
                <a:gd name="T32" fmla="*/ 44 w 55"/>
                <a:gd name="T33" fmla="*/ 50 h 54"/>
                <a:gd name="T34" fmla="*/ 47 w 55"/>
                <a:gd name="T35" fmla="*/ 49 h 54"/>
                <a:gd name="T36" fmla="*/ 49 w 55"/>
                <a:gd name="T37" fmla="*/ 47 h 54"/>
                <a:gd name="T38" fmla="*/ 49 w 55"/>
                <a:gd name="T39" fmla="*/ 41 h 54"/>
                <a:gd name="T40" fmla="*/ 14 w 55"/>
                <a:gd name="T41" fmla="*/ 5 h 54"/>
                <a:gd name="T42" fmla="*/ 10 w 55"/>
                <a:gd name="T4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4">
                  <a:moveTo>
                    <a:pt x="44" y="54"/>
                  </a:moveTo>
                  <a:cubicBezTo>
                    <a:pt x="42" y="54"/>
                    <a:pt x="40" y="53"/>
                    <a:pt x="39" y="5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1"/>
                    <a:pt x="55" y="47"/>
                    <a:pt x="52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3"/>
                    <a:pt x="47" y="54"/>
                    <a:pt x="44" y="54"/>
                  </a:cubicBezTo>
                  <a:close/>
                  <a:moveTo>
                    <a:pt x="10" y="4"/>
                  </a:moveTo>
                  <a:cubicBezTo>
                    <a:pt x="9" y="4"/>
                    <a:pt x="8" y="5"/>
                    <a:pt x="7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4" y="11"/>
                    <a:pt x="6" y="1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50"/>
                    <a:pt x="43" y="50"/>
                    <a:pt x="44" y="50"/>
                  </a:cubicBezTo>
                  <a:cubicBezTo>
                    <a:pt x="46" y="50"/>
                    <a:pt x="47" y="50"/>
                    <a:pt x="47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5"/>
                    <a:pt x="51" y="43"/>
                    <a:pt x="49" y="4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88"/>
            <p:cNvSpPr/>
            <p:nvPr/>
          </p:nvSpPr>
          <p:spPr bwMode="auto">
            <a:xfrm>
              <a:off x="5349876" y="4389438"/>
              <a:ext cx="150813" cy="190500"/>
            </a:xfrm>
            <a:custGeom>
              <a:avLst/>
              <a:gdLst>
                <a:gd name="T0" fmla="*/ 37 w 40"/>
                <a:gd name="T1" fmla="*/ 37 h 50"/>
                <a:gd name="T2" fmla="*/ 2 w 40"/>
                <a:gd name="T3" fmla="*/ 1 h 50"/>
                <a:gd name="T4" fmla="*/ 0 w 40"/>
                <a:gd name="T5" fmla="*/ 0 h 50"/>
                <a:gd name="T6" fmla="*/ 22 w 40"/>
                <a:gd name="T7" fmla="*/ 22 h 50"/>
                <a:gd name="T8" fmla="*/ 22 w 40"/>
                <a:gd name="T9" fmla="*/ 31 h 50"/>
                <a:gd name="T10" fmla="*/ 20 w 40"/>
                <a:gd name="T11" fmla="*/ 32 h 50"/>
                <a:gd name="T12" fmla="*/ 13 w 40"/>
                <a:gd name="T13" fmla="*/ 34 h 50"/>
                <a:gd name="T14" fmla="*/ 27 w 40"/>
                <a:gd name="T15" fmla="*/ 47 h 50"/>
                <a:gd name="T16" fmla="*/ 36 w 40"/>
                <a:gd name="T17" fmla="*/ 47 h 50"/>
                <a:gd name="T18" fmla="*/ 37 w 40"/>
                <a:gd name="T19" fmla="*/ 45 h 50"/>
                <a:gd name="T20" fmla="*/ 37 w 40"/>
                <a:gd name="T21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50">
                  <a:moveTo>
                    <a:pt x="37" y="37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4"/>
                    <a:pt x="25" y="28"/>
                    <a:pt x="22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4"/>
                    <a:pt x="16" y="35"/>
                    <a:pt x="13" y="34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50"/>
                    <a:pt x="33" y="50"/>
                    <a:pt x="36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43"/>
                    <a:pt x="40" y="39"/>
                    <a:pt x="37" y="37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89"/>
            <p:cNvSpPr>
              <a:spLocks noEditPoints="1"/>
            </p:cNvSpPr>
            <p:nvPr/>
          </p:nvSpPr>
          <p:spPr bwMode="auto">
            <a:xfrm>
              <a:off x="5300663" y="4376738"/>
              <a:ext cx="207963" cy="206375"/>
            </a:xfrm>
            <a:custGeom>
              <a:avLst/>
              <a:gdLst>
                <a:gd name="T0" fmla="*/ 44 w 55"/>
                <a:gd name="T1" fmla="*/ 54 h 54"/>
                <a:gd name="T2" fmla="*/ 39 w 55"/>
                <a:gd name="T3" fmla="*/ 51 h 54"/>
                <a:gd name="T4" fmla="*/ 3 w 55"/>
                <a:gd name="T5" fmla="*/ 16 h 54"/>
                <a:gd name="T6" fmla="*/ 3 w 55"/>
                <a:gd name="T7" fmla="*/ 4 h 54"/>
                <a:gd name="T8" fmla="*/ 5 w 55"/>
                <a:gd name="T9" fmla="*/ 3 h 54"/>
                <a:gd name="T10" fmla="*/ 10 w 55"/>
                <a:gd name="T11" fmla="*/ 0 h 54"/>
                <a:gd name="T12" fmla="*/ 16 w 55"/>
                <a:gd name="T13" fmla="*/ 3 h 54"/>
                <a:gd name="T14" fmla="*/ 52 w 55"/>
                <a:gd name="T15" fmla="*/ 38 h 54"/>
                <a:gd name="T16" fmla="*/ 52 w 55"/>
                <a:gd name="T17" fmla="*/ 50 h 54"/>
                <a:gd name="T18" fmla="*/ 50 w 55"/>
                <a:gd name="T19" fmla="*/ 51 h 54"/>
                <a:gd name="T20" fmla="*/ 44 w 55"/>
                <a:gd name="T21" fmla="*/ 54 h 54"/>
                <a:gd name="T22" fmla="*/ 10 w 55"/>
                <a:gd name="T23" fmla="*/ 4 h 54"/>
                <a:gd name="T24" fmla="*/ 7 w 55"/>
                <a:gd name="T25" fmla="*/ 5 h 54"/>
                <a:gd name="T26" fmla="*/ 6 w 55"/>
                <a:gd name="T27" fmla="*/ 7 h 54"/>
                <a:gd name="T28" fmla="*/ 6 w 55"/>
                <a:gd name="T29" fmla="*/ 13 h 54"/>
                <a:gd name="T30" fmla="*/ 41 w 55"/>
                <a:gd name="T31" fmla="*/ 49 h 54"/>
                <a:gd name="T32" fmla="*/ 44 w 55"/>
                <a:gd name="T33" fmla="*/ 50 h 54"/>
                <a:gd name="T34" fmla="*/ 47 w 55"/>
                <a:gd name="T35" fmla="*/ 49 h 54"/>
                <a:gd name="T36" fmla="*/ 49 w 55"/>
                <a:gd name="T37" fmla="*/ 47 h 54"/>
                <a:gd name="T38" fmla="*/ 49 w 55"/>
                <a:gd name="T39" fmla="*/ 41 h 54"/>
                <a:gd name="T40" fmla="*/ 14 w 55"/>
                <a:gd name="T41" fmla="*/ 5 h 54"/>
                <a:gd name="T42" fmla="*/ 10 w 55"/>
                <a:gd name="T4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4">
                  <a:moveTo>
                    <a:pt x="44" y="54"/>
                  </a:moveTo>
                  <a:cubicBezTo>
                    <a:pt x="42" y="54"/>
                    <a:pt x="40" y="53"/>
                    <a:pt x="39" y="5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1"/>
                    <a:pt x="55" y="47"/>
                    <a:pt x="52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3"/>
                    <a:pt x="47" y="54"/>
                    <a:pt x="44" y="54"/>
                  </a:cubicBezTo>
                  <a:close/>
                  <a:moveTo>
                    <a:pt x="10" y="4"/>
                  </a:moveTo>
                  <a:cubicBezTo>
                    <a:pt x="9" y="4"/>
                    <a:pt x="8" y="5"/>
                    <a:pt x="7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4" y="11"/>
                    <a:pt x="6" y="1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50"/>
                    <a:pt x="43" y="50"/>
                    <a:pt x="44" y="50"/>
                  </a:cubicBezTo>
                  <a:cubicBezTo>
                    <a:pt x="46" y="50"/>
                    <a:pt x="47" y="50"/>
                    <a:pt x="47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5"/>
                    <a:pt x="51" y="43"/>
                    <a:pt x="49" y="4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90"/>
            <p:cNvSpPr/>
            <p:nvPr/>
          </p:nvSpPr>
          <p:spPr bwMode="auto">
            <a:xfrm>
              <a:off x="4984751" y="4564063"/>
              <a:ext cx="301625" cy="381000"/>
            </a:xfrm>
            <a:custGeom>
              <a:avLst/>
              <a:gdLst>
                <a:gd name="T0" fmla="*/ 80 w 80"/>
                <a:gd name="T1" fmla="*/ 18 h 100"/>
                <a:gd name="T2" fmla="*/ 80 w 80"/>
                <a:gd name="T3" fmla="*/ 18 h 100"/>
                <a:gd name="T4" fmla="*/ 63 w 80"/>
                <a:gd name="T5" fmla="*/ 14 h 100"/>
                <a:gd name="T6" fmla="*/ 51 w 80"/>
                <a:gd name="T7" fmla="*/ 0 h 100"/>
                <a:gd name="T8" fmla="*/ 51 w 80"/>
                <a:gd name="T9" fmla="*/ 0 h 100"/>
                <a:gd name="T10" fmla="*/ 2 w 80"/>
                <a:gd name="T11" fmla="*/ 78 h 100"/>
                <a:gd name="T12" fmla="*/ 2 w 80"/>
                <a:gd name="T13" fmla="*/ 79 h 100"/>
                <a:gd name="T14" fmla="*/ 2 w 80"/>
                <a:gd name="T15" fmla="*/ 79 h 100"/>
                <a:gd name="T16" fmla="*/ 13 w 80"/>
                <a:gd name="T17" fmla="*/ 93 h 100"/>
                <a:gd name="T18" fmla="*/ 31 w 80"/>
                <a:gd name="T19" fmla="*/ 97 h 100"/>
                <a:gd name="T20" fmla="*/ 31 w 80"/>
                <a:gd name="T21" fmla="*/ 97 h 100"/>
                <a:gd name="T22" fmla="*/ 32 w 80"/>
                <a:gd name="T23" fmla="*/ 97 h 100"/>
                <a:gd name="T24" fmla="*/ 80 w 80"/>
                <a:gd name="T25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00">
                  <a:moveTo>
                    <a:pt x="80" y="18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8" y="21"/>
                    <a:pt x="71" y="19"/>
                    <a:pt x="63" y="14"/>
                  </a:cubicBezTo>
                  <a:cubicBezTo>
                    <a:pt x="55" y="9"/>
                    <a:pt x="50" y="3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7" y="27"/>
                    <a:pt x="21" y="54"/>
                    <a:pt x="2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1"/>
                    <a:pt x="5" y="88"/>
                    <a:pt x="13" y="93"/>
                  </a:cubicBezTo>
                  <a:cubicBezTo>
                    <a:pt x="22" y="98"/>
                    <a:pt x="30" y="100"/>
                    <a:pt x="31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7"/>
                    <a:pt x="32" y="97"/>
                    <a:pt x="32" y="97"/>
                  </a:cubicBezTo>
                  <a:cubicBezTo>
                    <a:pt x="45" y="69"/>
                    <a:pt x="62" y="43"/>
                    <a:pt x="80" y="18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91"/>
            <p:cNvSpPr/>
            <p:nvPr/>
          </p:nvSpPr>
          <p:spPr bwMode="auto">
            <a:xfrm>
              <a:off x="5011738" y="4624388"/>
              <a:ext cx="274638" cy="320675"/>
            </a:xfrm>
            <a:custGeom>
              <a:avLst/>
              <a:gdLst>
                <a:gd name="T0" fmla="*/ 60 w 73"/>
                <a:gd name="T1" fmla="*/ 0 h 84"/>
                <a:gd name="T2" fmla="*/ 15 w 73"/>
                <a:gd name="T3" fmla="*/ 74 h 84"/>
                <a:gd name="T4" fmla="*/ 15 w 73"/>
                <a:gd name="T5" fmla="*/ 74 h 84"/>
                <a:gd name="T6" fmla="*/ 14 w 73"/>
                <a:gd name="T7" fmla="*/ 74 h 84"/>
                <a:gd name="T8" fmla="*/ 0 w 73"/>
                <a:gd name="T9" fmla="*/ 72 h 84"/>
                <a:gd name="T10" fmla="*/ 6 w 73"/>
                <a:gd name="T11" fmla="*/ 77 h 84"/>
                <a:gd name="T12" fmla="*/ 24 w 73"/>
                <a:gd name="T13" fmla="*/ 81 h 84"/>
                <a:gd name="T14" fmla="*/ 24 w 73"/>
                <a:gd name="T15" fmla="*/ 81 h 84"/>
                <a:gd name="T16" fmla="*/ 25 w 73"/>
                <a:gd name="T17" fmla="*/ 81 h 84"/>
                <a:gd name="T18" fmla="*/ 73 w 73"/>
                <a:gd name="T19" fmla="*/ 2 h 84"/>
                <a:gd name="T20" fmla="*/ 73 w 73"/>
                <a:gd name="T21" fmla="*/ 2 h 84"/>
                <a:gd name="T22" fmla="*/ 60 w 73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84">
                  <a:moveTo>
                    <a:pt x="60" y="0"/>
                  </a:moveTo>
                  <a:cubicBezTo>
                    <a:pt x="43" y="23"/>
                    <a:pt x="28" y="48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7"/>
                    <a:pt x="7" y="76"/>
                    <a:pt x="0" y="72"/>
                  </a:cubicBezTo>
                  <a:cubicBezTo>
                    <a:pt x="2" y="74"/>
                    <a:pt x="4" y="75"/>
                    <a:pt x="6" y="77"/>
                  </a:cubicBezTo>
                  <a:cubicBezTo>
                    <a:pt x="15" y="82"/>
                    <a:pt x="23" y="84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5" y="81"/>
                    <a:pt x="25" y="81"/>
                  </a:cubicBezTo>
                  <a:cubicBezTo>
                    <a:pt x="38" y="53"/>
                    <a:pt x="55" y="27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4"/>
                    <a:pt x="66" y="3"/>
                    <a:pt x="60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92"/>
            <p:cNvSpPr>
              <a:spLocks noEditPoints="1"/>
            </p:cNvSpPr>
            <p:nvPr/>
          </p:nvSpPr>
          <p:spPr bwMode="auto">
            <a:xfrm>
              <a:off x="4973638" y="4556126"/>
              <a:ext cx="323850" cy="388938"/>
            </a:xfrm>
            <a:custGeom>
              <a:avLst/>
              <a:gdLst>
                <a:gd name="T0" fmla="*/ 31 w 86"/>
                <a:gd name="T1" fmla="*/ 102 h 102"/>
                <a:gd name="T2" fmla="*/ 31 w 86"/>
                <a:gd name="T3" fmla="*/ 102 h 102"/>
                <a:gd name="T4" fmla="*/ 15 w 86"/>
                <a:gd name="T5" fmla="*/ 97 h 102"/>
                <a:gd name="T6" fmla="*/ 3 w 86"/>
                <a:gd name="T7" fmla="*/ 80 h 102"/>
                <a:gd name="T8" fmla="*/ 3 w 86"/>
                <a:gd name="T9" fmla="*/ 79 h 102"/>
                <a:gd name="T10" fmla="*/ 52 w 86"/>
                <a:gd name="T11" fmla="*/ 1 h 102"/>
                <a:gd name="T12" fmla="*/ 52 w 86"/>
                <a:gd name="T13" fmla="*/ 1 h 102"/>
                <a:gd name="T14" fmla="*/ 55 w 86"/>
                <a:gd name="T15" fmla="*/ 0 h 102"/>
                <a:gd name="T16" fmla="*/ 56 w 86"/>
                <a:gd name="T17" fmla="*/ 3 h 102"/>
                <a:gd name="T18" fmla="*/ 67 w 86"/>
                <a:gd name="T19" fmla="*/ 14 h 102"/>
                <a:gd name="T20" fmla="*/ 80 w 86"/>
                <a:gd name="T21" fmla="*/ 19 h 102"/>
                <a:gd name="T22" fmla="*/ 82 w 86"/>
                <a:gd name="T23" fmla="*/ 19 h 102"/>
                <a:gd name="T24" fmla="*/ 85 w 86"/>
                <a:gd name="T25" fmla="*/ 19 h 102"/>
                <a:gd name="T26" fmla="*/ 85 w 86"/>
                <a:gd name="T27" fmla="*/ 21 h 102"/>
                <a:gd name="T28" fmla="*/ 36 w 86"/>
                <a:gd name="T29" fmla="*/ 100 h 102"/>
                <a:gd name="T30" fmla="*/ 36 w 86"/>
                <a:gd name="T31" fmla="*/ 100 h 102"/>
                <a:gd name="T32" fmla="*/ 31 w 86"/>
                <a:gd name="T33" fmla="*/ 102 h 102"/>
                <a:gd name="T34" fmla="*/ 53 w 86"/>
                <a:gd name="T35" fmla="*/ 7 h 102"/>
                <a:gd name="T36" fmla="*/ 6 w 86"/>
                <a:gd name="T37" fmla="*/ 82 h 102"/>
                <a:gd name="T38" fmla="*/ 6 w 86"/>
                <a:gd name="T39" fmla="*/ 82 h 102"/>
                <a:gd name="T40" fmla="*/ 17 w 86"/>
                <a:gd name="T41" fmla="*/ 93 h 102"/>
                <a:gd name="T42" fmla="*/ 31 w 86"/>
                <a:gd name="T43" fmla="*/ 99 h 102"/>
                <a:gd name="T44" fmla="*/ 31 w 86"/>
                <a:gd name="T45" fmla="*/ 99 h 102"/>
                <a:gd name="T46" fmla="*/ 33 w 86"/>
                <a:gd name="T47" fmla="*/ 98 h 102"/>
                <a:gd name="T48" fmla="*/ 33 w 86"/>
                <a:gd name="T49" fmla="*/ 98 h 102"/>
                <a:gd name="T50" fmla="*/ 79 w 86"/>
                <a:gd name="T51" fmla="*/ 23 h 102"/>
                <a:gd name="T52" fmla="*/ 65 w 86"/>
                <a:gd name="T53" fmla="*/ 17 h 102"/>
                <a:gd name="T54" fmla="*/ 53 w 86"/>
                <a:gd name="T55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27" y="102"/>
                    <a:pt x="21" y="100"/>
                    <a:pt x="15" y="97"/>
                  </a:cubicBezTo>
                  <a:cubicBezTo>
                    <a:pt x="7" y="92"/>
                    <a:pt x="0" y="84"/>
                    <a:pt x="3" y="80"/>
                  </a:cubicBezTo>
                  <a:cubicBezTo>
                    <a:pt x="3" y="80"/>
                    <a:pt x="3" y="79"/>
                    <a:pt x="3" y="79"/>
                  </a:cubicBezTo>
                  <a:cubicBezTo>
                    <a:pt x="22" y="55"/>
                    <a:pt x="38" y="28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6" y="1"/>
                    <a:pt x="56" y="2"/>
                    <a:pt x="56" y="3"/>
                  </a:cubicBezTo>
                  <a:cubicBezTo>
                    <a:pt x="55" y="4"/>
                    <a:pt x="58" y="9"/>
                    <a:pt x="67" y="14"/>
                  </a:cubicBezTo>
                  <a:cubicBezTo>
                    <a:pt x="72" y="17"/>
                    <a:pt x="77" y="19"/>
                    <a:pt x="80" y="19"/>
                  </a:cubicBezTo>
                  <a:cubicBezTo>
                    <a:pt x="81" y="19"/>
                    <a:pt x="82" y="19"/>
                    <a:pt x="82" y="19"/>
                  </a:cubicBezTo>
                  <a:cubicBezTo>
                    <a:pt x="83" y="18"/>
                    <a:pt x="84" y="18"/>
                    <a:pt x="85" y="19"/>
                  </a:cubicBezTo>
                  <a:cubicBezTo>
                    <a:pt x="86" y="19"/>
                    <a:pt x="86" y="21"/>
                    <a:pt x="85" y="21"/>
                  </a:cubicBezTo>
                  <a:cubicBezTo>
                    <a:pt x="66" y="46"/>
                    <a:pt x="50" y="72"/>
                    <a:pt x="36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1"/>
                    <a:pt x="34" y="102"/>
                    <a:pt x="31" y="102"/>
                  </a:cubicBezTo>
                  <a:close/>
                  <a:moveTo>
                    <a:pt x="53" y="7"/>
                  </a:moveTo>
                  <a:cubicBezTo>
                    <a:pt x="40" y="33"/>
                    <a:pt x="24" y="58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9" y="88"/>
                    <a:pt x="17" y="93"/>
                  </a:cubicBezTo>
                  <a:cubicBezTo>
                    <a:pt x="23" y="96"/>
                    <a:pt x="28" y="99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2" y="99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46" y="72"/>
                    <a:pt x="61" y="47"/>
                    <a:pt x="79" y="23"/>
                  </a:cubicBezTo>
                  <a:cubicBezTo>
                    <a:pt x="75" y="23"/>
                    <a:pt x="70" y="21"/>
                    <a:pt x="65" y="17"/>
                  </a:cubicBezTo>
                  <a:cubicBezTo>
                    <a:pt x="60" y="15"/>
                    <a:pt x="56" y="11"/>
                    <a:pt x="53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93"/>
            <p:cNvSpPr/>
            <p:nvPr/>
          </p:nvSpPr>
          <p:spPr bwMode="auto">
            <a:xfrm>
              <a:off x="5168901" y="4552951"/>
              <a:ext cx="125413" cy="90488"/>
            </a:xfrm>
            <a:custGeom>
              <a:avLst/>
              <a:gdLst>
                <a:gd name="T0" fmla="*/ 32 w 33"/>
                <a:gd name="T1" fmla="*/ 21 h 24"/>
                <a:gd name="T2" fmla="*/ 14 w 33"/>
                <a:gd name="T3" fmla="*/ 17 h 24"/>
                <a:gd name="T4" fmla="*/ 2 w 33"/>
                <a:gd name="T5" fmla="*/ 2 h 24"/>
                <a:gd name="T6" fmla="*/ 20 w 33"/>
                <a:gd name="T7" fmla="*/ 7 h 24"/>
                <a:gd name="T8" fmla="*/ 32 w 3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2" y="21"/>
                  </a:moveTo>
                  <a:cubicBezTo>
                    <a:pt x="30" y="24"/>
                    <a:pt x="22" y="22"/>
                    <a:pt x="14" y="17"/>
                  </a:cubicBezTo>
                  <a:cubicBezTo>
                    <a:pt x="5" y="12"/>
                    <a:pt x="0" y="5"/>
                    <a:pt x="2" y="2"/>
                  </a:cubicBezTo>
                  <a:cubicBezTo>
                    <a:pt x="4" y="0"/>
                    <a:pt x="12" y="2"/>
                    <a:pt x="20" y="7"/>
                  </a:cubicBezTo>
                  <a:cubicBezTo>
                    <a:pt x="28" y="12"/>
                    <a:pt x="33" y="18"/>
                    <a:pt x="32" y="21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94"/>
            <p:cNvSpPr>
              <a:spLocks noEditPoints="1"/>
            </p:cNvSpPr>
            <p:nvPr/>
          </p:nvSpPr>
          <p:spPr bwMode="auto">
            <a:xfrm>
              <a:off x="5157788" y="4548188"/>
              <a:ext cx="142875" cy="95250"/>
            </a:xfrm>
            <a:custGeom>
              <a:avLst/>
              <a:gdLst>
                <a:gd name="T0" fmla="*/ 31 w 38"/>
                <a:gd name="T1" fmla="*/ 25 h 25"/>
                <a:gd name="T2" fmla="*/ 16 w 38"/>
                <a:gd name="T3" fmla="*/ 19 h 25"/>
                <a:gd name="T4" fmla="*/ 3 w 38"/>
                <a:gd name="T5" fmla="*/ 2 h 25"/>
                <a:gd name="T6" fmla="*/ 8 w 38"/>
                <a:gd name="T7" fmla="*/ 0 h 25"/>
                <a:gd name="T8" fmla="*/ 24 w 38"/>
                <a:gd name="T9" fmla="*/ 6 h 25"/>
                <a:gd name="T10" fmla="*/ 34 w 38"/>
                <a:gd name="T11" fmla="*/ 14 h 25"/>
                <a:gd name="T12" fmla="*/ 36 w 38"/>
                <a:gd name="T13" fmla="*/ 23 h 25"/>
                <a:gd name="T14" fmla="*/ 31 w 38"/>
                <a:gd name="T15" fmla="*/ 25 h 25"/>
                <a:gd name="T16" fmla="*/ 8 w 38"/>
                <a:gd name="T17" fmla="*/ 4 h 25"/>
                <a:gd name="T18" fmla="*/ 7 w 38"/>
                <a:gd name="T19" fmla="*/ 4 h 25"/>
                <a:gd name="T20" fmla="*/ 18 w 38"/>
                <a:gd name="T21" fmla="*/ 16 h 25"/>
                <a:gd name="T22" fmla="*/ 31 w 38"/>
                <a:gd name="T23" fmla="*/ 21 h 25"/>
                <a:gd name="T24" fmla="*/ 33 w 38"/>
                <a:gd name="T25" fmla="*/ 21 h 25"/>
                <a:gd name="T26" fmla="*/ 31 w 38"/>
                <a:gd name="T27" fmla="*/ 17 h 25"/>
                <a:gd name="T28" fmla="*/ 22 w 38"/>
                <a:gd name="T29" fmla="*/ 9 h 25"/>
                <a:gd name="T30" fmla="*/ 8 w 38"/>
                <a:gd name="T3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5">
                  <a:moveTo>
                    <a:pt x="31" y="25"/>
                  </a:moveTo>
                  <a:cubicBezTo>
                    <a:pt x="27" y="25"/>
                    <a:pt x="22" y="23"/>
                    <a:pt x="16" y="19"/>
                  </a:cubicBezTo>
                  <a:cubicBezTo>
                    <a:pt x="8" y="14"/>
                    <a:pt x="0" y="7"/>
                    <a:pt x="3" y="2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12" y="0"/>
                    <a:pt x="18" y="2"/>
                    <a:pt x="24" y="6"/>
                  </a:cubicBezTo>
                  <a:cubicBezTo>
                    <a:pt x="28" y="9"/>
                    <a:pt x="32" y="12"/>
                    <a:pt x="34" y="14"/>
                  </a:cubicBezTo>
                  <a:cubicBezTo>
                    <a:pt x="38" y="19"/>
                    <a:pt x="37" y="22"/>
                    <a:pt x="36" y="23"/>
                  </a:cubicBezTo>
                  <a:cubicBezTo>
                    <a:pt x="36" y="24"/>
                    <a:pt x="34" y="25"/>
                    <a:pt x="31" y="25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9" y="11"/>
                    <a:pt x="18" y="16"/>
                  </a:cubicBezTo>
                  <a:cubicBezTo>
                    <a:pt x="23" y="19"/>
                    <a:pt x="28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1" y="17"/>
                  </a:cubicBezTo>
                  <a:cubicBezTo>
                    <a:pt x="29" y="14"/>
                    <a:pt x="26" y="12"/>
                    <a:pt x="22" y="9"/>
                  </a:cubicBezTo>
                  <a:cubicBezTo>
                    <a:pt x="17" y="6"/>
                    <a:pt x="11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95"/>
            <p:cNvSpPr/>
            <p:nvPr/>
          </p:nvSpPr>
          <p:spPr bwMode="auto">
            <a:xfrm>
              <a:off x="5168901" y="4552951"/>
              <a:ext cx="125413" cy="79375"/>
            </a:xfrm>
            <a:custGeom>
              <a:avLst/>
              <a:gdLst>
                <a:gd name="T0" fmla="*/ 27 w 33"/>
                <a:gd name="T1" fmla="*/ 17 h 21"/>
                <a:gd name="T2" fmla="*/ 32 w 33"/>
                <a:gd name="T3" fmla="*/ 21 h 21"/>
                <a:gd name="T4" fmla="*/ 20 w 33"/>
                <a:gd name="T5" fmla="*/ 7 h 21"/>
                <a:gd name="T6" fmla="*/ 2 w 33"/>
                <a:gd name="T7" fmla="*/ 2 h 21"/>
                <a:gd name="T8" fmla="*/ 14 w 33"/>
                <a:gd name="T9" fmla="*/ 17 h 21"/>
                <a:gd name="T10" fmla="*/ 17 w 33"/>
                <a:gd name="T11" fmla="*/ 12 h 21"/>
                <a:gd name="T12" fmla="*/ 27 w 33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27" y="1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3" y="18"/>
                    <a:pt x="28" y="12"/>
                    <a:pt x="20" y="7"/>
                  </a:cubicBezTo>
                  <a:cubicBezTo>
                    <a:pt x="12" y="2"/>
                    <a:pt x="4" y="0"/>
                    <a:pt x="2" y="2"/>
                  </a:cubicBezTo>
                  <a:cubicBezTo>
                    <a:pt x="0" y="5"/>
                    <a:pt x="5" y="12"/>
                    <a:pt x="14" y="17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1" y="13"/>
                    <a:pt x="24" y="15"/>
                    <a:pt x="27" y="17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96"/>
            <p:cNvSpPr>
              <a:spLocks noEditPoints="1"/>
            </p:cNvSpPr>
            <p:nvPr/>
          </p:nvSpPr>
          <p:spPr bwMode="auto">
            <a:xfrm>
              <a:off x="5157788" y="4548188"/>
              <a:ext cx="142875" cy="92075"/>
            </a:xfrm>
            <a:custGeom>
              <a:avLst/>
              <a:gdLst>
                <a:gd name="T0" fmla="*/ 35 w 38"/>
                <a:gd name="T1" fmla="*/ 24 h 24"/>
                <a:gd name="T2" fmla="*/ 33 w 38"/>
                <a:gd name="T3" fmla="*/ 23 h 24"/>
                <a:gd name="T4" fmla="*/ 29 w 38"/>
                <a:gd name="T5" fmla="*/ 20 h 24"/>
                <a:gd name="T6" fmla="*/ 21 w 38"/>
                <a:gd name="T7" fmla="*/ 15 h 24"/>
                <a:gd name="T8" fmla="*/ 18 w 38"/>
                <a:gd name="T9" fmla="*/ 19 h 24"/>
                <a:gd name="T10" fmla="*/ 17 w 38"/>
                <a:gd name="T11" fmla="*/ 20 h 24"/>
                <a:gd name="T12" fmla="*/ 16 w 38"/>
                <a:gd name="T13" fmla="*/ 19 h 24"/>
                <a:gd name="T14" fmla="*/ 3 w 38"/>
                <a:gd name="T15" fmla="*/ 2 h 24"/>
                <a:gd name="T16" fmla="*/ 8 w 38"/>
                <a:gd name="T17" fmla="*/ 0 h 24"/>
                <a:gd name="T18" fmla="*/ 24 w 38"/>
                <a:gd name="T19" fmla="*/ 6 h 24"/>
                <a:gd name="T20" fmla="*/ 34 w 38"/>
                <a:gd name="T21" fmla="*/ 14 h 24"/>
                <a:gd name="T22" fmla="*/ 36 w 38"/>
                <a:gd name="T23" fmla="*/ 23 h 24"/>
                <a:gd name="T24" fmla="*/ 35 w 38"/>
                <a:gd name="T25" fmla="*/ 24 h 24"/>
                <a:gd name="T26" fmla="*/ 35 w 38"/>
                <a:gd name="T27" fmla="*/ 24 h 24"/>
                <a:gd name="T28" fmla="*/ 20 w 38"/>
                <a:gd name="T29" fmla="*/ 11 h 24"/>
                <a:gd name="T30" fmla="*/ 20 w 38"/>
                <a:gd name="T31" fmla="*/ 11 h 24"/>
                <a:gd name="T32" fmla="*/ 29 w 38"/>
                <a:gd name="T33" fmla="*/ 15 h 24"/>
                <a:gd name="T34" fmla="*/ 22 w 38"/>
                <a:gd name="T35" fmla="*/ 9 h 24"/>
                <a:gd name="T36" fmla="*/ 8 w 38"/>
                <a:gd name="T37" fmla="*/ 4 h 24"/>
                <a:gd name="T38" fmla="*/ 7 w 38"/>
                <a:gd name="T39" fmla="*/ 4 h 24"/>
                <a:gd name="T40" fmla="*/ 16 w 38"/>
                <a:gd name="T41" fmla="*/ 15 h 24"/>
                <a:gd name="T42" fmla="*/ 18 w 38"/>
                <a:gd name="T43" fmla="*/ 12 h 24"/>
                <a:gd name="T44" fmla="*/ 20 w 38"/>
                <a:gd name="T4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4">
                  <a:moveTo>
                    <a:pt x="35" y="24"/>
                  </a:moveTo>
                  <a:cubicBezTo>
                    <a:pt x="34" y="24"/>
                    <a:pt x="34" y="24"/>
                    <a:pt x="33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6" y="18"/>
                    <a:pt x="24" y="16"/>
                    <a:pt x="21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20"/>
                    <a:pt x="17" y="20"/>
                  </a:cubicBezTo>
                  <a:cubicBezTo>
                    <a:pt x="17" y="20"/>
                    <a:pt x="16" y="20"/>
                    <a:pt x="16" y="19"/>
                  </a:cubicBezTo>
                  <a:cubicBezTo>
                    <a:pt x="8" y="14"/>
                    <a:pt x="0" y="7"/>
                    <a:pt x="3" y="2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12" y="0"/>
                    <a:pt x="18" y="2"/>
                    <a:pt x="24" y="6"/>
                  </a:cubicBezTo>
                  <a:cubicBezTo>
                    <a:pt x="28" y="9"/>
                    <a:pt x="32" y="12"/>
                    <a:pt x="34" y="14"/>
                  </a:cubicBezTo>
                  <a:cubicBezTo>
                    <a:pt x="38" y="19"/>
                    <a:pt x="37" y="22"/>
                    <a:pt x="36" y="23"/>
                  </a:cubicBezTo>
                  <a:cubicBezTo>
                    <a:pt x="36" y="24"/>
                    <a:pt x="36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4" y="12"/>
                    <a:pt x="27" y="13"/>
                    <a:pt x="29" y="15"/>
                  </a:cubicBezTo>
                  <a:cubicBezTo>
                    <a:pt x="27" y="13"/>
                    <a:pt x="25" y="11"/>
                    <a:pt x="22" y="9"/>
                  </a:cubicBezTo>
                  <a:cubicBezTo>
                    <a:pt x="17" y="6"/>
                    <a:pt x="11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9" y="10"/>
                    <a:pt x="16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97"/>
            <p:cNvSpPr/>
            <p:nvPr/>
          </p:nvSpPr>
          <p:spPr bwMode="auto">
            <a:xfrm>
              <a:off x="5094288" y="4689476"/>
              <a:ext cx="112713" cy="80963"/>
            </a:xfrm>
            <a:custGeom>
              <a:avLst/>
              <a:gdLst>
                <a:gd name="T0" fmla="*/ 28 w 30"/>
                <a:gd name="T1" fmla="*/ 21 h 21"/>
                <a:gd name="T2" fmla="*/ 28 w 30"/>
                <a:gd name="T3" fmla="*/ 21 h 21"/>
                <a:gd name="T4" fmla="*/ 0 w 30"/>
                <a:gd name="T5" fmla="*/ 4 h 21"/>
                <a:gd name="T6" fmla="*/ 1 w 30"/>
                <a:gd name="T7" fmla="*/ 1 h 21"/>
                <a:gd name="T8" fmla="*/ 4 w 30"/>
                <a:gd name="T9" fmla="*/ 2 h 21"/>
                <a:gd name="T10" fmla="*/ 28 w 30"/>
                <a:gd name="T11" fmla="*/ 17 h 21"/>
                <a:gd name="T12" fmla="*/ 30 w 30"/>
                <a:gd name="T13" fmla="*/ 19 h 21"/>
                <a:gd name="T14" fmla="*/ 28 w 3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1">
                  <a:moveTo>
                    <a:pt x="28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16" y="20"/>
                    <a:pt x="6" y="1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9" y="10"/>
                    <a:pt x="18" y="16"/>
                    <a:pt x="28" y="17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30" y="20"/>
                    <a:pt x="29" y="21"/>
                    <a:pt x="28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98"/>
            <p:cNvSpPr>
              <a:spLocks noEditPoints="1"/>
            </p:cNvSpPr>
            <p:nvPr/>
          </p:nvSpPr>
          <p:spPr bwMode="auto">
            <a:xfrm>
              <a:off x="5053013" y="4675188"/>
              <a:ext cx="96838" cy="79375"/>
            </a:xfrm>
            <a:custGeom>
              <a:avLst/>
              <a:gdLst>
                <a:gd name="T0" fmla="*/ 15 w 26"/>
                <a:gd name="T1" fmla="*/ 21 h 21"/>
                <a:gd name="T2" fmla="*/ 4 w 26"/>
                <a:gd name="T3" fmla="*/ 16 h 21"/>
                <a:gd name="T4" fmla="*/ 3 w 26"/>
                <a:gd name="T5" fmla="*/ 15 h 21"/>
                <a:gd name="T6" fmla="*/ 2 w 26"/>
                <a:gd name="T7" fmla="*/ 5 h 21"/>
                <a:gd name="T8" fmla="*/ 11 w 26"/>
                <a:gd name="T9" fmla="*/ 0 h 21"/>
                <a:gd name="T10" fmla="*/ 13 w 26"/>
                <a:gd name="T11" fmla="*/ 1 h 21"/>
                <a:gd name="T12" fmla="*/ 13 w 26"/>
                <a:gd name="T13" fmla="*/ 1 h 21"/>
                <a:gd name="T14" fmla="*/ 23 w 26"/>
                <a:gd name="T15" fmla="*/ 9 h 21"/>
                <a:gd name="T16" fmla="*/ 26 w 26"/>
                <a:gd name="T17" fmla="*/ 17 h 21"/>
                <a:gd name="T18" fmla="*/ 26 w 26"/>
                <a:gd name="T19" fmla="*/ 19 h 21"/>
                <a:gd name="T20" fmla="*/ 24 w 26"/>
                <a:gd name="T21" fmla="*/ 20 h 21"/>
                <a:gd name="T22" fmla="*/ 16 w 26"/>
                <a:gd name="T23" fmla="*/ 20 h 21"/>
                <a:gd name="T24" fmla="*/ 15 w 26"/>
                <a:gd name="T25" fmla="*/ 21 h 21"/>
                <a:gd name="T26" fmla="*/ 11 w 26"/>
                <a:gd name="T27" fmla="*/ 4 h 21"/>
                <a:gd name="T28" fmla="*/ 6 w 26"/>
                <a:gd name="T29" fmla="*/ 7 h 21"/>
                <a:gd name="T30" fmla="*/ 6 w 26"/>
                <a:gd name="T31" fmla="*/ 13 h 21"/>
                <a:gd name="T32" fmla="*/ 7 w 26"/>
                <a:gd name="T33" fmla="*/ 13 h 21"/>
                <a:gd name="T34" fmla="*/ 15 w 26"/>
                <a:gd name="T35" fmla="*/ 17 h 21"/>
                <a:gd name="T36" fmla="*/ 16 w 26"/>
                <a:gd name="T37" fmla="*/ 17 h 21"/>
                <a:gd name="T38" fmla="*/ 21 w 26"/>
                <a:gd name="T39" fmla="*/ 16 h 21"/>
                <a:gd name="T40" fmla="*/ 19 w 26"/>
                <a:gd name="T41" fmla="*/ 11 h 21"/>
                <a:gd name="T42" fmla="*/ 12 w 26"/>
                <a:gd name="T43" fmla="*/ 4 h 21"/>
                <a:gd name="T44" fmla="*/ 12 w 26"/>
                <a:gd name="T45" fmla="*/ 4 h 21"/>
                <a:gd name="T46" fmla="*/ 11 w 26"/>
                <a:gd name="T4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15" y="21"/>
                  </a:moveTo>
                  <a:cubicBezTo>
                    <a:pt x="11" y="21"/>
                    <a:pt x="7" y="19"/>
                    <a:pt x="4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8" y="2"/>
                    <a:pt x="21" y="5"/>
                    <a:pt x="23" y="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9"/>
                  </a:cubicBezTo>
                  <a:cubicBezTo>
                    <a:pt x="25" y="19"/>
                    <a:pt x="25" y="20"/>
                    <a:pt x="2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5" y="21"/>
                    <a:pt x="15" y="21"/>
                  </a:cubicBezTo>
                  <a:close/>
                  <a:moveTo>
                    <a:pt x="11" y="4"/>
                  </a:moveTo>
                  <a:cubicBezTo>
                    <a:pt x="9" y="4"/>
                    <a:pt x="7" y="5"/>
                    <a:pt x="6" y="7"/>
                  </a:cubicBezTo>
                  <a:cubicBezTo>
                    <a:pt x="5" y="9"/>
                    <a:pt x="5" y="11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5"/>
                    <a:pt x="12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8"/>
                    <a:pt x="15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99"/>
            <p:cNvSpPr>
              <a:spLocks noEditPoints="1"/>
            </p:cNvSpPr>
            <p:nvPr/>
          </p:nvSpPr>
          <p:spPr bwMode="auto">
            <a:xfrm>
              <a:off x="5135563" y="4732338"/>
              <a:ext cx="98425" cy="79375"/>
            </a:xfrm>
            <a:custGeom>
              <a:avLst/>
              <a:gdLst>
                <a:gd name="T0" fmla="*/ 16 w 26"/>
                <a:gd name="T1" fmla="*/ 21 h 21"/>
                <a:gd name="T2" fmla="*/ 16 w 26"/>
                <a:gd name="T3" fmla="*/ 21 h 21"/>
                <a:gd name="T4" fmla="*/ 13 w 26"/>
                <a:gd name="T5" fmla="*/ 20 h 21"/>
                <a:gd name="T6" fmla="*/ 13 w 26"/>
                <a:gd name="T7" fmla="*/ 20 h 21"/>
                <a:gd name="T8" fmla="*/ 3 w 26"/>
                <a:gd name="T9" fmla="*/ 11 h 21"/>
                <a:gd name="T10" fmla="*/ 0 w 26"/>
                <a:gd name="T11" fmla="*/ 4 h 21"/>
                <a:gd name="T12" fmla="*/ 0 w 26"/>
                <a:gd name="T13" fmla="*/ 2 h 21"/>
                <a:gd name="T14" fmla="*/ 2 w 26"/>
                <a:gd name="T15" fmla="*/ 1 h 21"/>
                <a:gd name="T16" fmla="*/ 10 w 26"/>
                <a:gd name="T17" fmla="*/ 0 h 21"/>
                <a:gd name="T18" fmla="*/ 11 w 26"/>
                <a:gd name="T19" fmla="*/ 0 h 21"/>
                <a:gd name="T20" fmla="*/ 22 w 26"/>
                <a:gd name="T21" fmla="*/ 5 h 21"/>
                <a:gd name="T22" fmla="*/ 23 w 26"/>
                <a:gd name="T23" fmla="*/ 16 h 21"/>
                <a:gd name="T24" fmla="*/ 16 w 26"/>
                <a:gd name="T25" fmla="*/ 21 h 21"/>
                <a:gd name="T26" fmla="*/ 5 w 26"/>
                <a:gd name="T27" fmla="*/ 5 h 21"/>
                <a:gd name="T28" fmla="*/ 7 w 26"/>
                <a:gd name="T29" fmla="*/ 10 h 21"/>
                <a:gd name="T30" fmla="*/ 14 w 26"/>
                <a:gd name="T31" fmla="*/ 16 h 21"/>
                <a:gd name="T32" fmla="*/ 15 w 26"/>
                <a:gd name="T33" fmla="*/ 16 h 21"/>
                <a:gd name="T34" fmla="*/ 16 w 26"/>
                <a:gd name="T35" fmla="*/ 17 h 21"/>
                <a:gd name="T36" fmla="*/ 20 w 26"/>
                <a:gd name="T37" fmla="*/ 14 h 21"/>
                <a:gd name="T38" fmla="*/ 20 w 26"/>
                <a:gd name="T39" fmla="*/ 8 h 21"/>
                <a:gd name="T40" fmla="*/ 11 w 26"/>
                <a:gd name="T41" fmla="*/ 4 h 21"/>
                <a:gd name="T42" fmla="*/ 10 w 26"/>
                <a:gd name="T43" fmla="*/ 4 h 21"/>
                <a:gd name="T44" fmla="*/ 5 w 26"/>
                <a:gd name="T4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21"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9"/>
                    <a:pt x="5" y="15"/>
                    <a:pt x="3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2"/>
                    <a:pt x="22" y="5"/>
                  </a:cubicBezTo>
                  <a:cubicBezTo>
                    <a:pt x="25" y="8"/>
                    <a:pt x="26" y="13"/>
                    <a:pt x="23" y="16"/>
                  </a:cubicBezTo>
                  <a:cubicBezTo>
                    <a:pt x="22" y="19"/>
                    <a:pt x="19" y="21"/>
                    <a:pt x="16" y="21"/>
                  </a:cubicBezTo>
                  <a:close/>
                  <a:moveTo>
                    <a:pt x="5" y="5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3"/>
                    <a:pt x="11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8" y="17"/>
                    <a:pt x="19" y="16"/>
                    <a:pt x="20" y="14"/>
                  </a:cubicBezTo>
                  <a:cubicBezTo>
                    <a:pt x="21" y="12"/>
                    <a:pt x="21" y="9"/>
                    <a:pt x="20" y="8"/>
                  </a:cubicBezTo>
                  <a:cubicBezTo>
                    <a:pt x="17" y="5"/>
                    <a:pt x="14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200"/>
            <p:cNvSpPr/>
            <p:nvPr/>
          </p:nvSpPr>
          <p:spPr bwMode="auto">
            <a:xfrm>
              <a:off x="5041901" y="4735513"/>
              <a:ext cx="107950" cy="130175"/>
            </a:xfrm>
            <a:custGeom>
              <a:avLst/>
              <a:gdLst>
                <a:gd name="T0" fmla="*/ 2 w 29"/>
                <a:gd name="T1" fmla="*/ 34 h 34"/>
                <a:gd name="T2" fmla="*/ 1 w 29"/>
                <a:gd name="T3" fmla="*/ 34 h 34"/>
                <a:gd name="T4" fmla="*/ 1 w 29"/>
                <a:gd name="T5" fmla="*/ 31 h 34"/>
                <a:gd name="T6" fmla="*/ 26 w 29"/>
                <a:gd name="T7" fmla="*/ 0 h 34"/>
                <a:gd name="T8" fmla="*/ 29 w 29"/>
                <a:gd name="T9" fmla="*/ 1 h 34"/>
                <a:gd name="T10" fmla="*/ 28 w 29"/>
                <a:gd name="T11" fmla="*/ 4 h 34"/>
                <a:gd name="T12" fmla="*/ 4 w 29"/>
                <a:gd name="T13" fmla="*/ 33 h 34"/>
                <a:gd name="T14" fmla="*/ 2 w 29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4">
                  <a:moveTo>
                    <a:pt x="2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" y="30"/>
                    <a:pt x="16" y="5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29" y="2"/>
                    <a:pt x="29" y="3"/>
                    <a:pt x="28" y="4"/>
                  </a:cubicBezTo>
                  <a:cubicBezTo>
                    <a:pt x="20" y="7"/>
                    <a:pt x="8" y="26"/>
                    <a:pt x="4" y="33"/>
                  </a:cubicBezTo>
                  <a:cubicBezTo>
                    <a:pt x="4" y="34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201"/>
            <p:cNvSpPr/>
            <p:nvPr/>
          </p:nvSpPr>
          <p:spPr bwMode="auto">
            <a:xfrm>
              <a:off x="5075238" y="4735513"/>
              <a:ext cx="79375" cy="152400"/>
            </a:xfrm>
            <a:custGeom>
              <a:avLst/>
              <a:gdLst>
                <a:gd name="T0" fmla="*/ 2 w 21"/>
                <a:gd name="T1" fmla="*/ 40 h 40"/>
                <a:gd name="T2" fmla="*/ 1 w 21"/>
                <a:gd name="T3" fmla="*/ 39 h 40"/>
                <a:gd name="T4" fmla="*/ 0 w 21"/>
                <a:gd name="T5" fmla="*/ 37 h 40"/>
                <a:gd name="T6" fmla="*/ 16 w 21"/>
                <a:gd name="T7" fmla="*/ 2 h 40"/>
                <a:gd name="T8" fmla="*/ 18 w 21"/>
                <a:gd name="T9" fmla="*/ 0 h 40"/>
                <a:gd name="T10" fmla="*/ 18 w 21"/>
                <a:gd name="T11" fmla="*/ 0 h 40"/>
                <a:gd name="T12" fmla="*/ 20 w 21"/>
                <a:gd name="T13" fmla="*/ 2 h 40"/>
                <a:gd name="T14" fmla="*/ 3 w 21"/>
                <a:gd name="T15" fmla="*/ 39 h 40"/>
                <a:gd name="T16" fmla="*/ 2 w 2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0">
                  <a:moveTo>
                    <a:pt x="2" y="40"/>
                  </a:moveTo>
                  <a:cubicBezTo>
                    <a:pt x="1" y="40"/>
                    <a:pt x="1" y="39"/>
                    <a:pt x="1" y="39"/>
                  </a:cubicBezTo>
                  <a:cubicBezTo>
                    <a:pt x="0" y="39"/>
                    <a:pt x="0" y="37"/>
                    <a:pt x="0" y="37"/>
                  </a:cubicBezTo>
                  <a:cubicBezTo>
                    <a:pt x="5" y="30"/>
                    <a:pt x="17" y="10"/>
                    <a:pt x="16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1" y="13"/>
                    <a:pt x="4" y="38"/>
                    <a:pt x="3" y="39"/>
                  </a:cubicBezTo>
                  <a:cubicBezTo>
                    <a:pt x="3" y="39"/>
                    <a:pt x="2" y="40"/>
                    <a:pt x="2" y="4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202"/>
            <p:cNvSpPr/>
            <p:nvPr/>
          </p:nvSpPr>
          <p:spPr bwMode="auto">
            <a:xfrm>
              <a:off x="4943476" y="4400551"/>
              <a:ext cx="131763" cy="128588"/>
            </a:xfrm>
            <a:custGeom>
              <a:avLst/>
              <a:gdLst>
                <a:gd name="T0" fmla="*/ 29 w 35"/>
                <a:gd name="T1" fmla="*/ 13 h 34"/>
                <a:gd name="T2" fmla="*/ 20 w 35"/>
                <a:gd name="T3" fmla="*/ 4 h 34"/>
                <a:gd name="T4" fmla="*/ 17 w 35"/>
                <a:gd name="T5" fmla="*/ 0 h 34"/>
                <a:gd name="T6" fmla="*/ 13 w 35"/>
                <a:gd name="T7" fmla="*/ 5 h 34"/>
                <a:gd name="T8" fmla="*/ 6 w 35"/>
                <a:gd name="T9" fmla="*/ 13 h 34"/>
                <a:gd name="T10" fmla="*/ 0 w 35"/>
                <a:gd name="T11" fmla="*/ 17 h 34"/>
                <a:gd name="T12" fmla="*/ 5 w 35"/>
                <a:gd name="T13" fmla="*/ 20 h 34"/>
                <a:gd name="T14" fmla="*/ 14 w 35"/>
                <a:gd name="T15" fmla="*/ 29 h 34"/>
                <a:gd name="T16" fmla="*/ 17 w 35"/>
                <a:gd name="T17" fmla="*/ 34 h 34"/>
                <a:gd name="T18" fmla="*/ 21 w 35"/>
                <a:gd name="T19" fmla="*/ 29 h 34"/>
                <a:gd name="T20" fmla="*/ 30 w 35"/>
                <a:gd name="T21" fmla="*/ 20 h 34"/>
                <a:gd name="T22" fmla="*/ 35 w 35"/>
                <a:gd name="T23" fmla="*/ 17 h 34"/>
                <a:gd name="T24" fmla="*/ 29 w 35"/>
                <a:gd name="T2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4">
                  <a:moveTo>
                    <a:pt x="29" y="13"/>
                  </a:moveTo>
                  <a:cubicBezTo>
                    <a:pt x="26" y="11"/>
                    <a:pt x="23" y="8"/>
                    <a:pt x="2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8"/>
                    <a:pt x="9" y="11"/>
                    <a:pt x="6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22"/>
                    <a:pt x="11" y="25"/>
                    <a:pt x="14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26"/>
                    <a:pt x="26" y="23"/>
                    <a:pt x="30" y="20"/>
                  </a:cubicBezTo>
                  <a:cubicBezTo>
                    <a:pt x="35" y="17"/>
                    <a:pt x="35" y="17"/>
                    <a:pt x="35" y="17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203"/>
            <p:cNvSpPr/>
            <p:nvPr/>
          </p:nvSpPr>
          <p:spPr bwMode="auto">
            <a:xfrm>
              <a:off x="5349876" y="4822826"/>
              <a:ext cx="128588" cy="130175"/>
            </a:xfrm>
            <a:custGeom>
              <a:avLst/>
              <a:gdLst>
                <a:gd name="T0" fmla="*/ 29 w 34"/>
                <a:gd name="T1" fmla="*/ 13 h 34"/>
                <a:gd name="T2" fmla="*/ 20 w 34"/>
                <a:gd name="T3" fmla="*/ 4 h 34"/>
                <a:gd name="T4" fmla="*/ 17 w 34"/>
                <a:gd name="T5" fmla="*/ 0 h 34"/>
                <a:gd name="T6" fmla="*/ 13 w 34"/>
                <a:gd name="T7" fmla="*/ 6 h 34"/>
                <a:gd name="T8" fmla="*/ 5 w 34"/>
                <a:gd name="T9" fmla="*/ 13 h 34"/>
                <a:gd name="T10" fmla="*/ 0 w 34"/>
                <a:gd name="T11" fmla="*/ 17 h 34"/>
                <a:gd name="T12" fmla="*/ 4 w 34"/>
                <a:gd name="T13" fmla="*/ 20 h 34"/>
                <a:gd name="T14" fmla="*/ 13 w 34"/>
                <a:gd name="T15" fmla="*/ 29 h 34"/>
                <a:gd name="T16" fmla="*/ 17 w 34"/>
                <a:gd name="T17" fmla="*/ 34 h 34"/>
                <a:gd name="T18" fmla="*/ 20 w 34"/>
                <a:gd name="T19" fmla="*/ 29 h 34"/>
                <a:gd name="T20" fmla="*/ 29 w 34"/>
                <a:gd name="T21" fmla="*/ 21 h 34"/>
                <a:gd name="T22" fmla="*/ 34 w 34"/>
                <a:gd name="T23" fmla="*/ 17 h 34"/>
                <a:gd name="T24" fmla="*/ 29 w 34"/>
                <a:gd name="T2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29" y="13"/>
                  </a:moveTo>
                  <a:cubicBezTo>
                    <a:pt x="25" y="11"/>
                    <a:pt x="22" y="8"/>
                    <a:pt x="2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9"/>
                    <a:pt x="8" y="11"/>
                    <a:pt x="5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22"/>
                    <a:pt x="11" y="25"/>
                    <a:pt x="13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26"/>
                    <a:pt x="26" y="23"/>
                    <a:pt x="29" y="21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204"/>
            <p:cNvSpPr/>
            <p:nvPr/>
          </p:nvSpPr>
          <p:spPr bwMode="auto">
            <a:xfrm>
              <a:off x="5456238" y="4681538"/>
              <a:ext cx="85725" cy="88900"/>
            </a:xfrm>
            <a:custGeom>
              <a:avLst/>
              <a:gdLst>
                <a:gd name="T0" fmla="*/ 19 w 23"/>
                <a:gd name="T1" fmla="*/ 9 h 23"/>
                <a:gd name="T2" fmla="*/ 13 w 23"/>
                <a:gd name="T3" fmla="*/ 3 h 23"/>
                <a:gd name="T4" fmla="*/ 11 w 23"/>
                <a:gd name="T5" fmla="*/ 0 h 23"/>
                <a:gd name="T6" fmla="*/ 9 w 23"/>
                <a:gd name="T7" fmla="*/ 4 h 23"/>
                <a:gd name="T8" fmla="*/ 4 w 23"/>
                <a:gd name="T9" fmla="*/ 9 h 23"/>
                <a:gd name="T10" fmla="*/ 0 w 23"/>
                <a:gd name="T11" fmla="*/ 11 h 23"/>
                <a:gd name="T12" fmla="*/ 3 w 23"/>
                <a:gd name="T13" fmla="*/ 13 h 23"/>
                <a:gd name="T14" fmla="*/ 9 w 23"/>
                <a:gd name="T15" fmla="*/ 19 h 23"/>
                <a:gd name="T16" fmla="*/ 11 w 23"/>
                <a:gd name="T17" fmla="*/ 23 h 23"/>
                <a:gd name="T18" fmla="*/ 14 w 23"/>
                <a:gd name="T19" fmla="*/ 19 h 23"/>
                <a:gd name="T20" fmla="*/ 19 w 23"/>
                <a:gd name="T21" fmla="*/ 14 h 23"/>
                <a:gd name="T22" fmla="*/ 23 w 23"/>
                <a:gd name="T23" fmla="*/ 11 h 23"/>
                <a:gd name="T24" fmla="*/ 19 w 23"/>
                <a:gd name="T2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19" y="9"/>
                  </a:moveTo>
                  <a:cubicBezTo>
                    <a:pt x="17" y="7"/>
                    <a:pt x="15" y="5"/>
                    <a:pt x="13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6"/>
                    <a:pt x="6" y="7"/>
                    <a:pt x="4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5"/>
                    <a:pt x="7" y="17"/>
                    <a:pt x="9" y="1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7"/>
                    <a:pt x="17" y="15"/>
                    <a:pt x="19" y="14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205"/>
            <p:cNvSpPr/>
            <p:nvPr/>
          </p:nvSpPr>
          <p:spPr bwMode="auto">
            <a:xfrm>
              <a:off x="5003801" y="4400551"/>
              <a:ext cx="22225" cy="22225"/>
            </a:xfrm>
            <a:custGeom>
              <a:avLst/>
              <a:gdLst>
                <a:gd name="T0" fmla="*/ 6 w 6"/>
                <a:gd name="T1" fmla="*/ 6 h 6"/>
                <a:gd name="T2" fmla="*/ 4 w 6"/>
                <a:gd name="T3" fmla="*/ 4 h 6"/>
                <a:gd name="T4" fmla="*/ 1 w 6"/>
                <a:gd name="T5" fmla="*/ 0 h 6"/>
                <a:gd name="T6" fmla="*/ 0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5" y="6"/>
                    <a:pt x="5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206"/>
            <p:cNvSpPr/>
            <p:nvPr/>
          </p:nvSpPr>
          <p:spPr bwMode="auto">
            <a:xfrm>
              <a:off x="4943476" y="4460876"/>
              <a:ext cx="25400" cy="23813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1 h 6"/>
                <a:gd name="T4" fmla="*/ 5 w 7"/>
                <a:gd name="T5" fmla="*/ 4 h 6"/>
                <a:gd name="T6" fmla="*/ 7 w 7"/>
                <a:gd name="T7" fmla="*/ 6 h 6"/>
                <a:gd name="T8" fmla="*/ 1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5" y="3"/>
                    <a:pt x="3" y="2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207"/>
            <p:cNvSpPr/>
            <p:nvPr/>
          </p:nvSpPr>
          <p:spPr bwMode="auto">
            <a:xfrm>
              <a:off x="4992688" y="4446588"/>
              <a:ext cx="82550" cy="82550"/>
            </a:xfrm>
            <a:custGeom>
              <a:avLst/>
              <a:gdLst>
                <a:gd name="T0" fmla="*/ 16 w 22"/>
                <a:gd name="T1" fmla="*/ 1 h 22"/>
                <a:gd name="T2" fmla="*/ 15 w 22"/>
                <a:gd name="T3" fmla="*/ 0 h 22"/>
                <a:gd name="T4" fmla="*/ 11 w 22"/>
                <a:gd name="T5" fmla="*/ 3 h 22"/>
                <a:gd name="T6" fmla="*/ 2 w 22"/>
                <a:gd name="T7" fmla="*/ 12 h 22"/>
                <a:gd name="T8" fmla="*/ 0 w 22"/>
                <a:gd name="T9" fmla="*/ 16 h 22"/>
                <a:gd name="T10" fmla="*/ 1 w 22"/>
                <a:gd name="T11" fmla="*/ 17 h 22"/>
                <a:gd name="T12" fmla="*/ 4 w 22"/>
                <a:gd name="T13" fmla="*/ 22 h 22"/>
                <a:gd name="T14" fmla="*/ 8 w 22"/>
                <a:gd name="T15" fmla="*/ 17 h 22"/>
                <a:gd name="T16" fmla="*/ 17 w 22"/>
                <a:gd name="T17" fmla="*/ 8 h 22"/>
                <a:gd name="T18" fmla="*/ 22 w 22"/>
                <a:gd name="T19" fmla="*/ 5 h 22"/>
                <a:gd name="T20" fmla="*/ 16 w 22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6" y="1"/>
                  </a:moveTo>
                  <a:cubicBezTo>
                    <a:pt x="16" y="1"/>
                    <a:pt x="15" y="1"/>
                    <a:pt x="15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5"/>
                    <a:pt x="5" y="8"/>
                    <a:pt x="2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4"/>
                    <a:pt x="13" y="11"/>
                    <a:pt x="17" y="8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208"/>
            <p:cNvSpPr/>
            <p:nvPr/>
          </p:nvSpPr>
          <p:spPr bwMode="auto">
            <a:xfrm>
              <a:off x="5410201" y="4822826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4 w 5"/>
                <a:gd name="T3" fmla="*/ 4 h 7"/>
                <a:gd name="T4" fmla="*/ 1 w 5"/>
                <a:gd name="T5" fmla="*/ 0 h 7"/>
                <a:gd name="T6" fmla="*/ 0 w 5"/>
                <a:gd name="T7" fmla="*/ 1 h 7"/>
                <a:gd name="T8" fmla="*/ 5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5" y="6"/>
                    <a:pt x="4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3" y="5"/>
                    <a:pt x="5" y="7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09"/>
            <p:cNvSpPr/>
            <p:nvPr/>
          </p:nvSpPr>
          <p:spPr bwMode="auto">
            <a:xfrm>
              <a:off x="5395913" y="4872038"/>
              <a:ext cx="82550" cy="80963"/>
            </a:xfrm>
            <a:custGeom>
              <a:avLst/>
              <a:gdLst>
                <a:gd name="T0" fmla="*/ 17 w 22"/>
                <a:gd name="T1" fmla="*/ 0 h 21"/>
                <a:gd name="T2" fmla="*/ 15 w 22"/>
                <a:gd name="T3" fmla="*/ 0 h 21"/>
                <a:gd name="T4" fmla="*/ 12 w 22"/>
                <a:gd name="T5" fmla="*/ 2 h 21"/>
                <a:gd name="T6" fmla="*/ 3 w 22"/>
                <a:gd name="T7" fmla="*/ 11 h 21"/>
                <a:gd name="T8" fmla="*/ 0 w 22"/>
                <a:gd name="T9" fmla="*/ 15 h 21"/>
                <a:gd name="T10" fmla="*/ 1 w 22"/>
                <a:gd name="T11" fmla="*/ 16 h 21"/>
                <a:gd name="T12" fmla="*/ 5 w 22"/>
                <a:gd name="T13" fmla="*/ 21 h 21"/>
                <a:gd name="T14" fmla="*/ 8 w 22"/>
                <a:gd name="T15" fmla="*/ 16 h 21"/>
                <a:gd name="T16" fmla="*/ 17 w 22"/>
                <a:gd name="T17" fmla="*/ 8 h 21"/>
                <a:gd name="T18" fmla="*/ 22 w 22"/>
                <a:gd name="T19" fmla="*/ 4 h 21"/>
                <a:gd name="T20" fmla="*/ 17 w 22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1">
                  <a:moveTo>
                    <a:pt x="17" y="0"/>
                  </a:moveTo>
                  <a:cubicBezTo>
                    <a:pt x="16" y="0"/>
                    <a:pt x="16" y="0"/>
                    <a:pt x="15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4"/>
                    <a:pt x="5" y="8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3"/>
                    <a:pt x="14" y="10"/>
                    <a:pt x="17" y="8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10"/>
            <p:cNvSpPr/>
            <p:nvPr/>
          </p:nvSpPr>
          <p:spPr bwMode="auto">
            <a:xfrm>
              <a:off x="5349876" y="4884738"/>
              <a:ext cx="22225" cy="2222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1 h 6"/>
                <a:gd name="T4" fmla="*/ 4 w 6"/>
                <a:gd name="T5" fmla="*/ 4 h 6"/>
                <a:gd name="T6" fmla="*/ 6 w 6"/>
                <a:gd name="T7" fmla="*/ 6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5" y="4"/>
                    <a:pt x="3" y="2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211"/>
            <p:cNvSpPr/>
            <p:nvPr/>
          </p:nvSpPr>
          <p:spPr bwMode="auto">
            <a:xfrm>
              <a:off x="5481638" y="4708526"/>
              <a:ext cx="60325" cy="61913"/>
            </a:xfrm>
            <a:custGeom>
              <a:avLst/>
              <a:gdLst>
                <a:gd name="T0" fmla="*/ 12 w 16"/>
                <a:gd name="T1" fmla="*/ 2 h 16"/>
                <a:gd name="T2" fmla="*/ 9 w 16"/>
                <a:gd name="T3" fmla="*/ 0 h 16"/>
                <a:gd name="T4" fmla="*/ 7 w 16"/>
                <a:gd name="T5" fmla="*/ 1 h 16"/>
                <a:gd name="T6" fmla="*/ 1 w 16"/>
                <a:gd name="T7" fmla="*/ 7 h 16"/>
                <a:gd name="T8" fmla="*/ 0 w 16"/>
                <a:gd name="T9" fmla="*/ 9 h 16"/>
                <a:gd name="T10" fmla="*/ 2 w 16"/>
                <a:gd name="T11" fmla="*/ 12 h 16"/>
                <a:gd name="T12" fmla="*/ 4 w 16"/>
                <a:gd name="T13" fmla="*/ 16 h 16"/>
                <a:gd name="T14" fmla="*/ 7 w 16"/>
                <a:gd name="T15" fmla="*/ 12 h 16"/>
                <a:gd name="T16" fmla="*/ 12 w 16"/>
                <a:gd name="T17" fmla="*/ 7 h 16"/>
                <a:gd name="T18" fmla="*/ 16 w 16"/>
                <a:gd name="T19" fmla="*/ 4 h 16"/>
                <a:gd name="T20" fmla="*/ 12 w 16"/>
                <a:gd name="T2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12" y="2"/>
                  </a:moveTo>
                  <a:cubicBezTo>
                    <a:pt x="11" y="1"/>
                    <a:pt x="10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0"/>
                    <a:pt x="10" y="8"/>
                    <a:pt x="12" y="7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12"/>
            <p:cNvSpPr/>
            <p:nvPr/>
          </p:nvSpPr>
          <p:spPr bwMode="auto">
            <a:xfrm>
              <a:off x="5497513" y="4681538"/>
              <a:ext cx="11113" cy="12700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0 w 3"/>
                <a:gd name="T5" fmla="*/ 0 h 3"/>
                <a:gd name="T6" fmla="*/ 0 w 3"/>
                <a:gd name="T7" fmla="*/ 1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13"/>
            <p:cNvSpPr/>
            <p:nvPr/>
          </p:nvSpPr>
          <p:spPr bwMode="auto">
            <a:xfrm>
              <a:off x="5456238" y="4724401"/>
              <a:ext cx="14288" cy="1111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3 w 4"/>
                <a:gd name="T5" fmla="*/ 2 h 3"/>
                <a:gd name="T6" fmla="*/ 4 w 4"/>
                <a:gd name="T7" fmla="*/ 3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14"/>
            <p:cNvSpPr>
              <a:spLocks noEditPoints="1"/>
            </p:cNvSpPr>
            <p:nvPr/>
          </p:nvSpPr>
          <p:spPr bwMode="auto">
            <a:xfrm>
              <a:off x="4935538" y="4392613"/>
              <a:ext cx="147638" cy="144463"/>
            </a:xfrm>
            <a:custGeom>
              <a:avLst/>
              <a:gdLst>
                <a:gd name="T0" fmla="*/ 19 w 39"/>
                <a:gd name="T1" fmla="*/ 38 h 38"/>
                <a:gd name="T2" fmla="*/ 18 w 39"/>
                <a:gd name="T3" fmla="*/ 37 h 38"/>
                <a:gd name="T4" fmla="*/ 14 w 39"/>
                <a:gd name="T5" fmla="*/ 32 h 38"/>
                <a:gd name="T6" fmla="*/ 5 w 39"/>
                <a:gd name="T7" fmla="*/ 23 h 38"/>
                <a:gd name="T8" fmla="*/ 1 w 39"/>
                <a:gd name="T9" fmla="*/ 21 h 38"/>
                <a:gd name="T10" fmla="*/ 0 w 39"/>
                <a:gd name="T11" fmla="*/ 19 h 38"/>
                <a:gd name="T12" fmla="*/ 1 w 39"/>
                <a:gd name="T13" fmla="*/ 17 h 38"/>
                <a:gd name="T14" fmla="*/ 7 w 39"/>
                <a:gd name="T15" fmla="*/ 13 h 38"/>
                <a:gd name="T16" fmla="*/ 14 w 39"/>
                <a:gd name="T17" fmla="*/ 6 h 38"/>
                <a:gd name="T18" fmla="*/ 18 w 39"/>
                <a:gd name="T19" fmla="*/ 0 h 38"/>
                <a:gd name="T20" fmla="*/ 19 w 39"/>
                <a:gd name="T21" fmla="*/ 0 h 38"/>
                <a:gd name="T22" fmla="*/ 21 w 39"/>
                <a:gd name="T23" fmla="*/ 1 h 38"/>
                <a:gd name="T24" fmla="*/ 24 w 39"/>
                <a:gd name="T25" fmla="*/ 5 h 38"/>
                <a:gd name="T26" fmla="*/ 32 w 39"/>
                <a:gd name="T27" fmla="*/ 14 h 38"/>
                <a:gd name="T28" fmla="*/ 38 w 39"/>
                <a:gd name="T29" fmla="*/ 17 h 38"/>
                <a:gd name="T30" fmla="*/ 39 w 39"/>
                <a:gd name="T31" fmla="*/ 19 h 38"/>
                <a:gd name="T32" fmla="*/ 38 w 39"/>
                <a:gd name="T33" fmla="*/ 21 h 38"/>
                <a:gd name="T34" fmla="*/ 33 w 39"/>
                <a:gd name="T35" fmla="*/ 24 h 38"/>
                <a:gd name="T36" fmla="*/ 24 w 39"/>
                <a:gd name="T37" fmla="*/ 32 h 38"/>
                <a:gd name="T38" fmla="*/ 21 w 39"/>
                <a:gd name="T39" fmla="*/ 37 h 38"/>
                <a:gd name="T40" fmla="*/ 19 w 39"/>
                <a:gd name="T41" fmla="*/ 38 h 38"/>
                <a:gd name="T42" fmla="*/ 19 w 39"/>
                <a:gd name="T43" fmla="*/ 38 h 38"/>
                <a:gd name="T44" fmla="*/ 5 w 39"/>
                <a:gd name="T45" fmla="*/ 19 h 38"/>
                <a:gd name="T46" fmla="*/ 8 w 39"/>
                <a:gd name="T47" fmla="*/ 20 h 38"/>
                <a:gd name="T48" fmla="*/ 17 w 39"/>
                <a:gd name="T49" fmla="*/ 30 h 38"/>
                <a:gd name="T50" fmla="*/ 19 w 39"/>
                <a:gd name="T51" fmla="*/ 33 h 38"/>
                <a:gd name="T52" fmla="*/ 21 w 39"/>
                <a:gd name="T53" fmla="*/ 30 h 38"/>
                <a:gd name="T54" fmla="*/ 31 w 39"/>
                <a:gd name="T55" fmla="*/ 21 h 38"/>
                <a:gd name="T56" fmla="*/ 33 w 39"/>
                <a:gd name="T57" fmla="*/ 19 h 38"/>
                <a:gd name="T58" fmla="*/ 30 w 39"/>
                <a:gd name="T59" fmla="*/ 17 h 38"/>
                <a:gd name="T60" fmla="*/ 21 w 39"/>
                <a:gd name="T61" fmla="*/ 7 h 38"/>
                <a:gd name="T62" fmla="*/ 19 w 39"/>
                <a:gd name="T63" fmla="*/ 5 h 38"/>
                <a:gd name="T64" fmla="*/ 17 w 39"/>
                <a:gd name="T65" fmla="*/ 8 h 38"/>
                <a:gd name="T66" fmla="*/ 9 w 39"/>
                <a:gd name="T67" fmla="*/ 16 h 38"/>
                <a:gd name="T68" fmla="*/ 5 w 39"/>
                <a:gd name="T6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cubicBezTo>
                    <a:pt x="19" y="38"/>
                    <a:pt x="18" y="38"/>
                    <a:pt x="18" y="3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8"/>
                    <a:pt x="9" y="26"/>
                    <a:pt x="5" y="2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1"/>
                    <a:pt x="12" y="9"/>
                    <a:pt x="14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8"/>
                    <a:pt x="29" y="11"/>
                    <a:pt x="32" y="14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9" y="18"/>
                    <a:pt x="39" y="19"/>
                  </a:cubicBezTo>
                  <a:cubicBezTo>
                    <a:pt x="39" y="20"/>
                    <a:pt x="38" y="20"/>
                    <a:pt x="38" y="21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9" y="26"/>
                    <a:pt x="26" y="29"/>
                    <a:pt x="24" y="3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5" y="19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11" y="23"/>
                    <a:pt x="15" y="26"/>
                    <a:pt x="17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6"/>
                    <a:pt x="27" y="23"/>
                    <a:pt x="31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4"/>
                    <a:pt x="23" y="11"/>
                    <a:pt x="21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12"/>
                    <a:pt x="12" y="14"/>
                    <a:pt x="9" y="16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215"/>
            <p:cNvSpPr>
              <a:spLocks noEditPoints="1"/>
            </p:cNvSpPr>
            <p:nvPr/>
          </p:nvSpPr>
          <p:spPr bwMode="auto">
            <a:xfrm>
              <a:off x="5341938" y="4814888"/>
              <a:ext cx="144463" cy="146050"/>
            </a:xfrm>
            <a:custGeom>
              <a:avLst/>
              <a:gdLst>
                <a:gd name="T0" fmla="*/ 19 w 38"/>
                <a:gd name="T1" fmla="*/ 38 h 38"/>
                <a:gd name="T2" fmla="*/ 17 w 38"/>
                <a:gd name="T3" fmla="*/ 38 h 38"/>
                <a:gd name="T4" fmla="*/ 13 w 38"/>
                <a:gd name="T5" fmla="*/ 32 h 38"/>
                <a:gd name="T6" fmla="*/ 5 w 38"/>
                <a:gd name="T7" fmla="*/ 24 h 38"/>
                <a:gd name="T8" fmla="*/ 0 w 38"/>
                <a:gd name="T9" fmla="*/ 21 h 38"/>
                <a:gd name="T10" fmla="*/ 0 w 38"/>
                <a:gd name="T11" fmla="*/ 19 h 38"/>
                <a:gd name="T12" fmla="*/ 0 w 38"/>
                <a:gd name="T13" fmla="*/ 18 h 38"/>
                <a:gd name="T14" fmla="*/ 6 w 38"/>
                <a:gd name="T15" fmla="*/ 14 h 38"/>
                <a:gd name="T16" fmla="*/ 13 w 38"/>
                <a:gd name="T17" fmla="*/ 6 h 38"/>
                <a:gd name="T18" fmla="*/ 17 w 38"/>
                <a:gd name="T19" fmla="*/ 1 h 38"/>
                <a:gd name="T20" fmla="*/ 19 w 38"/>
                <a:gd name="T21" fmla="*/ 0 h 38"/>
                <a:gd name="T22" fmla="*/ 20 w 38"/>
                <a:gd name="T23" fmla="*/ 1 h 38"/>
                <a:gd name="T24" fmla="*/ 23 w 38"/>
                <a:gd name="T25" fmla="*/ 5 h 38"/>
                <a:gd name="T26" fmla="*/ 32 w 38"/>
                <a:gd name="T27" fmla="*/ 14 h 38"/>
                <a:gd name="T28" fmla="*/ 37 w 38"/>
                <a:gd name="T29" fmla="*/ 18 h 38"/>
                <a:gd name="T30" fmla="*/ 38 w 38"/>
                <a:gd name="T31" fmla="*/ 19 h 38"/>
                <a:gd name="T32" fmla="*/ 37 w 38"/>
                <a:gd name="T33" fmla="*/ 21 h 38"/>
                <a:gd name="T34" fmla="*/ 32 w 38"/>
                <a:gd name="T35" fmla="*/ 24 h 38"/>
                <a:gd name="T36" fmla="*/ 24 w 38"/>
                <a:gd name="T37" fmla="*/ 33 h 38"/>
                <a:gd name="T38" fmla="*/ 20 w 38"/>
                <a:gd name="T39" fmla="*/ 38 h 38"/>
                <a:gd name="T40" fmla="*/ 19 w 38"/>
                <a:gd name="T41" fmla="*/ 38 h 38"/>
                <a:gd name="T42" fmla="*/ 19 w 38"/>
                <a:gd name="T43" fmla="*/ 38 h 38"/>
                <a:gd name="T44" fmla="*/ 5 w 38"/>
                <a:gd name="T45" fmla="*/ 19 h 38"/>
                <a:gd name="T46" fmla="*/ 7 w 38"/>
                <a:gd name="T47" fmla="*/ 20 h 38"/>
                <a:gd name="T48" fmla="*/ 17 w 38"/>
                <a:gd name="T49" fmla="*/ 30 h 38"/>
                <a:gd name="T50" fmla="*/ 19 w 38"/>
                <a:gd name="T51" fmla="*/ 33 h 38"/>
                <a:gd name="T52" fmla="*/ 20 w 38"/>
                <a:gd name="T53" fmla="*/ 30 h 38"/>
                <a:gd name="T54" fmla="*/ 30 w 38"/>
                <a:gd name="T55" fmla="*/ 21 h 38"/>
                <a:gd name="T56" fmla="*/ 33 w 38"/>
                <a:gd name="T57" fmla="*/ 19 h 38"/>
                <a:gd name="T58" fmla="*/ 30 w 38"/>
                <a:gd name="T59" fmla="*/ 17 h 38"/>
                <a:gd name="T60" fmla="*/ 20 w 38"/>
                <a:gd name="T61" fmla="*/ 7 h 38"/>
                <a:gd name="T62" fmla="*/ 19 w 38"/>
                <a:gd name="T63" fmla="*/ 5 h 38"/>
                <a:gd name="T64" fmla="*/ 16 w 38"/>
                <a:gd name="T65" fmla="*/ 9 h 38"/>
                <a:gd name="T66" fmla="*/ 8 w 38"/>
                <a:gd name="T67" fmla="*/ 17 h 38"/>
                <a:gd name="T68" fmla="*/ 5 w 38"/>
                <a:gd name="T6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18" y="38"/>
                    <a:pt x="18" y="38"/>
                    <a:pt x="17" y="38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29"/>
                    <a:pt x="8" y="26"/>
                    <a:pt x="5" y="2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2"/>
                    <a:pt x="11" y="9"/>
                    <a:pt x="13" y="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6" y="9"/>
                    <a:pt x="28" y="12"/>
                    <a:pt x="32" y="14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9"/>
                    <a:pt x="38" y="19"/>
                  </a:cubicBezTo>
                  <a:cubicBezTo>
                    <a:pt x="38" y="20"/>
                    <a:pt x="38" y="20"/>
                    <a:pt x="37" y="21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9" y="26"/>
                    <a:pt x="26" y="29"/>
                    <a:pt x="24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5" y="19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11" y="23"/>
                    <a:pt x="14" y="26"/>
                    <a:pt x="17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27"/>
                    <a:pt x="26" y="23"/>
                    <a:pt x="30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5"/>
                    <a:pt x="23" y="11"/>
                    <a:pt x="20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2"/>
                    <a:pt x="11" y="15"/>
                    <a:pt x="8" y="17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216"/>
            <p:cNvSpPr>
              <a:spLocks noEditPoints="1"/>
            </p:cNvSpPr>
            <p:nvPr/>
          </p:nvSpPr>
          <p:spPr bwMode="auto">
            <a:xfrm>
              <a:off x="5448301" y="4675188"/>
              <a:ext cx="101600" cy="101600"/>
            </a:xfrm>
            <a:custGeom>
              <a:avLst/>
              <a:gdLst>
                <a:gd name="T0" fmla="*/ 13 w 27"/>
                <a:gd name="T1" fmla="*/ 27 h 27"/>
                <a:gd name="T2" fmla="*/ 12 w 27"/>
                <a:gd name="T3" fmla="*/ 26 h 27"/>
                <a:gd name="T4" fmla="*/ 9 w 27"/>
                <a:gd name="T5" fmla="*/ 22 h 27"/>
                <a:gd name="T6" fmla="*/ 4 w 27"/>
                <a:gd name="T7" fmla="*/ 17 h 27"/>
                <a:gd name="T8" fmla="*/ 1 w 27"/>
                <a:gd name="T9" fmla="*/ 15 h 27"/>
                <a:gd name="T10" fmla="*/ 0 w 27"/>
                <a:gd name="T11" fmla="*/ 13 h 27"/>
                <a:gd name="T12" fmla="*/ 1 w 27"/>
                <a:gd name="T13" fmla="*/ 12 h 27"/>
                <a:gd name="T14" fmla="*/ 5 w 27"/>
                <a:gd name="T15" fmla="*/ 9 h 27"/>
                <a:gd name="T16" fmla="*/ 9 w 27"/>
                <a:gd name="T17" fmla="*/ 5 h 27"/>
                <a:gd name="T18" fmla="*/ 12 w 27"/>
                <a:gd name="T19" fmla="*/ 1 h 27"/>
                <a:gd name="T20" fmla="*/ 13 w 27"/>
                <a:gd name="T21" fmla="*/ 0 h 27"/>
                <a:gd name="T22" fmla="*/ 15 w 27"/>
                <a:gd name="T23" fmla="*/ 1 h 27"/>
                <a:gd name="T24" fmla="*/ 17 w 27"/>
                <a:gd name="T25" fmla="*/ 4 h 27"/>
                <a:gd name="T26" fmla="*/ 22 w 27"/>
                <a:gd name="T27" fmla="*/ 9 h 27"/>
                <a:gd name="T28" fmla="*/ 26 w 27"/>
                <a:gd name="T29" fmla="*/ 12 h 27"/>
                <a:gd name="T30" fmla="*/ 27 w 27"/>
                <a:gd name="T31" fmla="*/ 13 h 27"/>
                <a:gd name="T32" fmla="*/ 26 w 27"/>
                <a:gd name="T33" fmla="*/ 15 h 27"/>
                <a:gd name="T34" fmla="*/ 22 w 27"/>
                <a:gd name="T35" fmla="*/ 17 h 27"/>
                <a:gd name="T36" fmla="*/ 17 w 27"/>
                <a:gd name="T37" fmla="*/ 22 h 27"/>
                <a:gd name="T38" fmla="*/ 15 w 27"/>
                <a:gd name="T39" fmla="*/ 26 h 27"/>
                <a:gd name="T40" fmla="*/ 13 w 27"/>
                <a:gd name="T41" fmla="*/ 27 h 27"/>
                <a:gd name="T42" fmla="*/ 13 w 27"/>
                <a:gd name="T43" fmla="*/ 27 h 27"/>
                <a:gd name="T44" fmla="*/ 6 w 27"/>
                <a:gd name="T45" fmla="*/ 13 h 27"/>
                <a:gd name="T46" fmla="*/ 6 w 27"/>
                <a:gd name="T47" fmla="*/ 14 h 27"/>
                <a:gd name="T48" fmla="*/ 13 w 27"/>
                <a:gd name="T49" fmla="*/ 20 h 27"/>
                <a:gd name="T50" fmla="*/ 13 w 27"/>
                <a:gd name="T51" fmla="*/ 21 h 27"/>
                <a:gd name="T52" fmla="*/ 14 w 27"/>
                <a:gd name="T53" fmla="*/ 20 h 27"/>
                <a:gd name="T54" fmla="*/ 20 w 27"/>
                <a:gd name="T55" fmla="*/ 14 h 27"/>
                <a:gd name="T56" fmla="*/ 21 w 27"/>
                <a:gd name="T57" fmla="*/ 13 h 27"/>
                <a:gd name="T58" fmla="*/ 20 w 27"/>
                <a:gd name="T59" fmla="*/ 13 h 27"/>
                <a:gd name="T60" fmla="*/ 14 w 27"/>
                <a:gd name="T61" fmla="*/ 6 h 27"/>
                <a:gd name="T62" fmla="*/ 13 w 27"/>
                <a:gd name="T63" fmla="*/ 6 h 27"/>
                <a:gd name="T64" fmla="*/ 12 w 27"/>
                <a:gd name="T65" fmla="*/ 7 h 27"/>
                <a:gd name="T66" fmla="*/ 7 w 27"/>
                <a:gd name="T67" fmla="*/ 12 h 27"/>
                <a:gd name="T68" fmla="*/ 6 w 27"/>
                <a:gd name="T6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13" y="27"/>
                    <a:pt x="12" y="26"/>
                    <a:pt x="12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0"/>
                    <a:pt x="6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1"/>
                    <a:pt x="15" y="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6"/>
                    <a:pt x="20" y="8"/>
                    <a:pt x="22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3"/>
                    <a:pt x="27" y="13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9"/>
                    <a:pt x="19" y="20"/>
                    <a:pt x="17" y="2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lose/>
                  <a:moveTo>
                    <a:pt x="6" y="1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9" y="15"/>
                    <a:pt x="11" y="17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8"/>
                    <a:pt x="18" y="16"/>
                    <a:pt x="20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1"/>
                    <a:pt x="15" y="9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9"/>
                    <a:pt x="9" y="11"/>
                    <a:pt x="7" y="12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Oval 217"/>
            <p:cNvSpPr>
              <a:spLocks noChangeArrowheads="1"/>
            </p:cNvSpPr>
            <p:nvPr/>
          </p:nvSpPr>
          <p:spPr bwMode="auto">
            <a:xfrm>
              <a:off x="4935538" y="4781551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Oval 218"/>
            <p:cNvSpPr>
              <a:spLocks noChangeArrowheads="1"/>
            </p:cNvSpPr>
            <p:nvPr/>
          </p:nvSpPr>
          <p:spPr bwMode="auto">
            <a:xfrm>
              <a:off x="4973638" y="4713288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1882064" y="5146975"/>
            <a:ext cx="596199" cy="536161"/>
            <a:chOff x="5753101" y="4376738"/>
            <a:chExt cx="677862" cy="609601"/>
          </a:xfrm>
        </p:grpSpPr>
        <p:sp>
          <p:nvSpPr>
            <p:cNvPr id="510" name="Freeform 219"/>
            <p:cNvSpPr/>
            <p:nvPr/>
          </p:nvSpPr>
          <p:spPr bwMode="auto">
            <a:xfrm>
              <a:off x="5926138" y="4792663"/>
              <a:ext cx="331788" cy="187325"/>
            </a:xfrm>
            <a:custGeom>
              <a:avLst/>
              <a:gdLst>
                <a:gd name="T0" fmla="*/ 15 w 88"/>
                <a:gd name="T1" fmla="*/ 0 h 49"/>
                <a:gd name="T2" fmla="*/ 11 w 88"/>
                <a:gd name="T3" fmla="*/ 8 h 49"/>
                <a:gd name="T4" fmla="*/ 1 w 88"/>
                <a:gd name="T5" fmla="*/ 44 h 49"/>
                <a:gd name="T6" fmla="*/ 0 w 88"/>
                <a:gd name="T7" fmla="*/ 49 h 49"/>
                <a:gd name="T8" fmla="*/ 88 w 88"/>
                <a:gd name="T9" fmla="*/ 49 h 49"/>
                <a:gd name="T10" fmla="*/ 87 w 88"/>
                <a:gd name="T11" fmla="*/ 44 h 49"/>
                <a:gd name="T12" fmla="*/ 77 w 88"/>
                <a:gd name="T13" fmla="*/ 8 h 49"/>
                <a:gd name="T14" fmla="*/ 73 w 88"/>
                <a:gd name="T15" fmla="*/ 0 h 49"/>
                <a:gd name="T16" fmla="*/ 15 w 8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9">
                  <a:moveTo>
                    <a:pt x="15" y="0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6" y="20"/>
                    <a:pt x="2" y="32"/>
                    <a:pt x="1" y="4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32"/>
                    <a:pt x="82" y="20"/>
                    <a:pt x="77" y="8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220"/>
            <p:cNvSpPr/>
            <p:nvPr/>
          </p:nvSpPr>
          <p:spPr bwMode="auto">
            <a:xfrm>
              <a:off x="6159501" y="4792663"/>
              <a:ext cx="98425" cy="187325"/>
            </a:xfrm>
            <a:custGeom>
              <a:avLst/>
              <a:gdLst>
                <a:gd name="T0" fmla="*/ 25 w 26"/>
                <a:gd name="T1" fmla="*/ 44 h 49"/>
                <a:gd name="T2" fmla="*/ 15 w 26"/>
                <a:gd name="T3" fmla="*/ 8 h 49"/>
                <a:gd name="T4" fmla="*/ 11 w 26"/>
                <a:gd name="T5" fmla="*/ 0 h 49"/>
                <a:gd name="T6" fmla="*/ 0 w 26"/>
                <a:gd name="T7" fmla="*/ 0 h 49"/>
                <a:gd name="T8" fmla="*/ 4 w 26"/>
                <a:gd name="T9" fmla="*/ 8 h 49"/>
                <a:gd name="T10" fmla="*/ 14 w 26"/>
                <a:gd name="T11" fmla="*/ 44 h 49"/>
                <a:gd name="T12" fmla="*/ 15 w 26"/>
                <a:gd name="T13" fmla="*/ 49 h 49"/>
                <a:gd name="T14" fmla="*/ 26 w 26"/>
                <a:gd name="T15" fmla="*/ 49 h 49"/>
                <a:gd name="T16" fmla="*/ 25 w 26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9">
                  <a:moveTo>
                    <a:pt x="25" y="44"/>
                  </a:moveTo>
                  <a:cubicBezTo>
                    <a:pt x="24" y="32"/>
                    <a:pt x="20" y="20"/>
                    <a:pt x="15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0"/>
                    <a:pt x="13" y="32"/>
                    <a:pt x="14" y="44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6" y="49"/>
                    <a:pt x="26" y="49"/>
                    <a:pt x="26" y="49"/>
                  </a:cubicBezTo>
                  <a:lnTo>
                    <a:pt x="25" y="44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221"/>
            <p:cNvSpPr>
              <a:spLocks noEditPoints="1"/>
            </p:cNvSpPr>
            <p:nvPr/>
          </p:nvSpPr>
          <p:spPr bwMode="auto">
            <a:xfrm>
              <a:off x="5919788" y="4784726"/>
              <a:ext cx="346075" cy="201613"/>
            </a:xfrm>
            <a:custGeom>
              <a:avLst/>
              <a:gdLst>
                <a:gd name="T0" fmla="*/ 90 w 92"/>
                <a:gd name="T1" fmla="*/ 53 h 53"/>
                <a:gd name="T2" fmla="*/ 2 w 92"/>
                <a:gd name="T3" fmla="*/ 53 h 53"/>
                <a:gd name="T4" fmla="*/ 1 w 92"/>
                <a:gd name="T5" fmla="*/ 52 h 53"/>
                <a:gd name="T6" fmla="*/ 0 w 92"/>
                <a:gd name="T7" fmla="*/ 51 h 53"/>
                <a:gd name="T8" fmla="*/ 1 w 92"/>
                <a:gd name="T9" fmla="*/ 46 h 53"/>
                <a:gd name="T10" fmla="*/ 11 w 92"/>
                <a:gd name="T11" fmla="*/ 9 h 53"/>
                <a:gd name="T12" fmla="*/ 15 w 92"/>
                <a:gd name="T13" fmla="*/ 1 h 53"/>
                <a:gd name="T14" fmla="*/ 17 w 92"/>
                <a:gd name="T15" fmla="*/ 0 h 53"/>
                <a:gd name="T16" fmla="*/ 75 w 92"/>
                <a:gd name="T17" fmla="*/ 0 h 53"/>
                <a:gd name="T18" fmla="*/ 77 w 92"/>
                <a:gd name="T19" fmla="*/ 1 h 53"/>
                <a:gd name="T20" fmla="*/ 81 w 92"/>
                <a:gd name="T21" fmla="*/ 9 h 53"/>
                <a:gd name="T22" fmla="*/ 91 w 92"/>
                <a:gd name="T23" fmla="*/ 46 h 53"/>
                <a:gd name="T24" fmla="*/ 92 w 92"/>
                <a:gd name="T25" fmla="*/ 51 h 53"/>
                <a:gd name="T26" fmla="*/ 91 w 92"/>
                <a:gd name="T27" fmla="*/ 52 h 53"/>
                <a:gd name="T28" fmla="*/ 90 w 92"/>
                <a:gd name="T29" fmla="*/ 53 h 53"/>
                <a:gd name="T30" fmla="*/ 4 w 92"/>
                <a:gd name="T31" fmla="*/ 49 h 53"/>
                <a:gd name="T32" fmla="*/ 88 w 92"/>
                <a:gd name="T33" fmla="*/ 49 h 53"/>
                <a:gd name="T34" fmla="*/ 87 w 92"/>
                <a:gd name="T35" fmla="*/ 46 h 53"/>
                <a:gd name="T36" fmla="*/ 77 w 92"/>
                <a:gd name="T37" fmla="*/ 11 h 53"/>
                <a:gd name="T38" fmla="*/ 74 w 92"/>
                <a:gd name="T39" fmla="*/ 3 h 53"/>
                <a:gd name="T40" fmla="*/ 18 w 92"/>
                <a:gd name="T41" fmla="*/ 3 h 53"/>
                <a:gd name="T42" fmla="*/ 15 w 92"/>
                <a:gd name="T43" fmla="*/ 11 h 53"/>
                <a:gd name="T44" fmla="*/ 5 w 92"/>
                <a:gd name="T45" fmla="*/ 46 h 53"/>
                <a:gd name="T46" fmla="*/ 4 w 92"/>
                <a:gd name="T4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53">
                  <a:moveTo>
                    <a:pt x="90" y="53"/>
                  </a:move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33"/>
                    <a:pt x="6" y="21"/>
                    <a:pt x="11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7" y="0"/>
                    <a:pt x="77" y="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6" y="21"/>
                    <a:pt x="90" y="33"/>
                    <a:pt x="91" y="46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2"/>
                    <a:pt x="91" y="52"/>
                  </a:cubicBezTo>
                  <a:cubicBezTo>
                    <a:pt x="91" y="52"/>
                    <a:pt x="91" y="53"/>
                    <a:pt x="90" y="53"/>
                  </a:cubicBezTo>
                  <a:close/>
                  <a:moveTo>
                    <a:pt x="4" y="49"/>
                  </a:moveTo>
                  <a:cubicBezTo>
                    <a:pt x="88" y="49"/>
                    <a:pt x="88" y="49"/>
                    <a:pt x="88" y="49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34"/>
                    <a:pt x="82" y="22"/>
                    <a:pt x="77" y="11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0" y="22"/>
                    <a:pt x="6" y="34"/>
                    <a:pt x="5" y="46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222"/>
            <p:cNvSpPr/>
            <p:nvPr/>
          </p:nvSpPr>
          <p:spPr bwMode="auto">
            <a:xfrm>
              <a:off x="5975351" y="4792663"/>
              <a:ext cx="233363" cy="187325"/>
            </a:xfrm>
            <a:custGeom>
              <a:avLst/>
              <a:gdLst>
                <a:gd name="T0" fmla="*/ 10 w 62"/>
                <a:gd name="T1" fmla="*/ 0 h 49"/>
                <a:gd name="T2" fmla="*/ 7 w 62"/>
                <a:gd name="T3" fmla="*/ 8 h 49"/>
                <a:gd name="T4" fmla="*/ 0 w 62"/>
                <a:gd name="T5" fmla="*/ 44 h 49"/>
                <a:gd name="T6" fmla="*/ 0 w 62"/>
                <a:gd name="T7" fmla="*/ 49 h 49"/>
                <a:gd name="T8" fmla="*/ 62 w 62"/>
                <a:gd name="T9" fmla="*/ 49 h 49"/>
                <a:gd name="T10" fmla="*/ 62 w 62"/>
                <a:gd name="T11" fmla="*/ 44 h 49"/>
                <a:gd name="T12" fmla="*/ 55 w 62"/>
                <a:gd name="T13" fmla="*/ 8 h 49"/>
                <a:gd name="T14" fmla="*/ 52 w 62"/>
                <a:gd name="T15" fmla="*/ 0 h 49"/>
                <a:gd name="T16" fmla="*/ 10 w 6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9">
                  <a:moveTo>
                    <a:pt x="10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4" y="20"/>
                    <a:pt x="1" y="32"/>
                    <a:pt x="0" y="4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1" y="32"/>
                    <a:pt x="58" y="20"/>
                    <a:pt x="55" y="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223"/>
            <p:cNvSpPr/>
            <p:nvPr/>
          </p:nvSpPr>
          <p:spPr bwMode="auto">
            <a:xfrm>
              <a:off x="6129338" y="4792663"/>
              <a:ext cx="79375" cy="187325"/>
            </a:xfrm>
            <a:custGeom>
              <a:avLst/>
              <a:gdLst>
                <a:gd name="T0" fmla="*/ 21 w 21"/>
                <a:gd name="T1" fmla="*/ 44 h 49"/>
                <a:gd name="T2" fmla="*/ 14 w 21"/>
                <a:gd name="T3" fmla="*/ 8 h 49"/>
                <a:gd name="T4" fmla="*/ 11 w 21"/>
                <a:gd name="T5" fmla="*/ 0 h 49"/>
                <a:gd name="T6" fmla="*/ 0 w 21"/>
                <a:gd name="T7" fmla="*/ 0 h 49"/>
                <a:gd name="T8" fmla="*/ 3 w 21"/>
                <a:gd name="T9" fmla="*/ 8 h 49"/>
                <a:gd name="T10" fmla="*/ 10 w 21"/>
                <a:gd name="T11" fmla="*/ 44 h 49"/>
                <a:gd name="T12" fmla="*/ 10 w 21"/>
                <a:gd name="T13" fmla="*/ 49 h 49"/>
                <a:gd name="T14" fmla="*/ 21 w 21"/>
                <a:gd name="T15" fmla="*/ 49 h 49"/>
                <a:gd name="T16" fmla="*/ 21 w 2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9">
                  <a:moveTo>
                    <a:pt x="21" y="44"/>
                  </a:moveTo>
                  <a:cubicBezTo>
                    <a:pt x="20" y="32"/>
                    <a:pt x="17" y="20"/>
                    <a:pt x="14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20"/>
                    <a:pt x="9" y="32"/>
                    <a:pt x="10" y="4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1" y="49"/>
                    <a:pt x="21" y="49"/>
                    <a:pt x="21" y="49"/>
                  </a:cubicBezTo>
                  <a:lnTo>
                    <a:pt x="21" y="44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224"/>
            <p:cNvSpPr>
              <a:spLocks noEditPoints="1"/>
            </p:cNvSpPr>
            <p:nvPr/>
          </p:nvSpPr>
          <p:spPr bwMode="auto">
            <a:xfrm>
              <a:off x="5967413" y="4784726"/>
              <a:ext cx="249238" cy="201613"/>
            </a:xfrm>
            <a:custGeom>
              <a:avLst/>
              <a:gdLst>
                <a:gd name="T0" fmla="*/ 64 w 66"/>
                <a:gd name="T1" fmla="*/ 53 h 53"/>
                <a:gd name="T2" fmla="*/ 2 w 66"/>
                <a:gd name="T3" fmla="*/ 53 h 53"/>
                <a:gd name="T4" fmla="*/ 0 w 66"/>
                <a:gd name="T5" fmla="*/ 52 h 53"/>
                <a:gd name="T6" fmla="*/ 0 w 66"/>
                <a:gd name="T7" fmla="*/ 51 h 53"/>
                <a:gd name="T8" fmla="*/ 0 w 66"/>
                <a:gd name="T9" fmla="*/ 46 h 53"/>
                <a:gd name="T10" fmla="*/ 7 w 66"/>
                <a:gd name="T11" fmla="*/ 10 h 53"/>
                <a:gd name="T12" fmla="*/ 10 w 66"/>
                <a:gd name="T13" fmla="*/ 1 h 53"/>
                <a:gd name="T14" fmla="*/ 12 w 66"/>
                <a:gd name="T15" fmla="*/ 0 h 53"/>
                <a:gd name="T16" fmla="*/ 54 w 66"/>
                <a:gd name="T17" fmla="*/ 0 h 53"/>
                <a:gd name="T18" fmla="*/ 56 w 66"/>
                <a:gd name="T19" fmla="*/ 1 h 53"/>
                <a:gd name="T20" fmla="*/ 59 w 66"/>
                <a:gd name="T21" fmla="*/ 10 h 53"/>
                <a:gd name="T22" fmla="*/ 66 w 66"/>
                <a:gd name="T23" fmla="*/ 46 h 53"/>
                <a:gd name="T24" fmla="*/ 66 w 66"/>
                <a:gd name="T25" fmla="*/ 51 h 53"/>
                <a:gd name="T26" fmla="*/ 66 w 66"/>
                <a:gd name="T27" fmla="*/ 52 h 53"/>
                <a:gd name="T28" fmla="*/ 64 w 66"/>
                <a:gd name="T29" fmla="*/ 53 h 53"/>
                <a:gd name="T30" fmla="*/ 4 w 66"/>
                <a:gd name="T31" fmla="*/ 49 h 53"/>
                <a:gd name="T32" fmla="*/ 62 w 66"/>
                <a:gd name="T33" fmla="*/ 49 h 53"/>
                <a:gd name="T34" fmla="*/ 62 w 66"/>
                <a:gd name="T35" fmla="*/ 46 h 53"/>
                <a:gd name="T36" fmla="*/ 55 w 66"/>
                <a:gd name="T37" fmla="*/ 11 h 53"/>
                <a:gd name="T38" fmla="*/ 52 w 66"/>
                <a:gd name="T39" fmla="*/ 3 h 53"/>
                <a:gd name="T40" fmla="*/ 14 w 66"/>
                <a:gd name="T41" fmla="*/ 3 h 53"/>
                <a:gd name="T42" fmla="*/ 11 w 66"/>
                <a:gd name="T43" fmla="*/ 11 h 53"/>
                <a:gd name="T44" fmla="*/ 4 w 66"/>
                <a:gd name="T45" fmla="*/ 46 h 53"/>
                <a:gd name="T46" fmla="*/ 4 w 66"/>
                <a:gd name="T4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4" y="53"/>
                  </a:move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2"/>
                    <a:pt x="0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33"/>
                    <a:pt x="4" y="21"/>
                    <a:pt x="7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2" y="21"/>
                    <a:pt x="65" y="33"/>
                    <a:pt x="66" y="46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2"/>
                    <a:pt x="66" y="52"/>
                  </a:cubicBezTo>
                  <a:cubicBezTo>
                    <a:pt x="65" y="52"/>
                    <a:pt x="65" y="53"/>
                    <a:pt x="64" y="53"/>
                  </a:cubicBezTo>
                  <a:close/>
                  <a:moveTo>
                    <a:pt x="4" y="49"/>
                  </a:moveTo>
                  <a:cubicBezTo>
                    <a:pt x="62" y="49"/>
                    <a:pt x="62" y="49"/>
                    <a:pt x="62" y="49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34"/>
                    <a:pt x="58" y="22"/>
                    <a:pt x="55" y="1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22"/>
                    <a:pt x="5" y="34"/>
                    <a:pt x="4" y="46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225"/>
            <p:cNvSpPr/>
            <p:nvPr/>
          </p:nvSpPr>
          <p:spPr bwMode="auto">
            <a:xfrm>
              <a:off x="6027738" y="4849813"/>
              <a:ext cx="128588" cy="15875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226"/>
            <p:cNvSpPr/>
            <p:nvPr/>
          </p:nvSpPr>
          <p:spPr bwMode="auto">
            <a:xfrm>
              <a:off x="6027738" y="4895851"/>
              <a:ext cx="128588" cy="14288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227"/>
            <p:cNvSpPr/>
            <p:nvPr/>
          </p:nvSpPr>
          <p:spPr bwMode="auto">
            <a:xfrm>
              <a:off x="6027738" y="4937126"/>
              <a:ext cx="128588" cy="15875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228"/>
            <p:cNvSpPr/>
            <p:nvPr/>
          </p:nvSpPr>
          <p:spPr bwMode="auto">
            <a:xfrm>
              <a:off x="5761038" y="4746626"/>
              <a:ext cx="206375" cy="171450"/>
            </a:xfrm>
            <a:custGeom>
              <a:avLst/>
              <a:gdLst>
                <a:gd name="T0" fmla="*/ 49 w 55"/>
                <a:gd name="T1" fmla="*/ 36 h 45"/>
                <a:gd name="T2" fmla="*/ 44 w 55"/>
                <a:gd name="T3" fmla="*/ 37 h 45"/>
                <a:gd name="T4" fmla="*/ 33 w 55"/>
                <a:gd name="T5" fmla="*/ 42 h 45"/>
                <a:gd name="T6" fmla="*/ 31 w 55"/>
                <a:gd name="T7" fmla="*/ 45 h 45"/>
                <a:gd name="T8" fmla="*/ 29 w 55"/>
                <a:gd name="T9" fmla="*/ 45 h 45"/>
                <a:gd name="T10" fmla="*/ 28 w 55"/>
                <a:gd name="T11" fmla="*/ 43 h 45"/>
                <a:gd name="T12" fmla="*/ 27 w 55"/>
                <a:gd name="T13" fmla="*/ 34 h 45"/>
                <a:gd name="T14" fmla="*/ 27 w 55"/>
                <a:gd name="T15" fmla="*/ 34 h 45"/>
                <a:gd name="T16" fmla="*/ 26 w 55"/>
                <a:gd name="T17" fmla="*/ 34 h 45"/>
                <a:gd name="T18" fmla="*/ 18 w 55"/>
                <a:gd name="T19" fmla="*/ 41 h 45"/>
                <a:gd name="T20" fmla="*/ 15 w 55"/>
                <a:gd name="T21" fmla="*/ 41 h 45"/>
                <a:gd name="T22" fmla="*/ 14 w 55"/>
                <a:gd name="T23" fmla="*/ 39 h 45"/>
                <a:gd name="T24" fmla="*/ 16 w 55"/>
                <a:gd name="T25" fmla="*/ 30 h 45"/>
                <a:gd name="T26" fmla="*/ 16 w 55"/>
                <a:gd name="T27" fmla="*/ 29 h 45"/>
                <a:gd name="T28" fmla="*/ 15 w 55"/>
                <a:gd name="T29" fmla="*/ 29 h 45"/>
                <a:gd name="T30" fmla="*/ 3 w 55"/>
                <a:gd name="T31" fmla="*/ 34 h 45"/>
                <a:gd name="T32" fmla="*/ 0 w 55"/>
                <a:gd name="T33" fmla="*/ 33 h 45"/>
                <a:gd name="T34" fmla="*/ 0 w 55"/>
                <a:gd name="T35" fmla="*/ 31 h 45"/>
                <a:gd name="T36" fmla="*/ 6 w 55"/>
                <a:gd name="T37" fmla="*/ 24 h 45"/>
                <a:gd name="T38" fmla="*/ 26 w 55"/>
                <a:gd name="T39" fmla="*/ 1 h 45"/>
                <a:gd name="T40" fmla="*/ 29 w 55"/>
                <a:gd name="T41" fmla="*/ 0 h 45"/>
                <a:gd name="T42" fmla="*/ 32 w 55"/>
                <a:gd name="T43" fmla="*/ 2 h 45"/>
                <a:gd name="T44" fmla="*/ 50 w 55"/>
                <a:gd name="T45" fmla="*/ 18 h 45"/>
                <a:gd name="T46" fmla="*/ 55 w 55"/>
                <a:gd name="T47" fmla="*/ 20 h 45"/>
                <a:gd name="T48" fmla="*/ 49 w 55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5">
                  <a:moveTo>
                    <a:pt x="49" y="36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0" y="37"/>
                    <a:pt x="36" y="39"/>
                    <a:pt x="33" y="42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6" y="34"/>
                    <a:pt x="26" y="3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6" y="41"/>
                    <a:pt x="15" y="41"/>
                  </a:cubicBezTo>
                  <a:cubicBezTo>
                    <a:pt x="15" y="40"/>
                    <a:pt x="14" y="40"/>
                    <a:pt x="14" y="3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4"/>
                    <a:pt x="1" y="34"/>
                    <a:pt x="0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16"/>
                    <a:pt x="18" y="8"/>
                    <a:pt x="26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6" y="10"/>
                    <a:pt x="42" y="15"/>
                    <a:pt x="50" y="18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49" y="36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229"/>
            <p:cNvSpPr/>
            <p:nvPr/>
          </p:nvSpPr>
          <p:spPr bwMode="auto">
            <a:xfrm>
              <a:off x="6216651" y="4746626"/>
              <a:ext cx="207963" cy="171450"/>
            </a:xfrm>
            <a:custGeom>
              <a:avLst/>
              <a:gdLst>
                <a:gd name="T0" fmla="*/ 6 w 55"/>
                <a:gd name="T1" fmla="*/ 36 h 45"/>
                <a:gd name="T2" fmla="*/ 11 w 55"/>
                <a:gd name="T3" fmla="*/ 37 h 45"/>
                <a:gd name="T4" fmla="*/ 22 w 55"/>
                <a:gd name="T5" fmla="*/ 42 h 45"/>
                <a:gd name="T6" fmla="*/ 24 w 55"/>
                <a:gd name="T7" fmla="*/ 45 h 45"/>
                <a:gd name="T8" fmla="*/ 26 w 55"/>
                <a:gd name="T9" fmla="*/ 45 h 45"/>
                <a:gd name="T10" fmla="*/ 27 w 55"/>
                <a:gd name="T11" fmla="*/ 43 h 45"/>
                <a:gd name="T12" fmla="*/ 28 w 55"/>
                <a:gd name="T13" fmla="*/ 34 h 45"/>
                <a:gd name="T14" fmla="*/ 28 w 55"/>
                <a:gd name="T15" fmla="*/ 34 h 45"/>
                <a:gd name="T16" fmla="*/ 29 w 55"/>
                <a:gd name="T17" fmla="*/ 34 h 45"/>
                <a:gd name="T18" fmla="*/ 37 w 55"/>
                <a:gd name="T19" fmla="*/ 41 h 45"/>
                <a:gd name="T20" fmla="*/ 40 w 55"/>
                <a:gd name="T21" fmla="*/ 41 h 45"/>
                <a:gd name="T22" fmla="*/ 41 w 55"/>
                <a:gd name="T23" fmla="*/ 39 h 45"/>
                <a:gd name="T24" fmla="*/ 39 w 55"/>
                <a:gd name="T25" fmla="*/ 30 h 45"/>
                <a:gd name="T26" fmla="*/ 39 w 55"/>
                <a:gd name="T27" fmla="*/ 29 h 45"/>
                <a:gd name="T28" fmla="*/ 40 w 55"/>
                <a:gd name="T29" fmla="*/ 29 h 45"/>
                <a:gd name="T30" fmla="*/ 52 w 55"/>
                <a:gd name="T31" fmla="*/ 34 h 45"/>
                <a:gd name="T32" fmla="*/ 55 w 55"/>
                <a:gd name="T33" fmla="*/ 33 h 45"/>
                <a:gd name="T34" fmla="*/ 55 w 55"/>
                <a:gd name="T35" fmla="*/ 31 h 45"/>
                <a:gd name="T36" fmla="*/ 49 w 55"/>
                <a:gd name="T37" fmla="*/ 24 h 45"/>
                <a:gd name="T38" fmla="*/ 29 w 55"/>
                <a:gd name="T39" fmla="*/ 1 h 45"/>
                <a:gd name="T40" fmla="*/ 26 w 55"/>
                <a:gd name="T41" fmla="*/ 0 h 45"/>
                <a:gd name="T42" fmla="*/ 23 w 55"/>
                <a:gd name="T43" fmla="*/ 2 h 45"/>
                <a:gd name="T44" fmla="*/ 5 w 55"/>
                <a:gd name="T45" fmla="*/ 18 h 45"/>
                <a:gd name="T46" fmla="*/ 0 w 55"/>
                <a:gd name="T47" fmla="*/ 20 h 45"/>
                <a:gd name="T48" fmla="*/ 6 w 55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5">
                  <a:moveTo>
                    <a:pt x="6" y="36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5" y="37"/>
                    <a:pt x="19" y="39"/>
                    <a:pt x="22" y="4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27" y="45"/>
                    <a:pt x="27" y="44"/>
                    <a:pt x="27" y="4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9" y="41"/>
                    <a:pt x="40" y="41"/>
                  </a:cubicBezTo>
                  <a:cubicBezTo>
                    <a:pt x="40" y="40"/>
                    <a:pt x="41" y="40"/>
                    <a:pt x="41" y="3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4" y="34"/>
                    <a:pt x="55" y="33"/>
                  </a:cubicBezTo>
                  <a:cubicBezTo>
                    <a:pt x="55" y="33"/>
                    <a:pt x="55" y="32"/>
                    <a:pt x="55" y="31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3" y="16"/>
                    <a:pt x="37" y="8"/>
                    <a:pt x="29" y="1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5" y="0"/>
                    <a:pt x="24" y="1"/>
                    <a:pt x="23" y="2"/>
                  </a:cubicBezTo>
                  <a:cubicBezTo>
                    <a:pt x="19" y="10"/>
                    <a:pt x="13" y="15"/>
                    <a:pt x="5" y="1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6" y="36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230"/>
            <p:cNvSpPr/>
            <p:nvPr/>
          </p:nvSpPr>
          <p:spPr bwMode="auto">
            <a:xfrm>
              <a:off x="6216651" y="4819651"/>
              <a:ext cx="207963" cy="98425"/>
            </a:xfrm>
            <a:custGeom>
              <a:avLst/>
              <a:gdLst>
                <a:gd name="T0" fmla="*/ 55 w 55"/>
                <a:gd name="T1" fmla="*/ 12 h 26"/>
                <a:gd name="T2" fmla="*/ 49 w 55"/>
                <a:gd name="T3" fmla="*/ 5 h 26"/>
                <a:gd name="T4" fmla="*/ 49 w 55"/>
                <a:gd name="T5" fmla="*/ 4 h 26"/>
                <a:gd name="T6" fmla="*/ 37 w 55"/>
                <a:gd name="T7" fmla="*/ 0 h 26"/>
                <a:gd name="T8" fmla="*/ 36 w 55"/>
                <a:gd name="T9" fmla="*/ 0 h 26"/>
                <a:gd name="T10" fmla="*/ 36 w 55"/>
                <a:gd name="T11" fmla="*/ 0 h 26"/>
                <a:gd name="T12" fmla="*/ 37 w 55"/>
                <a:gd name="T13" fmla="*/ 9 h 26"/>
                <a:gd name="T14" fmla="*/ 37 w 55"/>
                <a:gd name="T15" fmla="*/ 11 h 26"/>
                <a:gd name="T16" fmla="*/ 34 w 55"/>
                <a:gd name="T17" fmla="*/ 11 h 26"/>
                <a:gd name="T18" fmla="*/ 26 w 55"/>
                <a:gd name="T19" fmla="*/ 4 h 26"/>
                <a:gd name="T20" fmla="*/ 25 w 55"/>
                <a:gd name="T21" fmla="*/ 4 h 26"/>
                <a:gd name="T22" fmla="*/ 25 w 55"/>
                <a:gd name="T23" fmla="*/ 5 h 26"/>
                <a:gd name="T24" fmla="*/ 24 w 55"/>
                <a:gd name="T25" fmla="*/ 14 h 26"/>
                <a:gd name="T26" fmla="*/ 23 w 55"/>
                <a:gd name="T27" fmla="*/ 16 h 26"/>
                <a:gd name="T28" fmla="*/ 21 w 55"/>
                <a:gd name="T29" fmla="*/ 15 h 26"/>
                <a:gd name="T30" fmla="*/ 19 w 55"/>
                <a:gd name="T31" fmla="*/ 13 h 26"/>
                <a:gd name="T32" fmla="*/ 8 w 55"/>
                <a:gd name="T33" fmla="*/ 7 h 26"/>
                <a:gd name="T34" fmla="*/ 3 w 55"/>
                <a:gd name="T35" fmla="*/ 7 h 26"/>
                <a:gd name="T36" fmla="*/ 1 w 55"/>
                <a:gd name="T37" fmla="*/ 1 h 26"/>
                <a:gd name="T38" fmla="*/ 0 w 55"/>
                <a:gd name="T39" fmla="*/ 1 h 26"/>
                <a:gd name="T40" fmla="*/ 6 w 55"/>
                <a:gd name="T41" fmla="*/ 17 h 26"/>
                <a:gd name="T42" fmla="*/ 11 w 55"/>
                <a:gd name="T43" fmla="*/ 18 h 26"/>
                <a:gd name="T44" fmla="*/ 22 w 55"/>
                <a:gd name="T45" fmla="*/ 23 h 26"/>
                <a:gd name="T46" fmla="*/ 24 w 55"/>
                <a:gd name="T47" fmla="*/ 26 h 26"/>
                <a:gd name="T48" fmla="*/ 26 w 55"/>
                <a:gd name="T49" fmla="*/ 26 h 26"/>
                <a:gd name="T50" fmla="*/ 27 w 55"/>
                <a:gd name="T51" fmla="*/ 24 h 26"/>
                <a:gd name="T52" fmla="*/ 28 w 55"/>
                <a:gd name="T53" fmla="*/ 15 h 26"/>
                <a:gd name="T54" fmla="*/ 28 w 55"/>
                <a:gd name="T55" fmla="*/ 15 h 26"/>
                <a:gd name="T56" fmla="*/ 29 w 55"/>
                <a:gd name="T57" fmla="*/ 15 h 26"/>
                <a:gd name="T58" fmla="*/ 37 w 55"/>
                <a:gd name="T59" fmla="*/ 22 h 26"/>
                <a:gd name="T60" fmla="*/ 40 w 55"/>
                <a:gd name="T61" fmla="*/ 22 h 26"/>
                <a:gd name="T62" fmla="*/ 41 w 55"/>
                <a:gd name="T63" fmla="*/ 20 h 26"/>
                <a:gd name="T64" fmla="*/ 39 w 55"/>
                <a:gd name="T65" fmla="*/ 11 h 26"/>
                <a:gd name="T66" fmla="*/ 39 w 55"/>
                <a:gd name="T67" fmla="*/ 10 h 26"/>
                <a:gd name="T68" fmla="*/ 40 w 55"/>
                <a:gd name="T69" fmla="*/ 10 h 26"/>
                <a:gd name="T70" fmla="*/ 52 w 55"/>
                <a:gd name="T71" fmla="*/ 15 h 26"/>
                <a:gd name="T72" fmla="*/ 55 w 55"/>
                <a:gd name="T73" fmla="*/ 14 h 26"/>
                <a:gd name="T74" fmla="*/ 55 w 55"/>
                <a:gd name="T7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26">
                  <a:moveTo>
                    <a:pt x="55" y="12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7" y="11"/>
                    <a:pt x="37" y="11"/>
                  </a:cubicBezTo>
                  <a:cubicBezTo>
                    <a:pt x="36" y="12"/>
                    <a:pt x="35" y="12"/>
                    <a:pt x="34" y="1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2" y="16"/>
                    <a:pt x="21" y="16"/>
                    <a:pt x="21" y="1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0"/>
                    <a:pt x="12" y="8"/>
                    <a:pt x="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5" y="18"/>
                    <a:pt x="19" y="20"/>
                    <a:pt x="22" y="2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6" y="26"/>
                  </a:cubicBezTo>
                  <a:cubicBezTo>
                    <a:pt x="27" y="26"/>
                    <a:pt x="27" y="25"/>
                    <a:pt x="27" y="2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9" y="15"/>
                    <a:pt x="29" y="1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9" y="22"/>
                    <a:pt x="40" y="22"/>
                  </a:cubicBezTo>
                  <a:cubicBezTo>
                    <a:pt x="40" y="21"/>
                    <a:pt x="41" y="21"/>
                    <a:pt x="41" y="2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5"/>
                    <a:pt x="54" y="15"/>
                    <a:pt x="55" y="14"/>
                  </a:cubicBezTo>
                  <a:cubicBezTo>
                    <a:pt x="55" y="14"/>
                    <a:pt x="55" y="13"/>
                    <a:pt x="55" y="12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231"/>
            <p:cNvSpPr/>
            <p:nvPr/>
          </p:nvSpPr>
          <p:spPr bwMode="auto">
            <a:xfrm>
              <a:off x="5761038" y="4819651"/>
              <a:ext cx="206375" cy="98425"/>
            </a:xfrm>
            <a:custGeom>
              <a:avLst/>
              <a:gdLst>
                <a:gd name="T0" fmla="*/ 0 w 55"/>
                <a:gd name="T1" fmla="*/ 12 h 26"/>
                <a:gd name="T2" fmla="*/ 6 w 55"/>
                <a:gd name="T3" fmla="*/ 5 h 26"/>
                <a:gd name="T4" fmla="*/ 6 w 55"/>
                <a:gd name="T5" fmla="*/ 4 h 26"/>
                <a:gd name="T6" fmla="*/ 18 w 55"/>
                <a:gd name="T7" fmla="*/ 0 h 26"/>
                <a:gd name="T8" fmla="*/ 19 w 55"/>
                <a:gd name="T9" fmla="*/ 0 h 26"/>
                <a:gd name="T10" fmla="*/ 19 w 55"/>
                <a:gd name="T11" fmla="*/ 0 h 26"/>
                <a:gd name="T12" fmla="*/ 18 w 55"/>
                <a:gd name="T13" fmla="*/ 9 h 26"/>
                <a:gd name="T14" fmla="*/ 18 w 55"/>
                <a:gd name="T15" fmla="*/ 11 h 26"/>
                <a:gd name="T16" fmla="*/ 21 w 55"/>
                <a:gd name="T17" fmla="*/ 11 h 26"/>
                <a:gd name="T18" fmla="*/ 29 w 55"/>
                <a:gd name="T19" fmla="*/ 4 h 26"/>
                <a:gd name="T20" fmla="*/ 30 w 55"/>
                <a:gd name="T21" fmla="*/ 4 h 26"/>
                <a:gd name="T22" fmla="*/ 30 w 55"/>
                <a:gd name="T23" fmla="*/ 5 h 26"/>
                <a:gd name="T24" fmla="*/ 31 w 55"/>
                <a:gd name="T25" fmla="*/ 14 h 26"/>
                <a:gd name="T26" fmla="*/ 32 w 55"/>
                <a:gd name="T27" fmla="*/ 16 h 26"/>
                <a:gd name="T28" fmla="*/ 34 w 55"/>
                <a:gd name="T29" fmla="*/ 15 h 26"/>
                <a:gd name="T30" fmla="*/ 36 w 55"/>
                <a:gd name="T31" fmla="*/ 13 h 26"/>
                <a:gd name="T32" fmla="*/ 47 w 55"/>
                <a:gd name="T33" fmla="*/ 7 h 26"/>
                <a:gd name="T34" fmla="*/ 52 w 55"/>
                <a:gd name="T35" fmla="*/ 7 h 26"/>
                <a:gd name="T36" fmla="*/ 54 w 55"/>
                <a:gd name="T37" fmla="*/ 1 h 26"/>
                <a:gd name="T38" fmla="*/ 55 w 55"/>
                <a:gd name="T39" fmla="*/ 1 h 26"/>
                <a:gd name="T40" fmla="*/ 49 w 55"/>
                <a:gd name="T41" fmla="*/ 17 h 26"/>
                <a:gd name="T42" fmla="*/ 44 w 55"/>
                <a:gd name="T43" fmla="*/ 18 h 26"/>
                <a:gd name="T44" fmla="*/ 33 w 55"/>
                <a:gd name="T45" fmla="*/ 23 h 26"/>
                <a:gd name="T46" fmla="*/ 31 w 55"/>
                <a:gd name="T47" fmla="*/ 26 h 26"/>
                <a:gd name="T48" fmla="*/ 29 w 55"/>
                <a:gd name="T49" fmla="*/ 26 h 26"/>
                <a:gd name="T50" fmla="*/ 28 w 55"/>
                <a:gd name="T51" fmla="*/ 24 h 26"/>
                <a:gd name="T52" fmla="*/ 27 w 55"/>
                <a:gd name="T53" fmla="*/ 15 h 26"/>
                <a:gd name="T54" fmla="*/ 27 w 55"/>
                <a:gd name="T55" fmla="*/ 15 h 26"/>
                <a:gd name="T56" fmla="*/ 26 w 55"/>
                <a:gd name="T57" fmla="*/ 15 h 26"/>
                <a:gd name="T58" fmla="*/ 18 w 55"/>
                <a:gd name="T59" fmla="*/ 22 h 26"/>
                <a:gd name="T60" fmla="*/ 15 w 55"/>
                <a:gd name="T61" fmla="*/ 22 h 26"/>
                <a:gd name="T62" fmla="*/ 14 w 55"/>
                <a:gd name="T63" fmla="*/ 20 h 26"/>
                <a:gd name="T64" fmla="*/ 16 w 55"/>
                <a:gd name="T65" fmla="*/ 11 h 26"/>
                <a:gd name="T66" fmla="*/ 16 w 55"/>
                <a:gd name="T67" fmla="*/ 10 h 26"/>
                <a:gd name="T68" fmla="*/ 15 w 55"/>
                <a:gd name="T69" fmla="*/ 10 h 26"/>
                <a:gd name="T70" fmla="*/ 3 w 55"/>
                <a:gd name="T71" fmla="*/ 15 h 26"/>
                <a:gd name="T72" fmla="*/ 0 w 55"/>
                <a:gd name="T73" fmla="*/ 14 h 26"/>
                <a:gd name="T74" fmla="*/ 0 w 55"/>
                <a:gd name="T7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26">
                  <a:moveTo>
                    <a:pt x="0" y="1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9" y="12"/>
                    <a:pt x="20" y="12"/>
                    <a:pt x="21" y="1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4"/>
                    <a:pt x="30" y="4"/>
                  </a:cubicBezTo>
                  <a:cubicBezTo>
                    <a:pt x="30" y="4"/>
                    <a:pt x="30" y="4"/>
                    <a:pt x="30" y="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5"/>
                    <a:pt x="32" y="16"/>
                  </a:cubicBezTo>
                  <a:cubicBezTo>
                    <a:pt x="33" y="16"/>
                    <a:pt x="34" y="16"/>
                    <a:pt x="34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0"/>
                    <a:pt x="43" y="8"/>
                    <a:pt x="47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0" y="18"/>
                    <a:pt x="36" y="20"/>
                    <a:pt x="33" y="23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0" y="14"/>
                  </a:cubicBezTo>
                  <a:cubicBezTo>
                    <a:pt x="0" y="14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232"/>
            <p:cNvSpPr>
              <a:spLocks noEditPoints="1"/>
            </p:cNvSpPr>
            <p:nvPr/>
          </p:nvSpPr>
          <p:spPr bwMode="auto">
            <a:xfrm>
              <a:off x="5753101" y="4738688"/>
              <a:ext cx="222250" cy="187325"/>
            </a:xfrm>
            <a:custGeom>
              <a:avLst/>
              <a:gdLst>
                <a:gd name="T0" fmla="*/ 32 w 59"/>
                <a:gd name="T1" fmla="*/ 49 h 49"/>
                <a:gd name="T2" fmla="*/ 30 w 59"/>
                <a:gd name="T3" fmla="*/ 49 h 49"/>
                <a:gd name="T4" fmla="*/ 28 w 59"/>
                <a:gd name="T5" fmla="*/ 45 h 49"/>
                <a:gd name="T6" fmla="*/ 28 w 59"/>
                <a:gd name="T7" fmla="*/ 39 h 49"/>
                <a:gd name="T8" fmla="*/ 21 w 59"/>
                <a:gd name="T9" fmla="*/ 44 h 49"/>
                <a:gd name="T10" fmla="*/ 18 w 59"/>
                <a:gd name="T11" fmla="*/ 45 h 49"/>
                <a:gd name="T12" fmla="*/ 16 w 59"/>
                <a:gd name="T13" fmla="*/ 45 h 49"/>
                <a:gd name="T14" fmla="*/ 15 w 59"/>
                <a:gd name="T15" fmla="*/ 41 h 49"/>
                <a:gd name="T16" fmla="*/ 16 w 59"/>
                <a:gd name="T17" fmla="*/ 34 h 49"/>
                <a:gd name="T18" fmla="*/ 5 w 59"/>
                <a:gd name="T19" fmla="*/ 38 h 49"/>
                <a:gd name="T20" fmla="*/ 4 w 59"/>
                <a:gd name="T21" fmla="*/ 38 h 49"/>
                <a:gd name="T22" fmla="*/ 1 w 59"/>
                <a:gd name="T23" fmla="*/ 37 h 49"/>
                <a:gd name="T24" fmla="*/ 1 w 59"/>
                <a:gd name="T25" fmla="*/ 32 h 49"/>
                <a:gd name="T26" fmla="*/ 6 w 59"/>
                <a:gd name="T27" fmla="*/ 24 h 49"/>
                <a:gd name="T28" fmla="*/ 26 w 59"/>
                <a:gd name="T29" fmla="*/ 2 h 49"/>
                <a:gd name="T30" fmla="*/ 26 w 59"/>
                <a:gd name="T31" fmla="*/ 2 h 49"/>
                <a:gd name="T32" fmla="*/ 30 w 59"/>
                <a:gd name="T33" fmla="*/ 0 h 49"/>
                <a:gd name="T34" fmla="*/ 31 w 59"/>
                <a:gd name="T35" fmla="*/ 0 h 49"/>
                <a:gd name="T36" fmla="*/ 35 w 59"/>
                <a:gd name="T37" fmla="*/ 3 h 49"/>
                <a:gd name="T38" fmla="*/ 53 w 59"/>
                <a:gd name="T39" fmla="*/ 19 h 49"/>
                <a:gd name="T40" fmla="*/ 57 w 59"/>
                <a:gd name="T41" fmla="*/ 20 h 49"/>
                <a:gd name="T42" fmla="*/ 59 w 59"/>
                <a:gd name="T43" fmla="*/ 23 h 49"/>
                <a:gd name="T44" fmla="*/ 53 w 59"/>
                <a:gd name="T45" fmla="*/ 39 h 49"/>
                <a:gd name="T46" fmla="*/ 51 w 59"/>
                <a:gd name="T47" fmla="*/ 40 h 49"/>
                <a:gd name="T48" fmla="*/ 46 w 59"/>
                <a:gd name="T49" fmla="*/ 41 h 49"/>
                <a:gd name="T50" fmla="*/ 36 w 59"/>
                <a:gd name="T51" fmla="*/ 46 h 49"/>
                <a:gd name="T52" fmla="*/ 34 w 59"/>
                <a:gd name="T53" fmla="*/ 48 h 49"/>
                <a:gd name="T54" fmla="*/ 32 w 59"/>
                <a:gd name="T55" fmla="*/ 49 h 49"/>
                <a:gd name="T56" fmla="*/ 29 w 59"/>
                <a:gd name="T57" fmla="*/ 34 h 49"/>
                <a:gd name="T58" fmla="*/ 30 w 59"/>
                <a:gd name="T59" fmla="*/ 34 h 49"/>
                <a:gd name="T60" fmla="*/ 31 w 59"/>
                <a:gd name="T61" fmla="*/ 36 h 49"/>
                <a:gd name="T62" fmla="*/ 32 w 59"/>
                <a:gd name="T63" fmla="*/ 45 h 49"/>
                <a:gd name="T64" fmla="*/ 34 w 59"/>
                <a:gd name="T65" fmla="*/ 43 h 49"/>
                <a:gd name="T66" fmla="*/ 46 w 59"/>
                <a:gd name="T67" fmla="*/ 37 h 49"/>
                <a:gd name="T68" fmla="*/ 49 w 59"/>
                <a:gd name="T69" fmla="*/ 37 h 49"/>
                <a:gd name="T70" fmla="*/ 54 w 59"/>
                <a:gd name="T71" fmla="*/ 23 h 49"/>
                <a:gd name="T72" fmla="*/ 51 w 59"/>
                <a:gd name="T73" fmla="*/ 22 h 49"/>
                <a:gd name="T74" fmla="*/ 32 w 59"/>
                <a:gd name="T75" fmla="*/ 5 h 49"/>
                <a:gd name="T76" fmla="*/ 31 w 59"/>
                <a:gd name="T77" fmla="*/ 4 h 49"/>
                <a:gd name="T78" fmla="*/ 29 w 59"/>
                <a:gd name="T79" fmla="*/ 5 h 49"/>
                <a:gd name="T80" fmla="*/ 29 w 59"/>
                <a:gd name="T81" fmla="*/ 5 h 49"/>
                <a:gd name="T82" fmla="*/ 9 w 59"/>
                <a:gd name="T83" fmla="*/ 27 h 49"/>
                <a:gd name="T84" fmla="*/ 4 w 59"/>
                <a:gd name="T85" fmla="*/ 34 h 49"/>
                <a:gd name="T86" fmla="*/ 16 w 59"/>
                <a:gd name="T87" fmla="*/ 29 h 49"/>
                <a:gd name="T88" fmla="*/ 19 w 59"/>
                <a:gd name="T89" fmla="*/ 30 h 49"/>
                <a:gd name="T90" fmla="*/ 20 w 59"/>
                <a:gd name="T91" fmla="*/ 32 h 49"/>
                <a:gd name="T92" fmla="*/ 18 w 59"/>
                <a:gd name="T93" fmla="*/ 41 h 49"/>
                <a:gd name="T94" fmla="*/ 27 w 59"/>
                <a:gd name="T95" fmla="*/ 34 h 49"/>
                <a:gd name="T96" fmla="*/ 29 w 59"/>
                <a:gd name="T97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9">
                  <a:moveTo>
                    <a:pt x="32" y="49"/>
                  </a:moveTo>
                  <a:cubicBezTo>
                    <a:pt x="31" y="49"/>
                    <a:pt x="31" y="49"/>
                    <a:pt x="30" y="49"/>
                  </a:cubicBezTo>
                  <a:cubicBezTo>
                    <a:pt x="29" y="48"/>
                    <a:pt x="28" y="47"/>
                    <a:pt x="28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19" y="45"/>
                    <a:pt x="18" y="45"/>
                  </a:cubicBezTo>
                  <a:cubicBezTo>
                    <a:pt x="18" y="45"/>
                    <a:pt x="17" y="45"/>
                    <a:pt x="16" y="45"/>
                  </a:cubicBezTo>
                  <a:cubicBezTo>
                    <a:pt x="15" y="44"/>
                    <a:pt x="14" y="42"/>
                    <a:pt x="15" y="4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3" y="38"/>
                    <a:pt x="2" y="38"/>
                    <a:pt x="1" y="37"/>
                  </a:cubicBezTo>
                  <a:cubicBezTo>
                    <a:pt x="0" y="35"/>
                    <a:pt x="0" y="33"/>
                    <a:pt x="1" y="3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16"/>
                    <a:pt x="19" y="9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9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1"/>
                    <a:pt x="35" y="2"/>
                    <a:pt x="35" y="3"/>
                  </a:cubicBezTo>
                  <a:cubicBezTo>
                    <a:pt x="39" y="10"/>
                    <a:pt x="45" y="16"/>
                    <a:pt x="53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21"/>
                    <a:pt x="59" y="22"/>
                    <a:pt x="59" y="23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40"/>
                    <a:pt x="52" y="40"/>
                    <a:pt x="51" y="4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1"/>
                    <a:pt x="39" y="43"/>
                    <a:pt x="36" y="46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3" y="49"/>
                    <a:pt x="32" y="49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30" y="34"/>
                  </a:cubicBezTo>
                  <a:cubicBezTo>
                    <a:pt x="31" y="34"/>
                    <a:pt x="31" y="35"/>
                    <a:pt x="31" y="3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7" y="39"/>
                    <a:pt x="41" y="37"/>
                    <a:pt x="46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3" y="19"/>
                    <a:pt x="36" y="13"/>
                    <a:pt x="32" y="5"/>
                  </a:cubicBezTo>
                  <a:cubicBezTo>
                    <a:pt x="32" y="5"/>
                    <a:pt x="31" y="4"/>
                    <a:pt x="31" y="4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2" y="11"/>
                    <a:pt x="15" y="19"/>
                    <a:pt x="9" y="2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8" y="29"/>
                    <a:pt x="19" y="30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8" y="34"/>
                    <a:pt x="29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233"/>
            <p:cNvSpPr>
              <a:spLocks noEditPoints="1"/>
            </p:cNvSpPr>
            <p:nvPr/>
          </p:nvSpPr>
          <p:spPr bwMode="auto">
            <a:xfrm>
              <a:off x="6208713" y="4738688"/>
              <a:ext cx="222250" cy="187325"/>
            </a:xfrm>
            <a:custGeom>
              <a:avLst/>
              <a:gdLst>
                <a:gd name="T0" fmla="*/ 27 w 59"/>
                <a:gd name="T1" fmla="*/ 49 h 49"/>
                <a:gd name="T2" fmla="*/ 27 w 59"/>
                <a:gd name="T3" fmla="*/ 49 h 49"/>
                <a:gd name="T4" fmla="*/ 25 w 59"/>
                <a:gd name="T5" fmla="*/ 48 h 49"/>
                <a:gd name="T6" fmla="*/ 23 w 59"/>
                <a:gd name="T7" fmla="*/ 46 h 49"/>
                <a:gd name="T8" fmla="*/ 13 w 59"/>
                <a:gd name="T9" fmla="*/ 41 h 49"/>
                <a:gd name="T10" fmla="*/ 8 w 59"/>
                <a:gd name="T11" fmla="*/ 40 h 49"/>
                <a:gd name="T12" fmla="*/ 6 w 59"/>
                <a:gd name="T13" fmla="*/ 39 h 49"/>
                <a:gd name="T14" fmla="*/ 0 w 59"/>
                <a:gd name="T15" fmla="*/ 23 h 49"/>
                <a:gd name="T16" fmla="*/ 2 w 59"/>
                <a:gd name="T17" fmla="*/ 20 h 49"/>
                <a:gd name="T18" fmla="*/ 6 w 59"/>
                <a:gd name="T19" fmla="*/ 19 h 49"/>
                <a:gd name="T20" fmla="*/ 24 w 59"/>
                <a:gd name="T21" fmla="*/ 3 h 49"/>
                <a:gd name="T22" fmla="*/ 28 w 59"/>
                <a:gd name="T23" fmla="*/ 0 h 49"/>
                <a:gd name="T24" fmla="*/ 29 w 59"/>
                <a:gd name="T25" fmla="*/ 0 h 49"/>
                <a:gd name="T26" fmla="*/ 33 w 59"/>
                <a:gd name="T27" fmla="*/ 2 h 49"/>
                <a:gd name="T28" fmla="*/ 33 w 59"/>
                <a:gd name="T29" fmla="*/ 2 h 49"/>
                <a:gd name="T30" fmla="*/ 53 w 59"/>
                <a:gd name="T31" fmla="*/ 24 h 49"/>
                <a:gd name="T32" fmla="*/ 58 w 59"/>
                <a:gd name="T33" fmla="*/ 32 h 49"/>
                <a:gd name="T34" fmla="*/ 58 w 59"/>
                <a:gd name="T35" fmla="*/ 37 h 49"/>
                <a:gd name="T36" fmla="*/ 55 w 59"/>
                <a:gd name="T37" fmla="*/ 38 h 49"/>
                <a:gd name="T38" fmla="*/ 54 w 59"/>
                <a:gd name="T39" fmla="*/ 38 h 49"/>
                <a:gd name="T40" fmla="*/ 43 w 59"/>
                <a:gd name="T41" fmla="*/ 34 h 49"/>
                <a:gd name="T42" fmla="*/ 44 w 59"/>
                <a:gd name="T43" fmla="*/ 41 h 49"/>
                <a:gd name="T44" fmla="*/ 43 w 59"/>
                <a:gd name="T45" fmla="*/ 45 h 49"/>
                <a:gd name="T46" fmla="*/ 41 w 59"/>
                <a:gd name="T47" fmla="*/ 45 h 49"/>
                <a:gd name="T48" fmla="*/ 38 w 59"/>
                <a:gd name="T49" fmla="*/ 44 h 49"/>
                <a:gd name="T50" fmla="*/ 31 w 59"/>
                <a:gd name="T51" fmla="*/ 39 h 49"/>
                <a:gd name="T52" fmla="*/ 31 w 59"/>
                <a:gd name="T53" fmla="*/ 45 h 49"/>
                <a:gd name="T54" fmla="*/ 29 w 59"/>
                <a:gd name="T55" fmla="*/ 49 h 49"/>
                <a:gd name="T56" fmla="*/ 27 w 59"/>
                <a:gd name="T57" fmla="*/ 49 h 49"/>
                <a:gd name="T58" fmla="*/ 10 w 59"/>
                <a:gd name="T59" fmla="*/ 37 h 49"/>
                <a:gd name="T60" fmla="*/ 13 w 59"/>
                <a:gd name="T61" fmla="*/ 37 h 49"/>
                <a:gd name="T62" fmla="*/ 25 w 59"/>
                <a:gd name="T63" fmla="*/ 43 h 49"/>
                <a:gd name="T64" fmla="*/ 27 w 59"/>
                <a:gd name="T65" fmla="*/ 45 h 49"/>
                <a:gd name="T66" fmla="*/ 28 w 59"/>
                <a:gd name="T67" fmla="*/ 36 h 49"/>
                <a:gd name="T68" fmla="*/ 29 w 59"/>
                <a:gd name="T69" fmla="*/ 34 h 49"/>
                <a:gd name="T70" fmla="*/ 32 w 59"/>
                <a:gd name="T71" fmla="*/ 34 h 49"/>
                <a:gd name="T72" fmla="*/ 41 w 59"/>
                <a:gd name="T73" fmla="*/ 41 h 49"/>
                <a:gd name="T74" fmla="*/ 39 w 59"/>
                <a:gd name="T75" fmla="*/ 32 h 49"/>
                <a:gd name="T76" fmla="*/ 40 w 59"/>
                <a:gd name="T77" fmla="*/ 30 h 49"/>
                <a:gd name="T78" fmla="*/ 43 w 59"/>
                <a:gd name="T79" fmla="*/ 29 h 49"/>
                <a:gd name="T80" fmla="*/ 55 w 59"/>
                <a:gd name="T81" fmla="*/ 34 h 49"/>
                <a:gd name="T82" fmla="*/ 50 w 59"/>
                <a:gd name="T83" fmla="*/ 27 h 49"/>
                <a:gd name="T84" fmla="*/ 30 w 59"/>
                <a:gd name="T85" fmla="*/ 5 h 49"/>
                <a:gd name="T86" fmla="*/ 30 w 59"/>
                <a:gd name="T87" fmla="*/ 5 h 49"/>
                <a:gd name="T88" fmla="*/ 28 w 59"/>
                <a:gd name="T89" fmla="*/ 4 h 49"/>
                <a:gd name="T90" fmla="*/ 27 w 59"/>
                <a:gd name="T91" fmla="*/ 5 h 49"/>
                <a:gd name="T92" fmla="*/ 8 w 59"/>
                <a:gd name="T93" fmla="*/ 22 h 49"/>
                <a:gd name="T94" fmla="*/ 5 w 59"/>
                <a:gd name="T95" fmla="*/ 23 h 49"/>
                <a:gd name="T96" fmla="*/ 10 w 59"/>
                <a:gd name="T9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9"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6" y="49"/>
                    <a:pt x="25" y="49"/>
                    <a:pt x="25" y="48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0" y="43"/>
                    <a:pt x="16" y="41"/>
                    <a:pt x="13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6" y="3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4" y="16"/>
                    <a:pt x="20" y="10"/>
                    <a:pt x="24" y="3"/>
                  </a:cubicBezTo>
                  <a:cubicBezTo>
                    <a:pt x="24" y="2"/>
                    <a:pt x="26" y="1"/>
                    <a:pt x="28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0"/>
                    <a:pt x="32" y="1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0" y="9"/>
                    <a:pt x="47" y="16"/>
                    <a:pt x="53" y="24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3"/>
                    <a:pt x="59" y="35"/>
                    <a:pt x="58" y="37"/>
                  </a:cubicBezTo>
                  <a:cubicBezTo>
                    <a:pt x="57" y="38"/>
                    <a:pt x="56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2"/>
                    <a:pt x="44" y="44"/>
                    <a:pt x="43" y="45"/>
                  </a:cubicBezTo>
                  <a:cubicBezTo>
                    <a:pt x="42" y="45"/>
                    <a:pt x="41" y="45"/>
                    <a:pt x="41" y="45"/>
                  </a:cubicBezTo>
                  <a:cubicBezTo>
                    <a:pt x="40" y="45"/>
                    <a:pt x="39" y="45"/>
                    <a:pt x="38" y="4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7"/>
                    <a:pt x="30" y="48"/>
                    <a:pt x="29" y="49"/>
                  </a:cubicBezTo>
                  <a:cubicBezTo>
                    <a:pt x="28" y="49"/>
                    <a:pt x="28" y="49"/>
                    <a:pt x="27" y="49"/>
                  </a:cubicBezTo>
                  <a:close/>
                  <a:moveTo>
                    <a:pt x="10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8" y="37"/>
                    <a:pt x="22" y="39"/>
                    <a:pt x="25" y="4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9" y="34"/>
                  </a:cubicBezTo>
                  <a:cubicBezTo>
                    <a:pt x="30" y="33"/>
                    <a:pt x="31" y="34"/>
                    <a:pt x="32" y="34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4" y="19"/>
                    <a:pt x="37" y="1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3" y="13"/>
                    <a:pt x="16" y="19"/>
                    <a:pt x="8" y="22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1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234"/>
            <p:cNvSpPr/>
            <p:nvPr/>
          </p:nvSpPr>
          <p:spPr bwMode="auto">
            <a:xfrm>
              <a:off x="5949951" y="4384676"/>
              <a:ext cx="101600" cy="122238"/>
            </a:xfrm>
            <a:custGeom>
              <a:avLst/>
              <a:gdLst>
                <a:gd name="T0" fmla="*/ 0 w 27"/>
                <a:gd name="T1" fmla="*/ 32 h 32"/>
                <a:gd name="T2" fmla="*/ 2 w 27"/>
                <a:gd name="T3" fmla="*/ 1 h 32"/>
                <a:gd name="T4" fmla="*/ 3 w 27"/>
                <a:gd name="T5" fmla="*/ 0 h 32"/>
                <a:gd name="T6" fmla="*/ 4 w 27"/>
                <a:gd name="T7" fmla="*/ 0 h 32"/>
                <a:gd name="T8" fmla="*/ 27 w 27"/>
                <a:gd name="T9" fmla="*/ 20 h 32"/>
                <a:gd name="T10" fmla="*/ 0 w 27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235"/>
            <p:cNvSpPr/>
            <p:nvPr/>
          </p:nvSpPr>
          <p:spPr bwMode="auto">
            <a:xfrm>
              <a:off x="6134101" y="4384676"/>
              <a:ext cx="101600" cy="122238"/>
            </a:xfrm>
            <a:custGeom>
              <a:avLst/>
              <a:gdLst>
                <a:gd name="T0" fmla="*/ 27 w 27"/>
                <a:gd name="T1" fmla="*/ 32 h 32"/>
                <a:gd name="T2" fmla="*/ 25 w 27"/>
                <a:gd name="T3" fmla="*/ 1 h 32"/>
                <a:gd name="T4" fmla="*/ 24 w 27"/>
                <a:gd name="T5" fmla="*/ 0 h 32"/>
                <a:gd name="T6" fmla="*/ 23 w 27"/>
                <a:gd name="T7" fmla="*/ 0 h 32"/>
                <a:gd name="T8" fmla="*/ 0 w 27"/>
                <a:gd name="T9" fmla="*/ 20 h 32"/>
                <a:gd name="T10" fmla="*/ 27 w 27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27" y="3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27" y="32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236"/>
            <p:cNvSpPr/>
            <p:nvPr/>
          </p:nvSpPr>
          <p:spPr bwMode="auto">
            <a:xfrm>
              <a:off x="6202363" y="4384676"/>
              <a:ext cx="33338" cy="122238"/>
            </a:xfrm>
            <a:custGeom>
              <a:avLst/>
              <a:gdLst>
                <a:gd name="T0" fmla="*/ 1 w 9"/>
                <a:gd name="T1" fmla="*/ 29 h 32"/>
                <a:gd name="T2" fmla="*/ 9 w 9"/>
                <a:gd name="T3" fmla="*/ 32 h 32"/>
                <a:gd name="T4" fmla="*/ 7 w 9"/>
                <a:gd name="T5" fmla="*/ 1 h 32"/>
                <a:gd name="T6" fmla="*/ 6 w 9"/>
                <a:gd name="T7" fmla="*/ 0 h 32"/>
                <a:gd name="T8" fmla="*/ 5 w 9"/>
                <a:gd name="T9" fmla="*/ 0 h 32"/>
                <a:gd name="T10" fmla="*/ 0 w 9"/>
                <a:gd name="T11" fmla="*/ 4 h 32"/>
                <a:gd name="T12" fmla="*/ 1 w 9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1" y="29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237"/>
            <p:cNvSpPr/>
            <p:nvPr/>
          </p:nvSpPr>
          <p:spPr bwMode="auto">
            <a:xfrm>
              <a:off x="5949951" y="4384676"/>
              <a:ext cx="33338" cy="122238"/>
            </a:xfrm>
            <a:custGeom>
              <a:avLst/>
              <a:gdLst>
                <a:gd name="T0" fmla="*/ 8 w 9"/>
                <a:gd name="T1" fmla="*/ 29 h 32"/>
                <a:gd name="T2" fmla="*/ 0 w 9"/>
                <a:gd name="T3" fmla="*/ 32 h 32"/>
                <a:gd name="T4" fmla="*/ 2 w 9"/>
                <a:gd name="T5" fmla="*/ 1 h 32"/>
                <a:gd name="T6" fmla="*/ 3 w 9"/>
                <a:gd name="T7" fmla="*/ 0 h 32"/>
                <a:gd name="T8" fmla="*/ 4 w 9"/>
                <a:gd name="T9" fmla="*/ 0 h 32"/>
                <a:gd name="T10" fmla="*/ 9 w 9"/>
                <a:gd name="T11" fmla="*/ 4 h 32"/>
                <a:gd name="T12" fmla="*/ 8 w 9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8" y="2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238"/>
            <p:cNvSpPr>
              <a:spLocks noEditPoints="1"/>
            </p:cNvSpPr>
            <p:nvPr/>
          </p:nvSpPr>
          <p:spPr bwMode="auto">
            <a:xfrm>
              <a:off x="5942013" y="4376738"/>
              <a:ext cx="115888" cy="133350"/>
            </a:xfrm>
            <a:custGeom>
              <a:avLst/>
              <a:gdLst>
                <a:gd name="T0" fmla="*/ 2 w 31"/>
                <a:gd name="T1" fmla="*/ 35 h 35"/>
                <a:gd name="T2" fmla="*/ 1 w 31"/>
                <a:gd name="T3" fmla="*/ 35 h 35"/>
                <a:gd name="T4" fmla="*/ 1 w 31"/>
                <a:gd name="T5" fmla="*/ 33 h 35"/>
                <a:gd name="T6" fmla="*/ 2 w 31"/>
                <a:gd name="T7" fmla="*/ 3 h 35"/>
                <a:gd name="T8" fmla="*/ 4 w 31"/>
                <a:gd name="T9" fmla="*/ 0 h 35"/>
                <a:gd name="T10" fmla="*/ 7 w 31"/>
                <a:gd name="T11" fmla="*/ 1 h 35"/>
                <a:gd name="T12" fmla="*/ 30 w 31"/>
                <a:gd name="T13" fmla="*/ 21 h 35"/>
                <a:gd name="T14" fmla="*/ 31 w 31"/>
                <a:gd name="T15" fmla="*/ 23 h 35"/>
                <a:gd name="T16" fmla="*/ 30 w 31"/>
                <a:gd name="T17" fmla="*/ 24 h 35"/>
                <a:gd name="T18" fmla="*/ 3 w 31"/>
                <a:gd name="T19" fmla="*/ 35 h 35"/>
                <a:gd name="T20" fmla="*/ 2 w 31"/>
                <a:gd name="T21" fmla="*/ 35 h 35"/>
                <a:gd name="T22" fmla="*/ 6 w 31"/>
                <a:gd name="T23" fmla="*/ 5 h 35"/>
                <a:gd name="T24" fmla="*/ 5 w 31"/>
                <a:gd name="T25" fmla="*/ 31 h 35"/>
                <a:gd name="T26" fmla="*/ 25 w 31"/>
                <a:gd name="T27" fmla="*/ 22 h 35"/>
                <a:gd name="T28" fmla="*/ 6 w 31"/>
                <a:gd name="T2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">
                  <a:moveTo>
                    <a:pt x="2" y="35"/>
                  </a:moveTo>
                  <a:cubicBezTo>
                    <a:pt x="2" y="35"/>
                    <a:pt x="2" y="35"/>
                    <a:pt x="1" y="35"/>
                  </a:cubicBezTo>
                  <a:cubicBezTo>
                    <a:pt x="1" y="35"/>
                    <a:pt x="0" y="34"/>
                    <a:pt x="1" y="3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1" y="23"/>
                    <a:pt x="30" y="24"/>
                    <a:pt x="30" y="2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lose/>
                  <a:moveTo>
                    <a:pt x="6" y="5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25" y="22"/>
                    <a:pt x="25" y="22"/>
                    <a:pt x="25" y="22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239"/>
            <p:cNvSpPr/>
            <p:nvPr/>
          </p:nvSpPr>
          <p:spPr bwMode="auto">
            <a:xfrm>
              <a:off x="5945188" y="4408488"/>
              <a:ext cx="60325" cy="30163"/>
            </a:xfrm>
            <a:custGeom>
              <a:avLst/>
              <a:gdLst>
                <a:gd name="T0" fmla="*/ 3 w 16"/>
                <a:gd name="T1" fmla="*/ 8 h 8"/>
                <a:gd name="T2" fmla="*/ 1 w 16"/>
                <a:gd name="T3" fmla="*/ 7 h 8"/>
                <a:gd name="T4" fmla="*/ 2 w 16"/>
                <a:gd name="T5" fmla="*/ 5 h 8"/>
                <a:gd name="T6" fmla="*/ 13 w 16"/>
                <a:gd name="T7" fmla="*/ 0 h 8"/>
                <a:gd name="T8" fmla="*/ 15 w 16"/>
                <a:gd name="T9" fmla="*/ 1 h 8"/>
                <a:gd name="T10" fmla="*/ 14 w 16"/>
                <a:gd name="T11" fmla="*/ 4 h 8"/>
                <a:gd name="T12" fmla="*/ 3 w 16"/>
                <a:gd name="T13" fmla="*/ 8 h 8"/>
                <a:gd name="T14" fmla="*/ 3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3" y="8"/>
                  </a:move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240"/>
            <p:cNvSpPr/>
            <p:nvPr/>
          </p:nvSpPr>
          <p:spPr bwMode="auto">
            <a:xfrm>
              <a:off x="5949951" y="4433888"/>
              <a:ext cx="82550" cy="42863"/>
            </a:xfrm>
            <a:custGeom>
              <a:avLst/>
              <a:gdLst>
                <a:gd name="T0" fmla="*/ 2 w 22"/>
                <a:gd name="T1" fmla="*/ 11 h 11"/>
                <a:gd name="T2" fmla="*/ 0 w 22"/>
                <a:gd name="T3" fmla="*/ 10 h 11"/>
                <a:gd name="T4" fmla="*/ 1 w 22"/>
                <a:gd name="T5" fmla="*/ 8 h 11"/>
                <a:gd name="T6" fmla="*/ 19 w 22"/>
                <a:gd name="T7" fmla="*/ 0 h 11"/>
                <a:gd name="T8" fmla="*/ 21 w 22"/>
                <a:gd name="T9" fmla="*/ 1 h 11"/>
                <a:gd name="T10" fmla="*/ 20 w 22"/>
                <a:gd name="T11" fmla="*/ 4 h 11"/>
                <a:gd name="T12" fmla="*/ 3 w 22"/>
                <a:gd name="T13" fmla="*/ 11 h 11"/>
                <a:gd name="T14" fmla="*/ 2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2"/>
                    <a:pt x="21" y="3"/>
                    <a:pt x="20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241"/>
            <p:cNvSpPr>
              <a:spLocks noEditPoints="1"/>
            </p:cNvSpPr>
            <p:nvPr/>
          </p:nvSpPr>
          <p:spPr bwMode="auto">
            <a:xfrm>
              <a:off x="6126163" y="4376738"/>
              <a:ext cx="117475" cy="133350"/>
            </a:xfrm>
            <a:custGeom>
              <a:avLst/>
              <a:gdLst>
                <a:gd name="T0" fmla="*/ 29 w 31"/>
                <a:gd name="T1" fmla="*/ 35 h 35"/>
                <a:gd name="T2" fmla="*/ 28 w 31"/>
                <a:gd name="T3" fmla="*/ 35 h 35"/>
                <a:gd name="T4" fmla="*/ 1 w 31"/>
                <a:gd name="T5" fmla="*/ 24 h 35"/>
                <a:gd name="T6" fmla="*/ 0 w 31"/>
                <a:gd name="T7" fmla="*/ 23 h 35"/>
                <a:gd name="T8" fmla="*/ 1 w 31"/>
                <a:gd name="T9" fmla="*/ 21 h 35"/>
                <a:gd name="T10" fmla="*/ 24 w 31"/>
                <a:gd name="T11" fmla="*/ 1 h 35"/>
                <a:gd name="T12" fmla="*/ 27 w 31"/>
                <a:gd name="T13" fmla="*/ 0 h 35"/>
                <a:gd name="T14" fmla="*/ 29 w 31"/>
                <a:gd name="T15" fmla="*/ 3 h 35"/>
                <a:gd name="T16" fmla="*/ 30 w 31"/>
                <a:gd name="T17" fmla="*/ 33 h 35"/>
                <a:gd name="T18" fmla="*/ 30 w 31"/>
                <a:gd name="T19" fmla="*/ 35 h 35"/>
                <a:gd name="T20" fmla="*/ 29 w 31"/>
                <a:gd name="T21" fmla="*/ 35 h 35"/>
                <a:gd name="T22" fmla="*/ 6 w 31"/>
                <a:gd name="T23" fmla="*/ 22 h 35"/>
                <a:gd name="T24" fmla="*/ 26 w 31"/>
                <a:gd name="T25" fmla="*/ 31 h 35"/>
                <a:gd name="T26" fmla="*/ 25 w 31"/>
                <a:gd name="T27" fmla="*/ 5 h 35"/>
                <a:gd name="T28" fmla="*/ 6 w 31"/>
                <a:gd name="T2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">
                  <a:moveTo>
                    <a:pt x="29" y="35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1"/>
                    <a:pt x="29" y="2"/>
                    <a:pt x="29" y="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4"/>
                    <a:pt x="30" y="35"/>
                    <a:pt x="30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  <a:moveTo>
                    <a:pt x="6" y="22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6" y="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242"/>
            <p:cNvSpPr/>
            <p:nvPr/>
          </p:nvSpPr>
          <p:spPr bwMode="auto">
            <a:xfrm>
              <a:off x="6178551" y="4408488"/>
              <a:ext cx="60325" cy="30163"/>
            </a:xfrm>
            <a:custGeom>
              <a:avLst/>
              <a:gdLst>
                <a:gd name="T0" fmla="*/ 13 w 16"/>
                <a:gd name="T1" fmla="*/ 8 h 8"/>
                <a:gd name="T2" fmla="*/ 13 w 16"/>
                <a:gd name="T3" fmla="*/ 8 h 8"/>
                <a:gd name="T4" fmla="*/ 2 w 16"/>
                <a:gd name="T5" fmla="*/ 4 h 8"/>
                <a:gd name="T6" fmla="*/ 1 w 16"/>
                <a:gd name="T7" fmla="*/ 1 h 8"/>
                <a:gd name="T8" fmla="*/ 3 w 16"/>
                <a:gd name="T9" fmla="*/ 0 h 8"/>
                <a:gd name="T10" fmla="*/ 14 w 16"/>
                <a:gd name="T11" fmla="*/ 5 h 8"/>
                <a:gd name="T12" fmla="*/ 15 w 16"/>
                <a:gd name="T13" fmla="*/ 7 h 8"/>
                <a:gd name="T14" fmla="*/ 13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6"/>
                    <a:pt x="15" y="7"/>
                  </a:cubicBezTo>
                  <a:cubicBezTo>
                    <a:pt x="15" y="8"/>
                    <a:pt x="14" y="8"/>
                    <a:pt x="13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243"/>
            <p:cNvSpPr/>
            <p:nvPr/>
          </p:nvSpPr>
          <p:spPr bwMode="auto">
            <a:xfrm>
              <a:off x="6153151" y="4433888"/>
              <a:ext cx="82550" cy="42863"/>
            </a:xfrm>
            <a:custGeom>
              <a:avLst/>
              <a:gdLst>
                <a:gd name="T0" fmla="*/ 20 w 22"/>
                <a:gd name="T1" fmla="*/ 11 h 11"/>
                <a:gd name="T2" fmla="*/ 19 w 22"/>
                <a:gd name="T3" fmla="*/ 11 h 11"/>
                <a:gd name="T4" fmla="*/ 2 w 22"/>
                <a:gd name="T5" fmla="*/ 4 h 11"/>
                <a:gd name="T6" fmla="*/ 1 w 22"/>
                <a:gd name="T7" fmla="*/ 1 h 11"/>
                <a:gd name="T8" fmla="*/ 3 w 22"/>
                <a:gd name="T9" fmla="*/ 0 h 11"/>
                <a:gd name="T10" fmla="*/ 21 w 22"/>
                <a:gd name="T11" fmla="*/ 8 h 11"/>
                <a:gd name="T12" fmla="*/ 22 w 22"/>
                <a:gd name="T13" fmla="*/ 10 h 11"/>
                <a:gd name="T14" fmla="*/ 20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0" y="11"/>
                  </a:moveTo>
                  <a:cubicBezTo>
                    <a:pt x="20" y="11"/>
                    <a:pt x="20" y="11"/>
                    <a:pt x="19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1"/>
                    <a:pt x="21" y="11"/>
                    <a:pt x="20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244"/>
            <p:cNvSpPr/>
            <p:nvPr/>
          </p:nvSpPr>
          <p:spPr bwMode="auto">
            <a:xfrm>
              <a:off x="5829301" y="4457701"/>
              <a:ext cx="527050" cy="361950"/>
            </a:xfrm>
            <a:custGeom>
              <a:avLst/>
              <a:gdLst>
                <a:gd name="T0" fmla="*/ 140 w 140"/>
                <a:gd name="T1" fmla="*/ 35 h 95"/>
                <a:gd name="T2" fmla="*/ 126 w 140"/>
                <a:gd name="T3" fmla="*/ 33 h 95"/>
                <a:gd name="T4" fmla="*/ 125 w 140"/>
                <a:gd name="T5" fmla="*/ 32 h 95"/>
                <a:gd name="T6" fmla="*/ 125 w 140"/>
                <a:gd name="T7" fmla="*/ 30 h 95"/>
                <a:gd name="T8" fmla="*/ 137 w 140"/>
                <a:gd name="T9" fmla="*/ 17 h 95"/>
                <a:gd name="T10" fmla="*/ 116 w 140"/>
                <a:gd name="T11" fmla="*/ 17 h 95"/>
                <a:gd name="T12" fmla="*/ 107 w 140"/>
                <a:gd name="T13" fmla="*/ 14 h 95"/>
                <a:gd name="T14" fmla="*/ 70 w 140"/>
                <a:gd name="T15" fmla="*/ 0 h 95"/>
                <a:gd name="T16" fmla="*/ 33 w 140"/>
                <a:gd name="T17" fmla="*/ 14 h 95"/>
                <a:gd name="T18" fmla="*/ 24 w 140"/>
                <a:gd name="T19" fmla="*/ 17 h 95"/>
                <a:gd name="T20" fmla="*/ 3 w 140"/>
                <a:gd name="T21" fmla="*/ 17 h 95"/>
                <a:gd name="T22" fmla="*/ 15 w 140"/>
                <a:gd name="T23" fmla="*/ 30 h 95"/>
                <a:gd name="T24" fmla="*/ 15 w 140"/>
                <a:gd name="T25" fmla="*/ 32 h 95"/>
                <a:gd name="T26" fmla="*/ 14 w 140"/>
                <a:gd name="T27" fmla="*/ 33 h 95"/>
                <a:gd name="T28" fmla="*/ 0 w 140"/>
                <a:gd name="T29" fmla="*/ 35 h 95"/>
                <a:gd name="T30" fmla="*/ 16 w 140"/>
                <a:gd name="T31" fmla="*/ 52 h 95"/>
                <a:gd name="T32" fmla="*/ 17 w 140"/>
                <a:gd name="T33" fmla="*/ 53 h 95"/>
                <a:gd name="T34" fmla="*/ 16 w 140"/>
                <a:gd name="T35" fmla="*/ 55 h 95"/>
                <a:gd name="T36" fmla="*/ 6 w 140"/>
                <a:gd name="T37" fmla="*/ 60 h 95"/>
                <a:gd name="T38" fmla="*/ 18 w 140"/>
                <a:gd name="T39" fmla="*/ 65 h 95"/>
                <a:gd name="T40" fmla="*/ 24 w 140"/>
                <a:gd name="T41" fmla="*/ 70 h 95"/>
                <a:gd name="T42" fmla="*/ 70 w 140"/>
                <a:gd name="T43" fmla="*/ 95 h 95"/>
                <a:gd name="T44" fmla="*/ 116 w 140"/>
                <a:gd name="T45" fmla="*/ 70 h 95"/>
                <a:gd name="T46" fmla="*/ 122 w 140"/>
                <a:gd name="T47" fmla="*/ 65 h 95"/>
                <a:gd name="T48" fmla="*/ 134 w 140"/>
                <a:gd name="T49" fmla="*/ 60 h 95"/>
                <a:gd name="T50" fmla="*/ 124 w 140"/>
                <a:gd name="T51" fmla="*/ 55 h 95"/>
                <a:gd name="T52" fmla="*/ 123 w 140"/>
                <a:gd name="T53" fmla="*/ 53 h 95"/>
                <a:gd name="T54" fmla="*/ 124 w 140"/>
                <a:gd name="T55" fmla="*/ 52 h 95"/>
                <a:gd name="T56" fmla="*/ 140 w 140"/>
                <a:gd name="T57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95">
                  <a:moveTo>
                    <a:pt x="140" y="35"/>
                  </a:move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2"/>
                    <a:pt x="125" y="32"/>
                  </a:cubicBezTo>
                  <a:cubicBezTo>
                    <a:pt x="124" y="31"/>
                    <a:pt x="125" y="31"/>
                    <a:pt x="125" y="30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3" y="17"/>
                    <a:pt x="110" y="16"/>
                    <a:pt x="107" y="14"/>
                  </a:cubicBezTo>
                  <a:cubicBezTo>
                    <a:pt x="98" y="5"/>
                    <a:pt x="85" y="0"/>
                    <a:pt x="70" y="0"/>
                  </a:cubicBezTo>
                  <a:cubicBezTo>
                    <a:pt x="55" y="0"/>
                    <a:pt x="42" y="5"/>
                    <a:pt x="33" y="14"/>
                  </a:cubicBezTo>
                  <a:cubicBezTo>
                    <a:pt x="30" y="16"/>
                    <a:pt x="27" y="17"/>
                    <a:pt x="2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6" y="31"/>
                    <a:pt x="15" y="32"/>
                  </a:cubicBezTo>
                  <a:cubicBezTo>
                    <a:pt x="15" y="32"/>
                    <a:pt x="15" y="33"/>
                    <a:pt x="14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2" y="47"/>
                    <a:pt x="16" y="52"/>
                  </a:cubicBezTo>
                  <a:cubicBezTo>
                    <a:pt x="17" y="52"/>
                    <a:pt x="17" y="53"/>
                    <a:pt x="17" y="53"/>
                  </a:cubicBezTo>
                  <a:cubicBezTo>
                    <a:pt x="17" y="54"/>
                    <a:pt x="16" y="54"/>
                    <a:pt x="16" y="55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6"/>
                    <a:pt x="22" y="68"/>
                    <a:pt x="24" y="70"/>
                  </a:cubicBezTo>
                  <a:cubicBezTo>
                    <a:pt x="33" y="85"/>
                    <a:pt x="50" y="95"/>
                    <a:pt x="70" y="95"/>
                  </a:cubicBezTo>
                  <a:cubicBezTo>
                    <a:pt x="90" y="95"/>
                    <a:pt x="107" y="85"/>
                    <a:pt x="116" y="70"/>
                  </a:cubicBezTo>
                  <a:cubicBezTo>
                    <a:pt x="118" y="68"/>
                    <a:pt x="120" y="66"/>
                    <a:pt x="122" y="65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8" y="47"/>
                    <a:pt x="140" y="35"/>
                    <a:pt x="140" y="35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245"/>
            <p:cNvSpPr/>
            <p:nvPr/>
          </p:nvSpPr>
          <p:spPr bwMode="auto">
            <a:xfrm>
              <a:off x="6269038" y="4583113"/>
              <a:ext cx="87313" cy="65088"/>
            </a:xfrm>
            <a:custGeom>
              <a:avLst/>
              <a:gdLst>
                <a:gd name="T0" fmla="*/ 10 w 23"/>
                <a:gd name="T1" fmla="*/ 0 h 17"/>
                <a:gd name="T2" fmla="*/ 1 w 23"/>
                <a:gd name="T3" fmla="*/ 10 h 17"/>
                <a:gd name="T4" fmla="*/ 0 w 23"/>
                <a:gd name="T5" fmla="*/ 12 h 17"/>
                <a:gd name="T6" fmla="*/ 1 w 23"/>
                <a:gd name="T7" fmla="*/ 13 h 17"/>
                <a:gd name="T8" fmla="*/ 9 w 23"/>
                <a:gd name="T9" fmla="*/ 17 h 17"/>
                <a:gd name="T10" fmla="*/ 23 w 23"/>
                <a:gd name="T11" fmla="*/ 2 h 17"/>
                <a:gd name="T12" fmla="*/ 10 w 2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10" y="0"/>
                  </a:moveTo>
                  <a:cubicBezTo>
                    <a:pt x="6" y="4"/>
                    <a:pt x="3" y="8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" y="12"/>
                    <a:pt x="1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4" y="11"/>
                    <a:pt x="23" y="2"/>
                    <a:pt x="23" y="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246"/>
            <p:cNvSpPr/>
            <p:nvPr/>
          </p:nvSpPr>
          <p:spPr bwMode="auto">
            <a:xfrm>
              <a:off x="5829301" y="4591051"/>
              <a:ext cx="41275" cy="38100"/>
            </a:xfrm>
            <a:custGeom>
              <a:avLst/>
              <a:gdLst>
                <a:gd name="T0" fmla="*/ 10 w 11"/>
                <a:gd name="T1" fmla="*/ 8 h 10"/>
                <a:gd name="T2" fmla="*/ 2 w 11"/>
                <a:gd name="T3" fmla="*/ 0 h 10"/>
                <a:gd name="T4" fmla="*/ 0 w 11"/>
                <a:gd name="T5" fmla="*/ 0 h 10"/>
                <a:gd name="T6" fmla="*/ 10 w 11"/>
                <a:gd name="T7" fmla="*/ 10 h 10"/>
                <a:gd name="T8" fmla="*/ 10 w 11"/>
                <a:gd name="T9" fmla="*/ 10 h 10"/>
                <a:gd name="T10" fmla="*/ 10 w 11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0" y="8"/>
                  </a:moveTo>
                  <a:cubicBezTo>
                    <a:pt x="8" y="6"/>
                    <a:pt x="5" y="3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0" y="8"/>
                    <a:pt x="10" y="8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247"/>
            <p:cNvSpPr/>
            <p:nvPr/>
          </p:nvSpPr>
          <p:spPr bwMode="auto">
            <a:xfrm>
              <a:off x="5851526" y="4659313"/>
              <a:ext cx="482600" cy="160338"/>
            </a:xfrm>
            <a:custGeom>
              <a:avLst/>
              <a:gdLst>
                <a:gd name="T0" fmla="*/ 117 w 128"/>
                <a:gd name="T1" fmla="*/ 0 h 42"/>
                <a:gd name="T2" fmla="*/ 117 w 128"/>
                <a:gd name="T3" fmla="*/ 0 h 42"/>
                <a:gd name="T4" fmla="*/ 110 w 128"/>
                <a:gd name="T5" fmla="*/ 3 h 42"/>
                <a:gd name="T6" fmla="*/ 104 w 128"/>
                <a:gd name="T7" fmla="*/ 8 h 42"/>
                <a:gd name="T8" fmla="*/ 58 w 128"/>
                <a:gd name="T9" fmla="*/ 33 h 42"/>
                <a:gd name="T10" fmla="*/ 11 w 128"/>
                <a:gd name="T11" fmla="*/ 8 h 42"/>
                <a:gd name="T12" fmla="*/ 6 w 128"/>
                <a:gd name="T13" fmla="*/ 4 h 42"/>
                <a:gd name="T14" fmla="*/ 0 w 128"/>
                <a:gd name="T15" fmla="*/ 7 h 42"/>
                <a:gd name="T16" fmla="*/ 12 w 128"/>
                <a:gd name="T17" fmla="*/ 12 h 42"/>
                <a:gd name="T18" fmla="*/ 18 w 128"/>
                <a:gd name="T19" fmla="*/ 17 h 42"/>
                <a:gd name="T20" fmla="*/ 64 w 128"/>
                <a:gd name="T21" fmla="*/ 42 h 42"/>
                <a:gd name="T22" fmla="*/ 110 w 128"/>
                <a:gd name="T23" fmla="*/ 17 h 42"/>
                <a:gd name="T24" fmla="*/ 116 w 128"/>
                <a:gd name="T25" fmla="*/ 12 h 42"/>
                <a:gd name="T26" fmla="*/ 128 w 128"/>
                <a:gd name="T27" fmla="*/ 7 h 42"/>
                <a:gd name="T28" fmla="*/ 118 w 128"/>
                <a:gd name="T29" fmla="*/ 2 h 42"/>
                <a:gd name="T30" fmla="*/ 117 w 128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42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7" y="4"/>
                    <a:pt x="105" y="6"/>
                    <a:pt x="104" y="8"/>
                  </a:cubicBezTo>
                  <a:cubicBezTo>
                    <a:pt x="95" y="23"/>
                    <a:pt x="78" y="33"/>
                    <a:pt x="58" y="33"/>
                  </a:cubicBezTo>
                  <a:cubicBezTo>
                    <a:pt x="38" y="33"/>
                    <a:pt x="21" y="23"/>
                    <a:pt x="11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3"/>
                    <a:pt x="16" y="15"/>
                    <a:pt x="18" y="17"/>
                  </a:cubicBezTo>
                  <a:cubicBezTo>
                    <a:pt x="27" y="32"/>
                    <a:pt x="44" y="42"/>
                    <a:pt x="64" y="42"/>
                  </a:cubicBezTo>
                  <a:cubicBezTo>
                    <a:pt x="84" y="42"/>
                    <a:pt x="101" y="32"/>
                    <a:pt x="110" y="17"/>
                  </a:cubicBezTo>
                  <a:cubicBezTo>
                    <a:pt x="112" y="15"/>
                    <a:pt x="114" y="13"/>
                    <a:pt x="116" y="12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1"/>
                    <a:pt x="117" y="1"/>
                    <a:pt x="117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48"/>
            <p:cNvSpPr/>
            <p:nvPr/>
          </p:nvSpPr>
          <p:spPr bwMode="auto">
            <a:xfrm>
              <a:off x="5840413" y="4522788"/>
              <a:ext cx="22225" cy="222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6 w 6"/>
                <a:gd name="T5" fmla="*/ 4 h 6"/>
                <a:gd name="T6" fmla="*/ 2 w 6"/>
                <a:gd name="T7" fmla="*/ 0 h 6"/>
                <a:gd name="T8" fmla="*/ 0 w 6"/>
                <a:gd name="T9" fmla="*/ 0 h 6"/>
                <a:gd name="T10" fmla="*/ 6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49"/>
            <p:cNvSpPr/>
            <p:nvPr/>
          </p:nvSpPr>
          <p:spPr bwMode="auto">
            <a:xfrm>
              <a:off x="6273801" y="4522788"/>
              <a:ext cx="71438" cy="30163"/>
            </a:xfrm>
            <a:custGeom>
              <a:avLst/>
              <a:gdLst>
                <a:gd name="T0" fmla="*/ 1 w 19"/>
                <a:gd name="T1" fmla="*/ 4 h 8"/>
                <a:gd name="T2" fmla="*/ 0 w 19"/>
                <a:gd name="T3" fmla="*/ 6 h 8"/>
                <a:gd name="T4" fmla="*/ 2 w 19"/>
                <a:gd name="T5" fmla="*/ 7 h 8"/>
                <a:gd name="T6" fmla="*/ 11 w 19"/>
                <a:gd name="T7" fmla="*/ 8 h 8"/>
                <a:gd name="T8" fmla="*/ 19 w 19"/>
                <a:gd name="T9" fmla="*/ 0 h 8"/>
                <a:gd name="T10" fmla="*/ 5 w 19"/>
                <a:gd name="T11" fmla="*/ 0 h 8"/>
                <a:gd name="T12" fmla="*/ 1 w 1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" y="4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250"/>
            <p:cNvSpPr/>
            <p:nvPr/>
          </p:nvSpPr>
          <p:spPr bwMode="auto">
            <a:xfrm>
              <a:off x="6016626" y="4762501"/>
              <a:ext cx="150813" cy="38100"/>
            </a:xfrm>
            <a:custGeom>
              <a:avLst/>
              <a:gdLst>
                <a:gd name="T0" fmla="*/ 33 w 40"/>
                <a:gd name="T1" fmla="*/ 3 h 10"/>
                <a:gd name="T2" fmla="*/ 27 w 40"/>
                <a:gd name="T3" fmla="*/ 1 h 10"/>
                <a:gd name="T4" fmla="*/ 20 w 40"/>
                <a:gd name="T5" fmla="*/ 0 h 10"/>
                <a:gd name="T6" fmla="*/ 13 w 40"/>
                <a:gd name="T7" fmla="*/ 1 h 10"/>
                <a:gd name="T8" fmla="*/ 7 w 40"/>
                <a:gd name="T9" fmla="*/ 3 h 10"/>
                <a:gd name="T10" fmla="*/ 0 w 40"/>
                <a:gd name="T11" fmla="*/ 1 h 10"/>
                <a:gd name="T12" fmla="*/ 20 w 40"/>
                <a:gd name="T13" fmla="*/ 10 h 10"/>
                <a:gd name="T14" fmla="*/ 40 w 40"/>
                <a:gd name="T15" fmla="*/ 1 h 10"/>
                <a:gd name="T16" fmla="*/ 33 w 40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">
                  <a:moveTo>
                    <a:pt x="33" y="3"/>
                  </a:moveTo>
                  <a:cubicBezTo>
                    <a:pt x="31" y="3"/>
                    <a:pt x="29" y="2"/>
                    <a:pt x="27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11" y="2"/>
                    <a:pt x="9" y="3"/>
                    <a:pt x="7" y="3"/>
                  </a:cubicBezTo>
                  <a:cubicBezTo>
                    <a:pt x="4" y="3"/>
                    <a:pt x="2" y="2"/>
                    <a:pt x="0" y="1"/>
                  </a:cubicBezTo>
                  <a:cubicBezTo>
                    <a:pt x="3" y="6"/>
                    <a:pt x="11" y="10"/>
                    <a:pt x="20" y="10"/>
                  </a:cubicBezTo>
                  <a:cubicBezTo>
                    <a:pt x="29" y="10"/>
                    <a:pt x="37" y="6"/>
                    <a:pt x="40" y="1"/>
                  </a:cubicBezTo>
                  <a:cubicBezTo>
                    <a:pt x="38" y="2"/>
                    <a:pt x="36" y="3"/>
                    <a:pt x="33" y="3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251"/>
            <p:cNvSpPr>
              <a:spLocks noEditPoints="1"/>
            </p:cNvSpPr>
            <p:nvPr/>
          </p:nvSpPr>
          <p:spPr bwMode="auto">
            <a:xfrm>
              <a:off x="6010276" y="4754563"/>
              <a:ext cx="165100" cy="53975"/>
            </a:xfrm>
            <a:custGeom>
              <a:avLst/>
              <a:gdLst>
                <a:gd name="T0" fmla="*/ 22 w 44"/>
                <a:gd name="T1" fmla="*/ 14 h 14"/>
                <a:gd name="T2" fmla="*/ 0 w 44"/>
                <a:gd name="T3" fmla="*/ 4 h 14"/>
                <a:gd name="T4" fmla="*/ 0 w 44"/>
                <a:gd name="T5" fmla="*/ 2 h 14"/>
                <a:gd name="T6" fmla="*/ 3 w 44"/>
                <a:gd name="T7" fmla="*/ 1 h 14"/>
                <a:gd name="T8" fmla="*/ 9 w 44"/>
                <a:gd name="T9" fmla="*/ 3 h 14"/>
                <a:gd name="T10" fmla="*/ 14 w 44"/>
                <a:gd name="T11" fmla="*/ 2 h 14"/>
                <a:gd name="T12" fmla="*/ 22 w 44"/>
                <a:gd name="T13" fmla="*/ 0 h 14"/>
                <a:gd name="T14" fmla="*/ 30 w 44"/>
                <a:gd name="T15" fmla="*/ 2 h 14"/>
                <a:gd name="T16" fmla="*/ 35 w 44"/>
                <a:gd name="T17" fmla="*/ 3 h 14"/>
                <a:gd name="T18" fmla="*/ 41 w 44"/>
                <a:gd name="T19" fmla="*/ 1 h 14"/>
                <a:gd name="T20" fmla="*/ 44 w 44"/>
                <a:gd name="T21" fmla="*/ 2 h 14"/>
                <a:gd name="T22" fmla="*/ 44 w 44"/>
                <a:gd name="T23" fmla="*/ 4 h 14"/>
                <a:gd name="T24" fmla="*/ 22 w 44"/>
                <a:gd name="T25" fmla="*/ 14 h 14"/>
                <a:gd name="T26" fmla="*/ 9 w 44"/>
                <a:gd name="T27" fmla="*/ 7 h 14"/>
                <a:gd name="T28" fmla="*/ 22 w 44"/>
                <a:gd name="T29" fmla="*/ 10 h 14"/>
                <a:gd name="T30" fmla="*/ 35 w 44"/>
                <a:gd name="T31" fmla="*/ 7 h 14"/>
                <a:gd name="T32" fmla="*/ 28 w 44"/>
                <a:gd name="T33" fmla="*/ 5 h 14"/>
                <a:gd name="T34" fmla="*/ 22 w 44"/>
                <a:gd name="T35" fmla="*/ 4 h 14"/>
                <a:gd name="T36" fmla="*/ 16 w 44"/>
                <a:gd name="T37" fmla="*/ 5 h 14"/>
                <a:gd name="T38" fmla="*/ 9 w 44"/>
                <a:gd name="T3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14">
                  <a:moveTo>
                    <a:pt x="22" y="14"/>
                  </a:moveTo>
                  <a:cubicBezTo>
                    <a:pt x="13" y="14"/>
                    <a:pt x="4" y="10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2"/>
                    <a:pt x="7" y="3"/>
                    <a:pt x="9" y="3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5" y="0"/>
                    <a:pt x="27" y="0"/>
                    <a:pt x="30" y="2"/>
                  </a:cubicBezTo>
                  <a:cubicBezTo>
                    <a:pt x="31" y="2"/>
                    <a:pt x="33" y="3"/>
                    <a:pt x="35" y="3"/>
                  </a:cubicBezTo>
                  <a:cubicBezTo>
                    <a:pt x="37" y="3"/>
                    <a:pt x="40" y="2"/>
                    <a:pt x="41" y="1"/>
                  </a:cubicBezTo>
                  <a:cubicBezTo>
                    <a:pt x="42" y="1"/>
                    <a:pt x="43" y="1"/>
                    <a:pt x="44" y="2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0" y="10"/>
                    <a:pt x="31" y="14"/>
                    <a:pt x="22" y="14"/>
                  </a:cubicBezTo>
                  <a:close/>
                  <a:moveTo>
                    <a:pt x="9" y="7"/>
                  </a:moveTo>
                  <a:cubicBezTo>
                    <a:pt x="13" y="9"/>
                    <a:pt x="17" y="10"/>
                    <a:pt x="22" y="10"/>
                  </a:cubicBezTo>
                  <a:cubicBezTo>
                    <a:pt x="27" y="10"/>
                    <a:pt x="31" y="9"/>
                    <a:pt x="35" y="7"/>
                  </a:cubicBezTo>
                  <a:cubicBezTo>
                    <a:pt x="32" y="7"/>
                    <a:pt x="30" y="6"/>
                    <a:pt x="28" y="5"/>
                  </a:cubicBezTo>
                  <a:cubicBezTo>
                    <a:pt x="26" y="4"/>
                    <a:pt x="24" y="4"/>
                    <a:pt x="22" y="4"/>
                  </a:cubicBezTo>
                  <a:cubicBezTo>
                    <a:pt x="20" y="4"/>
                    <a:pt x="18" y="4"/>
                    <a:pt x="16" y="5"/>
                  </a:cubicBezTo>
                  <a:cubicBezTo>
                    <a:pt x="14" y="6"/>
                    <a:pt x="12" y="7"/>
                    <a:pt x="9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252"/>
            <p:cNvSpPr/>
            <p:nvPr/>
          </p:nvSpPr>
          <p:spPr bwMode="auto">
            <a:xfrm>
              <a:off x="6016626" y="4770438"/>
              <a:ext cx="34925" cy="25400"/>
            </a:xfrm>
            <a:custGeom>
              <a:avLst/>
              <a:gdLst>
                <a:gd name="T0" fmla="*/ 6 w 9"/>
                <a:gd name="T1" fmla="*/ 7 h 7"/>
                <a:gd name="T2" fmla="*/ 5 w 9"/>
                <a:gd name="T3" fmla="*/ 7 h 7"/>
                <a:gd name="T4" fmla="*/ 4 w 9"/>
                <a:gd name="T5" fmla="*/ 7 h 7"/>
                <a:gd name="T6" fmla="*/ 0 w 9"/>
                <a:gd name="T7" fmla="*/ 0 h 7"/>
                <a:gd name="T8" fmla="*/ 9 w 9"/>
                <a:gd name="T9" fmla="*/ 0 h 7"/>
                <a:gd name="T10" fmla="*/ 6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6" y="7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253"/>
            <p:cNvSpPr/>
            <p:nvPr/>
          </p:nvSpPr>
          <p:spPr bwMode="auto">
            <a:xfrm>
              <a:off x="6134101" y="4770438"/>
              <a:ext cx="33338" cy="25400"/>
            </a:xfrm>
            <a:custGeom>
              <a:avLst/>
              <a:gdLst>
                <a:gd name="T0" fmla="*/ 3 w 9"/>
                <a:gd name="T1" fmla="*/ 7 h 7"/>
                <a:gd name="T2" fmla="*/ 4 w 9"/>
                <a:gd name="T3" fmla="*/ 7 h 7"/>
                <a:gd name="T4" fmla="*/ 5 w 9"/>
                <a:gd name="T5" fmla="*/ 7 h 7"/>
                <a:gd name="T6" fmla="*/ 9 w 9"/>
                <a:gd name="T7" fmla="*/ 0 h 7"/>
                <a:gd name="T8" fmla="*/ 0 w 9"/>
                <a:gd name="T9" fmla="*/ 0 h 7"/>
                <a:gd name="T10" fmla="*/ 3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254"/>
            <p:cNvSpPr>
              <a:spLocks noEditPoints="1"/>
            </p:cNvSpPr>
            <p:nvPr/>
          </p:nvSpPr>
          <p:spPr bwMode="auto">
            <a:xfrm>
              <a:off x="6010276" y="4762501"/>
              <a:ext cx="47625" cy="41275"/>
            </a:xfrm>
            <a:custGeom>
              <a:avLst/>
              <a:gdLst>
                <a:gd name="T0" fmla="*/ 7 w 13"/>
                <a:gd name="T1" fmla="*/ 11 h 11"/>
                <a:gd name="T2" fmla="*/ 4 w 13"/>
                <a:gd name="T3" fmla="*/ 9 h 11"/>
                <a:gd name="T4" fmla="*/ 1 w 13"/>
                <a:gd name="T5" fmla="*/ 3 h 11"/>
                <a:gd name="T6" fmla="*/ 1 w 13"/>
                <a:gd name="T7" fmla="*/ 1 h 11"/>
                <a:gd name="T8" fmla="*/ 2 w 13"/>
                <a:gd name="T9" fmla="*/ 0 h 11"/>
                <a:gd name="T10" fmla="*/ 11 w 13"/>
                <a:gd name="T11" fmla="*/ 0 h 11"/>
                <a:gd name="T12" fmla="*/ 13 w 13"/>
                <a:gd name="T13" fmla="*/ 1 h 11"/>
                <a:gd name="T14" fmla="*/ 13 w 13"/>
                <a:gd name="T15" fmla="*/ 3 h 11"/>
                <a:gd name="T16" fmla="*/ 9 w 13"/>
                <a:gd name="T17" fmla="*/ 9 h 11"/>
                <a:gd name="T18" fmla="*/ 7 w 13"/>
                <a:gd name="T19" fmla="*/ 11 h 11"/>
                <a:gd name="T20" fmla="*/ 5 w 13"/>
                <a:gd name="T21" fmla="*/ 4 h 11"/>
                <a:gd name="T22" fmla="*/ 7 w 13"/>
                <a:gd name="T23" fmla="*/ 6 h 11"/>
                <a:gd name="T24" fmla="*/ 8 w 13"/>
                <a:gd name="T25" fmla="*/ 4 h 11"/>
                <a:gd name="T26" fmla="*/ 5 w 13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1">
                  <a:moveTo>
                    <a:pt x="7" y="11"/>
                  </a:moveTo>
                  <a:cubicBezTo>
                    <a:pt x="5" y="11"/>
                    <a:pt x="4" y="10"/>
                    <a:pt x="4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1"/>
                    <a:pt x="7" y="11"/>
                  </a:cubicBezTo>
                  <a:close/>
                  <a:moveTo>
                    <a:pt x="5" y="4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255"/>
            <p:cNvSpPr>
              <a:spLocks noEditPoints="1"/>
            </p:cNvSpPr>
            <p:nvPr/>
          </p:nvSpPr>
          <p:spPr bwMode="auto">
            <a:xfrm>
              <a:off x="6126163" y="4762501"/>
              <a:ext cx="49213" cy="41275"/>
            </a:xfrm>
            <a:custGeom>
              <a:avLst/>
              <a:gdLst>
                <a:gd name="T0" fmla="*/ 6 w 13"/>
                <a:gd name="T1" fmla="*/ 11 h 11"/>
                <a:gd name="T2" fmla="*/ 4 w 13"/>
                <a:gd name="T3" fmla="*/ 9 h 11"/>
                <a:gd name="T4" fmla="*/ 0 w 13"/>
                <a:gd name="T5" fmla="*/ 3 h 11"/>
                <a:gd name="T6" fmla="*/ 0 w 13"/>
                <a:gd name="T7" fmla="*/ 1 h 11"/>
                <a:gd name="T8" fmla="*/ 2 w 13"/>
                <a:gd name="T9" fmla="*/ 0 h 11"/>
                <a:gd name="T10" fmla="*/ 11 w 13"/>
                <a:gd name="T11" fmla="*/ 0 h 11"/>
                <a:gd name="T12" fmla="*/ 12 w 13"/>
                <a:gd name="T13" fmla="*/ 1 h 11"/>
                <a:gd name="T14" fmla="*/ 13 w 13"/>
                <a:gd name="T15" fmla="*/ 3 h 11"/>
                <a:gd name="T16" fmla="*/ 9 w 13"/>
                <a:gd name="T17" fmla="*/ 9 h 11"/>
                <a:gd name="T18" fmla="*/ 6 w 13"/>
                <a:gd name="T19" fmla="*/ 11 h 11"/>
                <a:gd name="T20" fmla="*/ 5 w 13"/>
                <a:gd name="T21" fmla="*/ 4 h 11"/>
                <a:gd name="T22" fmla="*/ 6 w 13"/>
                <a:gd name="T23" fmla="*/ 6 h 11"/>
                <a:gd name="T24" fmla="*/ 8 w 13"/>
                <a:gd name="T25" fmla="*/ 4 h 11"/>
                <a:gd name="T26" fmla="*/ 5 w 13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1">
                  <a:moveTo>
                    <a:pt x="6" y="11"/>
                  </a:moveTo>
                  <a:cubicBezTo>
                    <a:pt x="5" y="11"/>
                    <a:pt x="4" y="10"/>
                    <a:pt x="4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1"/>
                    <a:pt x="6" y="11"/>
                  </a:cubicBezTo>
                  <a:close/>
                  <a:moveTo>
                    <a:pt x="5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256"/>
            <p:cNvSpPr/>
            <p:nvPr/>
          </p:nvSpPr>
          <p:spPr bwMode="auto">
            <a:xfrm>
              <a:off x="5986463" y="4648201"/>
              <a:ext cx="211138" cy="125413"/>
            </a:xfrm>
            <a:custGeom>
              <a:avLst/>
              <a:gdLst>
                <a:gd name="T0" fmla="*/ 28 w 56"/>
                <a:gd name="T1" fmla="*/ 0 h 33"/>
                <a:gd name="T2" fmla="*/ 0 w 56"/>
                <a:gd name="T3" fmla="*/ 19 h 33"/>
                <a:gd name="T4" fmla="*/ 15 w 56"/>
                <a:gd name="T5" fmla="*/ 33 h 33"/>
                <a:gd name="T6" fmla="*/ 21 w 56"/>
                <a:gd name="T7" fmla="*/ 31 h 33"/>
                <a:gd name="T8" fmla="*/ 28 w 56"/>
                <a:gd name="T9" fmla="*/ 30 h 33"/>
                <a:gd name="T10" fmla="*/ 35 w 56"/>
                <a:gd name="T11" fmla="*/ 31 h 33"/>
                <a:gd name="T12" fmla="*/ 41 w 56"/>
                <a:gd name="T13" fmla="*/ 33 h 33"/>
                <a:gd name="T14" fmla="*/ 56 w 56"/>
                <a:gd name="T15" fmla="*/ 19 h 33"/>
                <a:gd name="T16" fmla="*/ 28 w 56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3">
                  <a:moveTo>
                    <a:pt x="28" y="0"/>
                  </a:moveTo>
                  <a:cubicBezTo>
                    <a:pt x="3" y="2"/>
                    <a:pt x="0" y="11"/>
                    <a:pt x="0" y="19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7" y="33"/>
                    <a:pt x="19" y="32"/>
                    <a:pt x="21" y="31"/>
                  </a:cubicBezTo>
                  <a:cubicBezTo>
                    <a:pt x="23" y="30"/>
                    <a:pt x="26" y="30"/>
                    <a:pt x="28" y="30"/>
                  </a:cubicBezTo>
                  <a:cubicBezTo>
                    <a:pt x="30" y="30"/>
                    <a:pt x="33" y="30"/>
                    <a:pt x="35" y="31"/>
                  </a:cubicBezTo>
                  <a:cubicBezTo>
                    <a:pt x="37" y="32"/>
                    <a:pt x="39" y="33"/>
                    <a:pt x="41" y="33"/>
                  </a:cubicBezTo>
                  <a:cubicBezTo>
                    <a:pt x="49" y="33"/>
                    <a:pt x="56" y="27"/>
                    <a:pt x="56" y="19"/>
                  </a:cubicBezTo>
                  <a:cubicBezTo>
                    <a:pt x="56" y="11"/>
                    <a:pt x="53" y="2"/>
                    <a:pt x="28" y="0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257"/>
            <p:cNvSpPr/>
            <p:nvPr/>
          </p:nvSpPr>
          <p:spPr bwMode="auto">
            <a:xfrm>
              <a:off x="5991226" y="4667251"/>
              <a:ext cx="206375" cy="106363"/>
            </a:xfrm>
            <a:custGeom>
              <a:avLst/>
              <a:gdLst>
                <a:gd name="T0" fmla="*/ 48 w 55"/>
                <a:gd name="T1" fmla="*/ 0 h 28"/>
                <a:gd name="T2" fmla="*/ 49 w 55"/>
                <a:gd name="T3" fmla="*/ 8 h 28"/>
                <a:gd name="T4" fmla="*/ 35 w 55"/>
                <a:gd name="T5" fmla="*/ 22 h 28"/>
                <a:gd name="T6" fmla="*/ 28 w 55"/>
                <a:gd name="T7" fmla="*/ 20 h 28"/>
                <a:gd name="T8" fmla="*/ 22 w 55"/>
                <a:gd name="T9" fmla="*/ 19 h 28"/>
                <a:gd name="T10" fmla="*/ 15 w 55"/>
                <a:gd name="T11" fmla="*/ 20 h 28"/>
                <a:gd name="T12" fmla="*/ 8 w 55"/>
                <a:gd name="T13" fmla="*/ 22 h 28"/>
                <a:gd name="T14" fmla="*/ 0 w 55"/>
                <a:gd name="T15" fmla="*/ 19 h 28"/>
                <a:gd name="T16" fmla="*/ 14 w 55"/>
                <a:gd name="T17" fmla="*/ 28 h 28"/>
                <a:gd name="T18" fmla="*/ 20 w 55"/>
                <a:gd name="T19" fmla="*/ 26 h 28"/>
                <a:gd name="T20" fmla="*/ 27 w 55"/>
                <a:gd name="T21" fmla="*/ 25 h 28"/>
                <a:gd name="T22" fmla="*/ 34 w 55"/>
                <a:gd name="T23" fmla="*/ 26 h 28"/>
                <a:gd name="T24" fmla="*/ 40 w 55"/>
                <a:gd name="T25" fmla="*/ 28 h 28"/>
                <a:gd name="T26" fmla="*/ 55 w 55"/>
                <a:gd name="T27" fmla="*/ 14 h 28"/>
                <a:gd name="T28" fmla="*/ 48 w 5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28">
                  <a:moveTo>
                    <a:pt x="48" y="0"/>
                  </a:moveTo>
                  <a:cubicBezTo>
                    <a:pt x="49" y="3"/>
                    <a:pt x="49" y="5"/>
                    <a:pt x="49" y="8"/>
                  </a:cubicBezTo>
                  <a:cubicBezTo>
                    <a:pt x="49" y="15"/>
                    <a:pt x="43" y="22"/>
                    <a:pt x="35" y="22"/>
                  </a:cubicBezTo>
                  <a:cubicBezTo>
                    <a:pt x="33" y="22"/>
                    <a:pt x="30" y="21"/>
                    <a:pt x="28" y="20"/>
                  </a:cubicBezTo>
                  <a:cubicBezTo>
                    <a:pt x="26" y="19"/>
                    <a:pt x="24" y="19"/>
                    <a:pt x="22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3" y="21"/>
                    <a:pt x="11" y="22"/>
                    <a:pt x="8" y="22"/>
                  </a:cubicBezTo>
                  <a:cubicBezTo>
                    <a:pt x="5" y="22"/>
                    <a:pt x="3" y="21"/>
                    <a:pt x="0" y="19"/>
                  </a:cubicBezTo>
                  <a:cubicBezTo>
                    <a:pt x="3" y="24"/>
                    <a:pt x="8" y="28"/>
                    <a:pt x="14" y="28"/>
                  </a:cubicBezTo>
                  <a:cubicBezTo>
                    <a:pt x="16" y="28"/>
                    <a:pt x="18" y="27"/>
                    <a:pt x="20" y="26"/>
                  </a:cubicBezTo>
                  <a:cubicBezTo>
                    <a:pt x="22" y="25"/>
                    <a:pt x="25" y="25"/>
                    <a:pt x="27" y="25"/>
                  </a:cubicBezTo>
                  <a:cubicBezTo>
                    <a:pt x="29" y="25"/>
                    <a:pt x="32" y="25"/>
                    <a:pt x="34" y="26"/>
                  </a:cubicBezTo>
                  <a:cubicBezTo>
                    <a:pt x="36" y="27"/>
                    <a:pt x="38" y="28"/>
                    <a:pt x="40" y="28"/>
                  </a:cubicBezTo>
                  <a:cubicBezTo>
                    <a:pt x="48" y="28"/>
                    <a:pt x="55" y="22"/>
                    <a:pt x="55" y="14"/>
                  </a:cubicBezTo>
                  <a:cubicBezTo>
                    <a:pt x="55" y="9"/>
                    <a:pt x="54" y="4"/>
                    <a:pt x="48" y="0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258"/>
            <p:cNvSpPr>
              <a:spLocks noEditPoints="1"/>
            </p:cNvSpPr>
            <p:nvPr/>
          </p:nvSpPr>
          <p:spPr bwMode="auto">
            <a:xfrm>
              <a:off x="5980113" y="4640263"/>
              <a:ext cx="225425" cy="141288"/>
            </a:xfrm>
            <a:custGeom>
              <a:avLst/>
              <a:gdLst>
                <a:gd name="T0" fmla="*/ 43 w 60"/>
                <a:gd name="T1" fmla="*/ 37 h 37"/>
                <a:gd name="T2" fmla="*/ 36 w 60"/>
                <a:gd name="T3" fmla="*/ 35 h 37"/>
                <a:gd name="T4" fmla="*/ 30 w 60"/>
                <a:gd name="T5" fmla="*/ 34 h 37"/>
                <a:gd name="T6" fmla="*/ 24 w 60"/>
                <a:gd name="T7" fmla="*/ 35 h 37"/>
                <a:gd name="T8" fmla="*/ 17 w 60"/>
                <a:gd name="T9" fmla="*/ 37 h 37"/>
                <a:gd name="T10" fmla="*/ 0 w 60"/>
                <a:gd name="T11" fmla="*/ 21 h 37"/>
                <a:gd name="T12" fmla="*/ 30 w 60"/>
                <a:gd name="T13" fmla="*/ 0 h 37"/>
                <a:gd name="T14" fmla="*/ 30 w 60"/>
                <a:gd name="T15" fmla="*/ 0 h 37"/>
                <a:gd name="T16" fmla="*/ 60 w 60"/>
                <a:gd name="T17" fmla="*/ 21 h 37"/>
                <a:gd name="T18" fmla="*/ 43 w 60"/>
                <a:gd name="T19" fmla="*/ 37 h 37"/>
                <a:gd name="T20" fmla="*/ 30 w 60"/>
                <a:gd name="T21" fmla="*/ 30 h 37"/>
                <a:gd name="T22" fmla="*/ 38 w 60"/>
                <a:gd name="T23" fmla="*/ 32 h 37"/>
                <a:gd name="T24" fmla="*/ 43 w 60"/>
                <a:gd name="T25" fmla="*/ 33 h 37"/>
                <a:gd name="T26" fmla="*/ 56 w 60"/>
                <a:gd name="T27" fmla="*/ 21 h 37"/>
                <a:gd name="T28" fmla="*/ 52 w 60"/>
                <a:gd name="T29" fmla="*/ 11 h 37"/>
                <a:gd name="T30" fmla="*/ 30 w 60"/>
                <a:gd name="T31" fmla="*/ 4 h 37"/>
                <a:gd name="T32" fmla="*/ 8 w 60"/>
                <a:gd name="T33" fmla="*/ 11 h 37"/>
                <a:gd name="T34" fmla="*/ 4 w 60"/>
                <a:gd name="T35" fmla="*/ 21 h 37"/>
                <a:gd name="T36" fmla="*/ 17 w 60"/>
                <a:gd name="T37" fmla="*/ 33 h 37"/>
                <a:gd name="T38" fmla="*/ 22 w 60"/>
                <a:gd name="T39" fmla="*/ 32 h 37"/>
                <a:gd name="T40" fmla="*/ 30 w 60"/>
                <a:gd name="T4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37">
                  <a:moveTo>
                    <a:pt x="43" y="37"/>
                  </a:moveTo>
                  <a:cubicBezTo>
                    <a:pt x="41" y="37"/>
                    <a:pt x="38" y="36"/>
                    <a:pt x="36" y="35"/>
                  </a:cubicBezTo>
                  <a:cubicBezTo>
                    <a:pt x="34" y="34"/>
                    <a:pt x="32" y="34"/>
                    <a:pt x="30" y="34"/>
                  </a:cubicBezTo>
                  <a:cubicBezTo>
                    <a:pt x="28" y="34"/>
                    <a:pt x="26" y="34"/>
                    <a:pt x="24" y="35"/>
                  </a:cubicBezTo>
                  <a:cubicBezTo>
                    <a:pt x="22" y="36"/>
                    <a:pt x="19" y="37"/>
                    <a:pt x="17" y="37"/>
                  </a:cubicBezTo>
                  <a:cubicBezTo>
                    <a:pt x="8" y="37"/>
                    <a:pt x="0" y="30"/>
                    <a:pt x="0" y="21"/>
                  </a:cubicBezTo>
                  <a:cubicBezTo>
                    <a:pt x="0" y="12"/>
                    <a:pt x="4" y="2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6" y="2"/>
                    <a:pt x="60" y="12"/>
                    <a:pt x="60" y="21"/>
                  </a:cubicBezTo>
                  <a:cubicBezTo>
                    <a:pt x="60" y="30"/>
                    <a:pt x="52" y="37"/>
                    <a:pt x="43" y="37"/>
                  </a:cubicBezTo>
                  <a:close/>
                  <a:moveTo>
                    <a:pt x="30" y="30"/>
                  </a:moveTo>
                  <a:cubicBezTo>
                    <a:pt x="33" y="30"/>
                    <a:pt x="35" y="30"/>
                    <a:pt x="38" y="32"/>
                  </a:cubicBezTo>
                  <a:cubicBezTo>
                    <a:pt x="39" y="32"/>
                    <a:pt x="41" y="33"/>
                    <a:pt x="43" y="33"/>
                  </a:cubicBezTo>
                  <a:cubicBezTo>
                    <a:pt x="50" y="33"/>
                    <a:pt x="56" y="27"/>
                    <a:pt x="56" y="21"/>
                  </a:cubicBezTo>
                  <a:cubicBezTo>
                    <a:pt x="56" y="17"/>
                    <a:pt x="55" y="14"/>
                    <a:pt x="52" y="11"/>
                  </a:cubicBezTo>
                  <a:cubicBezTo>
                    <a:pt x="48" y="7"/>
                    <a:pt x="41" y="5"/>
                    <a:pt x="30" y="4"/>
                  </a:cubicBezTo>
                  <a:cubicBezTo>
                    <a:pt x="19" y="5"/>
                    <a:pt x="12" y="7"/>
                    <a:pt x="8" y="11"/>
                  </a:cubicBezTo>
                  <a:cubicBezTo>
                    <a:pt x="5" y="14"/>
                    <a:pt x="4" y="17"/>
                    <a:pt x="4" y="21"/>
                  </a:cubicBezTo>
                  <a:cubicBezTo>
                    <a:pt x="4" y="27"/>
                    <a:pt x="10" y="33"/>
                    <a:pt x="17" y="33"/>
                  </a:cubicBezTo>
                  <a:cubicBezTo>
                    <a:pt x="19" y="33"/>
                    <a:pt x="21" y="32"/>
                    <a:pt x="22" y="32"/>
                  </a:cubicBezTo>
                  <a:cubicBezTo>
                    <a:pt x="25" y="30"/>
                    <a:pt x="27" y="30"/>
                    <a:pt x="30" y="3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Oval 259"/>
            <p:cNvSpPr>
              <a:spLocks noChangeArrowheads="1"/>
            </p:cNvSpPr>
            <p:nvPr/>
          </p:nvSpPr>
          <p:spPr bwMode="auto">
            <a:xfrm>
              <a:off x="5967413" y="4594226"/>
              <a:ext cx="46038" cy="539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260"/>
            <p:cNvSpPr>
              <a:spLocks noEditPoints="1"/>
            </p:cNvSpPr>
            <p:nvPr/>
          </p:nvSpPr>
          <p:spPr bwMode="auto">
            <a:xfrm>
              <a:off x="5961063" y="4586288"/>
              <a:ext cx="55563" cy="69850"/>
            </a:xfrm>
            <a:custGeom>
              <a:avLst/>
              <a:gdLst>
                <a:gd name="T0" fmla="*/ 8 w 15"/>
                <a:gd name="T1" fmla="*/ 18 h 18"/>
                <a:gd name="T2" fmla="*/ 0 w 15"/>
                <a:gd name="T3" fmla="*/ 9 h 18"/>
                <a:gd name="T4" fmla="*/ 8 w 15"/>
                <a:gd name="T5" fmla="*/ 0 h 18"/>
                <a:gd name="T6" fmla="*/ 15 w 15"/>
                <a:gd name="T7" fmla="*/ 9 h 18"/>
                <a:gd name="T8" fmla="*/ 8 w 15"/>
                <a:gd name="T9" fmla="*/ 18 h 18"/>
                <a:gd name="T10" fmla="*/ 8 w 15"/>
                <a:gd name="T11" fmla="*/ 4 h 18"/>
                <a:gd name="T12" fmla="*/ 4 w 15"/>
                <a:gd name="T13" fmla="*/ 9 h 18"/>
                <a:gd name="T14" fmla="*/ 8 w 15"/>
                <a:gd name="T15" fmla="*/ 14 h 18"/>
                <a:gd name="T16" fmla="*/ 12 w 15"/>
                <a:gd name="T17" fmla="*/ 9 h 18"/>
                <a:gd name="T18" fmla="*/ 8 w 15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4"/>
                    <a:pt x="15" y="9"/>
                  </a:cubicBezTo>
                  <a:cubicBezTo>
                    <a:pt x="15" y="14"/>
                    <a:pt x="12" y="18"/>
                    <a:pt x="8" y="18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8" y="14"/>
                  </a:cubicBezTo>
                  <a:cubicBezTo>
                    <a:pt x="10" y="14"/>
                    <a:pt x="12" y="12"/>
                    <a:pt x="12" y="9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Oval 261"/>
            <p:cNvSpPr>
              <a:spLocks noChangeArrowheads="1"/>
            </p:cNvSpPr>
            <p:nvPr/>
          </p:nvSpPr>
          <p:spPr bwMode="auto">
            <a:xfrm>
              <a:off x="6172201" y="4594226"/>
              <a:ext cx="44450" cy="539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262"/>
            <p:cNvSpPr>
              <a:spLocks noEditPoints="1"/>
            </p:cNvSpPr>
            <p:nvPr/>
          </p:nvSpPr>
          <p:spPr bwMode="auto">
            <a:xfrm>
              <a:off x="6167438" y="4586288"/>
              <a:ext cx="57150" cy="69850"/>
            </a:xfrm>
            <a:custGeom>
              <a:avLst/>
              <a:gdLst>
                <a:gd name="T0" fmla="*/ 7 w 15"/>
                <a:gd name="T1" fmla="*/ 18 h 18"/>
                <a:gd name="T2" fmla="*/ 0 w 15"/>
                <a:gd name="T3" fmla="*/ 9 h 18"/>
                <a:gd name="T4" fmla="*/ 7 w 15"/>
                <a:gd name="T5" fmla="*/ 0 h 18"/>
                <a:gd name="T6" fmla="*/ 15 w 15"/>
                <a:gd name="T7" fmla="*/ 9 h 18"/>
                <a:gd name="T8" fmla="*/ 7 w 15"/>
                <a:gd name="T9" fmla="*/ 18 h 18"/>
                <a:gd name="T10" fmla="*/ 7 w 15"/>
                <a:gd name="T11" fmla="*/ 4 h 18"/>
                <a:gd name="T12" fmla="*/ 3 w 15"/>
                <a:gd name="T13" fmla="*/ 9 h 18"/>
                <a:gd name="T14" fmla="*/ 7 w 15"/>
                <a:gd name="T15" fmla="*/ 14 h 18"/>
                <a:gd name="T16" fmla="*/ 11 w 15"/>
                <a:gd name="T17" fmla="*/ 9 h 18"/>
                <a:gd name="T18" fmla="*/ 7 w 15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7" y="18"/>
                  </a:move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9"/>
                  </a:cubicBezTo>
                  <a:cubicBezTo>
                    <a:pt x="15" y="14"/>
                    <a:pt x="11" y="18"/>
                    <a:pt x="7" y="18"/>
                  </a:cubicBezTo>
                  <a:close/>
                  <a:moveTo>
                    <a:pt x="7" y="4"/>
                  </a:moveTo>
                  <a:cubicBezTo>
                    <a:pt x="5" y="4"/>
                    <a:pt x="3" y="6"/>
                    <a:pt x="3" y="9"/>
                  </a:cubicBezTo>
                  <a:cubicBezTo>
                    <a:pt x="3" y="12"/>
                    <a:pt x="5" y="14"/>
                    <a:pt x="7" y="14"/>
                  </a:cubicBezTo>
                  <a:cubicBezTo>
                    <a:pt x="9" y="14"/>
                    <a:pt x="11" y="12"/>
                    <a:pt x="11" y="9"/>
                  </a:cubicBezTo>
                  <a:cubicBezTo>
                    <a:pt x="11" y="6"/>
                    <a:pt x="9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263"/>
            <p:cNvSpPr/>
            <p:nvPr/>
          </p:nvSpPr>
          <p:spPr bwMode="auto">
            <a:xfrm>
              <a:off x="6040438" y="4681538"/>
              <a:ext cx="41275" cy="38100"/>
            </a:xfrm>
            <a:custGeom>
              <a:avLst/>
              <a:gdLst>
                <a:gd name="T0" fmla="*/ 2 w 11"/>
                <a:gd name="T1" fmla="*/ 1 h 10"/>
                <a:gd name="T2" fmla="*/ 7 w 11"/>
                <a:gd name="T3" fmla="*/ 1 h 10"/>
                <a:gd name="T4" fmla="*/ 10 w 11"/>
                <a:gd name="T5" fmla="*/ 8 h 10"/>
                <a:gd name="T6" fmla="*/ 2 w 11"/>
                <a:gd name="T7" fmla="*/ 6 h 10"/>
                <a:gd name="T8" fmla="*/ 2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11" y="7"/>
                    <a:pt x="10" y="8"/>
                  </a:cubicBezTo>
                  <a:cubicBezTo>
                    <a:pt x="8" y="10"/>
                    <a:pt x="3" y="7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264"/>
            <p:cNvSpPr/>
            <p:nvPr/>
          </p:nvSpPr>
          <p:spPr bwMode="auto">
            <a:xfrm>
              <a:off x="6103938" y="4681538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4 w 11"/>
                <a:gd name="T3" fmla="*/ 1 h 10"/>
                <a:gd name="T4" fmla="*/ 1 w 11"/>
                <a:gd name="T5" fmla="*/ 8 h 10"/>
                <a:gd name="T6" fmla="*/ 9 w 11"/>
                <a:gd name="T7" fmla="*/ 6 h 10"/>
                <a:gd name="T8" fmla="*/ 9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3" y="2"/>
                    <a:pt x="0" y="7"/>
                    <a:pt x="1" y="8"/>
                  </a:cubicBezTo>
                  <a:cubicBezTo>
                    <a:pt x="3" y="10"/>
                    <a:pt x="8" y="7"/>
                    <a:pt x="9" y="6"/>
                  </a:cubicBezTo>
                  <a:cubicBezTo>
                    <a:pt x="11" y="5"/>
                    <a:pt x="11" y="2"/>
                    <a:pt x="9" y="1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265"/>
            <p:cNvSpPr>
              <a:spLocks noEditPoints="1"/>
            </p:cNvSpPr>
            <p:nvPr/>
          </p:nvSpPr>
          <p:spPr bwMode="auto">
            <a:xfrm>
              <a:off x="6035676" y="4675188"/>
              <a:ext cx="49213" cy="49213"/>
            </a:xfrm>
            <a:custGeom>
              <a:avLst/>
              <a:gdLst>
                <a:gd name="T0" fmla="*/ 9 w 13"/>
                <a:gd name="T1" fmla="*/ 13 h 13"/>
                <a:gd name="T2" fmla="*/ 1 w 13"/>
                <a:gd name="T3" fmla="*/ 9 h 13"/>
                <a:gd name="T4" fmla="*/ 0 w 13"/>
                <a:gd name="T5" fmla="*/ 6 h 13"/>
                <a:gd name="T6" fmla="*/ 1 w 13"/>
                <a:gd name="T7" fmla="*/ 2 h 13"/>
                <a:gd name="T8" fmla="*/ 5 w 13"/>
                <a:gd name="T9" fmla="*/ 0 h 13"/>
                <a:gd name="T10" fmla="*/ 9 w 13"/>
                <a:gd name="T11" fmla="*/ 1 h 13"/>
                <a:gd name="T12" fmla="*/ 12 w 13"/>
                <a:gd name="T13" fmla="*/ 6 h 13"/>
                <a:gd name="T14" fmla="*/ 12 w 13"/>
                <a:gd name="T15" fmla="*/ 12 h 13"/>
                <a:gd name="T16" fmla="*/ 9 w 13"/>
                <a:gd name="T17" fmla="*/ 13 h 13"/>
                <a:gd name="T18" fmla="*/ 5 w 13"/>
                <a:gd name="T19" fmla="*/ 4 h 13"/>
                <a:gd name="T20" fmla="*/ 4 w 13"/>
                <a:gd name="T21" fmla="*/ 4 h 13"/>
                <a:gd name="T22" fmla="*/ 4 w 13"/>
                <a:gd name="T23" fmla="*/ 5 h 13"/>
                <a:gd name="T24" fmla="*/ 4 w 13"/>
                <a:gd name="T25" fmla="*/ 7 h 13"/>
                <a:gd name="T26" fmla="*/ 9 w 13"/>
                <a:gd name="T27" fmla="*/ 9 h 13"/>
                <a:gd name="T28" fmla="*/ 6 w 13"/>
                <a:gd name="T29" fmla="*/ 4 h 13"/>
                <a:gd name="T30" fmla="*/ 5 w 13"/>
                <a:gd name="T3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cubicBezTo>
                    <a:pt x="7" y="13"/>
                    <a:pt x="3" y="11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3" y="9"/>
                    <a:pt x="13" y="11"/>
                    <a:pt x="12" y="12"/>
                  </a:cubicBezTo>
                  <a:cubicBezTo>
                    <a:pt x="12" y="12"/>
                    <a:pt x="11" y="13"/>
                    <a:pt x="9" y="13"/>
                  </a:cubicBezTo>
                  <a:close/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7"/>
                    <a:pt x="7" y="9"/>
                    <a:pt x="9" y="9"/>
                  </a:cubicBezTo>
                  <a:cubicBezTo>
                    <a:pt x="9" y="8"/>
                    <a:pt x="7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266"/>
            <p:cNvSpPr>
              <a:spLocks noEditPoints="1"/>
            </p:cNvSpPr>
            <p:nvPr/>
          </p:nvSpPr>
          <p:spPr bwMode="auto">
            <a:xfrm>
              <a:off x="6099176" y="4675188"/>
              <a:ext cx="53975" cy="49213"/>
            </a:xfrm>
            <a:custGeom>
              <a:avLst/>
              <a:gdLst>
                <a:gd name="T0" fmla="*/ 4 w 14"/>
                <a:gd name="T1" fmla="*/ 13 h 13"/>
                <a:gd name="T2" fmla="*/ 4 w 14"/>
                <a:gd name="T3" fmla="*/ 13 h 13"/>
                <a:gd name="T4" fmla="*/ 1 w 14"/>
                <a:gd name="T5" fmla="*/ 12 h 13"/>
                <a:gd name="T6" fmla="*/ 1 w 14"/>
                <a:gd name="T7" fmla="*/ 6 h 13"/>
                <a:gd name="T8" fmla="*/ 4 w 14"/>
                <a:gd name="T9" fmla="*/ 1 h 13"/>
                <a:gd name="T10" fmla="*/ 8 w 14"/>
                <a:gd name="T11" fmla="*/ 0 h 13"/>
                <a:gd name="T12" fmla="*/ 12 w 14"/>
                <a:gd name="T13" fmla="*/ 2 h 13"/>
                <a:gd name="T14" fmla="*/ 12 w 14"/>
                <a:gd name="T15" fmla="*/ 9 h 13"/>
                <a:gd name="T16" fmla="*/ 4 w 14"/>
                <a:gd name="T17" fmla="*/ 13 h 13"/>
                <a:gd name="T18" fmla="*/ 8 w 14"/>
                <a:gd name="T19" fmla="*/ 4 h 13"/>
                <a:gd name="T20" fmla="*/ 7 w 14"/>
                <a:gd name="T21" fmla="*/ 4 h 13"/>
                <a:gd name="T22" fmla="*/ 4 w 14"/>
                <a:gd name="T23" fmla="*/ 9 h 13"/>
                <a:gd name="T24" fmla="*/ 9 w 14"/>
                <a:gd name="T25" fmla="*/ 7 h 13"/>
                <a:gd name="T26" fmla="*/ 9 w 14"/>
                <a:gd name="T27" fmla="*/ 4 h 13"/>
                <a:gd name="T28" fmla="*/ 8 w 14"/>
                <a:gd name="T2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9"/>
                    <a:pt x="1" y="6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4" y="4"/>
                    <a:pt x="14" y="7"/>
                    <a:pt x="12" y="9"/>
                  </a:cubicBezTo>
                  <a:cubicBezTo>
                    <a:pt x="10" y="11"/>
                    <a:pt x="6" y="13"/>
                    <a:pt x="4" y="1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8"/>
                    <a:pt x="4" y="9"/>
                  </a:cubicBezTo>
                  <a:cubicBezTo>
                    <a:pt x="6" y="9"/>
                    <a:pt x="8" y="7"/>
                    <a:pt x="9" y="7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267"/>
            <p:cNvSpPr>
              <a:spLocks noEditPoints="1"/>
            </p:cNvSpPr>
            <p:nvPr/>
          </p:nvSpPr>
          <p:spPr bwMode="auto">
            <a:xfrm>
              <a:off x="5821363" y="4449763"/>
              <a:ext cx="542925" cy="377825"/>
            </a:xfrm>
            <a:custGeom>
              <a:avLst/>
              <a:gdLst>
                <a:gd name="T0" fmla="*/ 24 w 144"/>
                <a:gd name="T1" fmla="*/ 73 h 99"/>
                <a:gd name="T2" fmla="*/ 7 w 144"/>
                <a:gd name="T3" fmla="*/ 64 h 99"/>
                <a:gd name="T4" fmla="*/ 7 w 144"/>
                <a:gd name="T5" fmla="*/ 60 h 99"/>
                <a:gd name="T6" fmla="*/ 1 w 144"/>
                <a:gd name="T7" fmla="*/ 38 h 99"/>
                <a:gd name="T8" fmla="*/ 2 w 144"/>
                <a:gd name="T9" fmla="*/ 35 h 99"/>
                <a:gd name="T10" fmla="*/ 4 w 144"/>
                <a:gd name="T11" fmla="*/ 20 h 99"/>
                <a:gd name="T12" fmla="*/ 5 w 144"/>
                <a:gd name="T13" fmla="*/ 17 h 99"/>
                <a:gd name="T14" fmla="*/ 33 w 144"/>
                <a:gd name="T15" fmla="*/ 14 h 99"/>
                <a:gd name="T16" fmla="*/ 111 w 144"/>
                <a:gd name="T17" fmla="*/ 14 h 99"/>
                <a:gd name="T18" fmla="*/ 118 w 144"/>
                <a:gd name="T19" fmla="*/ 17 h 99"/>
                <a:gd name="T20" fmla="*/ 141 w 144"/>
                <a:gd name="T21" fmla="*/ 18 h 99"/>
                <a:gd name="T22" fmla="*/ 129 w 144"/>
                <a:gd name="T23" fmla="*/ 33 h 99"/>
                <a:gd name="T24" fmla="*/ 144 w 144"/>
                <a:gd name="T25" fmla="*/ 36 h 99"/>
                <a:gd name="T26" fmla="*/ 127 w 144"/>
                <a:gd name="T27" fmla="*/ 55 h 99"/>
                <a:gd name="T28" fmla="*/ 138 w 144"/>
                <a:gd name="T29" fmla="*/ 62 h 99"/>
                <a:gd name="T30" fmla="*/ 125 w 144"/>
                <a:gd name="T31" fmla="*/ 69 h 99"/>
                <a:gd name="T32" fmla="*/ 72 w 144"/>
                <a:gd name="T33" fmla="*/ 99 h 99"/>
                <a:gd name="T34" fmla="*/ 21 w 144"/>
                <a:gd name="T35" fmla="*/ 65 h 99"/>
                <a:gd name="T36" fmla="*/ 72 w 144"/>
                <a:gd name="T37" fmla="*/ 95 h 99"/>
                <a:gd name="T38" fmla="*/ 123 w 144"/>
                <a:gd name="T39" fmla="*/ 65 h 99"/>
                <a:gd name="T40" fmla="*/ 125 w 144"/>
                <a:gd name="T41" fmla="*/ 58 h 99"/>
                <a:gd name="T42" fmla="*/ 124 w 144"/>
                <a:gd name="T43" fmla="*/ 53 h 99"/>
                <a:gd name="T44" fmla="*/ 128 w 144"/>
                <a:gd name="T45" fmla="*/ 37 h 99"/>
                <a:gd name="T46" fmla="*/ 126 w 144"/>
                <a:gd name="T47" fmla="*/ 31 h 99"/>
                <a:gd name="T48" fmla="*/ 118 w 144"/>
                <a:gd name="T49" fmla="*/ 21 h 99"/>
                <a:gd name="T50" fmla="*/ 72 w 144"/>
                <a:gd name="T51" fmla="*/ 4 h 99"/>
                <a:gd name="T52" fmla="*/ 26 w 144"/>
                <a:gd name="T53" fmla="*/ 21 h 99"/>
                <a:gd name="T54" fmla="*/ 10 w 144"/>
                <a:gd name="T55" fmla="*/ 21 h 99"/>
                <a:gd name="T56" fmla="*/ 19 w 144"/>
                <a:gd name="T57" fmla="*/ 34 h 99"/>
                <a:gd name="T58" fmla="*/ 6 w 144"/>
                <a:gd name="T59" fmla="*/ 38 h 99"/>
                <a:gd name="T60" fmla="*/ 21 w 144"/>
                <a:gd name="T61" fmla="*/ 56 h 99"/>
                <a:gd name="T62" fmla="*/ 12 w 144"/>
                <a:gd name="T63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99">
                  <a:moveTo>
                    <a:pt x="72" y="99"/>
                  </a:moveTo>
                  <a:cubicBezTo>
                    <a:pt x="52" y="99"/>
                    <a:pt x="34" y="89"/>
                    <a:pt x="24" y="73"/>
                  </a:cubicBezTo>
                  <a:cubicBezTo>
                    <a:pt x="23" y="71"/>
                    <a:pt x="21" y="70"/>
                    <a:pt x="19" y="69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3"/>
                    <a:pt x="6" y="63"/>
                    <a:pt x="6" y="62"/>
                  </a:cubicBezTo>
                  <a:cubicBezTo>
                    <a:pt x="6" y="61"/>
                    <a:pt x="6" y="61"/>
                    <a:pt x="7" y="60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2" y="50"/>
                    <a:pt x="1" y="38"/>
                    <a:pt x="1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1" y="36"/>
                    <a:pt x="1" y="35"/>
                    <a:pt x="2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7"/>
                    <a:pt x="31" y="16"/>
                    <a:pt x="33" y="14"/>
                  </a:cubicBezTo>
                  <a:cubicBezTo>
                    <a:pt x="44" y="5"/>
                    <a:pt x="57" y="0"/>
                    <a:pt x="72" y="0"/>
                  </a:cubicBezTo>
                  <a:cubicBezTo>
                    <a:pt x="87" y="0"/>
                    <a:pt x="100" y="5"/>
                    <a:pt x="111" y="14"/>
                  </a:cubicBezTo>
                  <a:cubicBezTo>
                    <a:pt x="113" y="16"/>
                    <a:pt x="115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0" y="17"/>
                    <a:pt x="140" y="17"/>
                    <a:pt x="141" y="18"/>
                  </a:cubicBezTo>
                  <a:cubicBezTo>
                    <a:pt x="141" y="18"/>
                    <a:pt x="141" y="19"/>
                    <a:pt x="140" y="20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3" y="35"/>
                    <a:pt x="143" y="36"/>
                    <a:pt x="144" y="36"/>
                  </a:cubicBezTo>
                  <a:cubicBezTo>
                    <a:pt x="144" y="37"/>
                    <a:pt x="144" y="38"/>
                    <a:pt x="143" y="38"/>
                  </a:cubicBezTo>
                  <a:cubicBezTo>
                    <a:pt x="143" y="38"/>
                    <a:pt x="132" y="50"/>
                    <a:pt x="127" y="55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38" y="61"/>
                    <a:pt x="138" y="61"/>
                    <a:pt x="138" y="62"/>
                  </a:cubicBezTo>
                  <a:cubicBezTo>
                    <a:pt x="138" y="63"/>
                    <a:pt x="138" y="63"/>
                    <a:pt x="137" y="64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3" y="70"/>
                    <a:pt x="121" y="71"/>
                    <a:pt x="120" y="73"/>
                  </a:cubicBezTo>
                  <a:cubicBezTo>
                    <a:pt x="110" y="89"/>
                    <a:pt x="92" y="99"/>
                    <a:pt x="72" y="99"/>
                  </a:cubicBezTo>
                  <a:close/>
                  <a:moveTo>
                    <a:pt x="12" y="62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23" y="67"/>
                    <a:pt x="26" y="69"/>
                    <a:pt x="27" y="71"/>
                  </a:cubicBezTo>
                  <a:cubicBezTo>
                    <a:pt x="36" y="86"/>
                    <a:pt x="53" y="95"/>
                    <a:pt x="72" y="95"/>
                  </a:cubicBezTo>
                  <a:cubicBezTo>
                    <a:pt x="91" y="95"/>
                    <a:pt x="108" y="86"/>
                    <a:pt x="117" y="71"/>
                  </a:cubicBezTo>
                  <a:cubicBezTo>
                    <a:pt x="118" y="69"/>
                    <a:pt x="121" y="67"/>
                    <a:pt x="123" y="65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4" y="57"/>
                    <a:pt x="123" y="56"/>
                  </a:cubicBezTo>
                  <a:cubicBezTo>
                    <a:pt x="123" y="55"/>
                    <a:pt x="124" y="54"/>
                    <a:pt x="124" y="53"/>
                  </a:cubicBezTo>
                  <a:cubicBezTo>
                    <a:pt x="127" y="49"/>
                    <a:pt x="134" y="42"/>
                    <a:pt x="138" y="38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6" y="37"/>
                    <a:pt x="125" y="36"/>
                    <a:pt x="125" y="34"/>
                  </a:cubicBezTo>
                  <a:cubicBezTo>
                    <a:pt x="124" y="33"/>
                    <a:pt x="125" y="32"/>
                    <a:pt x="126" y="3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4" y="21"/>
                    <a:pt x="111" y="20"/>
                    <a:pt x="108" y="17"/>
                  </a:cubicBezTo>
                  <a:cubicBezTo>
                    <a:pt x="98" y="9"/>
                    <a:pt x="86" y="4"/>
                    <a:pt x="72" y="4"/>
                  </a:cubicBezTo>
                  <a:cubicBezTo>
                    <a:pt x="58" y="4"/>
                    <a:pt x="46" y="9"/>
                    <a:pt x="36" y="17"/>
                  </a:cubicBezTo>
                  <a:cubicBezTo>
                    <a:pt x="33" y="20"/>
                    <a:pt x="30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19" y="34"/>
                  </a:cubicBezTo>
                  <a:cubicBezTo>
                    <a:pt x="19" y="36"/>
                    <a:pt x="18" y="37"/>
                    <a:pt x="1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0" y="42"/>
                    <a:pt x="17" y="49"/>
                    <a:pt x="20" y="53"/>
                  </a:cubicBezTo>
                  <a:cubicBezTo>
                    <a:pt x="20" y="54"/>
                    <a:pt x="21" y="55"/>
                    <a:pt x="21" y="56"/>
                  </a:cubicBezTo>
                  <a:cubicBezTo>
                    <a:pt x="20" y="57"/>
                    <a:pt x="20" y="58"/>
                    <a:pt x="19" y="58"/>
                  </a:cubicBezTo>
                  <a:lnTo>
                    <a:pt x="12" y="6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>
            <a:off x="6708255" y="5123936"/>
            <a:ext cx="427253" cy="614351"/>
            <a:chOff x="6729413" y="4338638"/>
            <a:chExt cx="485775" cy="698500"/>
          </a:xfrm>
        </p:grpSpPr>
        <p:sp>
          <p:nvSpPr>
            <p:cNvPr id="560" name="Freeform 268"/>
            <p:cNvSpPr/>
            <p:nvPr/>
          </p:nvSpPr>
          <p:spPr bwMode="auto">
            <a:xfrm>
              <a:off x="6965951" y="4357688"/>
              <a:ext cx="185738" cy="160338"/>
            </a:xfrm>
            <a:custGeom>
              <a:avLst/>
              <a:gdLst>
                <a:gd name="T0" fmla="*/ 2 w 49"/>
                <a:gd name="T1" fmla="*/ 0 h 42"/>
                <a:gd name="T2" fmla="*/ 1 w 49"/>
                <a:gd name="T3" fmla="*/ 30 h 42"/>
                <a:gd name="T4" fmla="*/ 18 w 49"/>
                <a:gd name="T5" fmla="*/ 40 h 42"/>
                <a:gd name="T6" fmla="*/ 38 w 49"/>
                <a:gd name="T7" fmla="*/ 38 h 42"/>
                <a:gd name="T8" fmla="*/ 49 w 49"/>
                <a:gd name="T9" fmla="*/ 11 h 42"/>
                <a:gd name="T10" fmla="*/ 2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2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8" y="37"/>
                    <a:pt x="18" y="40"/>
                  </a:cubicBezTo>
                  <a:cubicBezTo>
                    <a:pt x="28" y="42"/>
                    <a:pt x="37" y="41"/>
                    <a:pt x="38" y="38"/>
                  </a:cubicBezTo>
                  <a:cubicBezTo>
                    <a:pt x="49" y="11"/>
                    <a:pt x="49" y="11"/>
                    <a:pt x="49" y="1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269"/>
            <p:cNvSpPr>
              <a:spLocks noEditPoints="1"/>
            </p:cNvSpPr>
            <p:nvPr/>
          </p:nvSpPr>
          <p:spPr bwMode="auto">
            <a:xfrm>
              <a:off x="6959601" y="4351338"/>
              <a:ext cx="198438" cy="171450"/>
            </a:xfrm>
            <a:custGeom>
              <a:avLst/>
              <a:gdLst>
                <a:gd name="T0" fmla="*/ 31 w 53"/>
                <a:gd name="T1" fmla="*/ 45 h 45"/>
                <a:gd name="T2" fmla="*/ 31 w 53"/>
                <a:gd name="T3" fmla="*/ 45 h 45"/>
                <a:gd name="T4" fmla="*/ 20 w 53"/>
                <a:gd name="T5" fmla="*/ 43 h 45"/>
                <a:gd name="T6" fmla="*/ 1 w 53"/>
                <a:gd name="T7" fmla="*/ 32 h 45"/>
                <a:gd name="T8" fmla="*/ 2 w 53"/>
                <a:gd name="T9" fmla="*/ 2 h 45"/>
                <a:gd name="T10" fmla="*/ 3 w 53"/>
                <a:gd name="T11" fmla="*/ 1 h 45"/>
                <a:gd name="T12" fmla="*/ 5 w 53"/>
                <a:gd name="T13" fmla="*/ 0 h 45"/>
                <a:gd name="T14" fmla="*/ 52 w 53"/>
                <a:gd name="T15" fmla="*/ 11 h 45"/>
                <a:gd name="T16" fmla="*/ 53 w 53"/>
                <a:gd name="T17" fmla="*/ 12 h 45"/>
                <a:gd name="T18" fmla="*/ 53 w 53"/>
                <a:gd name="T19" fmla="*/ 14 h 45"/>
                <a:gd name="T20" fmla="*/ 42 w 53"/>
                <a:gd name="T21" fmla="*/ 41 h 45"/>
                <a:gd name="T22" fmla="*/ 31 w 53"/>
                <a:gd name="T23" fmla="*/ 45 h 45"/>
                <a:gd name="T24" fmla="*/ 6 w 53"/>
                <a:gd name="T25" fmla="*/ 5 h 45"/>
                <a:gd name="T26" fmla="*/ 5 w 53"/>
                <a:gd name="T27" fmla="*/ 32 h 45"/>
                <a:gd name="T28" fmla="*/ 5 w 53"/>
                <a:gd name="T29" fmla="*/ 32 h 45"/>
                <a:gd name="T30" fmla="*/ 21 w 53"/>
                <a:gd name="T31" fmla="*/ 40 h 45"/>
                <a:gd name="T32" fmla="*/ 31 w 53"/>
                <a:gd name="T33" fmla="*/ 41 h 45"/>
                <a:gd name="T34" fmla="*/ 38 w 53"/>
                <a:gd name="T35" fmla="*/ 40 h 45"/>
                <a:gd name="T36" fmla="*/ 38 w 53"/>
                <a:gd name="T37" fmla="*/ 39 h 45"/>
                <a:gd name="T38" fmla="*/ 49 w 53"/>
                <a:gd name="T39" fmla="*/ 14 h 45"/>
                <a:gd name="T40" fmla="*/ 6 w 53"/>
                <a:gd name="T4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45">
                  <a:moveTo>
                    <a:pt x="31" y="45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28" y="45"/>
                    <a:pt x="24" y="44"/>
                    <a:pt x="20" y="43"/>
                  </a:cubicBezTo>
                  <a:cubicBezTo>
                    <a:pt x="10" y="41"/>
                    <a:pt x="0" y="37"/>
                    <a:pt x="1" y="3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3" y="12"/>
                    <a:pt x="53" y="12"/>
                  </a:cubicBezTo>
                  <a:cubicBezTo>
                    <a:pt x="53" y="13"/>
                    <a:pt x="53" y="13"/>
                    <a:pt x="53" y="1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37" y="45"/>
                    <a:pt x="31" y="45"/>
                  </a:cubicBezTo>
                  <a:close/>
                  <a:moveTo>
                    <a:pt x="6" y="5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3"/>
                    <a:pt x="10" y="37"/>
                    <a:pt x="21" y="40"/>
                  </a:cubicBezTo>
                  <a:cubicBezTo>
                    <a:pt x="24" y="40"/>
                    <a:pt x="28" y="41"/>
                    <a:pt x="31" y="41"/>
                  </a:cubicBezTo>
                  <a:cubicBezTo>
                    <a:pt x="36" y="41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9" y="14"/>
                    <a:pt x="49" y="14"/>
                    <a:pt x="49" y="14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270"/>
            <p:cNvSpPr/>
            <p:nvPr/>
          </p:nvSpPr>
          <p:spPr bwMode="auto">
            <a:xfrm>
              <a:off x="6973888" y="4357688"/>
              <a:ext cx="177800" cy="160338"/>
            </a:xfrm>
            <a:custGeom>
              <a:avLst/>
              <a:gdLst>
                <a:gd name="T0" fmla="*/ 0 w 47"/>
                <a:gd name="T1" fmla="*/ 0 h 42"/>
                <a:gd name="T2" fmla="*/ 0 w 47"/>
                <a:gd name="T3" fmla="*/ 3 h 42"/>
                <a:gd name="T4" fmla="*/ 34 w 47"/>
                <a:gd name="T5" fmla="*/ 11 h 42"/>
                <a:gd name="T6" fmla="*/ 22 w 47"/>
                <a:gd name="T7" fmla="*/ 38 h 42"/>
                <a:gd name="T8" fmla="*/ 19 w 47"/>
                <a:gd name="T9" fmla="*/ 40 h 42"/>
                <a:gd name="T10" fmla="*/ 36 w 47"/>
                <a:gd name="T11" fmla="*/ 38 h 42"/>
                <a:gd name="T12" fmla="*/ 47 w 47"/>
                <a:gd name="T13" fmla="*/ 11 h 42"/>
                <a:gd name="T14" fmla="*/ 0 w 47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1" y="40"/>
                    <a:pt x="19" y="40"/>
                  </a:cubicBezTo>
                  <a:cubicBezTo>
                    <a:pt x="28" y="42"/>
                    <a:pt x="35" y="41"/>
                    <a:pt x="36" y="38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271"/>
            <p:cNvSpPr>
              <a:spLocks noEditPoints="1"/>
            </p:cNvSpPr>
            <p:nvPr/>
          </p:nvSpPr>
          <p:spPr bwMode="auto">
            <a:xfrm>
              <a:off x="6959601" y="4351338"/>
              <a:ext cx="198438" cy="171450"/>
            </a:xfrm>
            <a:custGeom>
              <a:avLst/>
              <a:gdLst>
                <a:gd name="T0" fmla="*/ 31 w 53"/>
                <a:gd name="T1" fmla="*/ 45 h 45"/>
                <a:gd name="T2" fmla="*/ 31 w 53"/>
                <a:gd name="T3" fmla="*/ 45 h 45"/>
                <a:gd name="T4" fmla="*/ 20 w 53"/>
                <a:gd name="T5" fmla="*/ 43 h 45"/>
                <a:gd name="T6" fmla="*/ 1 w 53"/>
                <a:gd name="T7" fmla="*/ 32 h 45"/>
                <a:gd name="T8" fmla="*/ 2 w 53"/>
                <a:gd name="T9" fmla="*/ 2 h 45"/>
                <a:gd name="T10" fmla="*/ 3 w 53"/>
                <a:gd name="T11" fmla="*/ 1 h 45"/>
                <a:gd name="T12" fmla="*/ 5 w 53"/>
                <a:gd name="T13" fmla="*/ 0 h 45"/>
                <a:gd name="T14" fmla="*/ 52 w 53"/>
                <a:gd name="T15" fmla="*/ 11 h 45"/>
                <a:gd name="T16" fmla="*/ 53 w 53"/>
                <a:gd name="T17" fmla="*/ 12 h 45"/>
                <a:gd name="T18" fmla="*/ 53 w 53"/>
                <a:gd name="T19" fmla="*/ 14 h 45"/>
                <a:gd name="T20" fmla="*/ 42 w 53"/>
                <a:gd name="T21" fmla="*/ 41 h 45"/>
                <a:gd name="T22" fmla="*/ 31 w 53"/>
                <a:gd name="T23" fmla="*/ 45 h 45"/>
                <a:gd name="T24" fmla="*/ 6 w 53"/>
                <a:gd name="T25" fmla="*/ 5 h 45"/>
                <a:gd name="T26" fmla="*/ 5 w 53"/>
                <a:gd name="T27" fmla="*/ 32 h 45"/>
                <a:gd name="T28" fmla="*/ 5 w 53"/>
                <a:gd name="T29" fmla="*/ 32 h 45"/>
                <a:gd name="T30" fmla="*/ 21 w 53"/>
                <a:gd name="T31" fmla="*/ 40 h 45"/>
                <a:gd name="T32" fmla="*/ 31 w 53"/>
                <a:gd name="T33" fmla="*/ 41 h 45"/>
                <a:gd name="T34" fmla="*/ 38 w 53"/>
                <a:gd name="T35" fmla="*/ 40 h 45"/>
                <a:gd name="T36" fmla="*/ 38 w 53"/>
                <a:gd name="T37" fmla="*/ 39 h 45"/>
                <a:gd name="T38" fmla="*/ 49 w 53"/>
                <a:gd name="T39" fmla="*/ 14 h 45"/>
                <a:gd name="T40" fmla="*/ 6 w 53"/>
                <a:gd name="T4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45">
                  <a:moveTo>
                    <a:pt x="31" y="45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28" y="45"/>
                    <a:pt x="24" y="44"/>
                    <a:pt x="20" y="43"/>
                  </a:cubicBezTo>
                  <a:cubicBezTo>
                    <a:pt x="10" y="41"/>
                    <a:pt x="0" y="37"/>
                    <a:pt x="1" y="3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3" y="12"/>
                    <a:pt x="53" y="12"/>
                  </a:cubicBezTo>
                  <a:cubicBezTo>
                    <a:pt x="53" y="13"/>
                    <a:pt x="53" y="13"/>
                    <a:pt x="53" y="1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37" y="45"/>
                    <a:pt x="31" y="45"/>
                  </a:cubicBezTo>
                  <a:close/>
                  <a:moveTo>
                    <a:pt x="6" y="5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3"/>
                    <a:pt x="10" y="37"/>
                    <a:pt x="21" y="40"/>
                  </a:cubicBezTo>
                  <a:cubicBezTo>
                    <a:pt x="24" y="40"/>
                    <a:pt x="28" y="41"/>
                    <a:pt x="31" y="41"/>
                  </a:cubicBezTo>
                  <a:cubicBezTo>
                    <a:pt x="36" y="41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9" y="14"/>
                    <a:pt x="49" y="14"/>
                    <a:pt x="49" y="14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272"/>
            <p:cNvSpPr/>
            <p:nvPr/>
          </p:nvSpPr>
          <p:spPr bwMode="auto">
            <a:xfrm>
              <a:off x="6729413" y="4471988"/>
              <a:ext cx="485775" cy="565150"/>
            </a:xfrm>
            <a:custGeom>
              <a:avLst/>
              <a:gdLst>
                <a:gd name="T0" fmla="*/ 107 w 129"/>
                <a:gd name="T1" fmla="*/ 39 h 148"/>
                <a:gd name="T2" fmla="*/ 101 w 129"/>
                <a:gd name="T3" fmla="*/ 21 h 148"/>
                <a:gd name="T4" fmla="*/ 104 w 129"/>
                <a:gd name="T5" fmla="*/ 10 h 148"/>
                <a:gd name="T6" fmla="*/ 61 w 129"/>
                <a:gd name="T7" fmla="*/ 0 h 148"/>
                <a:gd name="T8" fmla="*/ 58 w 129"/>
                <a:gd name="T9" fmla="*/ 12 h 148"/>
                <a:gd name="T10" fmla="*/ 46 w 129"/>
                <a:gd name="T11" fmla="*/ 26 h 148"/>
                <a:gd name="T12" fmla="*/ 7 w 129"/>
                <a:gd name="T13" fmla="*/ 70 h 148"/>
                <a:gd name="T14" fmla="*/ 53 w 129"/>
                <a:gd name="T15" fmla="*/ 141 h 148"/>
                <a:gd name="T16" fmla="*/ 124 w 129"/>
                <a:gd name="T17" fmla="*/ 95 h 148"/>
                <a:gd name="T18" fmla="*/ 107 w 129"/>
                <a:gd name="T19" fmla="*/ 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48">
                  <a:moveTo>
                    <a:pt x="107" y="39"/>
                  </a:moveTo>
                  <a:cubicBezTo>
                    <a:pt x="102" y="34"/>
                    <a:pt x="100" y="28"/>
                    <a:pt x="101" y="21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8"/>
                    <a:pt x="52" y="24"/>
                    <a:pt x="46" y="26"/>
                  </a:cubicBezTo>
                  <a:cubicBezTo>
                    <a:pt x="27" y="33"/>
                    <a:pt x="11" y="49"/>
                    <a:pt x="7" y="70"/>
                  </a:cubicBezTo>
                  <a:cubicBezTo>
                    <a:pt x="0" y="102"/>
                    <a:pt x="20" y="134"/>
                    <a:pt x="53" y="141"/>
                  </a:cubicBezTo>
                  <a:cubicBezTo>
                    <a:pt x="85" y="148"/>
                    <a:pt x="117" y="128"/>
                    <a:pt x="124" y="95"/>
                  </a:cubicBezTo>
                  <a:cubicBezTo>
                    <a:pt x="129" y="74"/>
                    <a:pt x="121" y="53"/>
                    <a:pt x="107" y="39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273"/>
            <p:cNvSpPr>
              <a:spLocks noEditPoints="1"/>
            </p:cNvSpPr>
            <p:nvPr/>
          </p:nvSpPr>
          <p:spPr bwMode="auto">
            <a:xfrm>
              <a:off x="6732588" y="4465638"/>
              <a:ext cx="479425" cy="558800"/>
            </a:xfrm>
            <a:custGeom>
              <a:avLst/>
              <a:gdLst>
                <a:gd name="T0" fmla="*/ 65 w 127"/>
                <a:gd name="T1" fmla="*/ 147 h 147"/>
                <a:gd name="T2" fmla="*/ 65 w 127"/>
                <a:gd name="T3" fmla="*/ 147 h 147"/>
                <a:gd name="T4" fmla="*/ 51 w 127"/>
                <a:gd name="T5" fmla="*/ 145 h 147"/>
                <a:gd name="T6" fmla="*/ 12 w 127"/>
                <a:gd name="T7" fmla="*/ 118 h 147"/>
                <a:gd name="T8" fmla="*/ 4 w 127"/>
                <a:gd name="T9" fmla="*/ 72 h 147"/>
                <a:gd name="T10" fmla="*/ 18 w 127"/>
                <a:gd name="T11" fmla="*/ 43 h 147"/>
                <a:gd name="T12" fmla="*/ 44 w 127"/>
                <a:gd name="T13" fmla="*/ 26 h 147"/>
                <a:gd name="T14" fmla="*/ 55 w 127"/>
                <a:gd name="T15" fmla="*/ 14 h 147"/>
                <a:gd name="T16" fmla="*/ 58 w 127"/>
                <a:gd name="T17" fmla="*/ 2 h 147"/>
                <a:gd name="T18" fmla="*/ 59 w 127"/>
                <a:gd name="T19" fmla="*/ 1 h 147"/>
                <a:gd name="T20" fmla="*/ 60 w 127"/>
                <a:gd name="T21" fmla="*/ 0 h 147"/>
                <a:gd name="T22" fmla="*/ 103 w 127"/>
                <a:gd name="T23" fmla="*/ 10 h 147"/>
                <a:gd name="T24" fmla="*/ 105 w 127"/>
                <a:gd name="T25" fmla="*/ 12 h 147"/>
                <a:gd name="T26" fmla="*/ 102 w 127"/>
                <a:gd name="T27" fmla="*/ 24 h 147"/>
                <a:gd name="T28" fmla="*/ 107 w 127"/>
                <a:gd name="T29" fmla="*/ 40 h 147"/>
                <a:gd name="T30" fmla="*/ 124 w 127"/>
                <a:gd name="T31" fmla="*/ 66 h 147"/>
                <a:gd name="T32" fmla="*/ 125 w 127"/>
                <a:gd name="T33" fmla="*/ 98 h 147"/>
                <a:gd name="T34" fmla="*/ 103 w 127"/>
                <a:gd name="T35" fmla="*/ 133 h 147"/>
                <a:gd name="T36" fmla="*/ 65 w 127"/>
                <a:gd name="T37" fmla="*/ 147 h 147"/>
                <a:gd name="T38" fmla="*/ 61 w 127"/>
                <a:gd name="T39" fmla="*/ 5 h 147"/>
                <a:gd name="T40" fmla="*/ 59 w 127"/>
                <a:gd name="T41" fmla="*/ 14 h 147"/>
                <a:gd name="T42" fmla="*/ 45 w 127"/>
                <a:gd name="T43" fmla="*/ 30 h 147"/>
                <a:gd name="T44" fmla="*/ 8 w 127"/>
                <a:gd name="T45" fmla="*/ 72 h 147"/>
                <a:gd name="T46" fmla="*/ 16 w 127"/>
                <a:gd name="T47" fmla="*/ 116 h 147"/>
                <a:gd name="T48" fmla="*/ 52 w 127"/>
                <a:gd name="T49" fmla="*/ 141 h 147"/>
                <a:gd name="T50" fmla="*/ 65 w 127"/>
                <a:gd name="T51" fmla="*/ 143 h 147"/>
                <a:gd name="T52" fmla="*/ 121 w 127"/>
                <a:gd name="T53" fmla="*/ 97 h 147"/>
                <a:gd name="T54" fmla="*/ 104 w 127"/>
                <a:gd name="T55" fmla="*/ 42 h 147"/>
                <a:gd name="T56" fmla="*/ 98 w 127"/>
                <a:gd name="T57" fmla="*/ 23 h 147"/>
                <a:gd name="T58" fmla="*/ 100 w 127"/>
                <a:gd name="T59" fmla="*/ 13 h 147"/>
                <a:gd name="T60" fmla="*/ 61 w 127"/>
                <a:gd name="T61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47">
                  <a:moveTo>
                    <a:pt x="65" y="147"/>
                  </a:moveTo>
                  <a:cubicBezTo>
                    <a:pt x="65" y="147"/>
                    <a:pt x="65" y="147"/>
                    <a:pt x="65" y="147"/>
                  </a:cubicBezTo>
                  <a:cubicBezTo>
                    <a:pt x="60" y="147"/>
                    <a:pt x="56" y="146"/>
                    <a:pt x="51" y="145"/>
                  </a:cubicBezTo>
                  <a:cubicBezTo>
                    <a:pt x="35" y="142"/>
                    <a:pt x="21" y="132"/>
                    <a:pt x="12" y="118"/>
                  </a:cubicBezTo>
                  <a:cubicBezTo>
                    <a:pt x="3" y="104"/>
                    <a:pt x="0" y="88"/>
                    <a:pt x="4" y="72"/>
                  </a:cubicBezTo>
                  <a:cubicBezTo>
                    <a:pt x="6" y="61"/>
                    <a:pt x="11" y="51"/>
                    <a:pt x="18" y="43"/>
                  </a:cubicBezTo>
                  <a:cubicBezTo>
                    <a:pt x="25" y="35"/>
                    <a:pt x="34" y="30"/>
                    <a:pt x="44" y="26"/>
                  </a:cubicBezTo>
                  <a:cubicBezTo>
                    <a:pt x="50" y="24"/>
                    <a:pt x="54" y="19"/>
                    <a:pt x="55" y="1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0"/>
                    <a:pt x="105" y="11"/>
                    <a:pt x="105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1" y="29"/>
                    <a:pt x="103" y="36"/>
                    <a:pt x="107" y="40"/>
                  </a:cubicBezTo>
                  <a:cubicBezTo>
                    <a:pt x="115" y="47"/>
                    <a:pt x="120" y="56"/>
                    <a:pt x="124" y="66"/>
                  </a:cubicBezTo>
                  <a:cubicBezTo>
                    <a:pt x="127" y="76"/>
                    <a:pt x="127" y="87"/>
                    <a:pt x="125" y="98"/>
                  </a:cubicBezTo>
                  <a:cubicBezTo>
                    <a:pt x="122" y="112"/>
                    <a:pt x="114" y="124"/>
                    <a:pt x="103" y="133"/>
                  </a:cubicBezTo>
                  <a:cubicBezTo>
                    <a:pt x="92" y="142"/>
                    <a:pt x="78" y="147"/>
                    <a:pt x="65" y="147"/>
                  </a:cubicBezTo>
                  <a:close/>
                  <a:moveTo>
                    <a:pt x="61" y="5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58" y="22"/>
                    <a:pt x="52" y="27"/>
                    <a:pt x="45" y="30"/>
                  </a:cubicBezTo>
                  <a:cubicBezTo>
                    <a:pt x="26" y="37"/>
                    <a:pt x="12" y="52"/>
                    <a:pt x="8" y="72"/>
                  </a:cubicBezTo>
                  <a:cubicBezTo>
                    <a:pt x="4" y="88"/>
                    <a:pt x="7" y="103"/>
                    <a:pt x="16" y="116"/>
                  </a:cubicBezTo>
                  <a:cubicBezTo>
                    <a:pt x="24" y="129"/>
                    <a:pt x="37" y="138"/>
                    <a:pt x="52" y="141"/>
                  </a:cubicBezTo>
                  <a:cubicBezTo>
                    <a:pt x="56" y="142"/>
                    <a:pt x="60" y="143"/>
                    <a:pt x="65" y="143"/>
                  </a:cubicBezTo>
                  <a:cubicBezTo>
                    <a:pt x="92" y="143"/>
                    <a:pt x="115" y="124"/>
                    <a:pt x="121" y="97"/>
                  </a:cubicBezTo>
                  <a:cubicBezTo>
                    <a:pt x="126" y="77"/>
                    <a:pt x="119" y="57"/>
                    <a:pt x="104" y="42"/>
                  </a:cubicBezTo>
                  <a:cubicBezTo>
                    <a:pt x="99" y="37"/>
                    <a:pt x="97" y="30"/>
                    <a:pt x="98" y="23"/>
                  </a:cubicBezTo>
                  <a:cubicBezTo>
                    <a:pt x="100" y="13"/>
                    <a:pt x="100" y="13"/>
                    <a:pt x="100" y="13"/>
                  </a:cubicBezTo>
                  <a:lnTo>
                    <a:pt x="61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274"/>
            <p:cNvSpPr/>
            <p:nvPr/>
          </p:nvSpPr>
          <p:spPr bwMode="auto">
            <a:xfrm>
              <a:off x="6894513" y="4471988"/>
              <a:ext cx="320675" cy="565150"/>
            </a:xfrm>
            <a:custGeom>
              <a:avLst/>
              <a:gdLst>
                <a:gd name="T0" fmla="*/ 63 w 85"/>
                <a:gd name="T1" fmla="*/ 39 h 148"/>
                <a:gd name="T2" fmla="*/ 57 w 85"/>
                <a:gd name="T3" fmla="*/ 21 h 148"/>
                <a:gd name="T4" fmla="*/ 60 w 85"/>
                <a:gd name="T5" fmla="*/ 10 h 148"/>
                <a:gd name="T6" fmla="*/ 17 w 85"/>
                <a:gd name="T7" fmla="*/ 0 h 148"/>
                <a:gd name="T8" fmla="*/ 16 w 85"/>
                <a:gd name="T9" fmla="*/ 1 h 148"/>
                <a:gd name="T10" fmla="*/ 37 w 85"/>
                <a:gd name="T11" fmla="*/ 6 h 148"/>
                <a:gd name="T12" fmla="*/ 34 w 85"/>
                <a:gd name="T13" fmla="*/ 17 h 148"/>
                <a:gd name="T14" fmla="*/ 40 w 85"/>
                <a:gd name="T15" fmla="*/ 35 h 148"/>
                <a:gd name="T16" fmla="*/ 57 w 85"/>
                <a:gd name="T17" fmla="*/ 92 h 148"/>
                <a:gd name="T18" fmla="*/ 0 w 85"/>
                <a:gd name="T19" fmla="*/ 139 h 148"/>
                <a:gd name="T20" fmla="*/ 9 w 85"/>
                <a:gd name="T21" fmla="*/ 141 h 148"/>
                <a:gd name="T22" fmla="*/ 80 w 85"/>
                <a:gd name="T23" fmla="*/ 95 h 148"/>
                <a:gd name="T24" fmla="*/ 63 w 85"/>
                <a:gd name="T25" fmla="*/ 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8">
                  <a:moveTo>
                    <a:pt x="63" y="39"/>
                  </a:moveTo>
                  <a:cubicBezTo>
                    <a:pt x="58" y="34"/>
                    <a:pt x="56" y="28"/>
                    <a:pt x="57" y="2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24"/>
                    <a:pt x="35" y="31"/>
                    <a:pt x="40" y="35"/>
                  </a:cubicBezTo>
                  <a:cubicBezTo>
                    <a:pt x="54" y="49"/>
                    <a:pt x="62" y="70"/>
                    <a:pt x="57" y="92"/>
                  </a:cubicBezTo>
                  <a:cubicBezTo>
                    <a:pt x="51" y="119"/>
                    <a:pt x="27" y="138"/>
                    <a:pt x="0" y="139"/>
                  </a:cubicBezTo>
                  <a:cubicBezTo>
                    <a:pt x="3" y="140"/>
                    <a:pt x="6" y="141"/>
                    <a:pt x="9" y="141"/>
                  </a:cubicBezTo>
                  <a:cubicBezTo>
                    <a:pt x="41" y="148"/>
                    <a:pt x="73" y="128"/>
                    <a:pt x="80" y="95"/>
                  </a:cubicBezTo>
                  <a:cubicBezTo>
                    <a:pt x="85" y="74"/>
                    <a:pt x="77" y="53"/>
                    <a:pt x="63" y="39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275"/>
            <p:cNvSpPr>
              <a:spLocks noEditPoints="1"/>
            </p:cNvSpPr>
            <p:nvPr/>
          </p:nvSpPr>
          <p:spPr bwMode="auto">
            <a:xfrm>
              <a:off x="6732588" y="4465638"/>
              <a:ext cx="479425" cy="558800"/>
            </a:xfrm>
            <a:custGeom>
              <a:avLst/>
              <a:gdLst>
                <a:gd name="T0" fmla="*/ 65 w 127"/>
                <a:gd name="T1" fmla="*/ 147 h 147"/>
                <a:gd name="T2" fmla="*/ 65 w 127"/>
                <a:gd name="T3" fmla="*/ 147 h 147"/>
                <a:gd name="T4" fmla="*/ 51 w 127"/>
                <a:gd name="T5" fmla="*/ 145 h 147"/>
                <a:gd name="T6" fmla="*/ 12 w 127"/>
                <a:gd name="T7" fmla="*/ 118 h 147"/>
                <a:gd name="T8" fmla="*/ 4 w 127"/>
                <a:gd name="T9" fmla="*/ 72 h 147"/>
                <a:gd name="T10" fmla="*/ 18 w 127"/>
                <a:gd name="T11" fmla="*/ 43 h 147"/>
                <a:gd name="T12" fmla="*/ 44 w 127"/>
                <a:gd name="T13" fmla="*/ 26 h 147"/>
                <a:gd name="T14" fmla="*/ 55 w 127"/>
                <a:gd name="T15" fmla="*/ 14 h 147"/>
                <a:gd name="T16" fmla="*/ 58 w 127"/>
                <a:gd name="T17" fmla="*/ 2 h 147"/>
                <a:gd name="T18" fmla="*/ 59 w 127"/>
                <a:gd name="T19" fmla="*/ 1 h 147"/>
                <a:gd name="T20" fmla="*/ 60 w 127"/>
                <a:gd name="T21" fmla="*/ 0 h 147"/>
                <a:gd name="T22" fmla="*/ 103 w 127"/>
                <a:gd name="T23" fmla="*/ 10 h 147"/>
                <a:gd name="T24" fmla="*/ 105 w 127"/>
                <a:gd name="T25" fmla="*/ 12 h 147"/>
                <a:gd name="T26" fmla="*/ 102 w 127"/>
                <a:gd name="T27" fmla="*/ 24 h 147"/>
                <a:gd name="T28" fmla="*/ 107 w 127"/>
                <a:gd name="T29" fmla="*/ 40 h 147"/>
                <a:gd name="T30" fmla="*/ 124 w 127"/>
                <a:gd name="T31" fmla="*/ 66 h 147"/>
                <a:gd name="T32" fmla="*/ 125 w 127"/>
                <a:gd name="T33" fmla="*/ 98 h 147"/>
                <a:gd name="T34" fmla="*/ 103 w 127"/>
                <a:gd name="T35" fmla="*/ 133 h 147"/>
                <a:gd name="T36" fmla="*/ 65 w 127"/>
                <a:gd name="T37" fmla="*/ 147 h 147"/>
                <a:gd name="T38" fmla="*/ 61 w 127"/>
                <a:gd name="T39" fmla="*/ 5 h 147"/>
                <a:gd name="T40" fmla="*/ 59 w 127"/>
                <a:gd name="T41" fmla="*/ 14 h 147"/>
                <a:gd name="T42" fmla="*/ 45 w 127"/>
                <a:gd name="T43" fmla="*/ 30 h 147"/>
                <a:gd name="T44" fmla="*/ 8 w 127"/>
                <a:gd name="T45" fmla="*/ 72 h 147"/>
                <a:gd name="T46" fmla="*/ 16 w 127"/>
                <a:gd name="T47" fmla="*/ 116 h 147"/>
                <a:gd name="T48" fmla="*/ 52 w 127"/>
                <a:gd name="T49" fmla="*/ 141 h 147"/>
                <a:gd name="T50" fmla="*/ 65 w 127"/>
                <a:gd name="T51" fmla="*/ 143 h 147"/>
                <a:gd name="T52" fmla="*/ 121 w 127"/>
                <a:gd name="T53" fmla="*/ 97 h 147"/>
                <a:gd name="T54" fmla="*/ 104 w 127"/>
                <a:gd name="T55" fmla="*/ 42 h 147"/>
                <a:gd name="T56" fmla="*/ 98 w 127"/>
                <a:gd name="T57" fmla="*/ 23 h 147"/>
                <a:gd name="T58" fmla="*/ 100 w 127"/>
                <a:gd name="T59" fmla="*/ 13 h 147"/>
                <a:gd name="T60" fmla="*/ 61 w 127"/>
                <a:gd name="T61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47">
                  <a:moveTo>
                    <a:pt x="65" y="147"/>
                  </a:moveTo>
                  <a:cubicBezTo>
                    <a:pt x="65" y="147"/>
                    <a:pt x="65" y="147"/>
                    <a:pt x="65" y="147"/>
                  </a:cubicBezTo>
                  <a:cubicBezTo>
                    <a:pt x="60" y="147"/>
                    <a:pt x="56" y="146"/>
                    <a:pt x="51" y="145"/>
                  </a:cubicBezTo>
                  <a:cubicBezTo>
                    <a:pt x="35" y="142"/>
                    <a:pt x="21" y="132"/>
                    <a:pt x="12" y="118"/>
                  </a:cubicBezTo>
                  <a:cubicBezTo>
                    <a:pt x="3" y="104"/>
                    <a:pt x="0" y="88"/>
                    <a:pt x="4" y="72"/>
                  </a:cubicBezTo>
                  <a:cubicBezTo>
                    <a:pt x="6" y="61"/>
                    <a:pt x="11" y="51"/>
                    <a:pt x="18" y="43"/>
                  </a:cubicBezTo>
                  <a:cubicBezTo>
                    <a:pt x="25" y="35"/>
                    <a:pt x="34" y="30"/>
                    <a:pt x="44" y="26"/>
                  </a:cubicBezTo>
                  <a:cubicBezTo>
                    <a:pt x="50" y="24"/>
                    <a:pt x="54" y="19"/>
                    <a:pt x="55" y="1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0"/>
                    <a:pt x="105" y="11"/>
                    <a:pt x="105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1" y="29"/>
                    <a:pt x="103" y="36"/>
                    <a:pt x="107" y="40"/>
                  </a:cubicBezTo>
                  <a:cubicBezTo>
                    <a:pt x="115" y="47"/>
                    <a:pt x="120" y="56"/>
                    <a:pt x="124" y="66"/>
                  </a:cubicBezTo>
                  <a:cubicBezTo>
                    <a:pt x="127" y="76"/>
                    <a:pt x="127" y="87"/>
                    <a:pt x="125" y="98"/>
                  </a:cubicBezTo>
                  <a:cubicBezTo>
                    <a:pt x="122" y="112"/>
                    <a:pt x="114" y="124"/>
                    <a:pt x="103" y="133"/>
                  </a:cubicBezTo>
                  <a:cubicBezTo>
                    <a:pt x="92" y="142"/>
                    <a:pt x="78" y="147"/>
                    <a:pt x="65" y="147"/>
                  </a:cubicBezTo>
                  <a:close/>
                  <a:moveTo>
                    <a:pt x="61" y="5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58" y="22"/>
                    <a:pt x="52" y="27"/>
                    <a:pt x="45" y="30"/>
                  </a:cubicBezTo>
                  <a:cubicBezTo>
                    <a:pt x="26" y="37"/>
                    <a:pt x="12" y="52"/>
                    <a:pt x="8" y="72"/>
                  </a:cubicBezTo>
                  <a:cubicBezTo>
                    <a:pt x="4" y="88"/>
                    <a:pt x="7" y="103"/>
                    <a:pt x="16" y="116"/>
                  </a:cubicBezTo>
                  <a:cubicBezTo>
                    <a:pt x="24" y="129"/>
                    <a:pt x="37" y="138"/>
                    <a:pt x="52" y="141"/>
                  </a:cubicBezTo>
                  <a:cubicBezTo>
                    <a:pt x="56" y="142"/>
                    <a:pt x="60" y="143"/>
                    <a:pt x="65" y="143"/>
                  </a:cubicBezTo>
                  <a:cubicBezTo>
                    <a:pt x="92" y="143"/>
                    <a:pt x="115" y="124"/>
                    <a:pt x="121" y="97"/>
                  </a:cubicBezTo>
                  <a:cubicBezTo>
                    <a:pt x="126" y="77"/>
                    <a:pt x="119" y="57"/>
                    <a:pt x="104" y="42"/>
                  </a:cubicBezTo>
                  <a:cubicBezTo>
                    <a:pt x="99" y="37"/>
                    <a:pt x="97" y="30"/>
                    <a:pt x="98" y="23"/>
                  </a:cubicBezTo>
                  <a:cubicBezTo>
                    <a:pt x="100" y="13"/>
                    <a:pt x="100" y="13"/>
                    <a:pt x="100" y="13"/>
                  </a:cubicBezTo>
                  <a:lnTo>
                    <a:pt x="61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276"/>
            <p:cNvSpPr/>
            <p:nvPr/>
          </p:nvSpPr>
          <p:spPr bwMode="auto">
            <a:xfrm>
              <a:off x="6778626" y="4716463"/>
              <a:ext cx="395288" cy="269875"/>
            </a:xfrm>
            <a:custGeom>
              <a:avLst/>
              <a:gdLst>
                <a:gd name="T0" fmla="*/ 104 w 105"/>
                <a:gd name="T1" fmla="*/ 21 h 71"/>
                <a:gd name="T2" fmla="*/ 86 w 105"/>
                <a:gd name="T3" fmla="*/ 6 h 71"/>
                <a:gd name="T4" fmla="*/ 54 w 105"/>
                <a:gd name="T5" fmla="*/ 10 h 71"/>
                <a:gd name="T6" fmla="*/ 5 w 105"/>
                <a:gd name="T7" fmla="*/ 0 h 71"/>
                <a:gd name="T8" fmla="*/ 3 w 105"/>
                <a:gd name="T9" fmla="*/ 7 h 71"/>
                <a:gd name="T10" fmla="*/ 10 w 105"/>
                <a:gd name="T11" fmla="*/ 45 h 71"/>
                <a:gd name="T12" fmla="*/ 42 w 105"/>
                <a:gd name="T13" fmla="*/ 68 h 71"/>
                <a:gd name="T14" fmla="*/ 80 w 105"/>
                <a:gd name="T15" fmla="*/ 61 h 71"/>
                <a:gd name="T16" fmla="*/ 103 w 105"/>
                <a:gd name="T17" fmla="*/ 28 h 71"/>
                <a:gd name="T18" fmla="*/ 104 w 105"/>
                <a:gd name="T19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71">
                  <a:moveTo>
                    <a:pt x="104" y="21"/>
                  </a:moveTo>
                  <a:cubicBezTo>
                    <a:pt x="105" y="15"/>
                    <a:pt x="100" y="9"/>
                    <a:pt x="86" y="6"/>
                  </a:cubicBezTo>
                  <a:cubicBezTo>
                    <a:pt x="73" y="3"/>
                    <a:pt x="54" y="10"/>
                    <a:pt x="54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3" y="4"/>
                    <a:pt x="3" y="7"/>
                  </a:cubicBezTo>
                  <a:cubicBezTo>
                    <a:pt x="0" y="20"/>
                    <a:pt x="2" y="34"/>
                    <a:pt x="10" y="45"/>
                  </a:cubicBezTo>
                  <a:cubicBezTo>
                    <a:pt x="17" y="57"/>
                    <a:pt x="28" y="65"/>
                    <a:pt x="42" y="68"/>
                  </a:cubicBezTo>
                  <a:cubicBezTo>
                    <a:pt x="55" y="71"/>
                    <a:pt x="69" y="68"/>
                    <a:pt x="80" y="61"/>
                  </a:cubicBezTo>
                  <a:cubicBezTo>
                    <a:pt x="92" y="53"/>
                    <a:pt x="100" y="42"/>
                    <a:pt x="103" y="28"/>
                  </a:cubicBezTo>
                  <a:cubicBezTo>
                    <a:pt x="103" y="26"/>
                    <a:pt x="104" y="24"/>
                    <a:pt x="104" y="21"/>
                  </a:cubicBez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277"/>
            <p:cNvSpPr>
              <a:spLocks noEditPoints="1"/>
            </p:cNvSpPr>
            <p:nvPr/>
          </p:nvSpPr>
          <p:spPr bwMode="auto">
            <a:xfrm>
              <a:off x="6770688" y="4705351"/>
              <a:ext cx="411163" cy="280988"/>
            </a:xfrm>
            <a:custGeom>
              <a:avLst/>
              <a:gdLst>
                <a:gd name="T0" fmla="*/ 55 w 109"/>
                <a:gd name="T1" fmla="*/ 74 h 74"/>
                <a:gd name="T2" fmla="*/ 55 w 109"/>
                <a:gd name="T3" fmla="*/ 74 h 74"/>
                <a:gd name="T4" fmla="*/ 43 w 109"/>
                <a:gd name="T5" fmla="*/ 73 h 74"/>
                <a:gd name="T6" fmla="*/ 10 w 109"/>
                <a:gd name="T7" fmla="*/ 49 h 74"/>
                <a:gd name="T8" fmla="*/ 3 w 109"/>
                <a:gd name="T9" fmla="*/ 9 h 74"/>
                <a:gd name="T10" fmla="*/ 5 w 109"/>
                <a:gd name="T11" fmla="*/ 2 h 74"/>
                <a:gd name="T12" fmla="*/ 7 w 109"/>
                <a:gd name="T13" fmla="*/ 1 h 74"/>
                <a:gd name="T14" fmla="*/ 56 w 109"/>
                <a:gd name="T15" fmla="*/ 11 h 74"/>
                <a:gd name="T16" fmla="*/ 81 w 109"/>
                <a:gd name="T17" fmla="*/ 6 h 74"/>
                <a:gd name="T18" fmla="*/ 89 w 109"/>
                <a:gd name="T19" fmla="*/ 7 h 74"/>
                <a:gd name="T20" fmla="*/ 108 w 109"/>
                <a:gd name="T21" fmla="*/ 24 h 74"/>
                <a:gd name="T22" fmla="*/ 107 w 109"/>
                <a:gd name="T23" fmla="*/ 32 h 74"/>
                <a:gd name="T24" fmla="*/ 84 w 109"/>
                <a:gd name="T25" fmla="*/ 65 h 74"/>
                <a:gd name="T26" fmla="*/ 55 w 109"/>
                <a:gd name="T27" fmla="*/ 74 h 74"/>
                <a:gd name="T28" fmla="*/ 8 w 109"/>
                <a:gd name="T29" fmla="*/ 5 h 74"/>
                <a:gd name="T30" fmla="*/ 7 w 109"/>
                <a:gd name="T31" fmla="*/ 10 h 74"/>
                <a:gd name="T32" fmla="*/ 13 w 109"/>
                <a:gd name="T33" fmla="*/ 47 h 74"/>
                <a:gd name="T34" fmla="*/ 44 w 109"/>
                <a:gd name="T35" fmla="*/ 69 h 74"/>
                <a:gd name="T36" fmla="*/ 55 w 109"/>
                <a:gd name="T37" fmla="*/ 70 h 74"/>
                <a:gd name="T38" fmla="*/ 55 w 109"/>
                <a:gd name="T39" fmla="*/ 70 h 74"/>
                <a:gd name="T40" fmla="*/ 81 w 109"/>
                <a:gd name="T41" fmla="*/ 62 h 74"/>
                <a:gd name="T42" fmla="*/ 103 w 109"/>
                <a:gd name="T43" fmla="*/ 31 h 74"/>
                <a:gd name="T44" fmla="*/ 104 w 109"/>
                <a:gd name="T45" fmla="*/ 24 h 74"/>
                <a:gd name="T46" fmla="*/ 104 w 109"/>
                <a:gd name="T47" fmla="*/ 24 h 74"/>
                <a:gd name="T48" fmla="*/ 88 w 109"/>
                <a:gd name="T49" fmla="*/ 11 h 74"/>
                <a:gd name="T50" fmla="*/ 81 w 109"/>
                <a:gd name="T51" fmla="*/ 10 h 74"/>
                <a:gd name="T52" fmla="*/ 57 w 109"/>
                <a:gd name="T53" fmla="*/ 15 h 74"/>
                <a:gd name="T54" fmla="*/ 56 w 109"/>
                <a:gd name="T55" fmla="*/ 15 h 74"/>
                <a:gd name="T56" fmla="*/ 8 w 109"/>
                <a:gd name="T5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74">
                  <a:moveTo>
                    <a:pt x="55" y="74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1" y="74"/>
                    <a:pt x="47" y="74"/>
                    <a:pt x="43" y="73"/>
                  </a:cubicBezTo>
                  <a:cubicBezTo>
                    <a:pt x="30" y="70"/>
                    <a:pt x="18" y="61"/>
                    <a:pt x="10" y="49"/>
                  </a:cubicBezTo>
                  <a:cubicBezTo>
                    <a:pt x="2" y="38"/>
                    <a:pt x="0" y="23"/>
                    <a:pt x="3" y="9"/>
                  </a:cubicBezTo>
                  <a:cubicBezTo>
                    <a:pt x="3" y="7"/>
                    <a:pt x="4" y="4"/>
                    <a:pt x="5" y="2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10"/>
                    <a:pt x="70" y="6"/>
                    <a:pt x="81" y="6"/>
                  </a:cubicBezTo>
                  <a:cubicBezTo>
                    <a:pt x="84" y="6"/>
                    <a:pt x="86" y="6"/>
                    <a:pt x="89" y="7"/>
                  </a:cubicBezTo>
                  <a:cubicBezTo>
                    <a:pt x="109" y="11"/>
                    <a:pt x="108" y="21"/>
                    <a:pt x="108" y="24"/>
                  </a:cubicBezTo>
                  <a:cubicBezTo>
                    <a:pt x="108" y="27"/>
                    <a:pt x="107" y="29"/>
                    <a:pt x="107" y="32"/>
                  </a:cubicBezTo>
                  <a:cubicBezTo>
                    <a:pt x="104" y="46"/>
                    <a:pt x="96" y="58"/>
                    <a:pt x="84" y="65"/>
                  </a:cubicBezTo>
                  <a:cubicBezTo>
                    <a:pt x="75" y="71"/>
                    <a:pt x="65" y="74"/>
                    <a:pt x="55" y="74"/>
                  </a:cubicBezTo>
                  <a:close/>
                  <a:moveTo>
                    <a:pt x="8" y="5"/>
                  </a:moveTo>
                  <a:cubicBezTo>
                    <a:pt x="7" y="7"/>
                    <a:pt x="7" y="8"/>
                    <a:pt x="7" y="10"/>
                  </a:cubicBezTo>
                  <a:cubicBezTo>
                    <a:pt x="4" y="23"/>
                    <a:pt x="6" y="36"/>
                    <a:pt x="13" y="47"/>
                  </a:cubicBezTo>
                  <a:cubicBezTo>
                    <a:pt x="20" y="58"/>
                    <a:pt x="31" y="66"/>
                    <a:pt x="44" y="69"/>
                  </a:cubicBezTo>
                  <a:cubicBezTo>
                    <a:pt x="48" y="70"/>
                    <a:pt x="51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4" y="70"/>
                    <a:pt x="73" y="67"/>
                    <a:pt x="81" y="62"/>
                  </a:cubicBezTo>
                  <a:cubicBezTo>
                    <a:pt x="92" y="55"/>
                    <a:pt x="100" y="44"/>
                    <a:pt x="103" y="31"/>
                  </a:cubicBezTo>
                  <a:cubicBezTo>
                    <a:pt x="103" y="29"/>
                    <a:pt x="104" y="26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5" y="18"/>
                    <a:pt x="99" y="13"/>
                    <a:pt x="88" y="11"/>
                  </a:cubicBezTo>
                  <a:cubicBezTo>
                    <a:pt x="86" y="10"/>
                    <a:pt x="84" y="10"/>
                    <a:pt x="81" y="10"/>
                  </a:cubicBezTo>
                  <a:cubicBezTo>
                    <a:pt x="69" y="10"/>
                    <a:pt x="57" y="1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278"/>
            <p:cNvSpPr/>
            <p:nvPr/>
          </p:nvSpPr>
          <p:spPr bwMode="auto">
            <a:xfrm>
              <a:off x="6883401" y="4738688"/>
              <a:ext cx="290513" cy="247650"/>
            </a:xfrm>
            <a:custGeom>
              <a:avLst/>
              <a:gdLst>
                <a:gd name="T0" fmla="*/ 58 w 77"/>
                <a:gd name="T1" fmla="*/ 0 h 65"/>
                <a:gd name="T2" fmla="*/ 58 w 77"/>
                <a:gd name="T3" fmla="*/ 0 h 65"/>
                <a:gd name="T4" fmla="*/ 63 w 77"/>
                <a:gd name="T5" fmla="*/ 10 h 65"/>
                <a:gd name="T6" fmla="*/ 62 w 77"/>
                <a:gd name="T7" fmla="*/ 17 h 65"/>
                <a:gd name="T8" fmla="*/ 39 w 77"/>
                <a:gd name="T9" fmla="*/ 50 h 65"/>
                <a:gd name="T10" fmla="*/ 1 w 77"/>
                <a:gd name="T11" fmla="*/ 57 h 65"/>
                <a:gd name="T12" fmla="*/ 0 w 77"/>
                <a:gd name="T13" fmla="*/ 56 h 65"/>
                <a:gd name="T14" fmla="*/ 14 w 77"/>
                <a:gd name="T15" fmla="*/ 62 h 65"/>
                <a:gd name="T16" fmla="*/ 52 w 77"/>
                <a:gd name="T17" fmla="*/ 55 h 65"/>
                <a:gd name="T18" fmla="*/ 75 w 77"/>
                <a:gd name="T19" fmla="*/ 22 h 65"/>
                <a:gd name="T20" fmla="*/ 76 w 77"/>
                <a:gd name="T21" fmla="*/ 15 h 65"/>
                <a:gd name="T22" fmla="*/ 58 w 77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5"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2" y="3"/>
                    <a:pt x="64" y="6"/>
                    <a:pt x="63" y="10"/>
                  </a:cubicBezTo>
                  <a:cubicBezTo>
                    <a:pt x="63" y="12"/>
                    <a:pt x="62" y="15"/>
                    <a:pt x="62" y="17"/>
                  </a:cubicBezTo>
                  <a:cubicBezTo>
                    <a:pt x="59" y="31"/>
                    <a:pt x="51" y="42"/>
                    <a:pt x="39" y="50"/>
                  </a:cubicBezTo>
                  <a:cubicBezTo>
                    <a:pt x="28" y="57"/>
                    <a:pt x="14" y="60"/>
                    <a:pt x="1" y="57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4" y="59"/>
                    <a:pt x="9" y="61"/>
                    <a:pt x="14" y="62"/>
                  </a:cubicBezTo>
                  <a:cubicBezTo>
                    <a:pt x="27" y="65"/>
                    <a:pt x="41" y="62"/>
                    <a:pt x="52" y="55"/>
                  </a:cubicBezTo>
                  <a:cubicBezTo>
                    <a:pt x="64" y="47"/>
                    <a:pt x="72" y="36"/>
                    <a:pt x="75" y="22"/>
                  </a:cubicBezTo>
                  <a:cubicBezTo>
                    <a:pt x="75" y="20"/>
                    <a:pt x="76" y="18"/>
                    <a:pt x="76" y="15"/>
                  </a:cubicBezTo>
                  <a:cubicBezTo>
                    <a:pt x="77" y="9"/>
                    <a:pt x="72" y="3"/>
                    <a:pt x="58" y="0"/>
                  </a:cubicBez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279"/>
            <p:cNvSpPr>
              <a:spLocks noEditPoints="1"/>
            </p:cNvSpPr>
            <p:nvPr/>
          </p:nvSpPr>
          <p:spPr bwMode="auto">
            <a:xfrm>
              <a:off x="6770688" y="4705351"/>
              <a:ext cx="411163" cy="280988"/>
            </a:xfrm>
            <a:custGeom>
              <a:avLst/>
              <a:gdLst>
                <a:gd name="T0" fmla="*/ 55 w 109"/>
                <a:gd name="T1" fmla="*/ 74 h 74"/>
                <a:gd name="T2" fmla="*/ 55 w 109"/>
                <a:gd name="T3" fmla="*/ 74 h 74"/>
                <a:gd name="T4" fmla="*/ 43 w 109"/>
                <a:gd name="T5" fmla="*/ 73 h 74"/>
                <a:gd name="T6" fmla="*/ 10 w 109"/>
                <a:gd name="T7" fmla="*/ 49 h 74"/>
                <a:gd name="T8" fmla="*/ 3 w 109"/>
                <a:gd name="T9" fmla="*/ 9 h 74"/>
                <a:gd name="T10" fmla="*/ 5 w 109"/>
                <a:gd name="T11" fmla="*/ 2 h 74"/>
                <a:gd name="T12" fmla="*/ 7 w 109"/>
                <a:gd name="T13" fmla="*/ 1 h 74"/>
                <a:gd name="T14" fmla="*/ 56 w 109"/>
                <a:gd name="T15" fmla="*/ 11 h 74"/>
                <a:gd name="T16" fmla="*/ 81 w 109"/>
                <a:gd name="T17" fmla="*/ 6 h 74"/>
                <a:gd name="T18" fmla="*/ 89 w 109"/>
                <a:gd name="T19" fmla="*/ 7 h 74"/>
                <a:gd name="T20" fmla="*/ 108 w 109"/>
                <a:gd name="T21" fmla="*/ 24 h 74"/>
                <a:gd name="T22" fmla="*/ 107 w 109"/>
                <a:gd name="T23" fmla="*/ 32 h 74"/>
                <a:gd name="T24" fmla="*/ 84 w 109"/>
                <a:gd name="T25" fmla="*/ 65 h 74"/>
                <a:gd name="T26" fmla="*/ 55 w 109"/>
                <a:gd name="T27" fmla="*/ 74 h 74"/>
                <a:gd name="T28" fmla="*/ 8 w 109"/>
                <a:gd name="T29" fmla="*/ 5 h 74"/>
                <a:gd name="T30" fmla="*/ 7 w 109"/>
                <a:gd name="T31" fmla="*/ 10 h 74"/>
                <a:gd name="T32" fmla="*/ 13 w 109"/>
                <a:gd name="T33" fmla="*/ 47 h 74"/>
                <a:gd name="T34" fmla="*/ 44 w 109"/>
                <a:gd name="T35" fmla="*/ 69 h 74"/>
                <a:gd name="T36" fmla="*/ 55 w 109"/>
                <a:gd name="T37" fmla="*/ 70 h 74"/>
                <a:gd name="T38" fmla="*/ 55 w 109"/>
                <a:gd name="T39" fmla="*/ 70 h 74"/>
                <a:gd name="T40" fmla="*/ 81 w 109"/>
                <a:gd name="T41" fmla="*/ 62 h 74"/>
                <a:gd name="T42" fmla="*/ 103 w 109"/>
                <a:gd name="T43" fmla="*/ 31 h 74"/>
                <a:gd name="T44" fmla="*/ 104 w 109"/>
                <a:gd name="T45" fmla="*/ 24 h 74"/>
                <a:gd name="T46" fmla="*/ 104 w 109"/>
                <a:gd name="T47" fmla="*/ 24 h 74"/>
                <a:gd name="T48" fmla="*/ 88 w 109"/>
                <a:gd name="T49" fmla="*/ 11 h 74"/>
                <a:gd name="T50" fmla="*/ 81 w 109"/>
                <a:gd name="T51" fmla="*/ 10 h 74"/>
                <a:gd name="T52" fmla="*/ 57 w 109"/>
                <a:gd name="T53" fmla="*/ 15 h 74"/>
                <a:gd name="T54" fmla="*/ 56 w 109"/>
                <a:gd name="T55" fmla="*/ 15 h 74"/>
                <a:gd name="T56" fmla="*/ 8 w 109"/>
                <a:gd name="T5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74">
                  <a:moveTo>
                    <a:pt x="55" y="74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1" y="74"/>
                    <a:pt x="47" y="74"/>
                    <a:pt x="43" y="73"/>
                  </a:cubicBezTo>
                  <a:cubicBezTo>
                    <a:pt x="30" y="70"/>
                    <a:pt x="18" y="61"/>
                    <a:pt x="10" y="49"/>
                  </a:cubicBezTo>
                  <a:cubicBezTo>
                    <a:pt x="2" y="38"/>
                    <a:pt x="0" y="23"/>
                    <a:pt x="3" y="9"/>
                  </a:cubicBezTo>
                  <a:cubicBezTo>
                    <a:pt x="3" y="7"/>
                    <a:pt x="4" y="4"/>
                    <a:pt x="5" y="2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10"/>
                    <a:pt x="70" y="6"/>
                    <a:pt x="81" y="6"/>
                  </a:cubicBezTo>
                  <a:cubicBezTo>
                    <a:pt x="84" y="6"/>
                    <a:pt x="86" y="6"/>
                    <a:pt x="89" y="7"/>
                  </a:cubicBezTo>
                  <a:cubicBezTo>
                    <a:pt x="109" y="11"/>
                    <a:pt x="108" y="21"/>
                    <a:pt x="108" y="24"/>
                  </a:cubicBezTo>
                  <a:cubicBezTo>
                    <a:pt x="108" y="27"/>
                    <a:pt x="107" y="29"/>
                    <a:pt x="107" y="32"/>
                  </a:cubicBezTo>
                  <a:cubicBezTo>
                    <a:pt x="104" y="46"/>
                    <a:pt x="96" y="58"/>
                    <a:pt x="84" y="65"/>
                  </a:cubicBezTo>
                  <a:cubicBezTo>
                    <a:pt x="75" y="71"/>
                    <a:pt x="65" y="74"/>
                    <a:pt x="55" y="74"/>
                  </a:cubicBezTo>
                  <a:close/>
                  <a:moveTo>
                    <a:pt x="8" y="5"/>
                  </a:moveTo>
                  <a:cubicBezTo>
                    <a:pt x="7" y="7"/>
                    <a:pt x="7" y="8"/>
                    <a:pt x="7" y="10"/>
                  </a:cubicBezTo>
                  <a:cubicBezTo>
                    <a:pt x="4" y="23"/>
                    <a:pt x="6" y="36"/>
                    <a:pt x="13" y="47"/>
                  </a:cubicBezTo>
                  <a:cubicBezTo>
                    <a:pt x="20" y="58"/>
                    <a:pt x="31" y="66"/>
                    <a:pt x="44" y="69"/>
                  </a:cubicBezTo>
                  <a:cubicBezTo>
                    <a:pt x="48" y="70"/>
                    <a:pt x="51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4" y="70"/>
                    <a:pt x="73" y="67"/>
                    <a:pt x="81" y="62"/>
                  </a:cubicBezTo>
                  <a:cubicBezTo>
                    <a:pt x="92" y="55"/>
                    <a:pt x="100" y="44"/>
                    <a:pt x="103" y="31"/>
                  </a:cubicBezTo>
                  <a:cubicBezTo>
                    <a:pt x="103" y="29"/>
                    <a:pt x="104" y="26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5" y="18"/>
                    <a:pt x="99" y="13"/>
                    <a:pt x="88" y="11"/>
                  </a:cubicBezTo>
                  <a:cubicBezTo>
                    <a:pt x="86" y="10"/>
                    <a:pt x="84" y="10"/>
                    <a:pt x="81" y="10"/>
                  </a:cubicBezTo>
                  <a:cubicBezTo>
                    <a:pt x="69" y="10"/>
                    <a:pt x="57" y="1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280"/>
            <p:cNvSpPr/>
            <p:nvPr/>
          </p:nvSpPr>
          <p:spPr bwMode="auto">
            <a:xfrm>
              <a:off x="7067551" y="4811713"/>
              <a:ext cx="60325" cy="60325"/>
            </a:xfrm>
            <a:custGeom>
              <a:avLst/>
              <a:gdLst>
                <a:gd name="T0" fmla="*/ 15 w 16"/>
                <a:gd name="T1" fmla="*/ 10 h 16"/>
                <a:gd name="T2" fmla="*/ 6 w 16"/>
                <a:gd name="T3" fmla="*/ 15 h 16"/>
                <a:gd name="T4" fmla="*/ 1 w 16"/>
                <a:gd name="T5" fmla="*/ 7 h 16"/>
                <a:gd name="T6" fmla="*/ 9 w 16"/>
                <a:gd name="T7" fmla="*/ 1 h 16"/>
                <a:gd name="T8" fmla="*/ 15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10"/>
                  </a:moveTo>
                  <a:cubicBezTo>
                    <a:pt x="14" y="13"/>
                    <a:pt x="10" y="16"/>
                    <a:pt x="6" y="15"/>
                  </a:cubicBezTo>
                  <a:cubicBezTo>
                    <a:pt x="3" y="14"/>
                    <a:pt x="0" y="10"/>
                    <a:pt x="1" y="7"/>
                  </a:cubicBezTo>
                  <a:cubicBezTo>
                    <a:pt x="2" y="3"/>
                    <a:pt x="6" y="0"/>
                    <a:pt x="9" y="1"/>
                  </a:cubicBezTo>
                  <a:cubicBezTo>
                    <a:pt x="13" y="2"/>
                    <a:pt x="16" y="6"/>
                    <a:pt x="1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281"/>
            <p:cNvSpPr>
              <a:spLocks noEditPoints="1"/>
            </p:cNvSpPr>
            <p:nvPr/>
          </p:nvSpPr>
          <p:spPr bwMode="auto">
            <a:xfrm>
              <a:off x="7064376" y="4808538"/>
              <a:ext cx="68263" cy="68263"/>
            </a:xfrm>
            <a:custGeom>
              <a:avLst/>
              <a:gdLst>
                <a:gd name="T0" fmla="*/ 9 w 18"/>
                <a:gd name="T1" fmla="*/ 18 h 18"/>
                <a:gd name="T2" fmla="*/ 7 w 18"/>
                <a:gd name="T3" fmla="*/ 18 h 18"/>
                <a:gd name="T4" fmla="*/ 1 w 18"/>
                <a:gd name="T5" fmla="*/ 14 h 18"/>
                <a:gd name="T6" fmla="*/ 0 w 18"/>
                <a:gd name="T7" fmla="*/ 7 h 18"/>
                <a:gd name="T8" fmla="*/ 9 w 18"/>
                <a:gd name="T9" fmla="*/ 0 h 18"/>
                <a:gd name="T10" fmla="*/ 11 w 18"/>
                <a:gd name="T11" fmla="*/ 0 h 18"/>
                <a:gd name="T12" fmla="*/ 17 w 18"/>
                <a:gd name="T13" fmla="*/ 4 h 18"/>
                <a:gd name="T14" fmla="*/ 18 w 18"/>
                <a:gd name="T15" fmla="*/ 11 h 18"/>
                <a:gd name="T16" fmla="*/ 9 w 18"/>
                <a:gd name="T17" fmla="*/ 18 h 18"/>
                <a:gd name="T18" fmla="*/ 9 w 18"/>
                <a:gd name="T19" fmla="*/ 4 h 18"/>
                <a:gd name="T20" fmla="*/ 4 w 18"/>
                <a:gd name="T21" fmla="*/ 8 h 18"/>
                <a:gd name="T22" fmla="*/ 5 w 18"/>
                <a:gd name="T23" fmla="*/ 12 h 18"/>
                <a:gd name="T24" fmla="*/ 8 w 18"/>
                <a:gd name="T25" fmla="*/ 14 h 18"/>
                <a:gd name="T26" fmla="*/ 9 w 18"/>
                <a:gd name="T27" fmla="*/ 14 h 18"/>
                <a:gd name="T28" fmla="*/ 14 w 18"/>
                <a:gd name="T29" fmla="*/ 10 h 18"/>
                <a:gd name="T30" fmla="*/ 13 w 18"/>
                <a:gd name="T31" fmla="*/ 6 h 18"/>
                <a:gd name="T32" fmla="*/ 10 w 18"/>
                <a:gd name="T33" fmla="*/ 4 h 18"/>
                <a:gd name="T34" fmla="*/ 9 w 18"/>
                <a:gd name="T3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8" y="18"/>
                    <a:pt x="8" y="18"/>
                    <a:pt x="7" y="18"/>
                  </a:cubicBezTo>
                  <a:cubicBezTo>
                    <a:pt x="5" y="17"/>
                    <a:pt x="3" y="16"/>
                    <a:pt x="1" y="14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8" y="6"/>
                    <a:pt x="18" y="9"/>
                    <a:pt x="18" y="11"/>
                  </a:cubicBezTo>
                  <a:cubicBezTo>
                    <a:pt x="17" y="15"/>
                    <a:pt x="13" y="18"/>
                    <a:pt x="9" y="18"/>
                  </a:cubicBezTo>
                  <a:close/>
                  <a:moveTo>
                    <a:pt x="9" y="4"/>
                  </a:moveTo>
                  <a:cubicBezTo>
                    <a:pt x="7" y="4"/>
                    <a:pt x="4" y="6"/>
                    <a:pt x="4" y="8"/>
                  </a:cubicBezTo>
                  <a:cubicBezTo>
                    <a:pt x="4" y="9"/>
                    <a:pt x="4" y="11"/>
                    <a:pt x="5" y="12"/>
                  </a:cubicBezTo>
                  <a:cubicBezTo>
                    <a:pt x="5" y="13"/>
                    <a:pt x="7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4"/>
                    <a:pt x="13" y="12"/>
                    <a:pt x="14" y="10"/>
                  </a:cubicBezTo>
                  <a:cubicBezTo>
                    <a:pt x="14" y="9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282"/>
            <p:cNvSpPr/>
            <p:nvPr/>
          </p:nvSpPr>
          <p:spPr bwMode="auto">
            <a:xfrm>
              <a:off x="6973888" y="4838701"/>
              <a:ext cx="57150" cy="57150"/>
            </a:xfrm>
            <a:custGeom>
              <a:avLst/>
              <a:gdLst>
                <a:gd name="T0" fmla="*/ 14 w 15"/>
                <a:gd name="T1" fmla="*/ 9 h 15"/>
                <a:gd name="T2" fmla="*/ 6 w 15"/>
                <a:gd name="T3" fmla="*/ 14 h 15"/>
                <a:gd name="T4" fmla="*/ 1 w 15"/>
                <a:gd name="T5" fmla="*/ 6 h 15"/>
                <a:gd name="T6" fmla="*/ 9 w 15"/>
                <a:gd name="T7" fmla="*/ 0 h 15"/>
                <a:gd name="T8" fmla="*/ 14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9"/>
                  </a:moveTo>
                  <a:cubicBezTo>
                    <a:pt x="14" y="13"/>
                    <a:pt x="10" y="15"/>
                    <a:pt x="6" y="14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2"/>
                    <a:pt x="5" y="0"/>
                    <a:pt x="9" y="0"/>
                  </a:cubicBezTo>
                  <a:cubicBezTo>
                    <a:pt x="13" y="1"/>
                    <a:pt x="15" y="5"/>
                    <a:pt x="1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283"/>
            <p:cNvSpPr>
              <a:spLocks noEditPoints="1"/>
            </p:cNvSpPr>
            <p:nvPr/>
          </p:nvSpPr>
          <p:spPr bwMode="auto">
            <a:xfrm>
              <a:off x="6965951" y="4830763"/>
              <a:ext cx="71438" cy="68263"/>
            </a:xfrm>
            <a:custGeom>
              <a:avLst/>
              <a:gdLst>
                <a:gd name="T0" fmla="*/ 9 w 19"/>
                <a:gd name="T1" fmla="*/ 18 h 18"/>
                <a:gd name="T2" fmla="*/ 8 w 19"/>
                <a:gd name="T3" fmla="*/ 18 h 18"/>
                <a:gd name="T4" fmla="*/ 2 w 19"/>
                <a:gd name="T5" fmla="*/ 14 h 18"/>
                <a:gd name="T6" fmla="*/ 1 w 19"/>
                <a:gd name="T7" fmla="*/ 7 h 18"/>
                <a:gd name="T8" fmla="*/ 9 w 19"/>
                <a:gd name="T9" fmla="*/ 0 h 18"/>
                <a:gd name="T10" fmla="*/ 11 w 19"/>
                <a:gd name="T11" fmla="*/ 1 h 18"/>
                <a:gd name="T12" fmla="*/ 17 w 19"/>
                <a:gd name="T13" fmla="*/ 4 h 18"/>
                <a:gd name="T14" fmla="*/ 18 w 19"/>
                <a:gd name="T15" fmla="*/ 11 h 18"/>
                <a:gd name="T16" fmla="*/ 9 w 19"/>
                <a:gd name="T17" fmla="*/ 18 h 18"/>
                <a:gd name="T18" fmla="*/ 9 w 19"/>
                <a:gd name="T19" fmla="*/ 4 h 18"/>
                <a:gd name="T20" fmla="*/ 4 w 19"/>
                <a:gd name="T21" fmla="*/ 8 h 18"/>
                <a:gd name="T22" fmla="*/ 5 w 19"/>
                <a:gd name="T23" fmla="*/ 12 h 18"/>
                <a:gd name="T24" fmla="*/ 8 w 19"/>
                <a:gd name="T25" fmla="*/ 14 h 18"/>
                <a:gd name="T26" fmla="*/ 9 w 19"/>
                <a:gd name="T27" fmla="*/ 14 h 18"/>
                <a:gd name="T28" fmla="*/ 14 w 19"/>
                <a:gd name="T29" fmla="*/ 10 h 18"/>
                <a:gd name="T30" fmla="*/ 14 w 19"/>
                <a:gd name="T31" fmla="*/ 7 h 18"/>
                <a:gd name="T32" fmla="*/ 11 w 19"/>
                <a:gd name="T33" fmla="*/ 4 h 18"/>
                <a:gd name="T34" fmla="*/ 9 w 19"/>
                <a:gd name="T3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5" y="18"/>
                    <a:pt x="3" y="16"/>
                    <a:pt x="2" y="14"/>
                  </a:cubicBezTo>
                  <a:cubicBezTo>
                    <a:pt x="0" y="12"/>
                    <a:pt x="0" y="10"/>
                    <a:pt x="1" y="7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4" y="1"/>
                    <a:pt x="16" y="2"/>
                    <a:pt x="17" y="4"/>
                  </a:cubicBezTo>
                  <a:cubicBezTo>
                    <a:pt x="18" y="7"/>
                    <a:pt x="19" y="9"/>
                    <a:pt x="18" y="11"/>
                  </a:cubicBezTo>
                  <a:cubicBezTo>
                    <a:pt x="17" y="15"/>
                    <a:pt x="14" y="18"/>
                    <a:pt x="9" y="18"/>
                  </a:cubicBezTo>
                  <a:close/>
                  <a:moveTo>
                    <a:pt x="9" y="4"/>
                  </a:moveTo>
                  <a:cubicBezTo>
                    <a:pt x="7" y="4"/>
                    <a:pt x="5" y="6"/>
                    <a:pt x="4" y="8"/>
                  </a:cubicBezTo>
                  <a:cubicBezTo>
                    <a:pt x="4" y="10"/>
                    <a:pt x="4" y="11"/>
                    <a:pt x="5" y="12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4" y="13"/>
                    <a:pt x="14" y="10"/>
                  </a:cubicBezTo>
                  <a:cubicBezTo>
                    <a:pt x="15" y="9"/>
                    <a:pt x="14" y="8"/>
                    <a:pt x="14" y="7"/>
                  </a:cubicBezTo>
                  <a:cubicBezTo>
                    <a:pt x="13" y="6"/>
                    <a:pt x="12" y="5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284"/>
            <p:cNvSpPr/>
            <p:nvPr/>
          </p:nvSpPr>
          <p:spPr bwMode="auto">
            <a:xfrm>
              <a:off x="6880226" y="4808538"/>
              <a:ext cx="41275" cy="41275"/>
            </a:xfrm>
            <a:custGeom>
              <a:avLst/>
              <a:gdLst>
                <a:gd name="T0" fmla="*/ 10 w 11"/>
                <a:gd name="T1" fmla="*/ 6 h 11"/>
                <a:gd name="T2" fmla="*/ 4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9"/>
                    <a:pt x="7" y="11"/>
                    <a:pt x="4" y="10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9" y="1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285"/>
            <p:cNvSpPr>
              <a:spLocks noEditPoints="1"/>
            </p:cNvSpPr>
            <p:nvPr/>
          </p:nvSpPr>
          <p:spPr bwMode="auto">
            <a:xfrm>
              <a:off x="6872288" y="4800601"/>
              <a:ext cx="57150" cy="52388"/>
            </a:xfrm>
            <a:custGeom>
              <a:avLst/>
              <a:gdLst>
                <a:gd name="T0" fmla="*/ 7 w 15"/>
                <a:gd name="T1" fmla="*/ 14 h 14"/>
                <a:gd name="T2" fmla="*/ 6 w 15"/>
                <a:gd name="T3" fmla="*/ 14 h 14"/>
                <a:gd name="T4" fmla="*/ 0 w 15"/>
                <a:gd name="T5" fmla="*/ 6 h 14"/>
                <a:gd name="T6" fmla="*/ 7 w 15"/>
                <a:gd name="T7" fmla="*/ 0 h 14"/>
                <a:gd name="T8" fmla="*/ 9 w 15"/>
                <a:gd name="T9" fmla="*/ 0 h 14"/>
                <a:gd name="T10" fmla="*/ 13 w 15"/>
                <a:gd name="T11" fmla="*/ 3 h 14"/>
                <a:gd name="T12" fmla="*/ 14 w 15"/>
                <a:gd name="T13" fmla="*/ 9 h 14"/>
                <a:gd name="T14" fmla="*/ 7 w 15"/>
                <a:gd name="T15" fmla="*/ 14 h 14"/>
                <a:gd name="T16" fmla="*/ 7 w 15"/>
                <a:gd name="T17" fmla="*/ 4 h 14"/>
                <a:gd name="T18" fmla="*/ 4 w 15"/>
                <a:gd name="T19" fmla="*/ 7 h 14"/>
                <a:gd name="T20" fmla="*/ 7 w 15"/>
                <a:gd name="T21" fmla="*/ 10 h 14"/>
                <a:gd name="T22" fmla="*/ 7 w 15"/>
                <a:gd name="T23" fmla="*/ 10 h 14"/>
                <a:gd name="T24" fmla="*/ 10 w 15"/>
                <a:gd name="T25" fmla="*/ 8 h 14"/>
                <a:gd name="T26" fmla="*/ 10 w 15"/>
                <a:gd name="T27" fmla="*/ 6 h 14"/>
                <a:gd name="T28" fmla="*/ 8 w 15"/>
                <a:gd name="T29" fmla="*/ 4 h 14"/>
                <a:gd name="T30" fmla="*/ 7 w 15"/>
                <a:gd name="T3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cubicBezTo>
                    <a:pt x="7" y="14"/>
                    <a:pt x="6" y="14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1"/>
                    <a:pt x="12" y="2"/>
                    <a:pt x="13" y="3"/>
                  </a:cubicBezTo>
                  <a:cubicBezTo>
                    <a:pt x="14" y="5"/>
                    <a:pt x="15" y="7"/>
                    <a:pt x="14" y="9"/>
                  </a:cubicBezTo>
                  <a:cubicBezTo>
                    <a:pt x="13" y="12"/>
                    <a:pt x="11" y="14"/>
                    <a:pt x="7" y="14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7"/>
                  </a:cubicBezTo>
                  <a:cubicBezTo>
                    <a:pt x="4" y="8"/>
                    <a:pt x="5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0" y="9"/>
                    <a:pt x="10" y="8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286"/>
            <p:cNvSpPr/>
            <p:nvPr/>
          </p:nvSpPr>
          <p:spPr bwMode="auto">
            <a:xfrm>
              <a:off x="6827838" y="4846638"/>
              <a:ext cx="41275" cy="41275"/>
            </a:xfrm>
            <a:custGeom>
              <a:avLst/>
              <a:gdLst>
                <a:gd name="T0" fmla="*/ 10 w 11"/>
                <a:gd name="T1" fmla="*/ 6 h 11"/>
                <a:gd name="T2" fmla="*/ 4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9" y="9"/>
                    <a:pt x="7" y="11"/>
                    <a:pt x="4" y="10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1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287"/>
            <p:cNvSpPr>
              <a:spLocks noEditPoints="1"/>
            </p:cNvSpPr>
            <p:nvPr/>
          </p:nvSpPr>
          <p:spPr bwMode="auto">
            <a:xfrm>
              <a:off x="6815138" y="4838701"/>
              <a:ext cx="60325" cy="52388"/>
            </a:xfrm>
            <a:custGeom>
              <a:avLst/>
              <a:gdLst>
                <a:gd name="T0" fmla="*/ 8 w 16"/>
                <a:gd name="T1" fmla="*/ 14 h 14"/>
                <a:gd name="T2" fmla="*/ 7 w 16"/>
                <a:gd name="T3" fmla="*/ 14 h 14"/>
                <a:gd name="T4" fmla="*/ 1 w 16"/>
                <a:gd name="T5" fmla="*/ 6 h 14"/>
                <a:gd name="T6" fmla="*/ 8 w 16"/>
                <a:gd name="T7" fmla="*/ 0 h 14"/>
                <a:gd name="T8" fmla="*/ 10 w 16"/>
                <a:gd name="T9" fmla="*/ 0 h 14"/>
                <a:gd name="T10" fmla="*/ 15 w 16"/>
                <a:gd name="T11" fmla="*/ 9 h 14"/>
                <a:gd name="T12" fmla="*/ 8 w 16"/>
                <a:gd name="T13" fmla="*/ 14 h 14"/>
                <a:gd name="T14" fmla="*/ 8 w 16"/>
                <a:gd name="T15" fmla="*/ 4 h 14"/>
                <a:gd name="T16" fmla="*/ 5 w 16"/>
                <a:gd name="T17" fmla="*/ 7 h 14"/>
                <a:gd name="T18" fmla="*/ 7 w 16"/>
                <a:gd name="T19" fmla="*/ 10 h 14"/>
                <a:gd name="T20" fmla="*/ 8 w 16"/>
                <a:gd name="T21" fmla="*/ 10 h 14"/>
                <a:gd name="T22" fmla="*/ 11 w 16"/>
                <a:gd name="T23" fmla="*/ 8 h 14"/>
                <a:gd name="T24" fmla="*/ 9 w 16"/>
                <a:gd name="T25" fmla="*/ 4 h 14"/>
                <a:gd name="T26" fmla="*/ 8 w 16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8" y="14"/>
                  </a:moveTo>
                  <a:cubicBezTo>
                    <a:pt x="8" y="14"/>
                    <a:pt x="7" y="14"/>
                    <a:pt x="7" y="14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3" y="1"/>
                    <a:pt x="16" y="5"/>
                    <a:pt x="15" y="9"/>
                  </a:cubicBezTo>
                  <a:cubicBezTo>
                    <a:pt x="14" y="12"/>
                    <a:pt x="11" y="14"/>
                    <a:pt x="8" y="14"/>
                  </a:cubicBezTo>
                  <a:close/>
                  <a:moveTo>
                    <a:pt x="8" y="4"/>
                  </a:moveTo>
                  <a:cubicBezTo>
                    <a:pt x="7" y="4"/>
                    <a:pt x="5" y="5"/>
                    <a:pt x="5" y="7"/>
                  </a:cubicBezTo>
                  <a:cubicBezTo>
                    <a:pt x="5" y="8"/>
                    <a:pt x="6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6"/>
                    <a:pt x="10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288"/>
            <p:cNvSpPr/>
            <p:nvPr/>
          </p:nvSpPr>
          <p:spPr bwMode="auto">
            <a:xfrm>
              <a:off x="7045326" y="4903788"/>
              <a:ext cx="26988" cy="25400"/>
            </a:xfrm>
            <a:custGeom>
              <a:avLst/>
              <a:gdLst>
                <a:gd name="T0" fmla="*/ 7 w 7"/>
                <a:gd name="T1" fmla="*/ 4 h 7"/>
                <a:gd name="T2" fmla="*/ 3 w 7"/>
                <a:gd name="T3" fmla="*/ 6 h 7"/>
                <a:gd name="T4" fmla="*/ 0 w 7"/>
                <a:gd name="T5" fmla="*/ 2 h 7"/>
                <a:gd name="T6" fmla="*/ 4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6" y="5"/>
                    <a:pt x="4" y="7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289"/>
            <p:cNvSpPr>
              <a:spLocks noEditPoints="1"/>
            </p:cNvSpPr>
            <p:nvPr/>
          </p:nvSpPr>
          <p:spPr bwMode="auto">
            <a:xfrm>
              <a:off x="7037388" y="4895851"/>
              <a:ext cx="42863" cy="38100"/>
            </a:xfrm>
            <a:custGeom>
              <a:avLst/>
              <a:gdLst>
                <a:gd name="T0" fmla="*/ 5 w 11"/>
                <a:gd name="T1" fmla="*/ 10 h 10"/>
                <a:gd name="T2" fmla="*/ 4 w 11"/>
                <a:gd name="T3" fmla="*/ 10 h 10"/>
                <a:gd name="T4" fmla="*/ 0 w 11"/>
                <a:gd name="T5" fmla="*/ 4 h 10"/>
                <a:gd name="T6" fmla="*/ 5 w 11"/>
                <a:gd name="T7" fmla="*/ 0 h 10"/>
                <a:gd name="T8" fmla="*/ 7 w 11"/>
                <a:gd name="T9" fmla="*/ 0 h 10"/>
                <a:gd name="T10" fmla="*/ 10 w 11"/>
                <a:gd name="T11" fmla="*/ 2 h 10"/>
                <a:gd name="T12" fmla="*/ 11 w 11"/>
                <a:gd name="T13" fmla="*/ 6 h 10"/>
                <a:gd name="T14" fmla="*/ 5 w 11"/>
                <a:gd name="T15" fmla="*/ 10 h 10"/>
                <a:gd name="T16" fmla="*/ 5 w 11"/>
                <a:gd name="T17" fmla="*/ 4 h 10"/>
                <a:gd name="T18" fmla="*/ 4 w 11"/>
                <a:gd name="T19" fmla="*/ 5 h 10"/>
                <a:gd name="T20" fmla="*/ 5 w 11"/>
                <a:gd name="T21" fmla="*/ 6 h 10"/>
                <a:gd name="T22" fmla="*/ 7 w 11"/>
                <a:gd name="T23" fmla="*/ 5 h 10"/>
                <a:gd name="T24" fmla="*/ 6 w 11"/>
                <a:gd name="T25" fmla="*/ 4 h 10"/>
                <a:gd name="T26" fmla="*/ 6 w 11"/>
                <a:gd name="T27" fmla="*/ 4 h 10"/>
                <a:gd name="T28" fmla="*/ 5 w 11"/>
                <a:gd name="T2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1" y="5"/>
                    <a:pt x="11" y="6"/>
                  </a:cubicBezTo>
                  <a:cubicBezTo>
                    <a:pt x="10" y="9"/>
                    <a:pt x="8" y="10"/>
                    <a:pt x="5" y="10"/>
                  </a:cubicBezTo>
                  <a:close/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290"/>
            <p:cNvSpPr/>
            <p:nvPr/>
          </p:nvSpPr>
          <p:spPr bwMode="auto">
            <a:xfrm>
              <a:off x="6910388" y="4895851"/>
              <a:ext cx="41275" cy="41275"/>
            </a:xfrm>
            <a:custGeom>
              <a:avLst/>
              <a:gdLst>
                <a:gd name="T0" fmla="*/ 11 w 11"/>
                <a:gd name="T1" fmla="*/ 7 h 11"/>
                <a:gd name="T2" fmla="*/ 5 w 11"/>
                <a:gd name="T3" fmla="*/ 11 h 11"/>
                <a:gd name="T4" fmla="*/ 1 w 11"/>
                <a:gd name="T5" fmla="*/ 5 h 11"/>
                <a:gd name="T6" fmla="*/ 7 w 11"/>
                <a:gd name="T7" fmla="*/ 1 h 11"/>
                <a:gd name="T8" fmla="*/ 1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7"/>
                  </a:moveTo>
                  <a:cubicBezTo>
                    <a:pt x="10" y="10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291"/>
            <p:cNvSpPr>
              <a:spLocks noEditPoints="1"/>
            </p:cNvSpPr>
            <p:nvPr/>
          </p:nvSpPr>
          <p:spPr bwMode="auto">
            <a:xfrm>
              <a:off x="6902451" y="4891088"/>
              <a:ext cx="57150" cy="53975"/>
            </a:xfrm>
            <a:custGeom>
              <a:avLst/>
              <a:gdLst>
                <a:gd name="T0" fmla="*/ 8 w 15"/>
                <a:gd name="T1" fmla="*/ 14 h 14"/>
                <a:gd name="T2" fmla="*/ 6 w 15"/>
                <a:gd name="T3" fmla="*/ 14 h 14"/>
                <a:gd name="T4" fmla="*/ 1 w 15"/>
                <a:gd name="T5" fmla="*/ 5 h 14"/>
                <a:gd name="T6" fmla="*/ 8 w 15"/>
                <a:gd name="T7" fmla="*/ 0 h 14"/>
                <a:gd name="T8" fmla="*/ 9 w 15"/>
                <a:gd name="T9" fmla="*/ 0 h 14"/>
                <a:gd name="T10" fmla="*/ 15 w 15"/>
                <a:gd name="T11" fmla="*/ 8 h 14"/>
                <a:gd name="T12" fmla="*/ 8 w 15"/>
                <a:gd name="T13" fmla="*/ 14 h 14"/>
                <a:gd name="T14" fmla="*/ 8 w 15"/>
                <a:gd name="T15" fmla="*/ 4 h 14"/>
                <a:gd name="T16" fmla="*/ 5 w 15"/>
                <a:gd name="T17" fmla="*/ 6 h 14"/>
                <a:gd name="T18" fmla="*/ 7 w 15"/>
                <a:gd name="T19" fmla="*/ 10 h 14"/>
                <a:gd name="T20" fmla="*/ 8 w 15"/>
                <a:gd name="T21" fmla="*/ 10 h 14"/>
                <a:gd name="T22" fmla="*/ 11 w 15"/>
                <a:gd name="T23" fmla="*/ 8 h 14"/>
                <a:gd name="T24" fmla="*/ 8 w 15"/>
                <a:gd name="T25" fmla="*/ 4 h 14"/>
                <a:gd name="T26" fmla="*/ 8 w 15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7" y="14"/>
                    <a:pt x="7" y="14"/>
                    <a:pt x="6" y="14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3" y="1"/>
                    <a:pt x="15" y="5"/>
                    <a:pt x="15" y="8"/>
                  </a:cubicBezTo>
                  <a:cubicBezTo>
                    <a:pt x="14" y="12"/>
                    <a:pt x="11" y="14"/>
                    <a:pt x="8" y="14"/>
                  </a:cubicBezTo>
                  <a:close/>
                  <a:moveTo>
                    <a:pt x="8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4" y="8"/>
                    <a:pt x="5" y="10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1" y="6"/>
                    <a:pt x="10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292"/>
            <p:cNvSpPr/>
            <p:nvPr/>
          </p:nvSpPr>
          <p:spPr bwMode="auto">
            <a:xfrm>
              <a:off x="6932613" y="4446588"/>
              <a:ext cx="214313" cy="90488"/>
            </a:xfrm>
            <a:custGeom>
              <a:avLst/>
              <a:gdLst>
                <a:gd name="T0" fmla="*/ 27 w 57"/>
                <a:gd name="T1" fmla="*/ 22 h 24"/>
                <a:gd name="T2" fmla="*/ 26 w 57"/>
                <a:gd name="T3" fmla="*/ 22 h 24"/>
                <a:gd name="T4" fmla="*/ 9 w 57"/>
                <a:gd name="T5" fmla="*/ 16 h 24"/>
                <a:gd name="T6" fmla="*/ 1 w 57"/>
                <a:gd name="T7" fmla="*/ 5 h 24"/>
                <a:gd name="T8" fmla="*/ 7 w 57"/>
                <a:gd name="T9" fmla="*/ 1 h 24"/>
                <a:gd name="T10" fmla="*/ 7 w 57"/>
                <a:gd name="T11" fmla="*/ 1 h 24"/>
                <a:gd name="T12" fmla="*/ 11 w 57"/>
                <a:gd name="T13" fmla="*/ 5 h 24"/>
                <a:gd name="T14" fmla="*/ 28 w 57"/>
                <a:gd name="T15" fmla="*/ 11 h 24"/>
                <a:gd name="T16" fmla="*/ 46 w 57"/>
                <a:gd name="T17" fmla="*/ 13 h 24"/>
                <a:gd name="T18" fmla="*/ 52 w 57"/>
                <a:gd name="T19" fmla="*/ 11 h 24"/>
                <a:gd name="T20" fmla="*/ 56 w 57"/>
                <a:gd name="T21" fmla="*/ 17 h 24"/>
                <a:gd name="T22" fmla="*/ 43 w 57"/>
                <a:gd name="T23" fmla="*/ 24 h 24"/>
                <a:gd name="T24" fmla="*/ 27 w 57"/>
                <a:gd name="T2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4">
                  <a:moveTo>
                    <a:pt x="27" y="22"/>
                  </a:moveTo>
                  <a:cubicBezTo>
                    <a:pt x="27" y="22"/>
                    <a:pt x="26" y="22"/>
                    <a:pt x="26" y="22"/>
                  </a:cubicBezTo>
                  <a:cubicBezTo>
                    <a:pt x="20" y="20"/>
                    <a:pt x="14" y="18"/>
                    <a:pt x="9" y="16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1" y="3"/>
                    <a:pt x="11" y="5"/>
                  </a:cubicBezTo>
                  <a:cubicBezTo>
                    <a:pt x="13" y="6"/>
                    <a:pt x="19" y="9"/>
                    <a:pt x="28" y="11"/>
                  </a:cubicBezTo>
                  <a:cubicBezTo>
                    <a:pt x="38" y="13"/>
                    <a:pt x="44" y="13"/>
                    <a:pt x="46" y="13"/>
                  </a:cubicBezTo>
                  <a:cubicBezTo>
                    <a:pt x="48" y="11"/>
                    <a:pt x="50" y="10"/>
                    <a:pt x="52" y="11"/>
                  </a:cubicBezTo>
                  <a:cubicBezTo>
                    <a:pt x="55" y="11"/>
                    <a:pt x="57" y="14"/>
                    <a:pt x="56" y="17"/>
                  </a:cubicBezTo>
                  <a:cubicBezTo>
                    <a:pt x="55" y="21"/>
                    <a:pt x="51" y="24"/>
                    <a:pt x="43" y="24"/>
                  </a:cubicBezTo>
                  <a:cubicBezTo>
                    <a:pt x="39" y="24"/>
                    <a:pt x="33" y="23"/>
                    <a:pt x="27" y="22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293"/>
            <p:cNvSpPr>
              <a:spLocks noEditPoints="1"/>
            </p:cNvSpPr>
            <p:nvPr/>
          </p:nvSpPr>
          <p:spPr bwMode="auto">
            <a:xfrm>
              <a:off x="6924676" y="4441826"/>
              <a:ext cx="230188" cy="103188"/>
            </a:xfrm>
            <a:custGeom>
              <a:avLst/>
              <a:gdLst>
                <a:gd name="T0" fmla="*/ 44 w 61"/>
                <a:gd name="T1" fmla="*/ 27 h 27"/>
                <a:gd name="T2" fmla="*/ 28 w 61"/>
                <a:gd name="T3" fmla="*/ 25 h 27"/>
                <a:gd name="T4" fmla="*/ 28 w 61"/>
                <a:gd name="T5" fmla="*/ 25 h 27"/>
                <a:gd name="T6" fmla="*/ 10 w 61"/>
                <a:gd name="T7" fmla="*/ 19 h 27"/>
                <a:gd name="T8" fmla="*/ 1 w 61"/>
                <a:gd name="T9" fmla="*/ 5 h 27"/>
                <a:gd name="T10" fmla="*/ 8 w 61"/>
                <a:gd name="T11" fmla="*/ 0 h 27"/>
                <a:gd name="T12" fmla="*/ 10 w 61"/>
                <a:gd name="T13" fmla="*/ 0 h 27"/>
                <a:gd name="T14" fmla="*/ 10 w 61"/>
                <a:gd name="T15" fmla="*/ 0 h 27"/>
                <a:gd name="T16" fmla="*/ 15 w 61"/>
                <a:gd name="T17" fmla="*/ 5 h 27"/>
                <a:gd name="T18" fmla="*/ 31 w 61"/>
                <a:gd name="T19" fmla="*/ 10 h 27"/>
                <a:gd name="T20" fmla="*/ 44 w 61"/>
                <a:gd name="T21" fmla="*/ 12 h 27"/>
                <a:gd name="T22" fmla="*/ 47 w 61"/>
                <a:gd name="T23" fmla="*/ 12 h 27"/>
                <a:gd name="T24" fmla="*/ 53 w 61"/>
                <a:gd name="T25" fmla="*/ 10 h 27"/>
                <a:gd name="T26" fmla="*/ 54 w 61"/>
                <a:gd name="T27" fmla="*/ 10 h 27"/>
                <a:gd name="T28" fmla="*/ 60 w 61"/>
                <a:gd name="T29" fmla="*/ 19 h 27"/>
                <a:gd name="T30" fmla="*/ 45 w 61"/>
                <a:gd name="T31" fmla="*/ 27 h 27"/>
                <a:gd name="T32" fmla="*/ 44 w 61"/>
                <a:gd name="T33" fmla="*/ 27 h 27"/>
                <a:gd name="T34" fmla="*/ 8 w 61"/>
                <a:gd name="T35" fmla="*/ 4 h 27"/>
                <a:gd name="T36" fmla="*/ 5 w 61"/>
                <a:gd name="T37" fmla="*/ 6 h 27"/>
                <a:gd name="T38" fmla="*/ 12 w 61"/>
                <a:gd name="T39" fmla="*/ 15 h 27"/>
                <a:gd name="T40" fmla="*/ 28 w 61"/>
                <a:gd name="T41" fmla="*/ 21 h 27"/>
                <a:gd name="T42" fmla="*/ 29 w 61"/>
                <a:gd name="T43" fmla="*/ 21 h 27"/>
                <a:gd name="T44" fmla="*/ 45 w 61"/>
                <a:gd name="T45" fmla="*/ 23 h 27"/>
                <a:gd name="T46" fmla="*/ 56 w 61"/>
                <a:gd name="T47" fmla="*/ 18 h 27"/>
                <a:gd name="T48" fmla="*/ 53 w 61"/>
                <a:gd name="T49" fmla="*/ 14 h 27"/>
                <a:gd name="T50" fmla="*/ 50 w 61"/>
                <a:gd name="T51" fmla="*/ 15 h 27"/>
                <a:gd name="T52" fmla="*/ 49 w 61"/>
                <a:gd name="T53" fmla="*/ 16 h 27"/>
                <a:gd name="T54" fmla="*/ 44 w 61"/>
                <a:gd name="T55" fmla="*/ 16 h 27"/>
                <a:gd name="T56" fmla="*/ 30 w 61"/>
                <a:gd name="T57" fmla="*/ 14 h 27"/>
                <a:gd name="T58" fmla="*/ 12 w 61"/>
                <a:gd name="T59" fmla="*/ 7 h 27"/>
                <a:gd name="T60" fmla="*/ 11 w 61"/>
                <a:gd name="T61" fmla="*/ 6 h 27"/>
                <a:gd name="T62" fmla="*/ 9 w 61"/>
                <a:gd name="T63" fmla="*/ 4 h 27"/>
                <a:gd name="T64" fmla="*/ 9 w 61"/>
                <a:gd name="T65" fmla="*/ 4 h 27"/>
                <a:gd name="T66" fmla="*/ 8 w 61"/>
                <a:gd name="T6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44" y="27"/>
                  </a:moveTo>
                  <a:cubicBezTo>
                    <a:pt x="40" y="27"/>
                    <a:pt x="34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1" y="23"/>
                    <a:pt x="15" y="21"/>
                    <a:pt x="10" y="19"/>
                  </a:cubicBezTo>
                  <a:cubicBezTo>
                    <a:pt x="3" y="15"/>
                    <a:pt x="0" y="10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7" y="6"/>
                    <a:pt x="23" y="9"/>
                    <a:pt x="31" y="10"/>
                  </a:cubicBezTo>
                  <a:cubicBezTo>
                    <a:pt x="37" y="12"/>
                    <a:pt x="42" y="12"/>
                    <a:pt x="44" y="12"/>
                  </a:cubicBezTo>
                  <a:cubicBezTo>
                    <a:pt x="46" y="12"/>
                    <a:pt x="47" y="12"/>
                    <a:pt x="47" y="12"/>
                  </a:cubicBezTo>
                  <a:cubicBezTo>
                    <a:pt x="49" y="10"/>
                    <a:pt x="51" y="10"/>
                    <a:pt x="53" y="10"/>
                  </a:cubicBezTo>
                  <a:cubicBezTo>
                    <a:pt x="53" y="10"/>
                    <a:pt x="54" y="10"/>
                    <a:pt x="54" y="10"/>
                  </a:cubicBezTo>
                  <a:cubicBezTo>
                    <a:pt x="58" y="11"/>
                    <a:pt x="61" y="15"/>
                    <a:pt x="60" y="19"/>
                  </a:cubicBezTo>
                  <a:cubicBezTo>
                    <a:pt x="59" y="24"/>
                    <a:pt x="54" y="27"/>
                    <a:pt x="45" y="27"/>
                  </a:cubicBezTo>
                  <a:cubicBezTo>
                    <a:pt x="45" y="27"/>
                    <a:pt x="45" y="27"/>
                    <a:pt x="44" y="27"/>
                  </a:cubicBezTo>
                  <a:close/>
                  <a:moveTo>
                    <a:pt x="8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4" y="9"/>
                    <a:pt x="7" y="12"/>
                    <a:pt x="12" y="15"/>
                  </a:cubicBezTo>
                  <a:cubicBezTo>
                    <a:pt x="16" y="17"/>
                    <a:pt x="22" y="19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5" y="22"/>
                    <a:pt x="41" y="23"/>
                    <a:pt x="45" y="23"/>
                  </a:cubicBezTo>
                  <a:cubicBezTo>
                    <a:pt x="52" y="23"/>
                    <a:pt x="55" y="21"/>
                    <a:pt x="56" y="18"/>
                  </a:cubicBezTo>
                  <a:cubicBezTo>
                    <a:pt x="56" y="16"/>
                    <a:pt x="55" y="14"/>
                    <a:pt x="53" y="14"/>
                  </a:cubicBezTo>
                  <a:cubicBezTo>
                    <a:pt x="52" y="13"/>
                    <a:pt x="51" y="14"/>
                    <a:pt x="50" y="15"/>
                  </a:cubicBezTo>
                  <a:cubicBezTo>
                    <a:pt x="50" y="15"/>
                    <a:pt x="49" y="16"/>
                    <a:pt x="49" y="16"/>
                  </a:cubicBezTo>
                  <a:cubicBezTo>
                    <a:pt x="48" y="16"/>
                    <a:pt x="46" y="16"/>
                    <a:pt x="44" y="16"/>
                  </a:cubicBezTo>
                  <a:cubicBezTo>
                    <a:pt x="42" y="16"/>
                    <a:pt x="37" y="16"/>
                    <a:pt x="30" y="14"/>
                  </a:cubicBezTo>
                  <a:cubicBezTo>
                    <a:pt x="21" y="12"/>
                    <a:pt x="14" y="9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5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294"/>
            <p:cNvSpPr/>
            <p:nvPr/>
          </p:nvSpPr>
          <p:spPr bwMode="auto">
            <a:xfrm>
              <a:off x="6940551" y="4484688"/>
              <a:ext cx="206375" cy="52388"/>
            </a:xfrm>
            <a:custGeom>
              <a:avLst/>
              <a:gdLst>
                <a:gd name="T0" fmla="*/ 50 w 55"/>
                <a:gd name="T1" fmla="*/ 1 h 14"/>
                <a:gd name="T2" fmla="*/ 44 w 55"/>
                <a:gd name="T3" fmla="*/ 3 h 14"/>
                <a:gd name="T4" fmla="*/ 42 w 55"/>
                <a:gd name="T5" fmla="*/ 3 h 14"/>
                <a:gd name="T6" fmla="*/ 31 w 55"/>
                <a:gd name="T7" fmla="*/ 7 h 14"/>
                <a:gd name="T8" fmla="*/ 15 w 55"/>
                <a:gd name="T9" fmla="*/ 5 h 14"/>
                <a:gd name="T10" fmla="*/ 14 w 55"/>
                <a:gd name="T11" fmla="*/ 4 h 14"/>
                <a:gd name="T12" fmla="*/ 0 w 55"/>
                <a:gd name="T13" fmla="*/ 0 h 14"/>
                <a:gd name="T14" fmla="*/ 7 w 55"/>
                <a:gd name="T15" fmla="*/ 6 h 14"/>
                <a:gd name="T16" fmla="*/ 24 w 55"/>
                <a:gd name="T17" fmla="*/ 12 h 14"/>
                <a:gd name="T18" fmla="*/ 25 w 55"/>
                <a:gd name="T19" fmla="*/ 12 h 14"/>
                <a:gd name="T20" fmla="*/ 41 w 55"/>
                <a:gd name="T21" fmla="*/ 14 h 14"/>
                <a:gd name="T22" fmla="*/ 54 w 55"/>
                <a:gd name="T23" fmla="*/ 7 h 14"/>
                <a:gd name="T24" fmla="*/ 50 w 55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4">
                  <a:moveTo>
                    <a:pt x="50" y="1"/>
                  </a:moveTo>
                  <a:cubicBezTo>
                    <a:pt x="48" y="0"/>
                    <a:pt x="46" y="1"/>
                    <a:pt x="44" y="3"/>
                  </a:cubicBezTo>
                  <a:cubicBezTo>
                    <a:pt x="44" y="3"/>
                    <a:pt x="43" y="3"/>
                    <a:pt x="42" y="3"/>
                  </a:cubicBezTo>
                  <a:cubicBezTo>
                    <a:pt x="40" y="5"/>
                    <a:pt x="36" y="6"/>
                    <a:pt x="31" y="7"/>
                  </a:cubicBezTo>
                  <a:cubicBezTo>
                    <a:pt x="27" y="7"/>
                    <a:pt x="21" y="6"/>
                    <a:pt x="15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9" y="3"/>
                    <a:pt x="4" y="2"/>
                    <a:pt x="0" y="0"/>
                  </a:cubicBezTo>
                  <a:cubicBezTo>
                    <a:pt x="1" y="2"/>
                    <a:pt x="4" y="4"/>
                    <a:pt x="7" y="6"/>
                  </a:cubicBezTo>
                  <a:cubicBezTo>
                    <a:pt x="12" y="8"/>
                    <a:pt x="18" y="10"/>
                    <a:pt x="24" y="12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31" y="13"/>
                    <a:pt x="37" y="14"/>
                    <a:pt x="41" y="14"/>
                  </a:cubicBezTo>
                  <a:cubicBezTo>
                    <a:pt x="49" y="14"/>
                    <a:pt x="53" y="11"/>
                    <a:pt x="54" y="7"/>
                  </a:cubicBezTo>
                  <a:cubicBezTo>
                    <a:pt x="55" y="4"/>
                    <a:pt x="53" y="1"/>
                    <a:pt x="50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295"/>
            <p:cNvSpPr>
              <a:spLocks noEditPoints="1"/>
            </p:cNvSpPr>
            <p:nvPr/>
          </p:nvSpPr>
          <p:spPr bwMode="auto">
            <a:xfrm>
              <a:off x="6924676" y="4441826"/>
              <a:ext cx="230188" cy="103188"/>
            </a:xfrm>
            <a:custGeom>
              <a:avLst/>
              <a:gdLst>
                <a:gd name="T0" fmla="*/ 44 w 61"/>
                <a:gd name="T1" fmla="*/ 27 h 27"/>
                <a:gd name="T2" fmla="*/ 28 w 61"/>
                <a:gd name="T3" fmla="*/ 25 h 27"/>
                <a:gd name="T4" fmla="*/ 28 w 61"/>
                <a:gd name="T5" fmla="*/ 25 h 27"/>
                <a:gd name="T6" fmla="*/ 10 w 61"/>
                <a:gd name="T7" fmla="*/ 19 h 27"/>
                <a:gd name="T8" fmla="*/ 1 w 61"/>
                <a:gd name="T9" fmla="*/ 5 h 27"/>
                <a:gd name="T10" fmla="*/ 8 w 61"/>
                <a:gd name="T11" fmla="*/ 0 h 27"/>
                <a:gd name="T12" fmla="*/ 10 w 61"/>
                <a:gd name="T13" fmla="*/ 0 h 27"/>
                <a:gd name="T14" fmla="*/ 10 w 61"/>
                <a:gd name="T15" fmla="*/ 0 h 27"/>
                <a:gd name="T16" fmla="*/ 15 w 61"/>
                <a:gd name="T17" fmla="*/ 5 h 27"/>
                <a:gd name="T18" fmla="*/ 31 w 61"/>
                <a:gd name="T19" fmla="*/ 10 h 27"/>
                <a:gd name="T20" fmla="*/ 44 w 61"/>
                <a:gd name="T21" fmla="*/ 12 h 27"/>
                <a:gd name="T22" fmla="*/ 47 w 61"/>
                <a:gd name="T23" fmla="*/ 12 h 27"/>
                <a:gd name="T24" fmla="*/ 53 w 61"/>
                <a:gd name="T25" fmla="*/ 10 h 27"/>
                <a:gd name="T26" fmla="*/ 54 w 61"/>
                <a:gd name="T27" fmla="*/ 10 h 27"/>
                <a:gd name="T28" fmla="*/ 60 w 61"/>
                <a:gd name="T29" fmla="*/ 19 h 27"/>
                <a:gd name="T30" fmla="*/ 45 w 61"/>
                <a:gd name="T31" fmla="*/ 27 h 27"/>
                <a:gd name="T32" fmla="*/ 44 w 61"/>
                <a:gd name="T33" fmla="*/ 27 h 27"/>
                <a:gd name="T34" fmla="*/ 8 w 61"/>
                <a:gd name="T35" fmla="*/ 4 h 27"/>
                <a:gd name="T36" fmla="*/ 5 w 61"/>
                <a:gd name="T37" fmla="*/ 6 h 27"/>
                <a:gd name="T38" fmla="*/ 12 w 61"/>
                <a:gd name="T39" fmla="*/ 15 h 27"/>
                <a:gd name="T40" fmla="*/ 28 w 61"/>
                <a:gd name="T41" fmla="*/ 21 h 27"/>
                <a:gd name="T42" fmla="*/ 29 w 61"/>
                <a:gd name="T43" fmla="*/ 21 h 27"/>
                <a:gd name="T44" fmla="*/ 45 w 61"/>
                <a:gd name="T45" fmla="*/ 23 h 27"/>
                <a:gd name="T46" fmla="*/ 56 w 61"/>
                <a:gd name="T47" fmla="*/ 18 h 27"/>
                <a:gd name="T48" fmla="*/ 53 w 61"/>
                <a:gd name="T49" fmla="*/ 14 h 27"/>
                <a:gd name="T50" fmla="*/ 50 w 61"/>
                <a:gd name="T51" fmla="*/ 15 h 27"/>
                <a:gd name="T52" fmla="*/ 49 w 61"/>
                <a:gd name="T53" fmla="*/ 16 h 27"/>
                <a:gd name="T54" fmla="*/ 44 w 61"/>
                <a:gd name="T55" fmla="*/ 16 h 27"/>
                <a:gd name="T56" fmla="*/ 30 w 61"/>
                <a:gd name="T57" fmla="*/ 14 h 27"/>
                <a:gd name="T58" fmla="*/ 12 w 61"/>
                <a:gd name="T59" fmla="*/ 7 h 27"/>
                <a:gd name="T60" fmla="*/ 11 w 61"/>
                <a:gd name="T61" fmla="*/ 6 h 27"/>
                <a:gd name="T62" fmla="*/ 9 w 61"/>
                <a:gd name="T63" fmla="*/ 4 h 27"/>
                <a:gd name="T64" fmla="*/ 9 w 61"/>
                <a:gd name="T65" fmla="*/ 4 h 27"/>
                <a:gd name="T66" fmla="*/ 8 w 61"/>
                <a:gd name="T6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44" y="27"/>
                  </a:moveTo>
                  <a:cubicBezTo>
                    <a:pt x="40" y="27"/>
                    <a:pt x="34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1" y="23"/>
                    <a:pt x="15" y="21"/>
                    <a:pt x="10" y="19"/>
                  </a:cubicBezTo>
                  <a:cubicBezTo>
                    <a:pt x="3" y="15"/>
                    <a:pt x="0" y="10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7" y="6"/>
                    <a:pt x="23" y="9"/>
                    <a:pt x="31" y="10"/>
                  </a:cubicBezTo>
                  <a:cubicBezTo>
                    <a:pt x="37" y="12"/>
                    <a:pt x="42" y="12"/>
                    <a:pt x="44" y="12"/>
                  </a:cubicBezTo>
                  <a:cubicBezTo>
                    <a:pt x="46" y="12"/>
                    <a:pt x="47" y="12"/>
                    <a:pt x="47" y="12"/>
                  </a:cubicBezTo>
                  <a:cubicBezTo>
                    <a:pt x="49" y="10"/>
                    <a:pt x="51" y="10"/>
                    <a:pt x="53" y="10"/>
                  </a:cubicBezTo>
                  <a:cubicBezTo>
                    <a:pt x="53" y="10"/>
                    <a:pt x="54" y="10"/>
                    <a:pt x="54" y="10"/>
                  </a:cubicBezTo>
                  <a:cubicBezTo>
                    <a:pt x="58" y="11"/>
                    <a:pt x="61" y="15"/>
                    <a:pt x="60" y="19"/>
                  </a:cubicBezTo>
                  <a:cubicBezTo>
                    <a:pt x="59" y="24"/>
                    <a:pt x="54" y="27"/>
                    <a:pt x="45" y="27"/>
                  </a:cubicBezTo>
                  <a:cubicBezTo>
                    <a:pt x="45" y="27"/>
                    <a:pt x="45" y="27"/>
                    <a:pt x="44" y="27"/>
                  </a:cubicBezTo>
                  <a:close/>
                  <a:moveTo>
                    <a:pt x="8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4" y="9"/>
                    <a:pt x="7" y="12"/>
                    <a:pt x="12" y="15"/>
                  </a:cubicBezTo>
                  <a:cubicBezTo>
                    <a:pt x="16" y="17"/>
                    <a:pt x="22" y="19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5" y="22"/>
                    <a:pt x="41" y="23"/>
                    <a:pt x="45" y="23"/>
                  </a:cubicBezTo>
                  <a:cubicBezTo>
                    <a:pt x="52" y="23"/>
                    <a:pt x="55" y="21"/>
                    <a:pt x="56" y="18"/>
                  </a:cubicBezTo>
                  <a:cubicBezTo>
                    <a:pt x="56" y="16"/>
                    <a:pt x="55" y="14"/>
                    <a:pt x="53" y="14"/>
                  </a:cubicBezTo>
                  <a:cubicBezTo>
                    <a:pt x="52" y="13"/>
                    <a:pt x="51" y="14"/>
                    <a:pt x="50" y="15"/>
                  </a:cubicBezTo>
                  <a:cubicBezTo>
                    <a:pt x="50" y="15"/>
                    <a:pt x="49" y="16"/>
                    <a:pt x="49" y="16"/>
                  </a:cubicBezTo>
                  <a:cubicBezTo>
                    <a:pt x="48" y="16"/>
                    <a:pt x="46" y="16"/>
                    <a:pt x="44" y="16"/>
                  </a:cubicBezTo>
                  <a:cubicBezTo>
                    <a:pt x="42" y="16"/>
                    <a:pt x="37" y="16"/>
                    <a:pt x="30" y="14"/>
                  </a:cubicBezTo>
                  <a:cubicBezTo>
                    <a:pt x="21" y="12"/>
                    <a:pt x="14" y="9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5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296"/>
            <p:cNvSpPr/>
            <p:nvPr/>
          </p:nvSpPr>
          <p:spPr bwMode="auto">
            <a:xfrm>
              <a:off x="6970713" y="4343401"/>
              <a:ext cx="184150" cy="76200"/>
            </a:xfrm>
            <a:custGeom>
              <a:avLst/>
              <a:gdLst>
                <a:gd name="T0" fmla="*/ 48 w 49"/>
                <a:gd name="T1" fmla="*/ 15 h 20"/>
                <a:gd name="T2" fmla="*/ 23 w 49"/>
                <a:gd name="T3" fmla="*/ 17 h 20"/>
                <a:gd name="T4" fmla="*/ 1 w 49"/>
                <a:gd name="T5" fmla="*/ 5 h 20"/>
                <a:gd name="T6" fmla="*/ 26 w 49"/>
                <a:gd name="T7" fmla="*/ 2 h 20"/>
                <a:gd name="T8" fmla="*/ 48 w 49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0">
                  <a:moveTo>
                    <a:pt x="48" y="15"/>
                  </a:moveTo>
                  <a:cubicBezTo>
                    <a:pt x="47" y="19"/>
                    <a:pt x="36" y="20"/>
                    <a:pt x="23" y="17"/>
                  </a:cubicBezTo>
                  <a:cubicBezTo>
                    <a:pt x="10" y="14"/>
                    <a:pt x="0" y="9"/>
                    <a:pt x="1" y="5"/>
                  </a:cubicBezTo>
                  <a:cubicBezTo>
                    <a:pt x="2" y="1"/>
                    <a:pt x="13" y="0"/>
                    <a:pt x="26" y="2"/>
                  </a:cubicBezTo>
                  <a:cubicBezTo>
                    <a:pt x="39" y="5"/>
                    <a:pt x="49" y="11"/>
                    <a:pt x="48" y="15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297"/>
            <p:cNvSpPr>
              <a:spLocks noEditPoints="1"/>
            </p:cNvSpPr>
            <p:nvPr/>
          </p:nvSpPr>
          <p:spPr bwMode="auto">
            <a:xfrm>
              <a:off x="6965951" y="4338638"/>
              <a:ext cx="196850" cy="84138"/>
            </a:xfrm>
            <a:custGeom>
              <a:avLst/>
              <a:gdLst>
                <a:gd name="T0" fmla="*/ 38 w 52"/>
                <a:gd name="T1" fmla="*/ 22 h 22"/>
                <a:gd name="T2" fmla="*/ 24 w 52"/>
                <a:gd name="T3" fmla="*/ 20 h 22"/>
                <a:gd name="T4" fmla="*/ 7 w 52"/>
                <a:gd name="T5" fmla="*/ 14 h 22"/>
                <a:gd name="T6" fmla="*/ 0 w 52"/>
                <a:gd name="T7" fmla="*/ 5 h 22"/>
                <a:gd name="T8" fmla="*/ 13 w 52"/>
                <a:gd name="T9" fmla="*/ 0 h 22"/>
                <a:gd name="T10" fmla="*/ 28 w 52"/>
                <a:gd name="T11" fmla="*/ 1 h 22"/>
                <a:gd name="T12" fmla="*/ 44 w 52"/>
                <a:gd name="T13" fmla="*/ 7 h 22"/>
                <a:gd name="T14" fmla="*/ 51 w 52"/>
                <a:gd name="T15" fmla="*/ 16 h 22"/>
                <a:gd name="T16" fmla="*/ 38 w 52"/>
                <a:gd name="T17" fmla="*/ 22 h 22"/>
                <a:gd name="T18" fmla="*/ 13 w 52"/>
                <a:gd name="T19" fmla="*/ 4 h 22"/>
                <a:gd name="T20" fmla="*/ 4 w 52"/>
                <a:gd name="T21" fmla="*/ 6 h 22"/>
                <a:gd name="T22" fmla="*/ 9 w 52"/>
                <a:gd name="T23" fmla="*/ 10 h 22"/>
                <a:gd name="T24" fmla="*/ 24 w 52"/>
                <a:gd name="T25" fmla="*/ 16 h 22"/>
                <a:gd name="T26" fmla="*/ 38 w 52"/>
                <a:gd name="T27" fmla="*/ 18 h 22"/>
                <a:gd name="T28" fmla="*/ 47 w 52"/>
                <a:gd name="T29" fmla="*/ 15 h 22"/>
                <a:gd name="T30" fmla="*/ 42 w 52"/>
                <a:gd name="T31" fmla="*/ 11 h 22"/>
                <a:gd name="T32" fmla="*/ 27 w 52"/>
                <a:gd name="T33" fmla="*/ 5 h 22"/>
                <a:gd name="T34" fmla="*/ 13 w 52"/>
                <a:gd name="T3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22">
                  <a:moveTo>
                    <a:pt x="38" y="22"/>
                  </a:moveTo>
                  <a:cubicBezTo>
                    <a:pt x="34" y="22"/>
                    <a:pt x="29" y="21"/>
                    <a:pt x="24" y="20"/>
                  </a:cubicBezTo>
                  <a:cubicBezTo>
                    <a:pt x="17" y="18"/>
                    <a:pt x="11" y="16"/>
                    <a:pt x="7" y="14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1" y="2"/>
                    <a:pt x="5" y="0"/>
                    <a:pt x="13" y="0"/>
                  </a:cubicBezTo>
                  <a:cubicBezTo>
                    <a:pt x="18" y="0"/>
                    <a:pt x="23" y="0"/>
                    <a:pt x="28" y="1"/>
                  </a:cubicBezTo>
                  <a:cubicBezTo>
                    <a:pt x="34" y="3"/>
                    <a:pt x="40" y="5"/>
                    <a:pt x="44" y="7"/>
                  </a:cubicBezTo>
                  <a:cubicBezTo>
                    <a:pt x="51" y="11"/>
                    <a:pt x="52" y="14"/>
                    <a:pt x="51" y="16"/>
                  </a:cubicBezTo>
                  <a:cubicBezTo>
                    <a:pt x="50" y="20"/>
                    <a:pt x="46" y="22"/>
                    <a:pt x="38" y="22"/>
                  </a:cubicBezTo>
                  <a:close/>
                  <a:moveTo>
                    <a:pt x="13" y="4"/>
                  </a:moveTo>
                  <a:cubicBezTo>
                    <a:pt x="7" y="4"/>
                    <a:pt x="4" y="5"/>
                    <a:pt x="4" y="6"/>
                  </a:cubicBezTo>
                  <a:cubicBezTo>
                    <a:pt x="4" y="6"/>
                    <a:pt x="5" y="8"/>
                    <a:pt x="9" y="10"/>
                  </a:cubicBezTo>
                  <a:cubicBezTo>
                    <a:pt x="13" y="13"/>
                    <a:pt x="18" y="15"/>
                    <a:pt x="24" y="16"/>
                  </a:cubicBezTo>
                  <a:cubicBezTo>
                    <a:pt x="29" y="17"/>
                    <a:pt x="34" y="18"/>
                    <a:pt x="38" y="18"/>
                  </a:cubicBezTo>
                  <a:cubicBezTo>
                    <a:pt x="45" y="18"/>
                    <a:pt x="47" y="16"/>
                    <a:pt x="47" y="15"/>
                  </a:cubicBezTo>
                  <a:cubicBezTo>
                    <a:pt x="47" y="15"/>
                    <a:pt x="47" y="13"/>
                    <a:pt x="42" y="11"/>
                  </a:cubicBezTo>
                  <a:cubicBezTo>
                    <a:pt x="38" y="9"/>
                    <a:pt x="33" y="7"/>
                    <a:pt x="27" y="5"/>
                  </a:cubicBezTo>
                  <a:cubicBezTo>
                    <a:pt x="22" y="4"/>
                    <a:pt x="17" y="4"/>
                    <a:pt x="13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298"/>
            <p:cNvSpPr/>
            <p:nvPr/>
          </p:nvSpPr>
          <p:spPr bwMode="auto">
            <a:xfrm>
              <a:off x="6973888" y="4362451"/>
              <a:ext cx="180975" cy="57150"/>
            </a:xfrm>
            <a:custGeom>
              <a:avLst/>
              <a:gdLst>
                <a:gd name="T0" fmla="*/ 41 w 48"/>
                <a:gd name="T1" fmla="*/ 3 h 15"/>
                <a:gd name="T2" fmla="*/ 41 w 48"/>
                <a:gd name="T3" fmla="*/ 3 h 15"/>
                <a:gd name="T4" fmla="*/ 16 w 48"/>
                <a:gd name="T5" fmla="*/ 5 h 15"/>
                <a:gd name="T6" fmla="*/ 0 w 48"/>
                <a:gd name="T7" fmla="*/ 0 h 15"/>
                <a:gd name="T8" fmla="*/ 22 w 48"/>
                <a:gd name="T9" fmla="*/ 12 h 15"/>
                <a:gd name="T10" fmla="*/ 47 w 48"/>
                <a:gd name="T11" fmla="*/ 10 h 15"/>
                <a:gd name="T12" fmla="*/ 41 w 48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5">
                  <a:moveTo>
                    <a:pt x="4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0" y="7"/>
                    <a:pt x="29" y="8"/>
                    <a:pt x="16" y="5"/>
                  </a:cubicBezTo>
                  <a:cubicBezTo>
                    <a:pt x="9" y="4"/>
                    <a:pt x="4" y="2"/>
                    <a:pt x="0" y="0"/>
                  </a:cubicBezTo>
                  <a:cubicBezTo>
                    <a:pt x="0" y="4"/>
                    <a:pt x="9" y="9"/>
                    <a:pt x="22" y="12"/>
                  </a:cubicBezTo>
                  <a:cubicBezTo>
                    <a:pt x="35" y="15"/>
                    <a:pt x="46" y="14"/>
                    <a:pt x="47" y="10"/>
                  </a:cubicBezTo>
                  <a:cubicBezTo>
                    <a:pt x="48" y="8"/>
                    <a:pt x="45" y="5"/>
                    <a:pt x="41" y="3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299"/>
            <p:cNvSpPr>
              <a:spLocks noEditPoints="1"/>
            </p:cNvSpPr>
            <p:nvPr/>
          </p:nvSpPr>
          <p:spPr bwMode="auto">
            <a:xfrm>
              <a:off x="6965951" y="4338638"/>
              <a:ext cx="196850" cy="84138"/>
            </a:xfrm>
            <a:custGeom>
              <a:avLst/>
              <a:gdLst>
                <a:gd name="T0" fmla="*/ 38 w 52"/>
                <a:gd name="T1" fmla="*/ 22 h 22"/>
                <a:gd name="T2" fmla="*/ 24 w 52"/>
                <a:gd name="T3" fmla="*/ 20 h 22"/>
                <a:gd name="T4" fmla="*/ 7 w 52"/>
                <a:gd name="T5" fmla="*/ 14 h 22"/>
                <a:gd name="T6" fmla="*/ 0 w 52"/>
                <a:gd name="T7" fmla="*/ 5 h 22"/>
                <a:gd name="T8" fmla="*/ 13 w 52"/>
                <a:gd name="T9" fmla="*/ 0 h 22"/>
                <a:gd name="T10" fmla="*/ 28 w 52"/>
                <a:gd name="T11" fmla="*/ 1 h 22"/>
                <a:gd name="T12" fmla="*/ 44 w 52"/>
                <a:gd name="T13" fmla="*/ 7 h 22"/>
                <a:gd name="T14" fmla="*/ 51 w 52"/>
                <a:gd name="T15" fmla="*/ 16 h 22"/>
                <a:gd name="T16" fmla="*/ 38 w 52"/>
                <a:gd name="T17" fmla="*/ 22 h 22"/>
                <a:gd name="T18" fmla="*/ 13 w 52"/>
                <a:gd name="T19" fmla="*/ 4 h 22"/>
                <a:gd name="T20" fmla="*/ 4 w 52"/>
                <a:gd name="T21" fmla="*/ 6 h 22"/>
                <a:gd name="T22" fmla="*/ 9 w 52"/>
                <a:gd name="T23" fmla="*/ 10 h 22"/>
                <a:gd name="T24" fmla="*/ 24 w 52"/>
                <a:gd name="T25" fmla="*/ 16 h 22"/>
                <a:gd name="T26" fmla="*/ 38 w 52"/>
                <a:gd name="T27" fmla="*/ 18 h 22"/>
                <a:gd name="T28" fmla="*/ 47 w 52"/>
                <a:gd name="T29" fmla="*/ 15 h 22"/>
                <a:gd name="T30" fmla="*/ 42 w 52"/>
                <a:gd name="T31" fmla="*/ 11 h 22"/>
                <a:gd name="T32" fmla="*/ 27 w 52"/>
                <a:gd name="T33" fmla="*/ 5 h 22"/>
                <a:gd name="T34" fmla="*/ 13 w 52"/>
                <a:gd name="T3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22">
                  <a:moveTo>
                    <a:pt x="38" y="22"/>
                  </a:moveTo>
                  <a:cubicBezTo>
                    <a:pt x="34" y="22"/>
                    <a:pt x="29" y="21"/>
                    <a:pt x="24" y="20"/>
                  </a:cubicBezTo>
                  <a:cubicBezTo>
                    <a:pt x="17" y="18"/>
                    <a:pt x="11" y="16"/>
                    <a:pt x="7" y="14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1" y="2"/>
                    <a:pt x="5" y="0"/>
                    <a:pt x="13" y="0"/>
                  </a:cubicBezTo>
                  <a:cubicBezTo>
                    <a:pt x="18" y="0"/>
                    <a:pt x="23" y="0"/>
                    <a:pt x="28" y="1"/>
                  </a:cubicBezTo>
                  <a:cubicBezTo>
                    <a:pt x="34" y="3"/>
                    <a:pt x="40" y="5"/>
                    <a:pt x="44" y="7"/>
                  </a:cubicBezTo>
                  <a:cubicBezTo>
                    <a:pt x="51" y="11"/>
                    <a:pt x="52" y="14"/>
                    <a:pt x="51" y="16"/>
                  </a:cubicBezTo>
                  <a:cubicBezTo>
                    <a:pt x="50" y="20"/>
                    <a:pt x="46" y="22"/>
                    <a:pt x="38" y="22"/>
                  </a:cubicBezTo>
                  <a:close/>
                  <a:moveTo>
                    <a:pt x="13" y="4"/>
                  </a:moveTo>
                  <a:cubicBezTo>
                    <a:pt x="7" y="4"/>
                    <a:pt x="4" y="5"/>
                    <a:pt x="4" y="6"/>
                  </a:cubicBezTo>
                  <a:cubicBezTo>
                    <a:pt x="4" y="6"/>
                    <a:pt x="5" y="8"/>
                    <a:pt x="9" y="10"/>
                  </a:cubicBezTo>
                  <a:cubicBezTo>
                    <a:pt x="13" y="13"/>
                    <a:pt x="18" y="15"/>
                    <a:pt x="24" y="16"/>
                  </a:cubicBezTo>
                  <a:cubicBezTo>
                    <a:pt x="29" y="17"/>
                    <a:pt x="34" y="18"/>
                    <a:pt x="38" y="18"/>
                  </a:cubicBezTo>
                  <a:cubicBezTo>
                    <a:pt x="45" y="18"/>
                    <a:pt x="47" y="16"/>
                    <a:pt x="47" y="15"/>
                  </a:cubicBezTo>
                  <a:cubicBezTo>
                    <a:pt x="47" y="15"/>
                    <a:pt x="47" y="13"/>
                    <a:pt x="42" y="11"/>
                  </a:cubicBezTo>
                  <a:cubicBezTo>
                    <a:pt x="38" y="9"/>
                    <a:pt x="33" y="7"/>
                    <a:pt x="27" y="5"/>
                  </a:cubicBezTo>
                  <a:cubicBezTo>
                    <a:pt x="22" y="4"/>
                    <a:pt x="17" y="4"/>
                    <a:pt x="13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300"/>
            <p:cNvSpPr/>
            <p:nvPr/>
          </p:nvSpPr>
          <p:spPr bwMode="auto">
            <a:xfrm>
              <a:off x="6789738" y="4678363"/>
              <a:ext cx="192088" cy="106363"/>
            </a:xfrm>
            <a:custGeom>
              <a:avLst/>
              <a:gdLst>
                <a:gd name="T0" fmla="*/ 51 w 51"/>
                <a:gd name="T1" fmla="*/ 20 h 28"/>
                <a:gd name="T2" fmla="*/ 19 w 51"/>
                <a:gd name="T3" fmla="*/ 25 h 28"/>
                <a:gd name="T4" fmla="*/ 2 w 51"/>
                <a:gd name="T5" fmla="*/ 10 h 28"/>
                <a:gd name="T6" fmla="*/ 24 w 51"/>
                <a:gd name="T7" fmla="*/ 3 h 28"/>
                <a:gd name="T8" fmla="*/ 51 w 51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51" y="20"/>
                  </a:moveTo>
                  <a:cubicBezTo>
                    <a:pt x="51" y="20"/>
                    <a:pt x="33" y="28"/>
                    <a:pt x="19" y="25"/>
                  </a:cubicBezTo>
                  <a:cubicBezTo>
                    <a:pt x="5" y="22"/>
                    <a:pt x="0" y="16"/>
                    <a:pt x="2" y="10"/>
                  </a:cubicBezTo>
                  <a:cubicBezTo>
                    <a:pt x="3" y="4"/>
                    <a:pt x="10" y="0"/>
                    <a:pt x="24" y="3"/>
                  </a:cubicBezTo>
                  <a:cubicBezTo>
                    <a:pt x="38" y="6"/>
                    <a:pt x="51" y="20"/>
                    <a:pt x="51" y="20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301"/>
            <p:cNvSpPr>
              <a:spLocks noEditPoints="1"/>
            </p:cNvSpPr>
            <p:nvPr/>
          </p:nvSpPr>
          <p:spPr bwMode="auto">
            <a:xfrm>
              <a:off x="6784976" y="4678363"/>
              <a:ext cx="207963" cy="106363"/>
            </a:xfrm>
            <a:custGeom>
              <a:avLst/>
              <a:gdLst>
                <a:gd name="T0" fmla="*/ 27 w 55"/>
                <a:gd name="T1" fmla="*/ 28 h 28"/>
                <a:gd name="T2" fmla="*/ 20 w 55"/>
                <a:gd name="T3" fmla="*/ 27 h 28"/>
                <a:gd name="T4" fmla="*/ 4 w 55"/>
                <a:gd name="T5" fmla="*/ 20 h 28"/>
                <a:gd name="T6" fmla="*/ 1 w 55"/>
                <a:gd name="T7" fmla="*/ 9 h 28"/>
                <a:gd name="T8" fmla="*/ 16 w 55"/>
                <a:gd name="T9" fmla="*/ 0 h 28"/>
                <a:gd name="T10" fmla="*/ 25 w 55"/>
                <a:gd name="T11" fmla="*/ 1 h 28"/>
                <a:gd name="T12" fmla="*/ 54 w 55"/>
                <a:gd name="T13" fmla="*/ 19 h 28"/>
                <a:gd name="T14" fmla="*/ 54 w 55"/>
                <a:gd name="T15" fmla="*/ 21 h 28"/>
                <a:gd name="T16" fmla="*/ 53 w 55"/>
                <a:gd name="T17" fmla="*/ 22 h 28"/>
                <a:gd name="T18" fmla="*/ 27 w 55"/>
                <a:gd name="T19" fmla="*/ 28 h 28"/>
                <a:gd name="T20" fmla="*/ 16 w 55"/>
                <a:gd name="T21" fmla="*/ 4 h 28"/>
                <a:gd name="T22" fmla="*/ 5 w 55"/>
                <a:gd name="T23" fmla="*/ 10 h 28"/>
                <a:gd name="T24" fmla="*/ 7 w 55"/>
                <a:gd name="T25" fmla="*/ 17 h 28"/>
                <a:gd name="T26" fmla="*/ 21 w 55"/>
                <a:gd name="T27" fmla="*/ 23 h 28"/>
                <a:gd name="T28" fmla="*/ 27 w 55"/>
                <a:gd name="T29" fmla="*/ 24 h 28"/>
                <a:gd name="T30" fmla="*/ 49 w 55"/>
                <a:gd name="T31" fmla="*/ 20 h 28"/>
                <a:gd name="T32" fmla="*/ 24 w 55"/>
                <a:gd name="T33" fmla="*/ 5 h 28"/>
                <a:gd name="T34" fmla="*/ 16 w 55"/>
                <a:gd name="T3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28">
                  <a:moveTo>
                    <a:pt x="27" y="28"/>
                  </a:moveTo>
                  <a:cubicBezTo>
                    <a:pt x="25" y="28"/>
                    <a:pt x="22" y="27"/>
                    <a:pt x="20" y="27"/>
                  </a:cubicBezTo>
                  <a:cubicBezTo>
                    <a:pt x="13" y="25"/>
                    <a:pt x="8" y="23"/>
                    <a:pt x="4" y="20"/>
                  </a:cubicBezTo>
                  <a:cubicBezTo>
                    <a:pt x="1" y="17"/>
                    <a:pt x="0" y="13"/>
                    <a:pt x="1" y="9"/>
                  </a:cubicBezTo>
                  <a:cubicBezTo>
                    <a:pt x="2" y="3"/>
                    <a:pt x="8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40" y="4"/>
                    <a:pt x="53" y="18"/>
                    <a:pt x="54" y="19"/>
                  </a:cubicBezTo>
                  <a:cubicBezTo>
                    <a:pt x="54" y="19"/>
                    <a:pt x="55" y="20"/>
                    <a:pt x="54" y="21"/>
                  </a:cubicBezTo>
                  <a:cubicBezTo>
                    <a:pt x="54" y="21"/>
                    <a:pt x="54" y="22"/>
                    <a:pt x="53" y="22"/>
                  </a:cubicBezTo>
                  <a:cubicBezTo>
                    <a:pt x="53" y="22"/>
                    <a:pt x="40" y="28"/>
                    <a:pt x="27" y="28"/>
                  </a:cubicBezTo>
                  <a:close/>
                  <a:moveTo>
                    <a:pt x="16" y="4"/>
                  </a:moveTo>
                  <a:cubicBezTo>
                    <a:pt x="9" y="4"/>
                    <a:pt x="5" y="6"/>
                    <a:pt x="5" y="10"/>
                  </a:cubicBezTo>
                  <a:cubicBezTo>
                    <a:pt x="4" y="13"/>
                    <a:pt x="5" y="15"/>
                    <a:pt x="7" y="17"/>
                  </a:cubicBezTo>
                  <a:cubicBezTo>
                    <a:pt x="10" y="19"/>
                    <a:pt x="15" y="22"/>
                    <a:pt x="21" y="23"/>
                  </a:cubicBezTo>
                  <a:cubicBezTo>
                    <a:pt x="23" y="23"/>
                    <a:pt x="25" y="24"/>
                    <a:pt x="27" y="24"/>
                  </a:cubicBezTo>
                  <a:cubicBezTo>
                    <a:pt x="36" y="24"/>
                    <a:pt x="44" y="21"/>
                    <a:pt x="49" y="20"/>
                  </a:cubicBezTo>
                  <a:cubicBezTo>
                    <a:pt x="44" y="16"/>
                    <a:pt x="34" y="7"/>
                    <a:pt x="24" y="5"/>
                  </a:cubicBezTo>
                  <a:cubicBezTo>
                    <a:pt x="21" y="4"/>
                    <a:pt x="18" y="4"/>
                    <a:pt x="1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文本框 49"/>
          <p:cNvSpPr txBox="1">
            <a:spLocks noChangeArrowheads="1"/>
          </p:cNvSpPr>
          <p:nvPr/>
        </p:nvSpPr>
        <p:spPr bwMode="auto">
          <a:xfrm>
            <a:off x="5915780" y="3771416"/>
            <a:ext cx="4658687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</a:t>
            </a:r>
            <a:r>
              <a:rPr lang="en-US" altLang="zh-CN" sz="20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</a:t>
            </a:r>
            <a:endParaRPr lang="en-US" altLang="zh-CN" sz="2000" smtClean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40405" y="2582790"/>
            <a:ext cx="312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</a:t>
            </a:r>
            <a:r>
              <a:rPr lang="zh-CN" altLang="en-US" sz="36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是一个标题</a:t>
            </a:r>
            <a:endParaRPr lang="en-US" altLang="zh-CN" sz="36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15780" y="4675581"/>
            <a:ext cx="4658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20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07613" y="1434343"/>
            <a:ext cx="3619501" cy="6999288"/>
            <a:chOff x="7276148" y="1495303"/>
            <a:chExt cx="3619501" cy="6999288"/>
          </a:xfrm>
        </p:grpSpPr>
        <p:sp>
          <p:nvSpPr>
            <p:cNvPr id="7" name="Freeform 5"/>
            <p:cNvSpPr/>
            <p:nvPr/>
          </p:nvSpPr>
          <p:spPr bwMode="auto">
            <a:xfrm>
              <a:off x="7314248" y="1495303"/>
              <a:ext cx="3563938" cy="6999288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340283" y="1532766"/>
              <a:ext cx="3494088" cy="6912000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8820786" y="7770691"/>
              <a:ext cx="581025" cy="579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8852536" y="7800853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9070023" y="1677866"/>
              <a:ext cx="68263" cy="66675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9058911" y="1668341"/>
              <a:ext cx="85725" cy="87313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8481061" y="1882653"/>
              <a:ext cx="112713" cy="107950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8471536" y="1873128"/>
              <a:ext cx="127000" cy="1270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8819198" y="1915991"/>
              <a:ext cx="565150" cy="5873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511098" y="2335091"/>
              <a:ext cx="3178175" cy="53213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l="-98000" t="-17000" r="-155000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7501573" y="2325566"/>
              <a:ext cx="3197225" cy="5340350"/>
            </a:xfrm>
            <a:custGeom>
              <a:avLst/>
              <a:gdLst>
                <a:gd name="T0" fmla="*/ 2008 w 2014"/>
                <a:gd name="T1" fmla="*/ 3358 h 3364"/>
                <a:gd name="T2" fmla="*/ 2008 w 2014"/>
                <a:gd name="T3" fmla="*/ 3351 h 3364"/>
                <a:gd name="T4" fmla="*/ 13 w 2014"/>
                <a:gd name="T5" fmla="*/ 3351 h 3364"/>
                <a:gd name="T6" fmla="*/ 13 w 2014"/>
                <a:gd name="T7" fmla="*/ 13 h 3364"/>
                <a:gd name="T8" fmla="*/ 2001 w 2014"/>
                <a:gd name="T9" fmla="*/ 13 h 3364"/>
                <a:gd name="T10" fmla="*/ 2001 w 2014"/>
                <a:gd name="T11" fmla="*/ 3358 h 3364"/>
                <a:gd name="T12" fmla="*/ 2008 w 2014"/>
                <a:gd name="T13" fmla="*/ 3358 h 3364"/>
                <a:gd name="T14" fmla="*/ 2008 w 2014"/>
                <a:gd name="T15" fmla="*/ 3351 h 3364"/>
                <a:gd name="T16" fmla="*/ 2008 w 2014"/>
                <a:gd name="T17" fmla="*/ 3358 h 3364"/>
                <a:gd name="T18" fmla="*/ 2014 w 2014"/>
                <a:gd name="T19" fmla="*/ 3358 h 3364"/>
                <a:gd name="T20" fmla="*/ 2014 w 2014"/>
                <a:gd name="T21" fmla="*/ 0 h 3364"/>
                <a:gd name="T22" fmla="*/ 0 w 2014"/>
                <a:gd name="T23" fmla="*/ 0 h 3364"/>
                <a:gd name="T24" fmla="*/ 0 w 2014"/>
                <a:gd name="T25" fmla="*/ 3364 h 3364"/>
                <a:gd name="T26" fmla="*/ 2014 w 2014"/>
                <a:gd name="T27" fmla="*/ 3364 h 3364"/>
                <a:gd name="T28" fmla="*/ 2014 w 2014"/>
                <a:gd name="T29" fmla="*/ 3358 h 3364"/>
                <a:gd name="T30" fmla="*/ 2008 w 2014"/>
                <a:gd name="T31" fmla="*/ 3358 h 3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4" h="3364">
                  <a:moveTo>
                    <a:pt x="2008" y="3358"/>
                  </a:moveTo>
                  <a:lnTo>
                    <a:pt x="2008" y="3351"/>
                  </a:lnTo>
                  <a:lnTo>
                    <a:pt x="13" y="3351"/>
                  </a:lnTo>
                  <a:lnTo>
                    <a:pt x="13" y="13"/>
                  </a:lnTo>
                  <a:lnTo>
                    <a:pt x="2001" y="13"/>
                  </a:lnTo>
                  <a:lnTo>
                    <a:pt x="2001" y="3358"/>
                  </a:lnTo>
                  <a:lnTo>
                    <a:pt x="2008" y="3358"/>
                  </a:lnTo>
                  <a:lnTo>
                    <a:pt x="2008" y="3351"/>
                  </a:lnTo>
                  <a:lnTo>
                    <a:pt x="2008" y="3358"/>
                  </a:lnTo>
                  <a:lnTo>
                    <a:pt x="2014" y="3358"/>
                  </a:lnTo>
                  <a:lnTo>
                    <a:pt x="2014" y="0"/>
                  </a:lnTo>
                  <a:lnTo>
                    <a:pt x="0" y="0"/>
                  </a:lnTo>
                  <a:lnTo>
                    <a:pt x="0" y="3364"/>
                  </a:lnTo>
                  <a:lnTo>
                    <a:pt x="2014" y="3364"/>
                  </a:lnTo>
                  <a:lnTo>
                    <a:pt x="2014" y="3358"/>
                  </a:lnTo>
                  <a:lnTo>
                    <a:pt x="2008" y="33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7276148" y="2373191"/>
              <a:ext cx="46038" cy="312738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7276148" y="2966916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7276148" y="3630491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0849611" y="2966916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5"/>
          <p:cNvSpPr/>
          <p:nvPr/>
        </p:nvSpPr>
        <p:spPr bwMode="auto">
          <a:xfrm>
            <a:off x="7362825" y="3252146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"/>
          <p:cNvSpPr/>
          <p:nvPr/>
        </p:nvSpPr>
        <p:spPr bwMode="auto">
          <a:xfrm rot="5400000" flipV="1">
            <a:off x="9844584" y="3048434"/>
            <a:ext cx="1007585" cy="45818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41"/>
          <p:cNvSpPr>
            <a:spLocks noEditPoints="1"/>
          </p:cNvSpPr>
          <p:nvPr/>
        </p:nvSpPr>
        <p:spPr bwMode="auto">
          <a:xfrm>
            <a:off x="6005498" y="1576945"/>
            <a:ext cx="588415" cy="637451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1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2392541" y="3074981"/>
            <a:ext cx="7399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十分</a:t>
            </a:r>
            <a:r>
              <a:rPr lang="zh-CN" altLang="en-US" sz="6000" smtClean="0">
                <a:solidFill>
                  <a:srgbClr val="ED5C5C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感谢</a:t>
            </a:r>
            <a:r>
              <a:rPr lang="zh-CN" altLang="en-US" sz="60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您的聆听</a:t>
            </a:r>
            <a:endParaRPr lang="zh-CN" altLang="en-US" sz="6000" dirty="0">
              <a:solidFill>
                <a:srgbClr val="333333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857931" y="5445995"/>
            <a:ext cx="24456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情缘素材</a:t>
            </a:r>
            <a:endParaRPr sz="2400" smtClean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0" name="Freeform 21"/>
          <p:cNvSpPr/>
          <p:nvPr/>
        </p:nvSpPr>
        <p:spPr bwMode="auto">
          <a:xfrm>
            <a:off x="2661211" y="4146916"/>
            <a:ext cx="6845443" cy="146550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1" name="组合 42"/>
          <p:cNvGrpSpPr/>
          <p:nvPr/>
        </p:nvGrpSpPr>
        <p:grpSpPr>
          <a:xfrm rot="9749835">
            <a:off x="9600852" y="4034894"/>
            <a:ext cx="695274" cy="733444"/>
            <a:chOff x="4197350" y="2182813"/>
            <a:chExt cx="608013" cy="641350"/>
          </a:xfrm>
          <a:solidFill>
            <a:schemeClr val="tx1"/>
          </a:solidFill>
        </p:grpSpPr>
        <p:sp>
          <p:nvSpPr>
            <p:cNvPr id="72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18" name="矩形 117"/>
          <p:cNvSpPr/>
          <p:nvPr/>
        </p:nvSpPr>
        <p:spPr>
          <a:xfrm>
            <a:off x="2802177" y="4378634"/>
            <a:ext cx="6574611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</a:t>
            </a:r>
            <a:r>
              <a:rPr lang="en-US" altLang="zh-CN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A designer can use default text to simulate what text would look like.</a:t>
            </a:r>
            <a:endParaRPr lang="zh-CN" altLang="en-US" dirty="0" smtClean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86" y="1676079"/>
            <a:ext cx="1431378" cy="12572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9801" y="1055355"/>
            <a:ext cx="1108333" cy="4793426"/>
          </a:xfrm>
          <a:prstGeom prst="rect">
            <a:avLst/>
          </a:prstGeom>
          <a:solidFill>
            <a:srgbClr val="ED5C5C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34"/>
          <p:cNvSpPr txBox="1"/>
          <p:nvPr/>
        </p:nvSpPr>
        <p:spPr>
          <a:xfrm>
            <a:off x="1142964" y="1182914"/>
            <a:ext cx="762005" cy="468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赠送</a:t>
            </a:r>
            <a:r>
              <a:rPr lang="zh-CN" altLang="en-US" sz="3600" smtClean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精美手绘图标</a:t>
            </a:r>
            <a:endParaRPr lang="zh-CN" altLang="en-US" sz="36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grpSp>
        <p:nvGrpSpPr>
          <p:cNvPr id="495" name="组合 494"/>
          <p:cNvGrpSpPr/>
          <p:nvPr/>
        </p:nvGrpSpPr>
        <p:grpSpPr>
          <a:xfrm>
            <a:off x="2702560" y="1055688"/>
            <a:ext cx="1350963" cy="1373188"/>
            <a:chOff x="3149600" y="1055688"/>
            <a:chExt cx="1350963" cy="1373188"/>
          </a:xfrm>
        </p:grpSpPr>
        <p:sp>
          <p:nvSpPr>
            <p:cNvPr id="287" name="Freeform 5"/>
            <p:cNvSpPr/>
            <p:nvPr/>
          </p:nvSpPr>
          <p:spPr bwMode="auto">
            <a:xfrm>
              <a:off x="3168650" y="1477963"/>
              <a:ext cx="304800" cy="303213"/>
            </a:xfrm>
            <a:custGeom>
              <a:avLst/>
              <a:gdLst>
                <a:gd name="T0" fmla="*/ 56 w 192"/>
                <a:gd name="T1" fmla="*/ 0 h 191"/>
                <a:gd name="T2" fmla="*/ 105 w 192"/>
                <a:gd name="T3" fmla="*/ 43 h 191"/>
                <a:gd name="T4" fmla="*/ 173 w 192"/>
                <a:gd name="T5" fmla="*/ 19 h 191"/>
                <a:gd name="T6" fmla="*/ 148 w 192"/>
                <a:gd name="T7" fmla="*/ 86 h 191"/>
                <a:gd name="T8" fmla="*/ 192 w 192"/>
                <a:gd name="T9" fmla="*/ 136 h 191"/>
                <a:gd name="T10" fmla="*/ 124 w 192"/>
                <a:gd name="T11" fmla="*/ 136 h 191"/>
                <a:gd name="T12" fmla="*/ 87 w 192"/>
                <a:gd name="T13" fmla="*/ 191 h 191"/>
                <a:gd name="T14" fmla="*/ 62 w 192"/>
                <a:gd name="T15" fmla="*/ 130 h 191"/>
                <a:gd name="T16" fmla="*/ 0 w 192"/>
                <a:gd name="T17" fmla="*/ 111 h 191"/>
                <a:gd name="T18" fmla="*/ 56 w 192"/>
                <a:gd name="T19" fmla="*/ 68 h 191"/>
                <a:gd name="T20" fmla="*/ 56 w 192"/>
                <a:gd name="T2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91">
                  <a:moveTo>
                    <a:pt x="56" y="0"/>
                  </a:moveTo>
                  <a:lnTo>
                    <a:pt x="105" y="43"/>
                  </a:lnTo>
                  <a:lnTo>
                    <a:pt x="173" y="19"/>
                  </a:lnTo>
                  <a:lnTo>
                    <a:pt x="148" y="86"/>
                  </a:lnTo>
                  <a:lnTo>
                    <a:pt x="192" y="136"/>
                  </a:lnTo>
                  <a:lnTo>
                    <a:pt x="124" y="136"/>
                  </a:lnTo>
                  <a:lnTo>
                    <a:pt x="87" y="191"/>
                  </a:lnTo>
                  <a:lnTo>
                    <a:pt x="62" y="130"/>
                  </a:lnTo>
                  <a:lnTo>
                    <a:pt x="0" y="111"/>
                  </a:lnTo>
                  <a:lnTo>
                    <a:pt x="56" y="6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6"/>
            <p:cNvSpPr/>
            <p:nvPr/>
          </p:nvSpPr>
          <p:spPr bwMode="auto">
            <a:xfrm>
              <a:off x="3344863" y="1508126"/>
              <a:ext cx="128588" cy="185738"/>
            </a:xfrm>
            <a:custGeom>
              <a:avLst/>
              <a:gdLst>
                <a:gd name="T0" fmla="*/ 3 w 13"/>
                <a:gd name="T1" fmla="*/ 3 h 19"/>
                <a:gd name="T2" fmla="*/ 1 w 13"/>
                <a:gd name="T3" fmla="*/ 9 h 19"/>
                <a:gd name="T4" fmla="*/ 1 w 13"/>
                <a:gd name="T5" fmla="*/ 13 h 19"/>
                <a:gd name="T6" fmla="*/ 6 w 13"/>
                <a:gd name="T7" fmla="*/ 19 h 19"/>
                <a:gd name="T8" fmla="*/ 13 w 13"/>
                <a:gd name="T9" fmla="*/ 19 h 19"/>
                <a:gd name="T10" fmla="*/ 6 w 13"/>
                <a:gd name="T11" fmla="*/ 11 h 19"/>
                <a:gd name="T12" fmla="*/ 10 w 13"/>
                <a:gd name="T13" fmla="*/ 0 h 19"/>
                <a:gd name="T14" fmla="*/ 3 w 13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3" y="3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3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7"/>
            <p:cNvSpPr/>
            <p:nvPr/>
          </p:nvSpPr>
          <p:spPr bwMode="auto">
            <a:xfrm>
              <a:off x="3276600" y="1076326"/>
              <a:ext cx="342900" cy="323850"/>
            </a:xfrm>
            <a:custGeom>
              <a:avLst/>
              <a:gdLst>
                <a:gd name="T0" fmla="*/ 105 w 216"/>
                <a:gd name="T1" fmla="*/ 0 h 204"/>
                <a:gd name="T2" fmla="*/ 142 w 216"/>
                <a:gd name="T3" fmla="*/ 68 h 204"/>
                <a:gd name="T4" fmla="*/ 216 w 216"/>
                <a:gd name="T5" fmla="*/ 74 h 204"/>
                <a:gd name="T6" fmla="*/ 161 w 216"/>
                <a:gd name="T7" fmla="*/ 129 h 204"/>
                <a:gd name="T8" fmla="*/ 173 w 216"/>
                <a:gd name="T9" fmla="*/ 204 h 204"/>
                <a:gd name="T10" fmla="*/ 105 w 216"/>
                <a:gd name="T11" fmla="*/ 167 h 204"/>
                <a:gd name="T12" fmla="*/ 37 w 216"/>
                <a:gd name="T13" fmla="*/ 204 h 204"/>
                <a:gd name="T14" fmla="*/ 56 w 216"/>
                <a:gd name="T15" fmla="*/ 129 h 204"/>
                <a:gd name="T16" fmla="*/ 0 w 216"/>
                <a:gd name="T17" fmla="*/ 74 h 204"/>
                <a:gd name="T18" fmla="*/ 74 w 216"/>
                <a:gd name="T19" fmla="*/ 62 h 204"/>
                <a:gd name="T20" fmla="*/ 105 w 216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204">
                  <a:moveTo>
                    <a:pt x="105" y="0"/>
                  </a:moveTo>
                  <a:lnTo>
                    <a:pt x="142" y="68"/>
                  </a:lnTo>
                  <a:lnTo>
                    <a:pt x="216" y="74"/>
                  </a:lnTo>
                  <a:lnTo>
                    <a:pt x="161" y="129"/>
                  </a:lnTo>
                  <a:lnTo>
                    <a:pt x="173" y="204"/>
                  </a:lnTo>
                  <a:lnTo>
                    <a:pt x="105" y="167"/>
                  </a:lnTo>
                  <a:lnTo>
                    <a:pt x="37" y="204"/>
                  </a:lnTo>
                  <a:lnTo>
                    <a:pt x="56" y="129"/>
                  </a:lnTo>
                  <a:lnTo>
                    <a:pt x="0" y="74"/>
                  </a:lnTo>
                  <a:lnTo>
                    <a:pt x="74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8"/>
            <p:cNvSpPr/>
            <p:nvPr/>
          </p:nvSpPr>
          <p:spPr bwMode="auto">
            <a:xfrm>
              <a:off x="3462338" y="1184276"/>
              <a:ext cx="157163" cy="215900"/>
            </a:xfrm>
            <a:custGeom>
              <a:avLst/>
              <a:gdLst>
                <a:gd name="T0" fmla="*/ 16 w 16"/>
                <a:gd name="T1" fmla="*/ 1 h 22"/>
                <a:gd name="T2" fmla="*/ 8 w 16"/>
                <a:gd name="T3" fmla="*/ 0 h 22"/>
                <a:gd name="T4" fmla="*/ 2 w 16"/>
                <a:gd name="T5" fmla="*/ 6 h 22"/>
                <a:gd name="T6" fmla="*/ 1 w 16"/>
                <a:gd name="T7" fmla="*/ 10 h 22"/>
                <a:gd name="T8" fmla="*/ 2 w 16"/>
                <a:gd name="T9" fmla="*/ 18 h 22"/>
                <a:gd name="T10" fmla="*/ 9 w 16"/>
                <a:gd name="T11" fmla="*/ 22 h 22"/>
                <a:gd name="T12" fmla="*/ 7 w 16"/>
                <a:gd name="T13" fmla="*/ 10 h 22"/>
                <a:gd name="T14" fmla="*/ 16 w 16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2">
                  <a:moveTo>
                    <a:pt x="16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1" y="1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Rectangle 9"/>
            <p:cNvSpPr>
              <a:spLocks noChangeArrowheads="1"/>
            </p:cNvSpPr>
            <p:nvPr/>
          </p:nvSpPr>
          <p:spPr bwMode="auto">
            <a:xfrm>
              <a:off x="3600450" y="1419226"/>
              <a:ext cx="763588" cy="577850"/>
            </a:xfrm>
            <a:prstGeom prst="rect">
              <a:avLst/>
            </a:pr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Rectangle 10"/>
            <p:cNvSpPr>
              <a:spLocks noChangeArrowheads="1"/>
            </p:cNvSpPr>
            <p:nvPr/>
          </p:nvSpPr>
          <p:spPr bwMode="auto">
            <a:xfrm>
              <a:off x="4256088" y="1419226"/>
              <a:ext cx="107950" cy="577850"/>
            </a:xfrm>
            <a:prstGeom prst="rect">
              <a:avLst/>
            </a:pr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1"/>
            <p:cNvSpPr>
              <a:spLocks noEditPoints="1"/>
            </p:cNvSpPr>
            <p:nvPr/>
          </p:nvSpPr>
          <p:spPr bwMode="auto">
            <a:xfrm>
              <a:off x="3579813" y="1400176"/>
              <a:ext cx="793750" cy="617538"/>
            </a:xfrm>
            <a:custGeom>
              <a:avLst/>
              <a:gdLst>
                <a:gd name="T0" fmla="*/ 80 w 81"/>
                <a:gd name="T1" fmla="*/ 63 h 63"/>
                <a:gd name="T2" fmla="*/ 2 w 81"/>
                <a:gd name="T3" fmla="*/ 63 h 63"/>
                <a:gd name="T4" fmla="*/ 0 w 81"/>
                <a:gd name="T5" fmla="*/ 61 h 63"/>
                <a:gd name="T6" fmla="*/ 0 w 81"/>
                <a:gd name="T7" fmla="*/ 2 h 63"/>
                <a:gd name="T8" fmla="*/ 2 w 81"/>
                <a:gd name="T9" fmla="*/ 0 h 63"/>
                <a:gd name="T10" fmla="*/ 80 w 81"/>
                <a:gd name="T11" fmla="*/ 0 h 63"/>
                <a:gd name="T12" fmla="*/ 81 w 81"/>
                <a:gd name="T13" fmla="*/ 2 h 63"/>
                <a:gd name="T14" fmla="*/ 81 w 81"/>
                <a:gd name="T15" fmla="*/ 61 h 63"/>
                <a:gd name="T16" fmla="*/ 80 w 81"/>
                <a:gd name="T17" fmla="*/ 63 h 63"/>
                <a:gd name="T18" fmla="*/ 3 w 81"/>
                <a:gd name="T19" fmla="*/ 60 h 63"/>
                <a:gd name="T20" fmla="*/ 78 w 81"/>
                <a:gd name="T21" fmla="*/ 60 h 63"/>
                <a:gd name="T22" fmla="*/ 78 w 81"/>
                <a:gd name="T23" fmla="*/ 3 h 63"/>
                <a:gd name="T24" fmla="*/ 3 w 81"/>
                <a:gd name="T25" fmla="*/ 3 h 63"/>
                <a:gd name="T26" fmla="*/ 3 w 81"/>
                <a:gd name="T2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63">
                  <a:moveTo>
                    <a:pt x="80" y="63"/>
                  </a:move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1" y="1"/>
                    <a:pt x="81" y="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2"/>
                    <a:pt x="81" y="63"/>
                    <a:pt x="80" y="63"/>
                  </a:cubicBezTo>
                  <a:close/>
                  <a:moveTo>
                    <a:pt x="3" y="60"/>
                  </a:moveTo>
                  <a:cubicBezTo>
                    <a:pt x="78" y="60"/>
                    <a:pt x="78" y="60"/>
                    <a:pt x="78" y="60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2"/>
            <p:cNvSpPr/>
            <p:nvPr/>
          </p:nvSpPr>
          <p:spPr bwMode="auto">
            <a:xfrm>
              <a:off x="4079875" y="1536701"/>
              <a:ext cx="176213" cy="196850"/>
            </a:xfrm>
            <a:custGeom>
              <a:avLst/>
              <a:gdLst>
                <a:gd name="T0" fmla="*/ 18 w 18"/>
                <a:gd name="T1" fmla="*/ 20 h 20"/>
                <a:gd name="T2" fmla="*/ 0 w 18"/>
                <a:gd name="T3" fmla="*/ 20 h 20"/>
                <a:gd name="T4" fmla="*/ 0 w 18"/>
                <a:gd name="T5" fmla="*/ 9 h 20"/>
                <a:gd name="T6" fmla="*/ 9 w 18"/>
                <a:gd name="T7" fmla="*/ 0 h 20"/>
                <a:gd name="T8" fmla="*/ 18 w 18"/>
                <a:gd name="T9" fmla="*/ 9 h 20"/>
                <a:gd name="T10" fmla="*/ 18 w 18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3"/>
            <p:cNvSpPr/>
            <p:nvPr/>
          </p:nvSpPr>
          <p:spPr bwMode="auto">
            <a:xfrm>
              <a:off x="4148138" y="1536701"/>
              <a:ext cx="107950" cy="19685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0 h 20"/>
                <a:gd name="T4" fmla="*/ 6 w 11"/>
                <a:gd name="T5" fmla="*/ 9 h 20"/>
                <a:gd name="T6" fmla="*/ 6 w 11"/>
                <a:gd name="T7" fmla="*/ 20 h 20"/>
                <a:gd name="T8" fmla="*/ 11 w 11"/>
                <a:gd name="T9" fmla="*/ 20 h 20"/>
                <a:gd name="T10" fmla="*/ 11 w 11"/>
                <a:gd name="T11" fmla="*/ 9 h 20"/>
                <a:gd name="T12" fmla="*/ 2 w 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1"/>
                    <a:pt x="6" y="5"/>
                    <a:pt x="6" y="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4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4"/>
            <p:cNvSpPr/>
            <p:nvPr/>
          </p:nvSpPr>
          <p:spPr bwMode="auto">
            <a:xfrm>
              <a:off x="3697288" y="1536701"/>
              <a:ext cx="176213" cy="196850"/>
            </a:xfrm>
            <a:custGeom>
              <a:avLst/>
              <a:gdLst>
                <a:gd name="T0" fmla="*/ 0 w 18"/>
                <a:gd name="T1" fmla="*/ 20 h 20"/>
                <a:gd name="T2" fmla="*/ 18 w 18"/>
                <a:gd name="T3" fmla="*/ 20 h 20"/>
                <a:gd name="T4" fmla="*/ 18 w 18"/>
                <a:gd name="T5" fmla="*/ 9 h 20"/>
                <a:gd name="T6" fmla="*/ 9 w 18"/>
                <a:gd name="T7" fmla="*/ 0 h 20"/>
                <a:gd name="T8" fmla="*/ 0 w 18"/>
                <a:gd name="T9" fmla="*/ 9 h 20"/>
                <a:gd name="T10" fmla="*/ 0 w 18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5"/>
            <p:cNvSpPr/>
            <p:nvPr/>
          </p:nvSpPr>
          <p:spPr bwMode="auto">
            <a:xfrm>
              <a:off x="3767138" y="1536701"/>
              <a:ext cx="106363" cy="19685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0 h 20"/>
                <a:gd name="T4" fmla="*/ 6 w 11"/>
                <a:gd name="T5" fmla="*/ 9 h 20"/>
                <a:gd name="T6" fmla="*/ 6 w 11"/>
                <a:gd name="T7" fmla="*/ 20 h 20"/>
                <a:gd name="T8" fmla="*/ 11 w 11"/>
                <a:gd name="T9" fmla="*/ 20 h 20"/>
                <a:gd name="T10" fmla="*/ 11 w 11"/>
                <a:gd name="T11" fmla="*/ 9 h 20"/>
                <a:gd name="T12" fmla="*/ 2 w 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1"/>
                    <a:pt x="6" y="5"/>
                    <a:pt x="6" y="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4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6"/>
            <p:cNvSpPr>
              <a:spLocks noEditPoints="1"/>
            </p:cNvSpPr>
            <p:nvPr/>
          </p:nvSpPr>
          <p:spPr bwMode="auto">
            <a:xfrm>
              <a:off x="4070350" y="1517651"/>
              <a:ext cx="204788" cy="225425"/>
            </a:xfrm>
            <a:custGeom>
              <a:avLst/>
              <a:gdLst>
                <a:gd name="T0" fmla="*/ 19 w 21"/>
                <a:gd name="T1" fmla="*/ 23 h 23"/>
                <a:gd name="T2" fmla="*/ 1 w 21"/>
                <a:gd name="T3" fmla="*/ 23 h 23"/>
                <a:gd name="T4" fmla="*/ 0 w 21"/>
                <a:gd name="T5" fmla="*/ 22 h 23"/>
                <a:gd name="T6" fmla="*/ 0 w 21"/>
                <a:gd name="T7" fmla="*/ 11 h 23"/>
                <a:gd name="T8" fmla="*/ 10 w 21"/>
                <a:gd name="T9" fmla="*/ 0 h 23"/>
                <a:gd name="T10" fmla="*/ 21 w 21"/>
                <a:gd name="T11" fmla="*/ 11 h 23"/>
                <a:gd name="T12" fmla="*/ 21 w 21"/>
                <a:gd name="T13" fmla="*/ 22 h 23"/>
                <a:gd name="T14" fmla="*/ 19 w 21"/>
                <a:gd name="T15" fmla="*/ 23 h 23"/>
                <a:gd name="T16" fmla="*/ 3 w 21"/>
                <a:gd name="T17" fmla="*/ 20 h 23"/>
                <a:gd name="T18" fmla="*/ 18 w 21"/>
                <a:gd name="T19" fmla="*/ 20 h 23"/>
                <a:gd name="T20" fmla="*/ 18 w 21"/>
                <a:gd name="T21" fmla="*/ 11 h 23"/>
                <a:gd name="T22" fmla="*/ 10 w 21"/>
                <a:gd name="T23" fmla="*/ 3 h 23"/>
                <a:gd name="T24" fmla="*/ 3 w 21"/>
                <a:gd name="T25" fmla="*/ 11 h 23"/>
                <a:gd name="T26" fmla="*/ 3 w 21"/>
                <a:gd name="T27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19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lose/>
                  <a:moveTo>
                    <a:pt x="3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7"/>
                    <a:pt x="14" y="3"/>
                    <a:pt x="10" y="3"/>
                  </a:cubicBezTo>
                  <a:cubicBezTo>
                    <a:pt x="6" y="3"/>
                    <a:pt x="3" y="7"/>
                    <a:pt x="3" y="1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7"/>
            <p:cNvSpPr/>
            <p:nvPr/>
          </p:nvSpPr>
          <p:spPr bwMode="auto">
            <a:xfrm>
              <a:off x="4157663" y="1517651"/>
              <a:ext cx="30163" cy="225425"/>
            </a:xfrm>
            <a:custGeom>
              <a:avLst/>
              <a:gdLst>
                <a:gd name="T0" fmla="*/ 1 w 3"/>
                <a:gd name="T1" fmla="*/ 23 h 23"/>
                <a:gd name="T2" fmla="*/ 0 w 3"/>
                <a:gd name="T3" fmla="*/ 22 h 23"/>
                <a:gd name="T4" fmla="*/ 0 w 3"/>
                <a:gd name="T5" fmla="*/ 2 h 23"/>
                <a:gd name="T6" fmla="*/ 1 w 3"/>
                <a:gd name="T7" fmla="*/ 0 h 23"/>
                <a:gd name="T8" fmla="*/ 3 w 3"/>
                <a:gd name="T9" fmla="*/ 2 h 23"/>
                <a:gd name="T10" fmla="*/ 3 w 3"/>
                <a:gd name="T11" fmla="*/ 22 h 23"/>
                <a:gd name="T12" fmla="*/ 1 w 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3">
                  <a:moveTo>
                    <a:pt x="1" y="23"/>
                  </a:moveTo>
                  <a:cubicBezTo>
                    <a:pt x="0" y="23"/>
                    <a:pt x="0" y="22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2" y="23"/>
                    <a:pt x="1" y="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8"/>
            <p:cNvSpPr/>
            <p:nvPr/>
          </p:nvSpPr>
          <p:spPr bwMode="auto">
            <a:xfrm>
              <a:off x="4070350" y="1625601"/>
              <a:ext cx="204788" cy="28575"/>
            </a:xfrm>
            <a:custGeom>
              <a:avLst/>
              <a:gdLst>
                <a:gd name="T0" fmla="*/ 19 w 21"/>
                <a:gd name="T1" fmla="*/ 3 h 3"/>
                <a:gd name="T2" fmla="*/ 1 w 21"/>
                <a:gd name="T3" fmla="*/ 3 h 3"/>
                <a:gd name="T4" fmla="*/ 0 w 21"/>
                <a:gd name="T5" fmla="*/ 1 h 3"/>
                <a:gd name="T6" fmla="*/ 1 w 21"/>
                <a:gd name="T7" fmla="*/ 0 h 3"/>
                <a:gd name="T8" fmla="*/ 19 w 21"/>
                <a:gd name="T9" fmla="*/ 0 h 3"/>
                <a:gd name="T10" fmla="*/ 21 w 21"/>
                <a:gd name="T11" fmla="*/ 1 h 3"/>
                <a:gd name="T12" fmla="*/ 19 w 2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">
                  <a:moveTo>
                    <a:pt x="1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2"/>
                    <a:pt x="20" y="3"/>
                    <a:pt x="1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9"/>
            <p:cNvSpPr>
              <a:spLocks noEditPoints="1"/>
            </p:cNvSpPr>
            <p:nvPr/>
          </p:nvSpPr>
          <p:spPr bwMode="auto">
            <a:xfrm>
              <a:off x="3687763" y="1517651"/>
              <a:ext cx="206375" cy="225425"/>
            </a:xfrm>
            <a:custGeom>
              <a:avLst/>
              <a:gdLst>
                <a:gd name="T0" fmla="*/ 19 w 21"/>
                <a:gd name="T1" fmla="*/ 23 h 23"/>
                <a:gd name="T2" fmla="*/ 1 w 21"/>
                <a:gd name="T3" fmla="*/ 23 h 23"/>
                <a:gd name="T4" fmla="*/ 0 w 21"/>
                <a:gd name="T5" fmla="*/ 22 h 23"/>
                <a:gd name="T6" fmla="*/ 0 w 21"/>
                <a:gd name="T7" fmla="*/ 11 h 23"/>
                <a:gd name="T8" fmla="*/ 10 w 21"/>
                <a:gd name="T9" fmla="*/ 0 h 23"/>
                <a:gd name="T10" fmla="*/ 21 w 21"/>
                <a:gd name="T11" fmla="*/ 11 h 23"/>
                <a:gd name="T12" fmla="*/ 21 w 21"/>
                <a:gd name="T13" fmla="*/ 22 h 23"/>
                <a:gd name="T14" fmla="*/ 19 w 21"/>
                <a:gd name="T15" fmla="*/ 23 h 23"/>
                <a:gd name="T16" fmla="*/ 3 w 21"/>
                <a:gd name="T17" fmla="*/ 20 h 23"/>
                <a:gd name="T18" fmla="*/ 18 w 21"/>
                <a:gd name="T19" fmla="*/ 20 h 23"/>
                <a:gd name="T20" fmla="*/ 18 w 21"/>
                <a:gd name="T21" fmla="*/ 11 h 23"/>
                <a:gd name="T22" fmla="*/ 10 w 21"/>
                <a:gd name="T23" fmla="*/ 3 h 23"/>
                <a:gd name="T24" fmla="*/ 3 w 21"/>
                <a:gd name="T25" fmla="*/ 11 h 23"/>
                <a:gd name="T26" fmla="*/ 3 w 21"/>
                <a:gd name="T27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19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lose/>
                  <a:moveTo>
                    <a:pt x="3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7"/>
                    <a:pt x="14" y="3"/>
                    <a:pt x="10" y="3"/>
                  </a:cubicBezTo>
                  <a:cubicBezTo>
                    <a:pt x="6" y="3"/>
                    <a:pt x="3" y="7"/>
                    <a:pt x="3" y="1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0"/>
            <p:cNvSpPr/>
            <p:nvPr/>
          </p:nvSpPr>
          <p:spPr bwMode="auto">
            <a:xfrm>
              <a:off x="3776663" y="1517651"/>
              <a:ext cx="28575" cy="225425"/>
            </a:xfrm>
            <a:custGeom>
              <a:avLst/>
              <a:gdLst>
                <a:gd name="T0" fmla="*/ 1 w 3"/>
                <a:gd name="T1" fmla="*/ 23 h 23"/>
                <a:gd name="T2" fmla="*/ 0 w 3"/>
                <a:gd name="T3" fmla="*/ 22 h 23"/>
                <a:gd name="T4" fmla="*/ 0 w 3"/>
                <a:gd name="T5" fmla="*/ 2 h 23"/>
                <a:gd name="T6" fmla="*/ 1 w 3"/>
                <a:gd name="T7" fmla="*/ 0 h 23"/>
                <a:gd name="T8" fmla="*/ 3 w 3"/>
                <a:gd name="T9" fmla="*/ 2 h 23"/>
                <a:gd name="T10" fmla="*/ 3 w 3"/>
                <a:gd name="T11" fmla="*/ 22 h 23"/>
                <a:gd name="T12" fmla="*/ 1 w 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3">
                  <a:moveTo>
                    <a:pt x="1" y="23"/>
                  </a:moveTo>
                  <a:cubicBezTo>
                    <a:pt x="0" y="23"/>
                    <a:pt x="0" y="22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2" y="23"/>
                    <a:pt x="1" y="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1"/>
            <p:cNvSpPr/>
            <p:nvPr/>
          </p:nvSpPr>
          <p:spPr bwMode="auto">
            <a:xfrm>
              <a:off x="3687763" y="1625601"/>
              <a:ext cx="206375" cy="28575"/>
            </a:xfrm>
            <a:custGeom>
              <a:avLst/>
              <a:gdLst>
                <a:gd name="T0" fmla="*/ 19 w 21"/>
                <a:gd name="T1" fmla="*/ 3 h 3"/>
                <a:gd name="T2" fmla="*/ 1 w 21"/>
                <a:gd name="T3" fmla="*/ 3 h 3"/>
                <a:gd name="T4" fmla="*/ 0 w 21"/>
                <a:gd name="T5" fmla="*/ 1 h 3"/>
                <a:gd name="T6" fmla="*/ 1 w 21"/>
                <a:gd name="T7" fmla="*/ 0 h 3"/>
                <a:gd name="T8" fmla="*/ 19 w 21"/>
                <a:gd name="T9" fmla="*/ 0 h 3"/>
                <a:gd name="T10" fmla="*/ 21 w 21"/>
                <a:gd name="T11" fmla="*/ 1 h 3"/>
                <a:gd name="T12" fmla="*/ 19 w 2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">
                  <a:moveTo>
                    <a:pt x="1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2"/>
                    <a:pt x="20" y="3"/>
                    <a:pt x="1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2"/>
            <p:cNvSpPr>
              <a:spLocks noEditPoints="1"/>
            </p:cNvSpPr>
            <p:nvPr/>
          </p:nvSpPr>
          <p:spPr bwMode="auto">
            <a:xfrm>
              <a:off x="3149600" y="1468438"/>
              <a:ext cx="333375" cy="333375"/>
            </a:xfrm>
            <a:custGeom>
              <a:avLst/>
              <a:gdLst>
                <a:gd name="T0" fmla="*/ 16 w 34"/>
                <a:gd name="T1" fmla="*/ 34 h 34"/>
                <a:gd name="T2" fmla="*/ 15 w 34"/>
                <a:gd name="T3" fmla="*/ 34 h 34"/>
                <a:gd name="T4" fmla="*/ 14 w 34"/>
                <a:gd name="T5" fmla="*/ 33 h 34"/>
                <a:gd name="T6" fmla="*/ 11 w 34"/>
                <a:gd name="T7" fmla="*/ 23 h 34"/>
                <a:gd name="T8" fmla="*/ 2 w 34"/>
                <a:gd name="T9" fmla="*/ 20 h 34"/>
                <a:gd name="T10" fmla="*/ 1 w 34"/>
                <a:gd name="T11" fmla="*/ 19 h 34"/>
                <a:gd name="T12" fmla="*/ 1 w 34"/>
                <a:gd name="T13" fmla="*/ 17 h 34"/>
                <a:gd name="T14" fmla="*/ 9 w 34"/>
                <a:gd name="T15" fmla="*/ 11 h 34"/>
                <a:gd name="T16" fmla="*/ 9 w 34"/>
                <a:gd name="T17" fmla="*/ 1 h 34"/>
                <a:gd name="T18" fmla="*/ 10 w 34"/>
                <a:gd name="T19" fmla="*/ 0 h 34"/>
                <a:gd name="T20" fmla="*/ 12 w 34"/>
                <a:gd name="T21" fmla="*/ 0 h 34"/>
                <a:gd name="T22" fmla="*/ 20 w 34"/>
                <a:gd name="T23" fmla="*/ 6 h 34"/>
                <a:gd name="T24" fmla="*/ 29 w 34"/>
                <a:gd name="T25" fmla="*/ 3 h 34"/>
                <a:gd name="T26" fmla="*/ 31 w 34"/>
                <a:gd name="T27" fmla="*/ 3 h 34"/>
                <a:gd name="T28" fmla="*/ 31 w 34"/>
                <a:gd name="T29" fmla="*/ 5 h 34"/>
                <a:gd name="T30" fmla="*/ 28 w 34"/>
                <a:gd name="T31" fmla="*/ 14 h 34"/>
                <a:gd name="T32" fmla="*/ 34 w 34"/>
                <a:gd name="T33" fmla="*/ 22 h 34"/>
                <a:gd name="T34" fmla="*/ 34 w 34"/>
                <a:gd name="T35" fmla="*/ 24 h 34"/>
                <a:gd name="T36" fmla="*/ 33 w 34"/>
                <a:gd name="T37" fmla="*/ 25 h 34"/>
                <a:gd name="T38" fmla="*/ 33 w 34"/>
                <a:gd name="T39" fmla="*/ 25 h 34"/>
                <a:gd name="T40" fmla="*/ 23 w 34"/>
                <a:gd name="T41" fmla="*/ 25 h 34"/>
                <a:gd name="T42" fmla="*/ 17 w 34"/>
                <a:gd name="T43" fmla="*/ 33 h 34"/>
                <a:gd name="T44" fmla="*/ 16 w 34"/>
                <a:gd name="T45" fmla="*/ 34 h 34"/>
                <a:gd name="T46" fmla="*/ 5 w 34"/>
                <a:gd name="T47" fmla="*/ 18 h 34"/>
                <a:gd name="T48" fmla="*/ 13 w 34"/>
                <a:gd name="T49" fmla="*/ 20 h 34"/>
                <a:gd name="T50" fmla="*/ 14 w 34"/>
                <a:gd name="T51" fmla="*/ 21 h 34"/>
                <a:gd name="T52" fmla="*/ 16 w 34"/>
                <a:gd name="T53" fmla="*/ 29 h 34"/>
                <a:gd name="T54" fmla="*/ 21 w 34"/>
                <a:gd name="T55" fmla="*/ 22 h 34"/>
                <a:gd name="T56" fmla="*/ 22 w 34"/>
                <a:gd name="T57" fmla="*/ 22 h 34"/>
                <a:gd name="T58" fmla="*/ 30 w 34"/>
                <a:gd name="T59" fmla="*/ 22 h 34"/>
                <a:gd name="T60" fmla="*/ 25 w 34"/>
                <a:gd name="T61" fmla="*/ 16 h 34"/>
                <a:gd name="T62" fmla="*/ 25 w 34"/>
                <a:gd name="T63" fmla="*/ 14 h 34"/>
                <a:gd name="T64" fmla="*/ 27 w 34"/>
                <a:gd name="T65" fmla="*/ 7 h 34"/>
                <a:gd name="T66" fmla="*/ 20 w 34"/>
                <a:gd name="T67" fmla="*/ 9 h 34"/>
                <a:gd name="T68" fmla="*/ 19 w 34"/>
                <a:gd name="T69" fmla="*/ 9 h 34"/>
                <a:gd name="T70" fmla="*/ 12 w 34"/>
                <a:gd name="T71" fmla="*/ 4 h 34"/>
                <a:gd name="T72" fmla="*/ 12 w 34"/>
                <a:gd name="T73" fmla="*/ 12 h 34"/>
                <a:gd name="T74" fmla="*/ 12 w 34"/>
                <a:gd name="T75" fmla="*/ 13 h 34"/>
                <a:gd name="T76" fmla="*/ 5 w 34"/>
                <a:gd name="T7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4">
                  <a:moveTo>
                    <a:pt x="16" y="34"/>
                  </a:moveTo>
                  <a:cubicBezTo>
                    <a:pt x="16" y="34"/>
                    <a:pt x="16" y="34"/>
                    <a:pt x="15" y="34"/>
                  </a:cubicBezTo>
                  <a:cubicBezTo>
                    <a:pt x="15" y="34"/>
                    <a:pt x="14" y="33"/>
                    <a:pt x="14" y="3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0" y="18"/>
                    <a:pt x="1" y="18"/>
                    <a:pt x="1" y="1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6" y="34"/>
                    <a:pt x="16" y="34"/>
                  </a:cubicBezTo>
                  <a:close/>
                  <a:moveTo>
                    <a:pt x="5" y="18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3"/>
            <p:cNvSpPr>
              <a:spLocks noEditPoints="1"/>
            </p:cNvSpPr>
            <p:nvPr/>
          </p:nvSpPr>
          <p:spPr bwMode="auto">
            <a:xfrm>
              <a:off x="3257550" y="1055688"/>
              <a:ext cx="371475" cy="354013"/>
            </a:xfrm>
            <a:custGeom>
              <a:avLst/>
              <a:gdLst>
                <a:gd name="T0" fmla="*/ 30 w 38"/>
                <a:gd name="T1" fmla="*/ 36 h 36"/>
                <a:gd name="T2" fmla="*/ 29 w 38"/>
                <a:gd name="T3" fmla="*/ 36 h 36"/>
                <a:gd name="T4" fmla="*/ 19 w 38"/>
                <a:gd name="T5" fmla="*/ 31 h 36"/>
                <a:gd name="T6" fmla="*/ 9 w 38"/>
                <a:gd name="T7" fmla="*/ 36 h 36"/>
                <a:gd name="T8" fmla="*/ 8 w 38"/>
                <a:gd name="T9" fmla="*/ 36 h 36"/>
                <a:gd name="T10" fmla="*/ 7 w 38"/>
                <a:gd name="T11" fmla="*/ 34 h 36"/>
                <a:gd name="T12" fmla="*/ 9 w 38"/>
                <a:gd name="T13" fmla="*/ 23 h 36"/>
                <a:gd name="T14" fmla="*/ 1 w 38"/>
                <a:gd name="T15" fmla="*/ 15 h 36"/>
                <a:gd name="T16" fmla="*/ 0 w 38"/>
                <a:gd name="T17" fmla="*/ 14 h 36"/>
                <a:gd name="T18" fmla="*/ 2 w 38"/>
                <a:gd name="T19" fmla="*/ 13 h 36"/>
                <a:gd name="T20" fmla="*/ 13 w 38"/>
                <a:gd name="T21" fmla="*/ 11 h 36"/>
                <a:gd name="T22" fmla="*/ 18 w 38"/>
                <a:gd name="T23" fmla="*/ 1 h 36"/>
                <a:gd name="T24" fmla="*/ 19 w 38"/>
                <a:gd name="T25" fmla="*/ 0 h 36"/>
                <a:gd name="T26" fmla="*/ 19 w 38"/>
                <a:gd name="T27" fmla="*/ 0 h 36"/>
                <a:gd name="T28" fmla="*/ 21 w 38"/>
                <a:gd name="T29" fmla="*/ 1 h 36"/>
                <a:gd name="T30" fmla="*/ 26 w 38"/>
                <a:gd name="T31" fmla="*/ 11 h 36"/>
                <a:gd name="T32" fmla="*/ 37 w 38"/>
                <a:gd name="T33" fmla="*/ 13 h 36"/>
                <a:gd name="T34" fmla="*/ 38 w 38"/>
                <a:gd name="T35" fmla="*/ 14 h 36"/>
                <a:gd name="T36" fmla="*/ 38 w 38"/>
                <a:gd name="T37" fmla="*/ 15 h 36"/>
                <a:gd name="T38" fmla="*/ 30 w 38"/>
                <a:gd name="T39" fmla="*/ 23 h 36"/>
                <a:gd name="T40" fmla="*/ 31 w 38"/>
                <a:gd name="T41" fmla="*/ 34 h 36"/>
                <a:gd name="T42" fmla="*/ 31 w 38"/>
                <a:gd name="T43" fmla="*/ 36 h 36"/>
                <a:gd name="T44" fmla="*/ 30 w 38"/>
                <a:gd name="T45" fmla="*/ 36 h 36"/>
                <a:gd name="T46" fmla="*/ 19 w 38"/>
                <a:gd name="T47" fmla="*/ 27 h 36"/>
                <a:gd name="T48" fmla="*/ 20 w 38"/>
                <a:gd name="T49" fmla="*/ 28 h 36"/>
                <a:gd name="T50" fmla="*/ 28 w 38"/>
                <a:gd name="T51" fmla="*/ 32 h 36"/>
                <a:gd name="T52" fmla="*/ 26 w 38"/>
                <a:gd name="T53" fmla="*/ 23 h 36"/>
                <a:gd name="T54" fmla="*/ 27 w 38"/>
                <a:gd name="T55" fmla="*/ 22 h 36"/>
                <a:gd name="T56" fmla="*/ 33 w 38"/>
                <a:gd name="T57" fmla="*/ 15 h 36"/>
                <a:gd name="T58" fmla="*/ 24 w 38"/>
                <a:gd name="T59" fmla="*/ 14 h 36"/>
                <a:gd name="T60" fmla="*/ 23 w 38"/>
                <a:gd name="T61" fmla="*/ 13 h 36"/>
                <a:gd name="T62" fmla="*/ 19 w 38"/>
                <a:gd name="T63" fmla="*/ 5 h 36"/>
                <a:gd name="T64" fmla="*/ 15 w 38"/>
                <a:gd name="T65" fmla="*/ 13 h 36"/>
                <a:gd name="T66" fmla="*/ 14 w 38"/>
                <a:gd name="T67" fmla="*/ 14 h 36"/>
                <a:gd name="T68" fmla="*/ 5 w 38"/>
                <a:gd name="T69" fmla="*/ 15 h 36"/>
                <a:gd name="T70" fmla="*/ 12 w 38"/>
                <a:gd name="T71" fmla="*/ 22 h 36"/>
                <a:gd name="T72" fmla="*/ 12 w 38"/>
                <a:gd name="T73" fmla="*/ 23 h 36"/>
                <a:gd name="T74" fmla="*/ 10 w 38"/>
                <a:gd name="T75" fmla="*/ 32 h 36"/>
                <a:gd name="T76" fmla="*/ 18 w 38"/>
                <a:gd name="T77" fmla="*/ 28 h 36"/>
                <a:gd name="T78" fmla="*/ 19 w 38"/>
                <a:gd name="T7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36">
                  <a:moveTo>
                    <a:pt x="30" y="36"/>
                  </a:moveTo>
                  <a:cubicBezTo>
                    <a:pt x="30" y="36"/>
                    <a:pt x="29" y="36"/>
                    <a:pt x="29" y="3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36"/>
                    <a:pt x="8" y="36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1" y="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8" y="15"/>
                    <a:pt x="38" y="15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5"/>
                    <a:pt x="31" y="36"/>
                    <a:pt x="31" y="36"/>
                  </a:cubicBezTo>
                  <a:cubicBezTo>
                    <a:pt x="31" y="36"/>
                    <a:pt x="30" y="36"/>
                    <a:pt x="30" y="36"/>
                  </a:cubicBezTo>
                  <a:close/>
                  <a:moveTo>
                    <a:pt x="19" y="27"/>
                  </a:moveTo>
                  <a:cubicBezTo>
                    <a:pt x="19" y="27"/>
                    <a:pt x="20" y="28"/>
                    <a:pt x="20" y="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2"/>
                    <a:pt x="27" y="22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4"/>
                    <a:pt x="23" y="1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7"/>
                    <a:pt x="19" y="2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4"/>
            <p:cNvSpPr/>
            <p:nvPr/>
          </p:nvSpPr>
          <p:spPr bwMode="auto">
            <a:xfrm>
              <a:off x="3227388" y="1722438"/>
              <a:ext cx="1254125" cy="696913"/>
            </a:xfrm>
            <a:custGeom>
              <a:avLst/>
              <a:gdLst>
                <a:gd name="T0" fmla="*/ 128 w 128"/>
                <a:gd name="T1" fmla="*/ 43 h 71"/>
                <a:gd name="T2" fmla="*/ 113 w 128"/>
                <a:gd name="T3" fmla="*/ 28 h 71"/>
                <a:gd name="T4" fmla="*/ 113 w 128"/>
                <a:gd name="T5" fmla="*/ 28 h 71"/>
                <a:gd name="T6" fmla="*/ 112 w 128"/>
                <a:gd name="T7" fmla="*/ 27 h 71"/>
                <a:gd name="T8" fmla="*/ 112 w 128"/>
                <a:gd name="T9" fmla="*/ 26 h 71"/>
                <a:gd name="T10" fmla="*/ 112 w 128"/>
                <a:gd name="T11" fmla="*/ 25 h 71"/>
                <a:gd name="T12" fmla="*/ 96 w 128"/>
                <a:gd name="T13" fmla="*/ 10 h 71"/>
                <a:gd name="T14" fmla="*/ 87 w 128"/>
                <a:gd name="T15" fmla="*/ 13 h 71"/>
                <a:gd name="T16" fmla="*/ 86 w 128"/>
                <a:gd name="T17" fmla="*/ 13 h 71"/>
                <a:gd name="T18" fmla="*/ 84 w 128"/>
                <a:gd name="T19" fmla="*/ 12 h 71"/>
                <a:gd name="T20" fmla="*/ 65 w 128"/>
                <a:gd name="T21" fmla="*/ 0 h 71"/>
                <a:gd name="T22" fmla="*/ 47 w 128"/>
                <a:gd name="T23" fmla="*/ 10 h 71"/>
                <a:gd name="T24" fmla="*/ 46 w 128"/>
                <a:gd name="T25" fmla="*/ 11 h 71"/>
                <a:gd name="T26" fmla="*/ 44 w 128"/>
                <a:gd name="T27" fmla="*/ 11 h 71"/>
                <a:gd name="T28" fmla="*/ 34 w 128"/>
                <a:gd name="T29" fmla="*/ 7 h 71"/>
                <a:gd name="T30" fmla="*/ 21 w 128"/>
                <a:gd name="T31" fmla="*/ 21 h 71"/>
                <a:gd name="T32" fmla="*/ 21 w 128"/>
                <a:gd name="T33" fmla="*/ 21 h 71"/>
                <a:gd name="T34" fmla="*/ 20 w 128"/>
                <a:gd name="T35" fmla="*/ 22 h 71"/>
                <a:gd name="T36" fmla="*/ 20 w 128"/>
                <a:gd name="T37" fmla="*/ 22 h 71"/>
                <a:gd name="T38" fmla="*/ 14 w 128"/>
                <a:gd name="T39" fmla="*/ 21 h 71"/>
                <a:gd name="T40" fmla="*/ 0 w 128"/>
                <a:gd name="T41" fmla="*/ 36 h 71"/>
                <a:gd name="T42" fmla="*/ 14 w 128"/>
                <a:gd name="T43" fmla="*/ 50 h 71"/>
                <a:gd name="T44" fmla="*/ 14 w 128"/>
                <a:gd name="T45" fmla="*/ 50 h 71"/>
                <a:gd name="T46" fmla="*/ 15 w 128"/>
                <a:gd name="T47" fmla="*/ 51 h 71"/>
                <a:gd name="T48" fmla="*/ 15 w 128"/>
                <a:gd name="T49" fmla="*/ 51 h 71"/>
                <a:gd name="T50" fmla="*/ 14 w 128"/>
                <a:gd name="T51" fmla="*/ 55 h 71"/>
                <a:gd name="T52" fmla="*/ 28 w 128"/>
                <a:gd name="T53" fmla="*/ 68 h 71"/>
                <a:gd name="T54" fmla="*/ 39 w 128"/>
                <a:gd name="T55" fmla="*/ 63 h 71"/>
                <a:gd name="T56" fmla="*/ 40 w 128"/>
                <a:gd name="T57" fmla="*/ 62 h 71"/>
                <a:gd name="T58" fmla="*/ 41 w 128"/>
                <a:gd name="T59" fmla="*/ 63 h 71"/>
                <a:gd name="T60" fmla="*/ 57 w 128"/>
                <a:gd name="T61" fmla="*/ 71 h 71"/>
                <a:gd name="T62" fmla="*/ 73 w 128"/>
                <a:gd name="T63" fmla="*/ 63 h 71"/>
                <a:gd name="T64" fmla="*/ 74 w 128"/>
                <a:gd name="T65" fmla="*/ 63 h 71"/>
                <a:gd name="T66" fmla="*/ 76 w 128"/>
                <a:gd name="T67" fmla="*/ 63 h 71"/>
                <a:gd name="T68" fmla="*/ 87 w 128"/>
                <a:gd name="T69" fmla="*/ 68 h 71"/>
                <a:gd name="T70" fmla="*/ 103 w 128"/>
                <a:gd name="T71" fmla="*/ 57 h 71"/>
                <a:gd name="T72" fmla="*/ 104 w 128"/>
                <a:gd name="T73" fmla="*/ 56 h 71"/>
                <a:gd name="T74" fmla="*/ 105 w 128"/>
                <a:gd name="T75" fmla="*/ 56 h 71"/>
                <a:gd name="T76" fmla="*/ 113 w 128"/>
                <a:gd name="T77" fmla="*/ 58 h 71"/>
                <a:gd name="T78" fmla="*/ 128 w 128"/>
                <a:gd name="T79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71">
                  <a:moveTo>
                    <a:pt x="128" y="43"/>
                  </a:moveTo>
                  <a:cubicBezTo>
                    <a:pt x="128" y="35"/>
                    <a:pt x="122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2" y="28"/>
                    <a:pt x="112" y="27"/>
                  </a:cubicBezTo>
                  <a:cubicBezTo>
                    <a:pt x="112" y="27"/>
                    <a:pt x="112" y="27"/>
                    <a:pt x="112" y="26"/>
                  </a:cubicBezTo>
                  <a:cubicBezTo>
                    <a:pt x="112" y="26"/>
                    <a:pt x="112" y="25"/>
                    <a:pt x="112" y="25"/>
                  </a:cubicBezTo>
                  <a:cubicBezTo>
                    <a:pt x="112" y="17"/>
                    <a:pt x="105" y="10"/>
                    <a:pt x="96" y="10"/>
                  </a:cubicBezTo>
                  <a:cubicBezTo>
                    <a:pt x="93" y="10"/>
                    <a:pt x="90" y="11"/>
                    <a:pt x="87" y="13"/>
                  </a:cubicBezTo>
                  <a:cubicBezTo>
                    <a:pt x="87" y="13"/>
                    <a:pt x="86" y="13"/>
                    <a:pt x="86" y="13"/>
                  </a:cubicBezTo>
                  <a:cubicBezTo>
                    <a:pt x="85" y="13"/>
                    <a:pt x="85" y="12"/>
                    <a:pt x="84" y="12"/>
                  </a:cubicBezTo>
                  <a:cubicBezTo>
                    <a:pt x="81" y="5"/>
                    <a:pt x="74" y="0"/>
                    <a:pt x="65" y="0"/>
                  </a:cubicBezTo>
                  <a:cubicBezTo>
                    <a:pt x="58" y="0"/>
                    <a:pt x="51" y="4"/>
                    <a:pt x="47" y="10"/>
                  </a:cubicBezTo>
                  <a:cubicBezTo>
                    <a:pt x="47" y="11"/>
                    <a:pt x="46" y="11"/>
                    <a:pt x="46" y="11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2" y="8"/>
                    <a:pt x="38" y="7"/>
                    <a:pt x="34" y="7"/>
                  </a:cubicBezTo>
                  <a:cubicBezTo>
                    <a:pt x="27" y="7"/>
                    <a:pt x="21" y="13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8" y="21"/>
                    <a:pt x="16" y="21"/>
                    <a:pt x="14" y="21"/>
                  </a:cubicBezTo>
                  <a:cubicBezTo>
                    <a:pt x="6" y="21"/>
                    <a:pt x="0" y="27"/>
                    <a:pt x="0" y="36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4" y="53"/>
                    <a:pt x="14" y="55"/>
                  </a:cubicBezTo>
                  <a:cubicBezTo>
                    <a:pt x="14" y="62"/>
                    <a:pt x="20" y="68"/>
                    <a:pt x="28" y="68"/>
                  </a:cubicBezTo>
                  <a:cubicBezTo>
                    <a:pt x="32" y="68"/>
                    <a:pt x="36" y="66"/>
                    <a:pt x="39" y="63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1" y="62"/>
                    <a:pt x="41" y="62"/>
                    <a:pt x="41" y="63"/>
                  </a:cubicBezTo>
                  <a:cubicBezTo>
                    <a:pt x="45" y="68"/>
                    <a:pt x="51" y="71"/>
                    <a:pt x="57" y="71"/>
                  </a:cubicBezTo>
                  <a:cubicBezTo>
                    <a:pt x="64" y="71"/>
                    <a:pt x="69" y="68"/>
                    <a:pt x="73" y="63"/>
                  </a:cubicBezTo>
                  <a:cubicBezTo>
                    <a:pt x="73" y="63"/>
                    <a:pt x="74" y="63"/>
                    <a:pt x="74" y="63"/>
                  </a:cubicBezTo>
                  <a:cubicBezTo>
                    <a:pt x="75" y="63"/>
                    <a:pt x="75" y="63"/>
                    <a:pt x="76" y="63"/>
                  </a:cubicBezTo>
                  <a:cubicBezTo>
                    <a:pt x="79" y="66"/>
                    <a:pt x="83" y="68"/>
                    <a:pt x="87" y="68"/>
                  </a:cubicBezTo>
                  <a:cubicBezTo>
                    <a:pt x="94" y="68"/>
                    <a:pt x="101" y="63"/>
                    <a:pt x="103" y="57"/>
                  </a:cubicBezTo>
                  <a:cubicBezTo>
                    <a:pt x="103" y="56"/>
                    <a:pt x="103" y="56"/>
                    <a:pt x="104" y="56"/>
                  </a:cubicBezTo>
                  <a:cubicBezTo>
                    <a:pt x="104" y="55"/>
                    <a:pt x="105" y="55"/>
                    <a:pt x="105" y="56"/>
                  </a:cubicBezTo>
                  <a:cubicBezTo>
                    <a:pt x="108" y="57"/>
                    <a:pt x="110" y="58"/>
                    <a:pt x="113" y="58"/>
                  </a:cubicBezTo>
                  <a:cubicBezTo>
                    <a:pt x="122" y="58"/>
                    <a:pt x="128" y="51"/>
                    <a:pt x="128" y="43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5"/>
            <p:cNvSpPr/>
            <p:nvPr/>
          </p:nvSpPr>
          <p:spPr bwMode="auto">
            <a:xfrm>
              <a:off x="3814763" y="1722438"/>
              <a:ext cx="225425" cy="128588"/>
            </a:xfrm>
            <a:custGeom>
              <a:avLst/>
              <a:gdLst>
                <a:gd name="T0" fmla="*/ 14 w 23"/>
                <a:gd name="T1" fmla="*/ 12 h 13"/>
                <a:gd name="T2" fmla="*/ 16 w 23"/>
                <a:gd name="T3" fmla="*/ 13 h 13"/>
                <a:gd name="T4" fmla="*/ 17 w 23"/>
                <a:gd name="T5" fmla="*/ 13 h 13"/>
                <a:gd name="T6" fmla="*/ 23 w 23"/>
                <a:gd name="T7" fmla="*/ 10 h 13"/>
                <a:gd name="T8" fmla="*/ 5 w 23"/>
                <a:gd name="T9" fmla="*/ 0 h 13"/>
                <a:gd name="T10" fmla="*/ 0 w 23"/>
                <a:gd name="T11" fmla="*/ 0 h 13"/>
                <a:gd name="T12" fmla="*/ 14 w 23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4" y="12"/>
                  </a:moveTo>
                  <a:cubicBezTo>
                    <a:pt x="15" y="12"/>
                    <a:pt x="15" y="13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9" y="11"/>
                    <a:pt x="21" y="10"/>
                    <a:pt x="23" y="10"/>
                  </a:cubicBezTo>
                  <a:cubicBezTo>
                    <a:pt x="20" y="4"/>
                    <a:pt x="13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7" y="2"/>
                    <a:pt x="12" y="6"/>
                    <a:pt x="14" y="12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6"/>
            <p:cNvSpPr/>
            <p:nvPr/>
          </p:nvSpPr>
          <p:spPr bwMode="auto">
            <a:xfrm>
              <a:off x="4119563" y="1820863"/>
              <a:ext cx="361950" cy="471488"/>
            </a:xfrm>
            <a:custGeom>
              <a:avLst/>
              <a:gdLst>
                <a:gd name="T0" fmla="*/ 22 w 37"/>
                <a:gd name="T1" fmla="*/ 18 h 48"/>
                <a:gd name="T2" fmla="*/ 21 w 37"/>
                <a:gd name="T3" fmla="*/ 17 h 48"/>
                <a:gd name="T4" fmla="*/ 21 w 37"/>
                <a:gd name="T5" fmla="*/ 16 h 48"/>
                <a:gd name="T6" fmla="*/ 21 w 37"/>
                <a:gd name="T7" fmla="*/ 15 h 48"/>
                <a:gd name="T8" fmla="*/ 5 w 37"/>
                <a:gd name="T9" fmla="*/ 0 h 48"/>
                <a:gd name="T10" fmla="*/ 0 w 37"/>
                <a:gd name="T11" fmla="*/ 0 h 48"/>
                <a:gd name="T12" fmla="*/ 11 w 37"/>
                <a:gd name="T13" fmla="*/ 15 h 48"/>
                <a:gd name="T14" fmla="*/ 11 w 37"/>
                <a:gd name="T15" fmla="*/ 16 h 48"/>
                <a:gd name="T16" fmla="*/ 11 w 37"/>
                <a:gd name="T17" fmla="*/ 17 h 48"/>
                <a:gd name="T18" fmla="*/ 12 w 37"/>
                <a:gd name="T19" fmla="*/ 18 h 48"/>
                <a:gd name="T20" fmla="*/ 28 w 37"/>
                <a:gd name="T21" fmla="*/ 33 h 48"/>
                <a:gd name="T22" fmla="*/ 17 w 37"/>
                <a:gd name="T23" fmla="*/ 47 h 48"/>
                <a:gd name="T24" fmla="*/ 22 w 37"/>
                <a:gd name="T25" fmla="*/ 48 h 48"/>
                <a:gd name="T26" fmla="*/ 37 w 37"/>
                <a:gd name="T27" fmla="*/ 33 h 48"/>
                <a:gd name="T28" fmla="*/ 22 w 37"/>
                <a:gd name="T29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8">
                  <a:moveTo>
                    <a:pt x="22" y="18"/>
                  </a:moveTo>
                  <a:cubicBezTo>
                    <a:pt x="22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7"/>
                    <a:pt x="14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6" y="3"/>
                    <a:pt x="11" y="8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18"/>
                    <a:pt x="28" y="25"/>
                    <a:pt x="28" y="33"/>
                  </a:cubicBezTo>
                  <a:cubicBezTo>
                    <a:pt x="28" y="40"/>
                    <a:pt x="23" y="45"/>
                    <a:pt x="17" y="47"/>
                  </a:cubicBezTo>
                  <a:cubicBezTo>
                    <a:pt x="19" y="48"/>
                    <a:pt x="21" y="48"/>
                    <a:pt x="22" y="48"/>
                  </a:cubicBezTo>
                  <a:cubicBezTo>
                    <a:pt x="31" y="48"/>
                    <a:pt x="37" y="41"/>
                    <a:pt x="37" y="33"/>
                  </a:cubicBezTo>
                  <a:cubicBezTo>
                    <a:pt x="37" y="25"/>
                    <a:pt x="31" y="18"/>
                    <a:pt x="22" y="18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27"/>
            <p:cNvSpPr/>
            <p:nvPr/>
          </p:nvSpPr>
          <p:spPr bwMode="auto">
            <a:xfrm>
              <a:off x="4030663" y="2262188"/>
              <a:ext cx="196850" cy="127000"/>
            </a:xfrm>
            <a:custGeom>
              <a:avLst/>
              <a:gdLst>
                <a:gd name="T0" fmla="*/ 13 w 20"/>
                <a:gd name="T1" fmla="*/ 1 h 13"/>
                <a:gd name="T2" fmla="*/ 12 w 20"/>
                <a:gd name="T3" fmla="*/ 1 h 13"/>
                <a:gd name="T4" fmla="*/ 11 w 20"/>
                <a:gd name="T5" fmla="*/ 2 h 13"/>
                <a:gd name="T6" fmla="*/ 0 w 20"/>
                <a:gd name="T7" fmla="*/ 12 h 13"/>
                <a:gd name="T8" fmla="*/ 5 w 20"/>
                <a:gd name="T9" fmla="*/ 13 h 13"/>
                <a:gd name="T10" fmla="*/ 20 w 20"/>
                <a:gd name="T11" fmla="*/ 3 h 13"/>
                <a:gd name="T12" fmla="*/ 13 w 20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3" y="1"/>
                  </a:moveTo>
                  <a:cubicBezTo>
                    <a:pt x="13" y="0"/>
                    <a:pt x="12" y="0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9" y="7"/>
                    <a:pt x="5" y="11"/>
                    <a:pt x="0" y="12"/>
                  </a:cubicBez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18" y="9"/>
                    <a:pt x="20" y="3"/>
                  </a:cubicBezTo>
                  <a:cubicBezTo>
                    <a:pt x="18" y="3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28"/>
            <p:cNvSpPr>
              <a:spLocks noEditPoints="1"/>
            </p:cNvSpPr>
            <p:nvPr/>
          </p:nvSpPr>
          <p:spPr bwMode="auto">
            <a:xfrm>
              <a:off x="3208338" y="1703388"/>
              <a:ext cx="1292225" cy="725488"/>
            </a:xfrm>
            <a:custGeom>
              <a:avLst/>
              <a:gdLst>
                <a:gd name="T0" fmla="*/ 42 w 132"/>
                <a:gd name="T1" fmla="*/ 66 h 74"/>
                <a:gd name="T2" fmla="*/ 30 w 132"/>
                <a:gd name="T3" fmla="*/ 72 h 74"/>
                <a:gd name="T4" fmla="*/ 15 w 132"/>
                <a:gd name="T5" fmla="*/ 54 h 74"/>
                <a:gd name="T6" fmla="*/ 16 w 132"/>
                <a:gd name="T7" fmla="*/ 21 h 74"/>
                <a:gd name="T8" fmla="*/ 36 w 132"/>
                <a:gd name="T9" fmla="*/ 7 h 74"/>
                <a:gd name="T10" fmla="*/ 48 w 132"/>
                <a:gd name="T11" fmla="*/ 12 h 74"/>
                <a:gd name="T12" fmla="*/ 67 w 132"/>
                <a:gd name="T13" fmla="*/ 0 h 74"/>
                <a:gd name="T14" fmla="*/ 88 w 132"/>
                <a:gd name="T15" fmla="*/ 13 h 74"/>
                <a:gd name="T16" fmla="*/ 98 w 132"/>
                <a:gd name="T17" fmla="*/ 10 h 74"/>
                <a:gd name="T18" fmla="*/ 115 w 132"/>
                <a:gd name="T19" fmla="*/ 28 h 74"/>
                <a:gd name="T20" fmla="*/ 115 w 132"/>
                <a:gd name="T21" fmla="*/ 28 h 74"/>
                <a:gd name="T22" fmla="*/ 115 w 132"/>
                <a:gd name="T23" fmla="*/ 62 h 74"/>
                <a:gd name="T24" fmla="*/ 106 w 132"/>
                <a:gd name="T25" fmla="*/ 59 h 74"/>
                <a:gd name="T26" fmla="*/ 89 w 132"/>
                <a:gd name="T27" fmla="*/ 72 h 74"/>
                <a:gd name="T28" fmla="*/ 76 w 132"/>
                <a:gd name="T29" fmla="*/ 66 h 74"/>
                <a:gd name="T30" fmla="*/ 59 w 132"/>
                <a:gd name="T31" fmla="*/ 74 h 74"/>
                <a:gd name="T32" fmla="*/ 45 w 132"/>
                <a:gd name="T33" fmla="*/ 64 h 74"/>
                <a:gd name="T34" fmla="*/ 74 w 132"/>
                <a:gd name="T35" fmla="*/ 64 h 74"/>
                <a:gd name="T36" fmla="*/ 79 w 132"/>
                <a:gd name="T37" fmla="*/ 64 h 74"/>
                <a:gd name="T38" fmla="*/ 103 w 132"/>
                <a:gd name="T39" fmla="*/ 58 h 74"/>
                <a:gd name="T40" fmla="*/ 108 w 132"/>
                <a:gd name="T41" fmla="*/ 56 h 74"/>
                <a:gd name="T42" fmla="*/ 129 w 132"/>
                <a:gd name="T43" fmla="*/ 45 h 74"/>
                <a:gd name="T44" fmla="*/ 113 w 132"/>
                <a:gd name="T45" fmla="*/ 30 h 74"/>
                <a:gd name="T46" fmla="*/ 112 w 132"/>
                <a:gd name="T47" fmla="*/ 27 h 74"/>
                <a:gd name="T48" fmla="*/ 90 w 132"/>
                <a:gd name="T49" fmla="*/ 16 h 74"/>
                <a:gd name="T50" fmla="*/ 87 w 132"/>
                <a:gd name="T51" fmla="*/ 16 h 74"/>
                <a:gd name="T52" fmla="*/ 67 w 132"/>
                <a:gd name="T53" fmla="*/ 3 h 74"/>
                <a:gd name="T54" fmla="*/ 48 w 132"/>
                <a:gd name="T55" fmla="*/ 15 h 74"/>
                <a:gd name="T56" fmla="*/ 45 w 132"/>
                <a:gd name="T57" fmla="*/ 14 h 74"/>
                <a:gd name="T58" fmla="*/ 24 w 132"/>
                <a:gd name="T59" fmla="*/ 23 h 74"/>
                <a:gd name="T60" fmla="*/ 23 w 132"/>
                <a:gd name="T61" fmla="*/ 25 h 74"/>
                <a:gd name="T62" fmla="*/ 16 w 132"/>
                <a:gd name="T63" fmla="*/ 24 h 74"/>
                <a:gd name="T64" fmla="*/ 16 w 132"/>
                <a:gd name="T65" fmla="*/ 51 h 74"/>
                <a:gd name="T66" fmla="*/ 18 w 132"/>
                <a:gd name="T67" fmla="*/ 53 h 74"/>
                <a:gd name="T68" fmla="*/ 30 w 132"/>
                <a:gd name="T69" fmla="*/ 69 h 74"/>
                <a:gd name="T70" fmla="*/ 42 w 132"/>
                <a:gd name="T7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74">
                  <a:moveTo>
                    <a:pt x="59" y="74"/>
                  </a:moveTo>
                  <a:cubicBezTo>
                    <a:pt x="53" y="74"/>
                    <a:pt x="46" y="71"/>
                    <a:pt x="42" y="66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39" y="69"/>
                    <a:pt x="35" y="72"/>
                    <a:pt x="30" y="72"/>
                  </a:cubicBezTo>
                  <a:cubicBezTo>
                    <a:pt x="22" y="72"/>
                    <a:pt x="15" y="65"/>
                    <a:pt x="15" y="57"/>
                  </a:cubicBezTo>
                  <a:cubicBezTo>
                    <a:pt x="15" y="56"/>
                    <a:pt x="15" y="55"/>
                    <a:pt x="15" y="54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29"/>
                    <a:pt x="7" y="21"/>
                    <a:pt x="16" y="21"/>
                  </a:cubicBezTo>
                  <a:cubicBezTo>
                    <a:pt x="18" y="21"/>
                    <a:pt x="20" y="22"/>
                    <a:pt x="21" y="22"/>
                  </a:cubicBezTo>
                  <a:cubicBezTo>
                    <a:pt x="22" y="14"/>
                    <a:pt x="28" y="7"/>
                    <a:pt x="36" y="7"/>
                  </a:cubicBezTo>
                  <a:cubicBezTo>
                    <a:pt x="40" y="7"/>
                    <a:pt x="44" y="9"/>
                    <a:pt x="47" y="12"/>
                  </a:cubicBezTo>
                  <a:cubicBezTo>
                    <a:pt x="47" y="12"/>
                    <a:pt x="47" y="12"/>
                    <a:pt x="48" y="12"/>
                  </a:cubicBezTo>
                  <a:cubicBezTo>
                    <a:pt x="48" y="12"/>
                    <a:pt x="48" y="12"/>
                    <a:pt x="48" y="11"/>
                  </a:cubicBezTo>
                  <a:cubicBezTo>
                    <a:pt x="52" y="5"/>
                    <a:pt x="59" y="0"/>
                    <a:pt x="67" y="0"/>
                  </a:cubicBezTo>
                  <a:cubicBezTo>
                    <a:pt x="76" y="0"/>
                    <a:pt x="84" y="5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1" y="11"/>
                    <a:pt x="95" y="10"/>
                    <a:pt x="98" y="10"/>
                  </a:cubicBezTo>
                  <a:cubicBezTo>
                    <a:pt x="108" y="10"/>
                    <a:pt x="115" y="18"/>
                    <a:pt x="115" y="27"/>
                  </a:cubicBezTo>
                  <a:cubicBezTo>
                    <a:pt x="115" y="27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24" y="28"/>
                    <a:pt x="132" y="36"/>
                    <a:pt x="132" y="45"/>
                  </a:cubicBezTo>
                  <a:cubicBezTo>
                    <a:pt x="132" y="54"/>
                    <a:pt x="124" y="62"/>
                    <a:pt x="115" y="62"/>
                  </a:cubicBezTo>
                  <a:cubicBezTo>
                    <a:pt x="112" y="62"/>
                    <a:pt x="109" y="61"/>
                    <a:pt x="107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4" y="67"/>
                    <a:pt x="97" y="72"/>
                    <a:pt x="89" y="72"/>
                  </a:cubicBezTo>
                  <a:cubicBezTo>
                    <a:pt x="84" y="72"/>
                    <a:pt x="80" y="70"/>
                    <a:pt x="7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2" y="71"/>
                    <a:pt x="66" y="74"/>
                    <a:pt x="59" y="74"/>
                  </a:cubicBezTo>
                  <a:close/>
                  <a:moveTo>
                    <a:pt x="42" y="62"/>
                  </a:moveTo>
                  <a:cubicBezTo>
                    <a:pt x="43" y="62"/>
                    <a:pt x="44" y="63"/>
                    <a:pt x="45" y="64"/>
                  </a:cubicBezTo>
                  <a:cubicBezTo>
                    <a:pt x="48" y="68"/>
                    <a:pt x="54" y="71"/>
                    <a:pt x="59" y="71"/>
                  </a:cubicBezTo>
                  <a:cubicBezTo>
                    <a:pt x="65" y="71"/>
                    <a:pt x="70" y="69"/>
                    <a:pt x="74" y="64"/>
                  </a:cubicBezTo>
                  <a:cubicBezTo>
                    <a:pt x="74" y="64"/>
                    <a:pt x="75" y="63"/>
                    <a:pt x="76" y="63"/>
                  </a:cubicBezTo>
                  <a:cubicBezTo>
                    <a:pt x="77" y="63"/>
                    <a:pt x="78" y="63"/>
                    <a:pt x="79" y="64"/>
                  </a:cubicBezTo>
                  <a:cubicBezTo>
                    <a:pt x="81" y="67"/>
                    <a:pt x="85" y="69"/>
                    <a:pt x="89" y="69"/>
                  </a:cubicBezTo>
                  <a:cubicBezTo>
                    <a:pt x="96" y="69"/>
                    <a:pt x="101" y="64"/>
                    <a:pt x="103" y="58"/>
                  </a:cubicBezTo>
                  <a:cubicBezTo>
                    <a:pt x="104" y="57"/>
                    <a:pt x="104" y="56"/>
                    <a:pt x="105" y="56"/>
                  </a:cubicBezTo>
                  <a:cubicBezTo>
                    <a:pt x="106" y="56"/>
                    <a:pt x="107" y="56"/>
                    <a:pt x="108" y="56"/>
                  </a:cubicBezTo>
                  <a:cubicBezTo>
                    <a:pt x="110" y="58"/>
                    <a:pt x="113" y="58"/>
                    <a:pt x="115" y="58"/>
                  </a:cubicBezTo>
                  <a:cubicBezTo>
                    <a:pt x="123" y="58"/>
                    <a:pt x="129" y="52"/>
                    <a:pt x="129" y="45"/>
                  </a:cubicBezTo>
                  <a:cubicBezTo>
                    <a:pt x="129" y="38"/>
                    <a:pt x="123" y="31"/>
                    <a:pt x="115" y="31"/>
                  </a:cubicBezTo>
                  <a:cubicBezTo>
                    <a:pt x="114" y="31"/>
                    <a:pt x="114" y="31"/>
                    <a:pt x="113" y="30"/>
                  </a:cubicBezTo>
                  <a:cubicBezTo>
                    <a:pt x="112" y="30"/>
                    <a:pt x="112" y="29"/>
                    <a:pt x="112" y="28"/>
                  </a:cubicBezTo>
                  <a:cubicBezTo>
                    <a:pt x="112" y="28"/>
                    <a:pt x="112" y="27"/>
                    <a:pt x="112" y="27"/>
                  </a:cubicBezTo>
                  <a:cubicBezTo>
                    <a:pt x="112" y="19"/>
                    <a:pt x="106" y="13"/>
                    <a:pt x="98" y="13"/>
                  </a:cubicBezTo>
                  <a:cubicBezTo>
                    <a:pt x="95" y="13"/>
                    <a:pt x="93" y="14"/>
                    <a:pt x="90" y="16"/>
                  </a:cubicBezTo>
                  <a:cubicBezTo>
                    <a:pt x="90" y="16"/>
                    <a:pt x="89" y="16"/>
                    <a:pt x="88" y="16"/>
                  </a:cubicBezTo>
                  <a:cubicBezTo>
                    <a:pt x="88" y="16"/>
                    <a:pt x="88" y="16"/>
                    <a:pt x="87" y="16"/>
                  </a:cubicBezTo>
                  <a:cubicBezTo>
                    <a:pt x="86" y="16"/>
                    <a:pt x="85" y="15"/>
                    <a:pt x="85" y="14"/>
                  </a:cubicBezTo>
                  <a:cubicBezTo>
                    <a:pt x="82" y="8"/>
                    <a:pt x="75" y="3"/>
                    <a:pt x="67" y="3"/>
                  </a:cubicBezTo>
                  <a:cubicBezTo>
                    <a:pt x="60" y="3"/>
                    <a:pt x="54" y="7"/>
                    <a:pt x="51" y="13"/>
                  </a:cubicBezTo>
                  <a:cubicBezTo>
                    <a:pt x="50" y="14"/>
                    <a:pt x="49" y="15"/>
                    <a:pt x="48" y="15"/>
                  </a:cubicBezTo>
                  <a:cubicBezTo>
                    <a:pt x="48" y="15"/>
                    <a:pt x="48" y="15"/>
                    <a:pt x="47" y="15"/>
                  </a:cubicBezTo>
                  <a:cubicBezTo>
                    <a:pt x="47" y="15"/>
                    <a:pt x="46" y="14"/>
                    <a:pt x="45" y="14"/>
                  </a:cubicBezTo>
                  <a:cubicBezTo>
                    <a:pt x="43" y="12"/>
                    <a:pt x="40" y="10"/>
                    <a:pt x="36" y="10"/>
                  </a:cubicBezTo>
                  <a:cubicBezTo>
                    <a:pt x="30" y="10"/>
                    <a:pt x="24" y="16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5"/>
                    <a:pt x="23" y="25"/>
                  </a:cubicBezTo>
                  <a:cubicBezTo>
                    <a:pt x="23" y="25"/>
                    <a:pt x="22" y="26"/>
                    <a:pt x="21" y="25"/>
                  </a:cubicBezTo>
                  <a:cubicBezTo>
                    <a:pt x="20" y="25"/>
                    <a:pt x="18" y="24"/>
                    <a:pt x="16" y="24"/>
                  </a:cubicBezTo>
                  <a:cubicBezTo>
                    <a:pt x="9" y="24"/>
                    <a:pt x="3" y="30"/>
                    <a:pt x="3" y="38"/>
                  </a:cubicBezTo>
                  <a:cubicBezTo>
                    <a:pt x="3" y="45"/>
                    <a:pt x="9" y="51"/>
                    <a:pt x="16" y="51"/>
                  </a:cubicBezTo>
                  <a:cubicBezTo>
                    <a:pt x="17" y="51"/>
                    <a:pt x="18" y="51"/>
                    <a:pt x="18" y="52"/>
                  </a:cubicBezTo>
                  <a:cubicBezTo>
                    <a:pt x="18" y="52"/>
                    <a:pt x="18" y="53"/>
                    <a:pt x="18" y="53"/>
                  </a:cubicBezTo>
                  <a:cubicBezTo>
                    <a:pt x="18" y="54"/>
                    <a:pt x="18" y="56"/>
                    <a:pt x="18" y="57"/>
                  </a:cubicBezTo>
                  <a:cubicBezTo>
                    <a:pt x="18" y="63"/>
                    <a:pt x="23" y="69"/>
                    <a:pt x="30" y="69"/>
                  </a:cubicBezTo>
                  <a:cubicBezTo>
                    <a:pt x="34" y="69"/>
                    <a:pt x="37" y="67"/>
                    <a:pt x="39" y="64"/>
                  </a:cubicBezTo>
                  <a:cubicBezTo>
                    <a:pt x="40" y="63"/>
                    <a:pt x="41" y="62"/>
                    <a:pt x="42" y="6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29"/>
            <p:cNvSpPr/>
            <p:nvPr/>
          </p:nvSpPr>
          <p:spPr bwMode="auto">
            <a:xfrm>
              <a:off x="3511550" y="1066801"/>
              <a:ext cx="930275" cy="361950"/>
            </a:xfrm>
            <a:custGeom>
              <a:avLst/>
              <a:gdLst>
                <a:gd name="T0" fmla="*/ 95 w 95"/>
                <a:gd name="T1" fmla="*/ 36 h 37"/>
                <a:gd name="T2" fmla="*/ 95 w 95"/>
                <a:gd name="T3" fmla="*/ 37 h 37"/>
                <a:gd name="T4" fmla="*/ 94 w 95"/>
                <a:gd name="T5" fmla="*/ 37 h 37"/>
                <a:gd name="T6" fmla="*/ 1 w 95"/>
                <a:gd name="T7" fmla="*/ 37 h 37"/>
                <a:gd name="T8" fmla="*/ 0 w 95"/>
                <a:gd name="T9" fmla="*/ 37 h 37"/>
                <a:gd name="T10" fmla="*/ 1 w 95"/>
                <a:gd name="T11" fmla="*/ 36 h 37"/>
                <a:gd name="T12" fmla="*/ 43 w 95"/>
                <a:gd name="T13" fmla="*/ 2 h 37"/>
                <a:gd name="T14" fmla="*/ 52 w 95"/>
                <a:gd name="T15" fmla="*/ 2 h 37"/>
                <a:gd name="T16" fmla="*/ 95 w 95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37">
                  <a:moveTo>
                    <a:pt x="95" y="36"/>
                  </a:moveTo>
                  <a:cubicBezTo>
                    <a:pt x="95" y="36"/>
                    <a:pt x="95" y="36"/>
                    <a:pt x="95" y="37"/>
                  </a:cubicBezTo>
                  <a:cubicBezTo>
                    <a:pt x="95" y="37"/>
                    <a:pt x="95" y="37"/>
                    <a:pt x="94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0"/>
                    <a:pt x="49" y="0"/>
                    <a:pt x="52" y="2"/>
                  </a:cubicBezTo>
                  <a:lnTo>
                    <a:pt x="95" y="36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"/>
            <p:cNvSpPr/>
            <p:nvPr/>
          </p:nvSpPr>
          <p:spPr bwMode="auto">
            <a:xfrm>
              <a:off x="3913188" y="1066801"/>
              <a:ext cx="528638" cy="361950"/>
            </a:xfrm>
            <a:custGeom>
              <a:avLst/>
              <a:gdLst>
                <a:gd name="T0" fmla="*/ 54 w 54"/>
                <a:gd name="T1" fmla="*/ 36 h 37"/>
                <a:gd name="T2" fmla="*/ 11 w 54"/>
                <a:gd name="T3" fmla="*/ 2 h 37"/>
                <a:gd name="T4" fmla="*/ 2 w 54"/>
                <a:gd name="T5" fmla="*/ 2 h 37"/>
                <a:gd name="T6" fmla="*/ 0 w 54"/>
                <a:gd name="T7" fmla="*/ 4 h 37"/>
                <a:gd name="T8" fmla="*/ 39 w 54"/>
                <a:gd name="T9" fmla="*/ 36 h 37"/>
                <a:gd name="T10" fmla="*/ 40 w 54"/>
                <a:gd name="T11" fmla="*/ 37 h 37"/>
                <a:gd name="T12" fmla="*/ 39 w 54"/>
                <a:gd name="T13" fmla="*/ 37 h 37"/>
                <a:gd name="T14" fmla="*/ 53 w 54"/>
                <a:gd name="T15" fmla="*/ 37 h 37"/>
                <a:gd name="T16" fmla="*/ 54 w 54"/>
                <a:gd name="T17" fmla="*/ 37 h 37"/>
                <a:gd name="T18" fmla="*/ 54 w 54"/>
                <a:gd name="T1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7">
                  <a:moveTo>
                    <a:pt x="54" y="36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1"/>
            <p:cNvSpPr>
              <a:spLocks noEditPoints="1"/>
            </p:cNvSpPr>
            <p:nvPr/>
          </p:nvSpPr>
          <p:spPr bwMode="auto">
            <a:xfrm>
              <a:off x="3492500" y="1055688"/>
              <a:ext cx="969963" cy="392113"/>
            </a:xfrm>
            <a:custGeom>
              <a:avLst/>
              <a:gdLst>
                <a:gd name="T0" fmla="*/ 96 w 99"/>
                <a:gd name="T1" fmla="*/ 40 h 40"/>
                <a:gd name="T2" fmla="*/ 3 w 99"/>
                <a:gd name="T3" fmla="*/ 40 h 40"/>
                <a:gd name="T4" fmla="*/ 1 w 99"/>
                <a:gd name="T5" fmla="*/ 38 h 40"/>
                <a:gd name="T6" fmla="*/ 2 w 99"/>
                <a:gd name="T7" fmla="*/ 35 h 40"/>
                <a:gd name="T8" fmla="*/ 45 w 99"/>
                <a:gd name="T9" fmla="*/ 2 h 40"/>
                <a:gd name="T10" fmla="*/ 50 w 99"/>
                <a:gd name="T11" fmla="*/ 0 h 40"/>
                <a:gd name="T12" fmla="*/ 55 w 99"/>
                <a:gd name="T13" fmla="*/ 2 h 40"/>
                <a:gd name="T14" fmla="*/ 98 w 99"/>
                <a:gd name="T15" fmla="*/ 35 h 40"/>
                <a:gd name="T16" fmla="*/ 99 w 99"/>
                <a:gd name="T17" fmla="*/ 38 h 40"/>
                <a:gd name="T18" fmla="*/ 96 w 99"/>
                <a:gd name="T19" fmla="*/ 40 h 40"/>
                <a:gd name="T20" fmla="*/ 5 w 99"/>
                <a:gd name="T21" fmla="*/ 37 h 40"/>
                <a:gd name="T22" fmla="*/ 95 w 99"/>
                <a:gd name="T23" fmla="*/ 37 h 40"/>
                <a:gd name="T24" fmla="*/ 53 w 99"/>
                <a:gd name="T25" fmla="*/ 4 h 40"/>
                <a:gd name="T26" fmla="*/ 50 w 99"/>
                <a:gd name="T27" fmla="*/ 3 h 40"/>
                <a:gd name="T28" fmla="*/ 46 w 99"/>
                <a:gd name="T29" fmla="*/ 4 h 40"/>
                <a:gd name="T30" fmla="*/ 5 w 99"/>
                <a:gd name="T31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40">
                  <a:moveTo>
                    <a:pt x="96" y="40"/>
                  </a:move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1" y="39"/>
                    <a:pt x="1" y="38"/>
                  </a:cubicBezTo>
                  <a:cubicBezTo>
                    <a:pt x="0" y="37"/>
                    <a:pt x="1" y="36"/>
                    <a:pt x="2" y="3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1"/>
                    <a:pt x="48" y="0"/>
                    <a:pt x="50" y="0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6"/>
                    <a:pt x="99" y="37"/>
                    <a:pt x="99" y="38"/>
                  </a:cubicBezTo>
                  <a:cubicBezTo>
                    <a:pt x="98" y="39"/>
                    <a:pt x="97" y="40"/>
                    <a:pt x="96" y="40"/>
                  </a:cubicBezTo>
                  <a:close/>
                  <a:moveTo>
                    <a:pt x="5" y="37"/>
                  </a:moveTo>
                  <a:cubicBezTo>
                    <a:pt x="95" y="37"/>
                    <a:pt x="95" y="37"/>
                    <a:pt x="95" y="3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3"/>
                    <a:pt x="50" y="3"/>
                  </a:cubicBezTo>
                  <a:cubicBezTo>
                    <a:pt x="49" y="3"/>
                    <a:pt x="47" y="4"/>
                    <a:pt x="46" y="4"/>
                  </a:cubicBezTo>
                  <a:lnTo>
                    <a:pt x="5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4396423" y="1055688"/>
            <a:ext cx="1371600" cy="1373188"/>
            <a:chOff x="4843463" y="1055688"/>
            <a:chExt cx="1371600" cy="1373188"/>
          </a:xfrm>
        </p:grpSpPr>
        <p:sp>
          <p:nvSpPr>
            <p:cNvPr id="314" name="Rectangle 32"/>
            <p:cNvSpPr>
              <a:spLocks noChangeArrowheads="1"/>
            </p:cNvSpPr>
            <p:nvPr/>
          </p:nvSpPr>
          <p:spPr bwMode="auto">
            <a:xfrm>
              <a:off x="4852988" y="1281113"/>
              <a:ext cx="881063" cy="1069975"/>
            </a:xfrm>
            <a:prstGeom prst="rect">
              <a:avLst/>
            </a:pr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Rectangle 33"/>
            <p:cNvSpPr>
              <a:spLocks noChangeArrowheads="1"/>
            </p:cNvSpPr>
            <p:nvPr/>
          </p:nvSpPr>
          <p:spPr bwMode="auto">
            <a:xfrm>
              <a:off x="5637213" y="1281113"/>
              <a:ext cx="96838" cy="1069975"/>
            </a:xfrm>
            <a:prstGeom prst="rect">
              <a:avLst/>
            </a:pr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4"/>
            <p:cNvSpPr>
              <a:spLocks noEditPoints="1"/>
            </p:cNvSpPr>
            <p:nvPr/>
          </p:nvSpPr>
          <p:spPr bwMode="auto">
            <a:xfrm>
              <a:off x="4843463" y="1262063"/>
              <a:ext cx="911225" cy="1098550"/>
            </a:xfrm>
            <a:custGeom>
              <a:avLst/>
              <a:gdLst>
                <a:gd name="T0" fmla="*/ 91 w 93"/>
                <a:gd name="T1" fmla="*/ 112 h 112"/>
                <a:gd name="T2" fmla="*/ 1 w 93"/>
                <a:gd name="T3" fmla="*/ 112 h 112"/>
                <a:gd name="T4" fmla="*/ 0 w 93"/>
                <a:gd name="T5" fmla="*/ 111 h 112"/>
                <a:gd name="T6" fmla="*/ 0 w 93"/>
                <a:gd name="T7" fmla="*/ 2 h 112"/>
                <a:gd name="T8" fmla="*/ 1 w 93"/>
                <a:gd name="T9" fmla="*/ 0 h 112"/>
                <a:gd name="T10" fmla="*/ 91 w 93"/>
                <a:gd name="T11" fmla="*/ 0 h 112"/>
                <a:gd name="T12" fmla="*/ 93 w 93"/>
                <a:gd name="T13" fmla="*/ 2 h 112"/>
                <a:gd name="T14" fmla="*/ 93 w 93"/>
                <a:gd name="T15" fmla="*/ 111 h 112"/>
                <a:gd name="T16" fmla="*/ 91 w 93"/>
                <a:gd name="T17" fmla="*/ 112 h 112"/>
                <a:gd name="T18" fmla="*/ 3 w 93"/>
                <a:gd name="T19" fmla="*/ 109 h 112"/>
                <a:gd name="T20" fmla="*/ 90 w 93"/>
                <a:gd name="T21" fmla="*/ 109 h 112"/>
                <a:gd name="T22" fmla="*/ 90 w 93"/>
                <a:gd name="T23" fmla="*/ 3 h 112"/>
                <a:gd name="T24" fmla="*/ 3 w 93"/>
                <a:gd name="T25" fmla="*/ 3 h 112"/>
                <a:gd name="T26" fmla="*/ 3 w 93"/>
                <a:gd name="T27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12">
                  <a:moveTo>
                    <a:pt x="91" y="112"/>
                  </a:move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1"/>
                    <a:pt x="93" y="2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2"/>
                    <a:pt x="92" y="112"/>
                    <a:pt x="91" y="112"/>
                  </a:cubicBezTo>
                  <a:close/>
                  <a:moveTo>
                    <a:pt x="3" y="109"/>
                  </a:moveTo>
                  <a:cubicBezTo>
                    <a:pt x="90" y="109"/>
                    <a:pt x="90" y="109"/>
                    <a:pt x="90" y="109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0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5"/>
            <p:cNvSpPr/>
            <p:nvPr/>
          </p:nvSpPr>
          <p:spPr bwMode="auto">
            <a:xfrm>
              <a:off x="4852988" y="1085851"/>
              <a:ext cx="773113" cy="195263"/>
            </a:xfrm>
            <a:custGeom>
              <a:avLst/>
              <a:gdLst>
                <a:gd name="T0" fmla="*/ 0 w 487"/>
                <a:gd name="T1" fmla="*/ 123 h 123"/>
                <a:gd name="T2" fmla="*/ 487 w 487"/>
                <a:gd name="T3" fmla="*/ 0 h 123"/>
                <a:gd name="T4" fmla="*/ 487 w 487"/>
                <a:gd name="T5" fmla="*/ 123 h 123"/>
                <a:gd name="T6" fmla="*/ 0 w 487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7" h="123">
                  <a:moveTo>
                    <a:pt x="0" y="123"/>
                  </a:moveTo>
                  <a:lnTo>
                    <a:pt x="487" y="0"/>
                  </a:lnTo>
                  <a:lnTo>
                    <a:pt x="487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6"/>
            <p:cNvSpPr/>
            <p:nvPr/>
          </p:nvSpPr>
          <p:spPr bwMode="auto">
            <a:xfrm>
              <a:off x="5538788" y="1085851"/>
              <a:ext cx="87313" cy="195263"/>
            </a:xfrm>
            <a:custGeom>
              <a:avLst/>
              <a:gdLst>
                <a:gd name="T0" fmla="*/ 0 w 55"/>
                <a:gd name="T1" fmla="*/ 12 h 123"/>
                <a:gd name="T2" fmla="*/ 0 w 55"/>
                <a:gd name="T3" fmla="*/ 123 h 123"/>
                <a:gd name="T4" fmla="*/ 55 w 55"/>
                <a:gd name="T5" fmla="*/ 123 h 123"/>
                <a:gd name="T6" fmla="*/ 55 w 55"/>
                <a:gd name="T7" fmla="*/ 0 h 123"/>
                <a:gd name="T8" fmla="*/ 0 w 55"/>
                <a:gd name="T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3">
                  <a:moveTo>
                    <a:pt x="0" y="12"/>
                  </a:moveTo>
                  <a:lnTo>
                    <a:pt x="0" y="123"/>
                  </a:lnTo>
                  <a:lnTo>
                    <a:pt x="55" y="123"/>
                  </a:lnTo>
                  <a:lnTo>
                    <a:pt x="5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7"/>
            <p:cNvSpPr>
              <a:spLocks noEditPoints="1"/>
            </p:cNvSpPr>
            <p:nvPr/>
          </p:nvSpPr>
          <p:spPr bwMode="auto">
            <a:xfrm>
              <a:off x="4843463" y="1076326"/>
              <a:ext cx="793750" cy="215900"/>
            </a:xfrm>
            <a:custGeom>
              <a:avLst/>
              <a:gdLst>
                <a:gd name="T0" fmla="*/ 80 w 81"/>
                <a:gd name="T1" fmla="*/ 22 h 22"/>
                <a:gd name="T2" fmla="*/ 1 w 81"/>
                <a:gd name="T3" fmla="*/ 22 h 22"/>
                <a:gd name="T4" fmla="*/ 0 w 81"/>
                <a:gd name="T5" fmla="*/ 21 h 22"/>
                <a:gd name="T6" fmla="*/ 1 w 81"/>
                <a:gd name="T7" fmla="*/ 19 h 22"/>
                <a:gd name="T8" fmla="*/ 80 w 81"/>
                <a:gd name="T9" fmla="*/ 0 h 22"/>
                <a:gd name="T10" fmla="*/ 81 w 81"/>
                <a:gd name="T11" fmla="*/ 0 h 22"/>
                <a:gd name="T12" fmla="*/ 81 w 81"/>
                <a:gd name="T13" fmla="*/ 1 h 22"/>
                <a:gd name="T14" fmla="*/ 81 w 81"/>
                <a:gd name="T15" fmla="*/ 21 h 22"/>
                <a:gd name="T16" fmla="*/ 80 w 81"/>
                <a:gd name="T17" fmla="*/ 22 h 22"/>
                <a:gd name="T18" fmla="*/ 13 w 81"/>
                <a:gd name="T19" fmla="*/ 19 h 22"/>
                <a:gd name="T20" fmla="*/ 79 w 81"/>
                <a:gd name="T21" fmla="*/ 19 h 22"/>
                <a:gd name="T22" fmla="*/ 79 w 81"/>
                <a:gd name="T23" fmla="*/ 3 h 22"/>
                <a:gd name="T24" fmla="*/ 13 w 81"/>
                <a:gd name="T2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">
                  <a:moveTo>
                    <a:pt x="8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2"/>
                    <a:pt x="80" y="22"/>
                  </a:cubicBezTo>
                  <a:close/>
                  <a:moveTo>
                    <a:pt x="13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79" y="3"/>
                    <a:pt x="79" y="3"/>
                    <a:pt x="79" y="3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Oval 38"/>
            <p:cNvSpPr>
              <a:spLocks noChangeArrowheads="1"/>
            </p:cNvSpPr>
            <p:nvPr/>
          </p:nvSpPr>
          <p:spPr bwMode="auto">
            <a:xfrm>
              <a:off x="5010150" y="1447801"/>
              <a:ext cx="568325" cy="569913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9"/>
            <p:cNvSpPr/>
            <p:nvPr/>
          </p:nvSpPr>
          <p:spPr bwMode="auto">
            <a:xfrm>
              <a:off x="5254625" y="1447801"/>
              <a:ext cx="323850" cy="569913"/>
            </a:xfrm>
            <a:custGeom>
              <a:avLst/>
              <a:gdLst>
                <a:gd name="T0" fmla="*/ 4 w 33"/>
                <a:gd name="T1" fmla="*/ 0 h 58"/>
                <a:gd name="T2" fmla="*/ 0 w 33"/>
                <a:gd name="T3" fmla="*/ 0 h 58"/>
                <a:gd name="T4" fmla="*/ 24 w 33"/>
                <a:gd name="T5" fmla="*/ 29 h 58"/>
                <a:gd name="T6" fmla="*/ 0 w 33"/>
                <a:gd name="T7" fmla="*/ 57 h 58"/>
                <a:gd name="T8" fmla="*/ 4 w 33"/>
                <a:gd name="T9" fmla="*/ 58 h 58"/>
                <a:gd name="T10" fmla="*/ 33 w 33"/>
                <a:gd name="T11" fmla="*/ 29 h 58"/>
                <a:gd name="T12" fmla="*/ 4 w 33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8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4" y="2"/>
                    <a:pt x="24" y="14"/>
                    <a:pt x="24" y="29"/>
                  </a:cubicBezTo>
                  <a:cubicBezTo>
                    <a:pt x="24" y="43"/>
                    <a:pt x="14" y="55"/>
                    <a:pt x="0" y="57"/>
                  </a:cubicBezTo>
                  <a:cubicBezTo>
                    <a:pt x="1" y="58"/>
                    <a:pt x="3" y="58"/>
                    <a:pt x="4" y="58"/>
                  </a:cubicBezTo>
                  <a:cubicBezTo>
                    <a:pt x="20" y="58"/>
                    <a:pt x="33" y="45"/>
                    <a:pt x="33" y="29"/>
                  </a:cubicBezTo>
                  <a:cubicBezTo>
                    <a:pt x="33" y="13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40"/>
            <p:cNvSpPr>
              <a:spLocks noEditPoints="1"/>
            </p:cNvSpPr>
            <p:nvPr/>
          </p:nvSpPr>
          <p:spPr bwMode="auto">
            <a:xfrm>
              <a:off x="5000625" y="1428751"/>
              <a:ext cx="596900" cy="598488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1 h 61"/>
                <a:gd name="T4" fmla="*/ 30 w 61"/>
                <a:gd name="T5" fmla="*/ 0 h 61"/>
                <a:gd name="T6" fmla="*/ 61 w 61"/>
                <a:gd name="T7" fmla="*/ 31 h 61"/>
                <a:gd name="T8" fmla="*/ 30 w 61"/>
                <a:gd name="T9" fmla="*/ 61 h 61"/>
                <a:gd name="T10" fmla="*/ 30 w 61"/>
                <a:gd name="T11" fmla="*/ 3 h 61"/>
                <a:gd name="T12" fmla="*/ 3 w 61"/>
                <a:gd name="T13" fmla="*/ 31 h 61"/>
                <a:gd name="T14" fmla="*/ 30 w 61"/>
                <a:gd name="T15" fmla="*/ 58 h 61"/>
                <a:gd name="T16" fmla="*/ 58 w 61"/>
                <a:gd name="T17" fmla="*/ 31 h 61"/>
                <a:gd name="T18" fmla="*/ 30 w 61"/>
                <a:gd name="T19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1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3"/>
                  </a:moveTo>
                  <a:cubicBezTo>
                    <a:pt x="15" y="3"/>
                    <a:pt x="3" y="15"/>
                    <a:pt x="3" y="31"/>
                  </a:cubicBezTo>
                  <a:cubicBezTo>
                    <a:pt x="3" y="46"/>
                    <a:pt x="15" y="58"/>
                    <a:pt x="30" y="58"/>
                  </a:cubicBezTo>
                  <a:cubicBezTo>
                    <a:pt x="46" y="58"/>
                    <a:pt x="58" y="46"/>
                    <a:pt x="58" y="31"/>
                  </a:cubicBezTo>
                  <a:cubicBezTo>
                    <a:pt x="58" y="15"/>
                    <a:pt x="46" y="3"/>
                    <a:pt x="30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41"/>
            <p:cNvSpPr>
              <a:spLocks noEditPoints="1"/>
            </p:cNvSpPr>
            <p:nvPr/>
          </p:nvSpPr>
          <p:spPr bwMode="auto">
            <a:xfrm>
              <a:off x="5038725" y="1566863"/>
              <a:ext cx="519113" cy="441325"/>
            </a:xfrm>
            <a:custGeom>
              <a:avLst/>
              <a:gdLst>
                <a:gd name="T0" fmla="*/ 26 w 53"/>
                <a:gd name="T1" fmla="*/ 45 h 45"/>
                <a:gd name="T2" fmla="*/ 25 w 53"/>
                <a:gd name="T3" fmla="*/ 44 h 45"/>
                <a:gd name="T4" fmla="*/ 0 w 53"/>
                <a:gd name="T5" fmla="*/ 3 h 45"/>
                <a:gd name="T6" fmla="*/ 0 w 53"/>
                <a:gd name="T7" fmla="*/ 1 h 45"/>
                <a:gd name="T8" fmla="*/ 1 w 53"/>
                <a:gd name="T9" fmla="*/ 0 h 45"/>
                <a:gd name="T10" fmla="*/ 51 w 53"/>
                <a:gd name="T11" fmla="*/ 0 h 45"/>
                <a:gd name="T12" fmla="*/ 53 w 53"/>
                <a:gd name="T13" fmla="*/ 1 h 45"/>
                <a:gd name="T14" fmla="*/ 53 w 53"/>
                <a:gd name="T15" fmla="*/ 3 h 45"/>
                <a:gd name="T16" fmla="*/ 28 w 53"/>
                <a:gd name="T17" fmla="*/ 44 h 45"/>
                <a:gd name="T18" fmla="*/ 26 w 53"/>
                <a:gd name="T19" fmla="*/ 45 h 45"/>
                <a:gd name="T20" fmla="*/ 4 w 53"/>
                <a:gd name="T21" fmla="*/ 3 h 45"/>
                <a:gd name="T22" fmla="*/ 26 w 53"/>
                <a:gd name="T23" fmla="*/ 41 h 45"/>
                <a:gd name="T24" fmla="*/ 49 w 53"/>
                <a:gd name="T25" fmla="*/ 3 h 45"/>
                <a:gd name="T26" fmla="*/ 4 w 53"/>
                <a:gd name="T2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6" y="45"/>
                  </a:moveTo>
                  <a:cubicBezTo>
                    <a:pt x="26" y="45"/>
                    <a:pt x="26" y="45"/>
                    <a:pt x="25" y="4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1"/>
                    <a:pt x="53" y="1"/>
                  </a:cubicBezTo>
                  <a:cubicBezTo>
                    <a:pt x="53" y="2"/>
                    <a:pt x="53" y="2"/>
                    <a:pt x="53" y="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5"/>
                    <a:pt x="27" y="45"/>
                    <a:pt x="26" y="45"/>
                  </a:cubicBezTo>
                  <a:close/>
                  <a:moveTo>
                    <a:pt x="4" y="3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49" y="3"/>
                    <a:pt x="49" y="3"/>
                    <a:pt x="49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42"/>
            <p:cNvSpPr/>
            <p:nvPr/>
          </p:nvSpPr>
          <p:spPr bwMode="auto">
            <a:xfrm>
              <a:off x="5038725" y="2095501"/>
              <a:ext cx="528638" cy="30163"/>
            </a:xfrm>
            <a:custGeom>
              <a:avLst/>
              <a:gdLst>
                <a:gd name="T0" fmla="*/ 52 w 54"/>
                <a:gd name="T1" fmla="*/ 3 h 3"/>
                <a:gd name="T2" fmla="*/ 2 w 54"/>
                <a:gd name="T3" fmla="*/ 3 h 3"/>
                <a:gd name="T4" fmla="*/ 0 w 54"/>
                <a:gd name="T5" fmla="*/ 1 h 3"/>
                <a:gd name="T6" fmla="*/ 2 w 54"/>
                <a:gd name="T7" fmla="*/ 0 h 3"/>
                <a:gd name="T8" fmla="*/ 52 w 54"/>
                <a:gd name="T9" fmla="*/ 0 h 3"/>
                <a:gd name="T10" fmla="*/ 54 w 54"/>
                <a:gd name="T11" fmla="*/ 1 h 3"/>
                <a:gd name="T12" fmla="*/ 52 w 5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">
                  <a:moveTo>
                    <a:pt x="5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1"/>
                  </a:cubicBezTo>
                  <a:cubicBezTo>
                    <a:pt x="54" y="2"/>
                    <a:pt x="53" y="3"/>
                    <a:pt x="5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43"/>
            <p:cNvSpPr/>
            <p:nvPr/>
          </p:nvSpPr>
          <p:spPr bwMode="auto">
            <a:xfrm>
              <a:off x="5038725" y="2184401"/>
              <a:ext cx="528638" cy="28575"/>
            </a:xfrm>
            <a:custGeom>
              <a:avLst/>
              <a:gdLst>
                <a:gd name="T0" fmla="*/ 52 w 54"/>
                <a:gd name="T1" fmla="*/ 3 h 3"/>
                <a:gd name="T2" fmla="*/ 2 w 54"/>
                <a:gd name="T3" fmla="*/ 3 h 3"/>
                <a:gd name="T4" fmla="*/ 0 w 54"/>
                <a:gd name="T5" fmla="*/ 1 h 3"/>
                <a:gd name="T6" fmla="*/ 2 w 54"/>
                <a:gd name="T7" fmla="*/ 0 h 3"/>
                <a:gd name="T8" fmla="*/ 52 w 54"/>
                <a:gd name="T9" fmla="*/ 0 h 3"/>
                <a:gd name="T10" fmla="*/ 54 w 54"/>
                <a:gd name="T11" fmla="*/ 1 h 3"/>
                <a:gd name="T12" fmla="*/ 52 w 5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">
                  <a:moveTo>
                    <a:pt x="5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1"/>
                  </a:cubicBezTo>
                  <a:cubicBezTo>
                    <a:pt x="54" y="2"/>
                    <a:pt x="53" y="3"/>
                    <a:pt x="5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44"/>
            <p:cNvSpPr/>
            <p:nvPr/>
          </p:nvSpPr>
          <p:spPr bwMode="auto">
            <a:xfrm>
              <a:off x="5862638" y="1292226"/>
              <a:ext cx="273050" cy="1127125"/>
            </a:xfrm>
            <a:custGeom>
              <a:avLst/>
              <a:gdLst>
                <a:gd name="T0" fmla="*/ 27 w 28"/>
                <a:gd name="T1" fmla="*/ 109 h 115"/>
                <a:gd name="T2" fmla="*/ 23 w 28"/>
                <a:gd name="T3" fmla="*/ 115 h 115"/>
                <a:gd name="T4" fmla="*/ 23 w 28"/>
                <a:gd name="T5" fmla="*/ 115 h 115"/>
                <a:gd name="T6" fmla="*/ 17 w 28"/>
                <a:gd name="T7" fmla="*/ 111 h 115"/>
                <a:gd name="T8" fmla="*/ 0 w 28"/>
                <a:gd name="T9" fmla="*/ 6 h 115"/>
                <a:gd name="T10" fmla="*/ 4 w 28"/>
                <a:gd name="T11" fmla="*/ 0 h 115"/>
                <a:gd name="T12" fmla="*/ 4 w 28"/>
                <a:gd name="T13" fmla="*/ 0 h 115"/>
                <a:gd name="T14" fmla="*/ 10 w 28"/>
                <a:gd name="T15" fmla="*/ 4 h 115"/>
                <a:gd name="T16" fmla="*/ 27 w 28"/>
                <a:gd name="T17" fmla="*/ 10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15">
                  <a:moveTo>
                    <a:pt x="27" y="109"/>
                  </a:moveTo>
                  <a:cubicBezTo>
                    <a:pt x="28" y="112"/>
                    <a:pt x="26" y="114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0" y="115"/>
                    <a:pt x="18" y="113"/>
                    <a:pt x="17" y="1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lnTo>
                    <a:pt x="27" y="109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45"/>
            <p:cNvSpPr/>
            <p:nvPr/>
          </p:nvSpPr>
          <p:spPr bwMode="auto">
            <a:xfrm>
              <a:off x="5891213" y="1292226"/>
              <a:ext cx="244475" cy="1127125"/>
            </a:xfrm>
            <a:custGeom>
              <a:avLst/>
              <a:gdLst>
                <a:gd name="T0" fmla="*/ 24 w 25"/>
                <a:gd name="T1" fmla="*/ 109 h 115"/>
                <a:gd name="T2" fmla="*/ 7 w 25"/>
                <a:gd name="T3" fmla="*/ 4 h 115"/>
                <a:gd name="T4" fmla="*/ 1 w 25"/>
                <a:gd name="T5" fmla="*/ 0 h 115"/>
                <a:gd name="T6" fmla="*/ 0 w 25"/>
                <a:gd name="T7" fmla="*/ 1 h 115"/>
                <a:gd name="T8" fmla="*/ 2 w 25"/>
                <a:gd name="T9" fmla="*/ 4 h 115"/>
                <a:gd name="T10" fmla="*/ 20 w 25"/>
                <a:gd name="T11" fmla="*/ 109 h 115"/>
                <a:gd name="T12" fmla="*/ 17 w 25"/>
                <a:gd name="T13" fmla="*/ 114 h 115"/>
                <a:gd name="T14" fmla="*/ 20 w 25"/>
                <a:gd name="T15" fmla="*/ 115 h 115"/>
                <a:gd name="T16" fmla="*/ 24 w 25"/>
                <a:gd name="T17" fmla="*/ 10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15">
                  <a:moveTo>
                    <a:pt x="24" y="109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11"/>
                    <a:pt x="19" y="113"/>
                    <a:pt x="17" y="114"/>
                  </a:cubicBezTo>
                  <a:cubicBezTo>
                    <a:pt x="18" y="115"/>
                    <a:pt x="19" y="115"/>
                    <a:pt x="20" y="115"/>
                  </a:cubicBezTo>
                  <a:cubicBezTo>
                    <a:pt x="23" y="114"/>
                    <a:pt x="25" y="112"/>
                    <a:pt x="24" y="109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46"/>
            <p:cNvSpPr>
              <a:spLocks noEditPoints="1"/>
            </p:cNvSpPr>
            <p:nvPr/>
          </p:nvSpPr>
          <p:spPr bwMode="auto">
            <a:xfrm>
              <a:off x="5842000" y="1281113"/>
              <a:ext cx="303213" cy="1147763"/>
            </a:xfrm>
            <a:custGeom>
              <a:avLst/>
              <a:gdLst>
                <a:gd name="T0" fmla="*/ 24 w 31"/>
                <a:gd name="T1" fmla="*/ 117 h 117"/>
                <a:gd name="T2" fmla="*/ 18 w 31"/>
                <a:gd name="T3" fmla="*/ 112 h 117"/>
                <a:gd name="T4" fmla="*/ 1 w 31"/>
                <a:gd name="T5" fmla="*/ 7 h 117"/>
                <a:gd name="T6" fmla="*/ 2 w 31"/>
                <a:gd name="T7" fmla="*/ 2 h 117"/>
                <a:gd name="T8" fmla="*/ 6 w 31"/>
                <a:gd name="T9" fmla="*/ 0 h 117"/>
                <a:gd name="T10" fmla="*/ 7 w 31"/>
                <a:gd name="T11" fmla="*/ 0 h 117"/>
                <a:gd name="T12" fmla="*/ 13 w 31"/>
                <a:gd name="T13" fmla="*/ 5 h 117"/>
                <a:gd name="T14" fmla="*/ 31 w 31"/>
                <a:gd name="T15" fmla="*/ 110 h 117"/>
                <a:gd name="T16" fmla="*/ 30 w 31"/>
                <a:gd name="T17" fmla="*/ 114 h 117"/>
                <a:gd name="T18" fmla="*/ 25 w 31"/>
                <a:gd name="T19" fmla="*/ 117 h 117"/>
                <a:gd name="T20" fmla="*/ 24 w 31"/>
                <a:gd name="T21" fmla="*/ 117 h 117"/>
                <a:gd name="T22" fmla="*/ 7 w 31"/>
                <a:gd name="T23" fmla="*/ 2 h 117"/>
                <a:gd name="T24" fmla="*/ 6 w 31"/>
                <a:gd name="T25" fmla="*/ 2 h 117"/>
                <a:gd name="T26" fmla="*/ 4 w 31"/>
                <a:gd name="T27" fmla="*/ 4 h 117"/>
                <a:gd name="T28" fmla="*/ 3 w 31"/>
                <a:gd name="T29" fmla="*/ 7 h 117"/>
                <a:gd name="T30" fmla="*/ 21 w 31"/>
                <a:gd name="T31" fmla="*/ 111 h 117"/>
                <a:gd name="T32" fmla="*/ 24 w 31"/>
                <a:gd name="T33" fmla="*/ 114 h 117"/>
                <a:gd name="T34" fmla="*/ 25 w 31"/>
                <a:gd name="T35" fmla="*/ 114 h 117"/>
                <a:gd name="T36" fmla="*/ 27 w 31"/>
                <a:gd name="T37" fmla="*/ 113 h 117"/>
                <a:gd name="T38" fmla="*/ 28 w 31"/>
                <a:gd name="T39" fmla="*/ 110 h 117"/>
                <a:gd name="T40" fmla="*/ 11 w 31"/>
                <a:gd name="T41" fmla="*/ 5 h 117"/>
                <a:gd name="T42" fmla="*/ 7 w 31"/>
                <a:gd name="T43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117">
                  <a:moveTo>
                    <a:pt x="24" y="117"/>
                  </a:moveTo>
                  <a:cubicBezTo>
                    <a:pt x="21" y="117"/>
                    <a:pt x="18" y="115"/>
                    <a:pt x="18" y="11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10" y="0"/>
                    <a:pt x="13" y="2"/>
                    <a:pt x="13" y="5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1" y="111"/>
                    <a:pt x="31" y="113"/>
                    <a:pt x="30" y="114"/>
                  </a:cubicBezTo>
                  <a:cubicBezTo>
                    <a:pt x="29" y="116"/>
                    <a:pt x="27" y="117"/>
                    <a:pt x="25" y="117"/>
                  </a:cubicBezTo>
                  <a:cubicBezTo>
                    <a:pt x="25" y="117"/>
                    <a:pt x="25" y="117"/>
                    <a:pt x="24" y="117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3"/>
                    <a:pt x="22" y="114"/>
                    <a:pt x="24" y="114"/>
                  </a:cubicBezTo>
                  <a:cubicBezTo>
                    <a:pt x="24" y="114"/>
                    <a:pt x="25" y="114"/>
                    <a:pt x="25" y="114"/>
                  </a:cubicBezTo>
                  <a:cubicBezTo>
                    <a:pt x="26" y="114"/>
                    <a:pt x="27" y="114"/>
                    <a:pt x="27" y="113"/>
                  </a:cubicBezTo>
                  <a:cubicBezTo>
                    <a:pt x="28" y="112"/>
                    <a:pt x="28" y="111"/>
                    <a:pt x="28" y="11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2"/>
                    <a:pt x="7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47"/>
            <p:cNvSpPr/>
            <p:nvPr/>
          </p:nvSpPr>
          <p:spPr bwMode="auto">
            <a:xfrm>
              <a:off x="5862638" y="1292226"/>
              <a:ext cx="146050" cy="333375"/>
            </a:xfrm>
            <a:custGeom>
              <a:avLst/>
              <a:gdLst>
                <a:gd name="T0" fmla="*/ 4 w 15"/>
                <a:gd name="T1" fmla="*/ 0 h 34"/>
                <a:gd name="T2" fmla="*/ 0 w 15"/>
                <a:gd name="T3" fmla="*/ 6 h 34"/>
                <a:gd name="T4" fmla="*/ 5 w 15"/>
                <a:gd name="T5" fmla="*/ 34 h 34"/>
                <a:gd name="T6" fmla="*/ 15 w 15"/>
                <a:gd name="T7" fmla="*/ 33 h 34"/>
                <a:gd name="T8" fmla="*/ 10 w 15"/>
                <a:gd name="T9" fmla="*/ 4 h 34"/>
                <a:gd name="T10" fmla="*/ 4 w 15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4">
                  <a:moveTo>
                    <a:pt x="4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48"/>
            <p:cNvSpPr/>
            <p:nvPr/>
          </p:nvSpPr>
          <p:spPr bwMode="auto">
            <a:xfrm>
              <a:off x="5891213" y="1292226"/>
              <a:ext cx="117475" cy="322263"/>
            </a:xfrm>
            <a:custGeom>
              <a:avLst/>
              <a:gdLst>
                <a:gd name="T0" fmla="*/ 0 w 12"/>
                <a:gd name="T1" fmla="*/ 0 h 33"/>
                <a:gd name="T2" fmla="*/ 0 w 12"/>
                <a:gd name="T3" fmla="*/ 0 h 33"/>
                <a:gd name="T4" fmla="*/ 0 w 12"/>
                <a:gd name="T5" fmla="*/ 0 h 33"/>
                <a:gd name="T6" fmla="*/ 0 w 12"/>
                <a:gd name="T7" fmla="*/ 0 h 33"/>
                <a:gd name="T8" fmla="*/ 0 w 12"/>
                <a:gd name="T9" fmla="*/ 1 h 33"/>
                <a:gd name="T10" fmla="*/ 0 w 12"/>
                <a:gd name="T11" fmla="*/ 1 h 33"/>
                <a:gd name="T12" fmla="*/ 2 w 12"/>
                <a:gd name="T13" fmla="*/ 4 h 33"/>
                <a:gd name="T14" fmla="*/ 7 w 12"/>
                <a:gd name="T15" fmla="*/ 33 h 33"/>
                <a:gd name="T16" fmla="*/ 12 w 12"/>
                <a:gd name="T17" fmla="*/ 33 h 33"/>
                <a:gd name="T18" fmla="*/ 7 w 12"/>
                <a:gd name="T19" fmla="*/ 4 h 33"/>
                <a:gd name="T20" fmla="*/ 1 w 12"/>
                <a:gd name="T21" fmla="*/ 0 h 33"/>
                <a:gd name="T22" fmla="*/ 1 w 12"/>
                <a:gd name="T23" fmla="*/ 0 h 33"/>
                <a:gd name="T24" fmla="*/ 0 w 12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1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49"/>
            <p:cNvSpPr>
              <a:spLocks noEditPoints="1"/>
            </p:cNvSpPr>
            <p:nvPr/>
          </p:nvSpPr>
          <p:spPr bwMode="auto">
            <a:xfrm>
              <a:off x="5842000" y="1281113"/>
              <a:ext cx="176213" cy="363538"/>
            </a:xfrm>
            <a:custGeom>
              <a:avLst/>
              <a:gdLst>
                <a:gd name="T0" fmla="*/ 7 w 18"/>
                <a:gd name="T1" fmla="*/ 37 h 37"/>
                <a:gd name="T2" fmla="*/ 5 w 18"/>
                <a:gd name="T3" fmla="*/ 35 h 37"/>
                <a:gd name="T4" fmla="*/ 1 w 18"/>
                <a:gd name="T5" fmla="*/ 7 h 37"/>
                <a:gd name="T6" fmla="*/ 2 w 18"/>
                <a:gd name="T7" fmla="*/ 2 h 37"/>
                <a:gd name="T8" fmla="*/ 6 w 18"/>
                <a:gd name="T9" fmla="*/ 0 h 37"/>
                <a:gd name="T10" fmla="*/ 7 w 18"/>
                <a:gd name="T11" fmla="*/ 0 h 37"/>
                <a:gd name="T12" fmla="*/ 13 w 18"/>
                <a:gd name="T13" fmla="*/ 5 h 37"/>
                <a:gd name="T14" fmla="*/ 18 w 18"/>
                <a:gd name="T15" fmla="*/ 33 h 37"/>
                <a:gd name="T16" fmla="*/ 18 w 18"/>
                <a:gd name="T17" fmla="*/ 34 h 37"/>
                <a:gd name="T18" fmla="*/ 17 w 18"/>
                <a:gd name="T19" fmla="*/ 35 h 37"/>
                <a:gd name="T20" fmla="*/ 7 w 18"/>
                <a:gd name="T21" fmla="*/ 37 h 37"/>
                <a:gd name="T22" fmla="*/ 7 w 18"/>
                <a:gd name="T23" fmla="*/ 37 h 37"/>
                <a:gd name="T24" fmla="*/ 7 w 18"/>
                <a:gd name="T25" fmla="*/ 2 h 37"/>
                <a:gd name="T26" fmla="*/ 6 w 18"/>
                <a:gd name="T27" fmla="*/ 2 h 37"/>
                <a:gd name="T28" fmla="*/ 4 w 18"/>
                <a:gd name="T29" fmla="*/ 4 h 37"/>
                <a:gd name="T30" fmla="*/ 3 w 18"/>
                <a:gd name="T31" fmla="*/ 7 h 37"/>
                <a:gd name="T32" fmla="*/ 8 w 18"/>
                <a:gd name="T33" fmla="*/ 34 h 37"/>
                <a:gd name="T34" fmla="*/ 15 w 18"/>
                <a:gd name="T35" fmla="*/ 32 h 37"/>
                <a:gd name="T36" fmla="*/ 11 w 18"/>
                <a:gd name="T37" fmla="*/ 5 h 37"/>
                <a:gd name="T38" fmla="*/ 7 w 18"/>
                <a:gd name="T3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7">
                  <a:moveTo>
                    <a:pt x="7" y="37"/>
                  </a:moveTo>
                  <a:cubicBezTo>
                    <a:pt x="6" y="37"/>
                    <a:pt x="5" y="36"/>
                    <a:pt x="5" y="3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10" y="0"/>
                    <a:pt x="13" y="2"/>
                    <a:pt x="13" y="5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6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2"/>
                    <a:pt x="7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50"/>
            <p:cNvSpPr/>
            <p:nvPr/>
          </p:nvSpPr>
          <p:spPr bwMode="auto">
            <a:xfrm>
              <a:off x="5999163" y="1055688"/>
              <a:ext cx="28575" cy="88900"/>
            </a:xfrm>
            <a:custGeom>
              <a:avLst/>
              <a:gdLst>
                <a:gd name="T0" fmla="*/ 1 w 3"/>
                <a:gd name="T1" fmla="*/ 9 h 9"/>
                <a:gd name="T2" fmla="*/ 0 w 3"/>
                <a:gd name="T3" fmla="*/ 7 h 9"/>
                <a:gd name="T4" fmla="*/ 0 w 3"/>
                <a:gd name="T5" fmla="*/ 2 h 9"/>
                <a:gd name="T6" fmla="*/ 1 w 3"/>
                <a:gd name="T7" fmla="*/ 0 h 9"/>
                <a:gd name="T8" fmla="*/ 3 w 3"/>
                <a:gd name="T9" fmla="*/ 2 h 9"/>
                <a:gd name="T10" fmla="*/ 3 w 3"/>
                <a:gd name="T11" fmla="*/ 7 h 9"/>
                <a:gd name="T12" fmla="*/ 1 w 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1" y="9"/>
                  </a:moveTo>
                  <a:cubicBezTo>
                    <a:pt x="1" y="9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51"/>
            <p:cNvSpPr/>
            <p:nvPr/>
          </p:nvSpPr>
          <p:spPr bwMode="auto">
            <a:xfrm>
              <a:off x="5999163" y="1212851"/>
              <a:ext cx="28575" cy="88900"/>
            </a:xfrm>
            <a:custGeom>
              <a:avLst/>
              <a:gdLst>
                <a:gd name="T0" fmla="*/ 1 w 3"/>
                <a:gd name="T1" fmla="*/ 9 h 9"/>
                <a:gd name="T2" fmla="*/ 0 w 3"/>
                <a:gd name="T3" fmla="*/ 7 h 9"/>
                <a:gd name="T4" fmla="*/ 0 w 3"/>
                <a:gd name="T5" fmla="*/ 2 h 9"/>
                <a:gd name="T6" fmla="*/ 1 w 3"/>
                <a:gd name="T7" fmla="*/ 0 h 9"/>
                <a:gd name="T8" fmla="*/ 3 w 3"/>
                <a:gd name="T9" fmla="*/ 2 h 9"/>
                <a:gd name="T10" fmla="*/ 3 w 3"/>
                <a:gd name="T11" fmla="*/ 7 h 9"/>
                <a:gd name="T12" fmla="*/ 1 w 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1" y="9"/>
                  </a:moveTo>
                  <a:cubicBezTo>
                    <a:pt x="1" y="9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52"/>
            <p:cNvSpPr/>
            <p:nvPr/>
          </p:nvSpPr>
          <p:spPr bwMode="auto">
            <a:xfrm>
              <a:off x="6048375" y="1163638"/>
              <a:ext cx="87313" cy="30163"/>
            </a:xfrm>
            <a:custGeom>
              <a:avLst/>
              <a:gdLst>
                <a:gd name="T0" fmla="*/ 7 w 9"/>
                <a:gd name="T1" fmla="*/ 3 h 3"/>
                <a:gd name="T2" fmla="*/ 2 w 9"/>
                <a:gd name="T3" fmla="*/ 3 h 3"/>
                <a:gd name="T4" fmla="*/ 0 w 9"/>
                <a:gd name="T5" fmla="*/ 1 h 3"/>
                <a:gd name="T6" fmla="*/ 2 w 9"/>
                <a:gd name="T7" fmla="*/ 0 h 3"/>
                <a:gd name="T8" fmla="*/ 7 w 9"/>
                <a:gd name="T9" fmla="*/ 0 h 3"/>
                <a:gd name="T10" fmla="*/ 9 w 9"/>
                <a:gd name="T11" fmla="*/ 1 h 3"/>
                <a:gd name="T12" fmla="*/ 7 w 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53"/>
            <p:cNvSpPr/>
            <p:nvPr/>
          </p:nvSpPr>
          <p:spPr bwMode="auto">
            <a:xfrm>
              <a:off x="5891213" y="1163638"/>
              <a:ext cx="88900" cy="30163"/>
            </a:xfrm>
            <a:custGeom>
              <a:avLst/>
              <a:gdLst>
                <a:gd name="T0" fmla="*/ 7 w 9"/>
                <a:gd name="T1" fmla="*/ 3 h 3"/>
                <a:gd name="T2" fmla="*/ 2 w 9"/>
                <a:gd name="T3" fmla="*/ 3 h 3"/>
                <a:gd name="T4" fmla="*/ 0 w 9"/>
                <a:gd name="T5" fmla="*/ 1 h 3"/>
                <a:gd name="T6" fmla="*/ 2 w 9"/>
                <a:gd name="T7" fmla="*/ 0 h 3"/>
                <a:gd name="T8" fmla="*/ 7 w 9"/>
                <a:gd name="T9" fmla="*/ 0 h 3"/>
                <a:gd name="T10" fmla="*/ 9 w 9"/>
                <a:gd name="T11" fmla="*/ 1 h 3"/>
                <a:gd name="T12" fmla="*/ 7 w 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2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54"/>
            <p:cNvSpPr/>
            <p:nvPr/>
          </p:nvSpPr>
          <p:spPr bwMode="auto">
            <a:xfrm>
              <a:off x="5519738" y="1233488"/>
              <a:ext cx="273050" cy="214313"/>
            </a:xfrm>
            <a:custGeom>
              <a:avLst/>
              <a:gdLst>
                <a:gd name="T0" fmla="*/ 22 w 28"/>
                <a:gd name="T1" fmla="*/ 0 h 22"/>
                <a:gd name="T2" fmla="*/ 17 w 28"/>
                <a:gd name="T3" fmla="*/ 0 h 22"/>
                <a:gd name="T4" fmla="*/ 2 w 28"/>
                <a:gd name="T5" fmla="*/ 0 h 22"/>
                <a:gd name="T6" fmla="*/ 0 w 28"/>
                <a:gd name="T7" fmla="*/ 2 h 22"/>
                <a:gd name="T8" fmla="*/ 0 w 28"/>
                <a:gd name="T9" fmla="*/ 7 h 22"/>
                <a:gd name="T10" fmla="*/ 2 w 28"/>
                <a:gd name="T11" fmla="*/ 10 h 22"/>
                <a:gd name="T12" fmla="*/ 15 w 28"/>
                <a:gd name="T13" fmla="*/ 10 h 22"/>
                <a:gd name="T14" fmla="*/ 17 w 28"/>
                <a:gd name="T15" fmla="*/ 12 h 22"/>
                <a:gd name="T16" fmla="*/ 17 w 28"/>
                <a:gd name="T17" fmla="*/ 20 h 22"/>
                <a:gd name="T18" fmla="*/ 20 w 28"/>
                <a:gd name="T19" fmla="*/ 22 h 22"/>
                <a:gd name="T20" fmla="*/ 25 w 28"/>
                <a:gd name="T21" fmla="*/ 22 h 22"/>
                <a:gd name="T22" fmla="*/ 28 w 28"/>
                <a:gd name="T23" fmla="*/ 20 h 22"/>
                <a:gd name="T24" fmla="*/ 28 w 28"/>
                <a:gd name="T25" fmla="*/ 2 h 22"/>
                <a:gd name="T26" fmla="*/ 25 w 28"/>
                <a:gd name="T27" fmla="*/ 0 h 22"/>
                <a:gd name="T28" fmla="*/ 22 w 28"/>
                <a:gd name="T2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2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7" y="1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9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8" y="21"/>
                    <a:pt x="28" y="2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6" y="0"/>
                    <a:pt x="25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55"/>
            <p:cNvSpPr/>
            <p:nvPr/>
          </p:nvSpPr>
          <p:spPr bwMode="auto">
            <a:xfrm>
              <a:off x="5715000" y="1233488"/>
              <a:ext cx="77788" cy="214313"/>
            </a:xfrm>
            <a:custGeom>
              <a:avLst/>
              <a:gdLst>
                <a:gd name="T0" fmla="*/ 5 w 8"/>
                <a:gd name="T1" fmla="*/ 0 h 22"/>
                <a:gd name="T2" fmla="*/ 2 w 8"/>
                <a:gd name="T3" fmla="*/ 0 h 22"/>
                <a:gd name="T4" fmla="*/ 0 w 8"/>
                <a:gd name="T5" fmla="*/ 0 h 22"/>
                <a:gd name="T6" fmla="*/ 2 w 8"/>
                <a:gd name="T7" fmla="*/ 2 h 22"/>
                <a:gd name="T8" fmla="*/ 2 w 8"/>
                <a:gd name="T9" fmla="*/ 20 h 22"/>
                <a:gd name="T10" fmla="*/ 0 w 8"/>
                <a:gd name="T11" fmla="*/ 22 h 22"/>
                <a:gd name="T12" fmla="*/ 5 w 8"/>
                <a:gd name="T13" fmla="*/ 22 h 22"/>
                <a:gd name="T14" fmla="*/ 8 w 8"/>
                <a:gd name="T15" fmla="*/ 20 h 22"/>
                <a:gd name="T16" fmla="*/ 8 w 8"/>
                <a:gd name="T17" fmla="*/ 2 h 22"/>
                <a:gd name="T18" fmla="*/ 5 w 8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2">
                  <a:moveTo>
                    <a:pt x="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1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8" y="21"/>
                    <a:pt x="8" y="2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56"/>
            <p:cNvSpPr/>
            <p:nvPr/>
          </p:nvSpPr>
          <p:spPr bwMode="auto">
            <a:xfrm>
              <a:off x="5519738" y="2174876"/>
              <a:ext cx="273050" cy="225425"/>
            </a:xfrm>
            <a:custGeom>
              <a:avLst/>
              <a:gdLst>
                <a:gd name="T0" fmla="*/ 22 w 28"/>
                <a:gd name="T1" fmla="*/ 23 h 23"/>
                <a:gd name="T2" fmla="*/ 17 w 28"/>
                <a:gd name="T3" fmla="*/ 23 h 23"/>
                <a:gd name="T4" fmla="*/ 2 w 28"/>
                <a:gd name="T5" fmla="*/ 23 h 23"/>
                <a:gd name="T6" fmla="*/ 0 w 28"/>
                <a:gd name="T7" fmla="*/ 20 h 23"/>
                <a:gd name="T8" fmla="*/ 0 w 28"/>
                <a:gd name="T9" fmla="*/ 15 h 23"/>
                <a:gd name="T10" fmla="*/ 2 w 28"/>
                <a:gd name="T11" fmla="*/ 13 h 23"/>
                <a:gd name="T12" fmla="*/ 15 w 28"/>
                <a:gd name="T13" fmla="*/ 13 h 23"/>
                <a:gd name="T14" fmla="*/ 17 w 28"/>
                <a:gd name="T15" fmla="*/ 10 h 23"/>
                <a:gd name="T16" fmla="*/ 17 w 28"/>
                <a:gd name="T17" fmla="*/ 2 h 23"/>
                <a:gd name="T18" fmla="*/ 20 w 28"/>
                <a:gd name="T19" fmla="*/ 0 h 23"/>
                <a:gd name="T20" fmla="*/ 25 w 28"/>
                <a:gd name="T21" fmla="*/ 0 h 23"/>
                <a:gd name="T22" fmla="*/ 28 w 28"/>
                <a:gd name="T23" fmla="*/ 2 h 23"/>
                <a:gd name="T24" fmla="*/ 28 w 28"/>
                <a:gd name="T25" fmla="*/ 20 h 23"/>
                <a:gd name="T26" fmla="*/ 25 w 28"/>
                <a:gd name="T27" fmla="*/ 23 h 23"/>
                <a:gd name="T28" fmla="*/ 22 w 28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3">
                  <a:moveTo>
                    <a:pt x="22" y="23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1" y="13"/>
                    <a:pt x="2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2"/>
                    <a:pt x="17" y="1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8" y="1"/>
                    <a:pt x="28" y="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2"/>
                    <a:pt x="26" y="23"/>
                    <a:pt x="25" y="23"/>
                  </a:cubicBezTo>
                  <a:lnTo>
                    <a:pt x="22" y="23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57"/>
            <p:cNvSpPr/>
            <p:nvPr/>
          </p:nvSpPr>
          <p:spPr bwMode="auto">
            <a:xfrm>
              <a:off x="5715000" y="2174876"/>
              <a:ext cx="77788" cy="225425"/>
            </a:xfrm>
            <a:custGeom>
              <a:avLst/>
              <a:gdLst>
                <a:gd name="T0" fmla="*/ 5 w 8"/>
                <a:gd name="T1" fmla="*/ 0 h 23"/>
                <a:gd name="T2" fmla="*/ 2 w 8"/>
                <a:gd name="T3" fmla="*/ 0 h 23"/>
                <a:gd name="T4" fmla="*/ 0 w 8"/>
                <a:gd name="T5" fmla="*/ 0 h 23"/>
                <a:gd name="T6" fmla="*/ 2 w 8"/>
                <a:gd name="T7" fmla="*/ 2 h 23"/>
                <a:gd name="T8" fmla="*/ 2 w 8"/>
                <a:gd name="T9" fmla="*/ 20 h 23"/>
                <a:gd name="T10" fmla="*/ 0 w 8"/>
                <a:gd name="T11" fmla="*/ 23 h 23"/>
                <a:gd name="T12" fmla="*/ 5 w 8"/>
                <a:gd name="T13" fmla="*/ 23 h 23"/>
                <a:gd name="T14" fmla="*/ 8 w 8"/>
                <a:gd name="T15" fmla="*/ 20 h 23"/>
                <a:gd name="T16" fmla="*/ 8 w 8"/>
                <a:gd name="T17" fmla="*/ 2 h 23"/>
                <a:gd name="T18" fmla="*/ 5 w 8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3">
                  <a:moveTo>
                    <a:pt x="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2"/>
                    <a:pt x="1" y="23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8" y="22"/>
                    <a:pt x="8" y="2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58"/>
            <p:cNvSpPr/>
            <p:nvPr/>
          </p:nvSpPr>
          <p:spPr bwMode="auto">
            <a:xfrm>
              <a:off x="6116638" y="1360488"/>
              <a:ext cx="19050" cy="58738"/>
            </a:xfrm>
            <a:custGeom>
              <a:avLst/>
              <a:gdLst>
                <a:gd name="T0" fmla="*/ 1 w 2"/>
                <a:gd name="T1" fmla="*/ 6 h 6"/>
                <a:gd name="T2" fmla="*/ 0 w 2"/>
                <a:gd name="T3" fmla="*/ 5 h 6"/>
                <a:gd name="T4" fmla="*/ 0 w 2"/>
                <a:gd name="T5" fmla="*/ 1 h 6"/>
                <a:gd name="T6" fmla="*/ 1 w 2"/>
                <a:gd name="T7" fmla="*/ 0 h 6"/>
                <a:gd name="T8" fmla="*/ 2 w 2"/>
                <a:gd name="T9" fmla="*/ 1 h 6"/>
                <a:gd name="T10" fmla="*/ 2 w 2"/>
                <a:gd name="T11" fmla="*/ 5 h 6"/>
                <a:gd name="T12" fmla="*/ 1 w 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0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1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59"/>
            <p:cNvSpPr/>
            <p:nvPr/>
          </p:nvSpPr>
          <p:spPr bwMode="auto">
            <a:xfrm>
              <a:off x="6116638" y="1468438"/>
              <a:ext cx="19050" cy="68263"/>
            </a:xfrm>
            <a:custGeom>
              <a:avLst/>
              <a:gdLst>
                <a:gd name="T0" fmla="*/ 1 w 2"/>
                <a:gd name="T1" fmla="*/ 7 h 7"/>
                <a:gd name="T2" fmla="*/ 0 w 2"/>
                <a:gd name="T3" fmla="*/ 5 h 7"/>
                <a:gd name="T4" fmla="*/ 0 w 2"/>
                <a:gd name="T5" fmla="*/ 1 h 7"/>
                <a:gd name="T6" fmla="*/ 1 w 2"/>
                <a:gd name="T7" fmla="*/ 0 h 7"/>
                <a:gd name="T8" fmla="*/ 2 w 2"/>
                <a:gd name="T9" fmla="*/ 1 h 7"/>
                <a:gd name="T10" fmla="*/ 2 w 2"/>
                <a:gd name="T11" fmla="*/ 5 h 7"/>
                <a:gd name="T12" fmla="*/ 1 w 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60"/>
            <p:cNvSpPr/>
            <p:nvPr/>
          </p:nvSpPr>
          <p:spPr bwMode="auto">
            <a:xfrm>
              <a:off x="6145213" y="1428751"/>
              <a:ext cx="69850" cy="30163"/>
            </a:xfrm>
            <a:custGeom>
              <a:avLst/>
              <a:gdLst>
                <a:gd name="T0" fmla="*/ 6 w 7"/>
                <a:gd name="T1" fmla="*/ 3 h 3"/>
                <a:gd name="T2" fmla="*/ 2 w 7"/>
                <a:gd name="T3" fmla="*/ 3 h 3"/>
                <a:gd name="T4" fmla="*/ 0 w 7"/>
                <a:gd name="T5" fmla="*/ 2 h 3"/>
                <a:gd name="T6" fmla="*/ 2 w 7"/>
                <a:gd name="T7" fmla="*/ 0 h 3"/>
                <a:gd name="T8" fmla="*/ 6 w 7"/>
                <a:gd name="T9" fmla="*/ 0 h 3"/>
                <a:gd name="T10" fmla="*/ 7 w 7"/>
                <a:gd name="T11" fmla="*/ 2 h 3"/>
                <a:gd name="T12" fmla="*/ 6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61"/>
            <p:cNvSpPr/>
            <p:nvPr/>
          </p:nvSpPr>
          <p:spPr bwMode="auto">
            <a:xfrm>
              <a:off x="6038850" y="1428751"/>
              <a:ext cx="68263" cy="30163"/>
            </a:xfrm>
            <a:custGeom>
              <a:avLst/>
              <a:gdLst>
                <a:gd name="T0" fmla="*/ 5 w 7"/>
                <a:gd name="T1" fmla="*/ 3 h 3"/>
                <a:gd name="T2" fmla="*/ 1 w 7"/>
                <a:gd name="T3" fmla="*/ 3 h 3"/>
                <a:gd name="T4" fmla="*/ 0 w 7"/>
                <a:gd name="T5" fmla="*/ 2 h 3"/>
                <a:gd name="T6" fmla="*/ 1 w 7"/>
                <a:gd name="T7" fmla="*/ 0 h 3"/>
                <a:gd name="T8" fmla="*/ 5 w 7"/>
                <a:gd name="T9" fmla="*/ 0 h 3"/>
                <a:gd name="T10" fmla="*/ 7 w 7"/>
                <a:gd name="T11" fmla="*/ 2 h 3"/>
                <a:gd name="T12" fmla="*/ 5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2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5499100" y="1212851"/>
              <a:ext cx="303213" cy="255588"/>
            </a:xfrm>
            <a:custGeom>
              <a:avLst/>
              <a:gdLst>
                <a:gd name="T0" fmla="*/ 27 w 31"/>
                <a:gd name="T1" fmla="*/ 26 h 26"/>
                <a:gd name="T2" fmla="*/ 22 w 31"/>
                <a:gd name="T3" fmla="*/ 26 h 26"/>
                <a:gd name="T4" fmla="*/ 18 w 31"/>
                <a:gd name="T5" fmla="*/ 22 h 26"/>
                <a:gd name="T6" fmla="*/ 18 w 31"/>
                <a:gd name="T7" fmla="*/ 14 h 26"/>
                <a:gd name="T8" fmla="*/ 17 w 31"/>
                <a:gd name="T9" fmla="*/ 13 h 26"/>
                <a:gd name="T10" fmla="*/ 4 w 31"/>
                <a:gd name="T11" fmla="*/ 13 h 26"/>
                <a:gd name="T12" fmla="*/ 0 w 31"/>
                <a:gd name="T13" fmla="*/ 9 h 26"/>
                <a:gd name="T14" fmla="*/ 0 w 31"/>
                <a:gd name="T15" fmla="*/ 4 h 26"/>
                <a:gd name="T16" fmla="*/ 4 w 31"/>
                <a:gd name="T17" fmla="*/ 0 h 26"/>
                <a:gd name="T18" fmla="*/ 27 w 31"/>
                <a:gd name="T19" fmla="*/ 0 h 26"/>
                <a:gd name="T20" fmla="*/ 31 w 31"/>
                <a:gd name="T21" fmla="*/ 4 h 26"/>
                <a:gd name="T22" fmla="*/ 31 w 31"/>
                <a:gd name="T23" fmla="*/ 22 h 26"/>
                <a:gd name="T24" fmla="*/ 27 w 31"/>
                <a:gd name="T25" fmla="*/ 26 h 26"/>
                <a:gd name="T26" fmla="*/ 4 w 31"/>
                <a:gd name="T27" fmla="*/ 3 h 26"/>
                <a:gd name="T28" fmla="*/ 3 w 31"/>
                <a:gd name="T29" fmla="*/ 4 h 26"/>
                <a:gd name="T30" fmla="*/ 3 w 31"/>
                <a:gd name="T31" fmla="*/ 9 h 26"/>
                <a:gd name="T32" fmla="*/ 4 w 31"/>
                <a:gd name="T33" fmla="*/ 10 h 26"/>
                <a:gd name="T34" fmla="*/ 17 w 31"/>
                <a:gd name="T35" fmla="*/ 10 h 26"/>
                <a:gd name="T36" fmla="*/ 21 w 31"/>
                <a:gd name="T37" fmla="*/ 14 h 26"/>
                <a:gd name="T38" fmla="*/ 21 w 31"/>
                <a:gd name="T39" fmla="*/ 22 h 26"/>
                <a:gd name="T40" fmla="*/ 22 w 31"/>
                <a:gd name="T41" fmla="*/ 23 h 26"/>
                <a:gd name="T42" fmla="*/ 27 w 31"/>
                <a:gd name="T43" fmla="*/ 23 h 26"/>
                <a:gd name="T44" fmla="*/ 28 w 31"/>
                <a:gd name="T45" fmla="*/ 22 h 26"/>
                <a:gd name="T46" fmla="*/ 28 w 31"/>
                <a:gd name="T47" fmla="*/ 4 h 26"/>
                <a:gd name="T48" fmla="*/ 27 w 31"/>
                <a:gd name="T49" fmla="*/ 3 h 26"/>
                <a:gd name="T50" fmla="*/ 4 w 31"/>
                <a:gd name="T5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6">
                  <a:moveTo>
                    <a:pt x="27" y="26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18" y="24"/>
                    <a:pt x="18" y="2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4"/>
                    <a:pt x="29" y="26"/>
                    <a:pt x="27" y="26"/>
                  </a:cubicBezTo>
                  <a:close/>
                  <a:moveTo>
                    <a:pt x="4" y="3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0"/>
                    <a:pt x="21" y="12"/>
                    <a:pt x="21" y="1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3"/>
                    <a:pt x="22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7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63"/>
            <p:cNvSpPr>
              <a:spLocks noEditPoints="1"/>
            </p:cNvSpPr>
            <p:nvPr/>
          </p:nvSpPr>
          <p:spPr bwMode="auto">
            <a:xfrm>
              <a:off x="5499100" y="2163763"/>
              <a:ext cx="303213" cy="246063"/>
            </a:xfrm>
            <a:custGeom>
              <a:avLst/>
              <a:gdLst>
                <a:gd name="T0" fmla="*/ 27 w 31"/>
                <a:gd name="T1" fmla="*/ 25 h 25"/>
                <a:gd name="T2" fmla="*/ 4 w 31"/>
                <a:gd name="T3" fmla="*/ 25 h 25"/>
                <a:gd name="T4" fmla="*/ 0 w 31"/>
                <a:gd name="T5" fmla="*/ 21 h 25"/>
                <a:gd name="T6" fmla="*/ 0 w 31"/>
                <a:gd name="T7" fmla="*/ 16 h 25"/>
                <a:gd name="T8" fmla="*/ 4 w 31"/>
                <a:gd name="T9" fmla="*/ 12 h 25"/>
                <a:gd name="T10" fmla="*/ 17 w 31"/>
                <a:gd name="T11" fmla="*/ 12 h 25"/>
                <a:gd name="T12" fmla="*/ 18 w 31"/>
                <a:gd name="T13" fmla="*/ 11 h 25"/>
                <a:gd name="T14" fmla="*/ 18 w 31"/>
                <a:gd name="T15" fmla="*/ 3 h 25"/>
                <a:gd name="T16" fmla="*/ 22 w 31"/>
                <a:gd name="T17" fmla="*/ 0 h 25"/>
                <a:gd name="T18" fmla="*/ 27 w 31"/>
                <a:gd name="T19" fmla="*/ 0 h 25"/>
                <a:gd name="T20" fmla="*/ 31 w 31"/>
                <a:gd name="T21" fmla="*/ 3 h 25"/>
                <a:gd name="T22" fmla="*/ 31 w 31"/>
                <a:gd name="T23" fmla="*/ 21 h 25"/>
                <a:gd name="T24" fmla="*/ 27 w 31"/>
                <a:gd name="T25" fmla="*/ 25 h 25"/>
                <a:gd name="T26" fmla="*/ 4 w 31"/>
                <a:gd name="T27" fmla="*/ 15 h 25"/>
                <a:gd name="T28" fmla="*/ 3 w 31"/>
                <a:gd name="T29" fmla="*/ 16 h 25"/>
                <a:gd name="T30" fmla="*/ 3 w 31"/>
                <a:gd name="T31" fmla="*/ 21 h 25"/>
                <a:gd name="T32" fmla="*/ 4 w 31"/>
                <a:gd name="T33" fmla="*/ 22 h 25"/>
                <a:gd name="T34" fmla="*/ 27 w 31"/>
                <a:gd name="T35" fmla="*/ 22 h 25"/>
                <a:gd name="T36" fmla="*/ 28 w 31"/>
                <a:gd name="T37" fmla="*/ 21 h 25"/>
                <a:gd name="T38" fmla="*/ 28 w 31"/>
                <a:gd name="T39" fmla="*/ 3 h 25"/>
                <a:gd name="T40" fmla="*/ 27 w 31"/>
                <a:gd name="T41" fmla="*/ 2 h 25"/>
                <a:gd name="T42" fmla="*/ 22 w 31"/>
                <a:gd name="T43" fmla="*/ 2 h 25"/>
                <a:gd name="T44" fmla="*/ 21 w 31"/>
                <a:gd name="T45" fmla="*/ 3 h 25"/>
                <a:gd name="T46" fmla="*/ 21 w 31"/>
                <a:gd name="T47" fmla="*/ 11 h 25"/>
                <a:gd name="T48" fmla="*/ 17 w 31"/>
                <a:gd name="T49" fmla="*/ 15 h 25"/>
                <a:gd name="T50" fmla="*/ 4 w 31"/>
                <a:gd name="T51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5">
                  <a:moveTo>
                    <a:pt x="2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1"/>
                    <a:pt x="31" y="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29" y="25"/>
                    <a:pt x="27" y="25"/>
                  </a:cubicBezTo>
                  <a:close/>
                  <a:moveTo>
                    <a:pt x="4" y="15"/>
                  </a:moveTo>
                  <a:cubicBezTo>
                    <a:pt x="4" y="15"/>
                    <a:pt x="3" y="15"/>
                    <a:pt x="3" y="1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19" y="15"/>
                    <a:pt x="17" y="15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64"/>
            <p:cNvSpPr>
              <a:spLocks noEditPoints="1"/>
            </p:cNvSpPr>
            <p:nvPr/>
          </p:nvSpPr>
          <p:spPr bwMode="auto">
            <a:xfrm>
              <a:off x="5038725" y="1447801"/>
              <a:ext cx="519113" cy="431800"/>
            </a:xfrm>
            <a:custGeom>
              <a:avLst/>
              <a:gdLst>
                <a:gd name="T0" fmla="*/ 51 w 53"/>
                <a:gd name="T1" fmla="*/ 44 h 44"/>
                <a:gd name="T2" fmla="*/ 51 w 53"/>
                <a:gd name="T3" fmla="*/ 44 h 44"/>
                <a:gd name="T4" fmla="*/ 1 w 53"/>
                <a:gd name="T5" fmla="*/ 44 h 44"/>
                <a:gd name="T6" fmla="*/ 0 w 53"/>
                <a:gd name="T7" fmla="*/ 43 h 44"/>
                <a:gd name="T8" fmla="*/ 0 w 53"/>
                <a:gd name="T9" fmla="*/ 42 h 44"/>
                <a:gd name="T10" fmla="*/ 25 w 53"/>
                <a:gd name="T11" fmla="*/ 0 h 44"/>
                <a:gd name="T12" fmla="*/ 26 w 53"/>
                <a:gd name="T13" fmla="*/ 0 h 44"/>
                <a:gd name="T14" fmla="*/ 28 w 53"/>
                <a:gd name="T15" fmla="*/ 0 h 44"/>
                <a:gd name="T16" fmla="*/ 53 w 53"/>
                <a:gd name="T17" fmla="*/ 42 h 44"/>
                <a:gd name="T18" fmla="*/ 53 w 53"/>
                <a:gd name="T19" fmla="*/ 43 h 44"/>
                <a:gd name="T20" fmla="*/ 51 w 53"/>
                <a:gd name="T21" fmla="*/ 44 h 44"/>
                <a:gd name="T22" fmla="*/ 4 w 53"/>
                <a:gd name="T23" fmla="*/ 41 h 44"/>
                <a:gd name="T24" fmla="*/ 49 w 53"/>
                <a:gd name="T25" fmla="*/ 41 h 44"/>
                <a:gd name="T26" fmla="*/ 26 w 53"/>
                <a:gd name="T27" fmla="*/ 4 h 44"/>
                <a:gd name="T28" fmla="*/ 4 w 53"/>
                <a:gd name="T2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44">
                  <a:moveTo>
                    <a:pt x="51" y="44"/>
                  </a:moveTo>
                  <a:cubicBezTo>
                    <a:pt x="51" y="44"/>
                    <a:pt x="51" y="44"/>
                    <a:pt x="5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3"/>
                    <a:pt x="52" y="44"/>
                    <a:pt x="51" y="44"/>
                  </a:cubicBezTo>
                  <a:close/>
                  <a:moveTo>
                    <a:pt x="4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4" y="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6109335" y="1055688"/>
            <a:ext cx="1362076" cy="1373188"/>
            <a:chOff x="6556375" y="1055688"/>
            <a:chExt cx="1362076" cy="1373188"/>
          </a:xfrm>
        </p:grpSpPr>
        <p:sp>
          <p:nvSpPr>
            <p:cNvPr id="347" name="Freeform 65"/>
            <p:cNvSpPr/>
            <p:nvPr/>
          </p:nvSpPr>
          <p:spPr bwMode="auto">
            <a:xfrm>
              <a:off x="7399338" y="1252538"/>
              <a:ext cx="312738" cy="314325"/>
            </a:xfrm>
            <a:custGeom>
              <a:avLst/>
              <a:gdLst>
                <a:gd name="T0" fmla="*/ 31 w 32"/>
                <a:gd name="T1" fmla="*/ 31 h 32"/>
                <a:gd name="T2" fmla="*/ 26 w 32"/>
                <a:gd name="T3" fmla="*/ 31 h 32"/>
                <a:gd name="T4" fmla="*/ 1 w 32"/>
                <a:gd name="T5" fmla="*/ 7 h 32"/>
                <a:gd name="T6" fmla="*/ 1 w 32"/>
                <a:gd name="T7" fmla="*/ 2 h 32"/>
                <a:gd name="T8" fmla="*/ 1 w 32"/>
                <a:gd name="T9" fmla="*/ 2 h 32"/>
                <a:gd name="T10" fmla="*/ 7 w 32"/>
                <a:gd name="T11" fmla="*/ 2 h 32"/>
                <a:gd name="T12" fmla="*/ 31 w 32"/>
                <a:gd name="T13" fmla="*/ 26 h 32"/>
                <a:gd name="T14" fmla="*/ 31 w 32"/>
                <a:gd name="T1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2">
                  <a:moveTo>
                    <a:pt x="31" y="31"/>
                  </a:moveTo>
                  <a:cubicBezTo>
                    <a:pt x="30" y="32"/>
                    <a:pt x="27" y="32"/>
                    <a:pt x="26" y="3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7"/>
                    <a:pt x="32" y="29"/>
                    <a:pt x="31" y="31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66"/>
            <p:cNvSpPr/>
            <p:nvPr/>
          </p:nvSpPr>
          <p:spPr bwMode="auto">
            <a:xfrm>
              <a:off x="7458075" y="1262063"/>
              <a:ext cx="254000" cy="304800"/>
            </a:xfrm>
            <a:custGeom>
              <a:avLst/>
              <a:gdLst>
                <a:gd name="T0" fmla="*/ 25 w 26"/>
                <a:gd name="T1" fmla="*/ 25 h 31"/>
                <a:gd name="T2" fmla="*/ 1 w 26"/>
                <a:gd name="T3" fmla="*/ 1 h 31"/>
                <a:gd name="T4" fmla="*/ 0 w 26"/>
                <a:gd name="T5" fmla="*/ 0 h 31"/>
                <a:gd name="T6" fmla="*/ 20 w 26"/>
                <a:gd name="T7" fmla="*/ 20 h 31"/>
                <a:gd name="T8" fmla="*/ 21 w 26"/>
                <a:gd name="T9" fmla="*/ 26 h 31"/>
                <a:gd name="T10" fmla="*/ 16 w 26"/>
                <a:gd name="T11" fmla="*/ 26 h 31"/>
                <a:gd name="T12" fmla="*/ 20 w 26"/>
                <a:gd name="T13" fmla="*/ 30 h 31"/>
                <a:gd name="T14" fmla="*/ 25 w 26"/>
                <a:gd name="T15" fmla="*/ 30 h 31"/>
                <a:gd name="T16" fmla="*/ 25 w 26"/>
                <a:gd name="T1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1">
                  <a:moveTo>
                    <a:pt x="25" y="25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22"/>
                    <a:pt x="22" y="24"/>
                    <a:pt x="21" y="26"/>
                  </a:cubicBezTo>
                  <a:cubicBezTo>
                    <a:pt x="19" y="27"/>
                    <a:pt x="17" y="27"/>
                    <a:pt x="16" y="26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1"/>
                    <a:pt x="24" y="31"/>
                    <a:pt x="25" y="30"/>
                  </a:cubicBezTo>
                  <a:cubicBezTo>
                    <a:pt x="26" y="28"/>
                    <a:pt x="26" y="26"/>
                    <a:pt x="25" y="25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67"/>
            <p:cNvSpPr>
              <a:spLocks noEditPoints="1"/>
            </p:cNvSpPr>
            <p:nvPr/>
          </p:nvSpPr>
          <p:spPr bwMode="auto">
            <a:xfrm>
              <a:off x="7378700" y="1243013"/>
              <a:ext cx="354013" cy="333375"/>
            </a:xfrm>
            <a:custGeom>
              <a:avLst/>
              <a:gdLst>
                <a:gd name="T0" fmla="*/ 30 w 36"/>
                <a:gd name="T1" fmla="*/ 34 h 34"/>
                <a:gd name="T2" fmla="*/ 27 w 36"/>
                <a:gd name="T3" fmla="*/ 33 h 34"/>
                <a:gd name="T4" fmla="*/ 2 w 36"/>
                <a:gd name="T5" fmla="*/ 9 h 34"/>
                <a:gd name="T6" fmla="*/ 2 w 36"/>
                <a:gd name="T7" fmla="*/ 2 h 34"/>
                <a:gd name="T8" fmla="*/ 6 w 36"/>
                <a:gd name="T9" fmla="*/ 0 h 34"/>
                <a:gd name="T10" fmla="*/ 10 w 36"/>
                <a:gd name="T11" fmla="*/ 2 h 34"/>
                <a:gd name="T12" fmla="*/ 34 w 36"/>
                <a:gd name="T13" fmla="*/ 25 h 34"/>
                <a:gd name="T14" fmla="*/ 34 w 36"/>
                <a:gd name="T15" fmla="*/ 33 h 34"/>
                <a:gd name="T16" fmla="*/ 30 w 36"/>
                <a:gd name="T17" fmla="*/ 34 h 34"/>
                <a:gd name="T18" fmla="*/ 6 w 36"/>
                <a:gd name="T19" fmla="*/ 3 h 34"/>
                <a:gd name="T20" fmla="*/ 4 w 36"/>
                <a:gd name="T21" fmla="*/ 4 h 34"/>
                <a:gd name="T22" fmla="*/ 4 w 36"/>
                <a:gd name="T23" fmla="*/ 7 h 34"/>
                <a:gd name="T24" fmla="*/ 29 w 36"/>
                <a:gd name="T25" fmla="*/ 31 h 34"/>
                <a:gd name="T26" fmla="*/ 30 w 36"/>
                <a:gd name="T27" fmla="*/ 31 h 34"/>
                <a:gd name="T28" fmla="*/ 32 w 36"/>
                <a:gd name="T29" fmla="*/ 31 h 34"/>
                <a:gd name="T30" fmla="*/ 32 w 36"/>
                <a:gd name="T31" fmla="*/ 28 h 34"/>
                <a:gd name="T32" fmla="*/ 7 w 36"/>
                <a:gd name="T33" fmla="*/ 4 h 34"/>
                <a:gd name="T34" fmla="*/ 6 w 3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4">
                  <a:moveTo>
                    <a:pt x="30" y="34"/>
                  </a:moveTo>
                  <a:cubicBezTo>
                    <a:pt x="29" y="34"/>
                    <a:pt x="28" y="34"/>
                    <a:pt x="27" y="3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6" y="27"/>
                    <a:pt x="36" y="31"/>
                    <a:pt x="34" y="33"/>
                  </a:cubicBezTo>
                  <a:cubicBezTo>
                    <a:pt x="33" y="34"/>
                    <a:pt x="32" y="34"/>
                    <a:pt x="30" y="3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1"/>
                    <a:pt x="30" y="31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3" y="30"/>
                    <a:pt x="33" y="28"/>
                    <a:pt x="32" y="2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68"/>
            <p:cNvSpPr/>
            <p:nvPr/>
          </p:nvSpPr>
          <p:spPr bwMode="auto">
            <a:xfrm>
              <a:off x="7516813" y="1135063"/>
              <a:ext cx="312738" cy="312738"/>
            </a:xfrm>
            <a:custGeom>
              <a:avLst/>
              <a:gdLst>
                <a:gd name="T0" fmla="*/ 80 w 197"/>
                <a:gd name="T1" fmla="*/ 197 h 197"/>
                <a:gd name="T2" fmla="*/ 0 w 197"/>
                <a:gd name="T3" fmla="*/ 117 h 197"/>
                <a:gd name="T4" fmla="*/ 117 w 197"/>
                <a:gd name="T5" fmla="*/ 0 h 197"/>
                <a:gd name="T6" fmla="*/ 197 w 197"/>
                <a:gd name="T7" fmla="*/ 80 h 197"/>
                <a:gd name="T8" fmla="*/ 80 w 197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80" y="197"/>
                  </a:moveTo>
                  <a:lnTo>
                    <a:pt x="0" y="117"/>
                  </a:lnTo>
                  <a:lnTo>
                    <a:pt x="117" y="0"/>
                  </a:lnTo>
                  <a:lnTo>
                    <a:pt x="197" y="80"/>
                  </a:lnTo>
                  <a:lnTo>
                    <a:pt x="80" y="197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69"/>
            <p:cNvSpPr/>
            <p:nvPr/>
          </p:nvSpPr>
          <p:spPr bwMode="auto">
            <a:xfrm>
              <a:off x="7594600" y="1212851"/>
              <a:ext cx="234950" cy="234950"/>
            </a:xfrm>
            <a:custGeom>
              <a:avLst/>
              <a:gdLst>
                <a:gd name="T0" fmla="*/ 31 w 148"/>
                <a:gd name="T1" fmla="*/ 148 h 148"/>
                <a:gd name="T2" fmla="*/ 0 w 148"/>
                <a:gd name="T3" fmla="*/ 118 h 148"/>
                <a:gd name="T4" fmla="*/ 117 w 148"/>
                <a:gd name="T5" fmla="*/ 0 h 148"/>
                <a:gd name="T6" fmla="*/ 148 w 148"/>
                <a:gd name="T7" fmla="*/ 31 h 148"/>
                <a:gd name="T8" fmla="*/ 31 w 14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48">
                  <a:moveTo>
                    <a:pt x="31" y="148"/>
                  </a:moveTo>
                  <a:lnTo>
                    <a:pt x="0" y="118"/>
                  </a:lnTo>
                  <a:lnTo>
                    <a:pt x="117" y="0"/>
                  </a:lnTo>
                  <a:lnTo>
                    <a:pt x="148" y="31"/>
                  </a:lnTo>
                  <a:lnTo>
                    <a:pt x="31" y="148"/>
                  </a:ln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70"/>
            <p:cNvSpPr>
              <a:spLocks noEditPoints="1"/>
            </p:cNvSpPr>
            <p:nvPr/>
          </p:nvSpPr>
          <p:spPr bwMode="auto">
            <a:xfrm>
              <a:off x="7507288" y="1125538"/>
              <a:ext cx="331788" cy="333375"/>
            </a:xfrm>
            <a:custGeom>
              <a:avLst/>
              <a:gdLst>
                <a:gd name="T0" fmla="*/ 14 w 34"/>
                <a:gd name="T1" fmla="*/ 34 h 34"/>
                <a:gd name="T2" fmla="*/ 13 w 34"/>
                <a:gd name="T3" fmla="*/ 34 h 34"/>
                <a:gd name="T4" fmla="*/ 0 w 34"/>
                <a:gd name="T5" fmla="*/ 22 h 34"/>
                <a:gd name="T6" fmla="*/ 0 w 34"/>
                <a:gd name="T7" fmla="*/ 19 h 34"/>
                <a:gd name="T8" fmla="*/ 19 w 34"/>
                <a:gd name="T9" fmla="*/ 0 h 34"/>
                <a:gd name="T10" fmla="*/ 21 w 34"/>
                <a:gd name="T11" fmla="*/ 0 h 34"/>
                <a:gd name="T12" fmla="*/ 34 w 34"/>
                <a:gd name="T13" fmla="*/ 13 h 34"/>
                <a:gd name="T14" fmla="*/ 34 w 34"/>
                <a:gd name="T15" fmla="*/ 14 h 34"/>
                <a:gd name="T16" fmla="*/ 34 w 34"/>
                <a:gd name="T17" fmla="*/ 15 h 34"/>
                <a:gd name="T18" fmla="*/ 15 w 34"/>
                <a:gd name="T19" fmla="*/ 34 h 34"/>
                <a:gd name="T20" fmla="*/ 14 w 34"/>
                <a:gd name="T21" fmla="*/ 34 h 34"/>
                <a:gd name="T22" fmla="*/ 14 w 34"/>
                <a:gd name="T23" fmla="*/ 34 h 34"/>
                <a:gd name="T24" fmla="*/ 4 w 34"/>
                <a:gd name="T25" fmla="*/ 20 h 34"/>
                <a:gd name="T26" fmla="*/ 14 w 34"/>
                <a:gd name="T27" fmla="*/ 31 h 34"/>
                <a:gd name="T28" fmla="*/ 31 w 34"/>
                <a:gd name="T29" fmla="*/ 14 h 34"/>
                <a:gd name="T30" fmla="*/ 20 w 34"/>
                <a:gd name="T31" fmla="*/ 4 h 34"/>
                <a:gd name="T32" fmla="*/ 4 w 34"/>
                <a:gd name="T3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4">
                  <a:moveTo>
                    <a:pt x="14" y="34"/>
                  </a:moveTo>
                  <a:cubicBezTo>
                    <a:pt x="14" y="34"/>
                    <a:pt x="13" y="34"/>
                    <a:pt x="13" y="3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4"/>
                  </a:cubicBezTo>
                  <a:cubicBezTo>
                    <a:pt x="34" y="14"/>
                    <a:pt x="34" y="14"/>
                    <a:pt x="34" y="1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lose/>
                  <a:moveTo>
                    <a:pt x="4" y="20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4" y="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71"/>
            <p:cNvSpPr/>
            <p:nvPr/>
          </p:nvSpPr>
          <p:spPr bwMode="auto">
            <a:xfrm>
              <a:off x="7673975" y="1066801"/>
              <a:ext cx="223838" cy="225425"/>
            </a:xfrm>
            <a:custGeom>
              <a:avLst/>
              <a:gdLst>
                <a:gd name="T0" fmla="*/ 19 w 23"/>
                <a:gd name="T1" fmla="*/ 19 h 23"/>
                <a:gd name="T2" fmla="*/ 4 w 23"/>
                <a:gd name="T3" fmla="*/ 19 h 23"/>
                <a:gd name="T4" fmla="*/ 4 w 23"/>
                <a:gd name="T5" fmla="*/ 4 h 23"/>
                <a:gd name="T6" fmla="*/ 19 w 23"/>
                <a:gd name="T7" fmla="*/ 4 h 23"/>
                <a:gd name="T8" fmla="*/ 19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9"/>
                  </a:move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9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72"/>
            <p:cNvSpPr/>
            <p:nvPr/>
          </p:nvSpPr>
          <p:spPr bwMode="auto">
            <a:xfrm>
              <a:off x="7702550" y="1085851"/>
              <a:ext cx="195263" cy="206375"/>
            </a:xfrm>
            <a:custGeom>
              <a:avLst/>
              <a:gdLst>
                <a:gd name="T0" fmla="*/ 16 w 20"/>
                <a:gd name="T1" fmla="*/ 2 h 21"/>
                <a:gd name="T2" fmla="*/ 13 w 20"/>
                <a:gd name="T3" fmla="*/ 0 h 21"/>
                <a:gd name="T4" fmla="*/ 12 w 20"/>
                <a:gd name="T5" fmla="*/ 13 h 21"/>
                <a:gd name="T6" fmla="*/ 0 w 20"/>
                <a:gd name="T7" fmla="*/ 15 h 21"/>
                <a:gd name="T8" fmla="*/ 1 w 20"/>
                <a:gd name="T9" fmla="*/ 17 h 21"/>
                <a:gd name="T10" fmla="*/ 16 w 20"/>
                <a:gd name="T11" fmla="*/ 17 h 21"/>
                <a:gd name="T12" fmla="*/ 16 w 20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5" y="1"/>
                    <a:pt x="14" y="0"/>
                    <a:pt x="13" y="0"/>
                  </a:cubicBezTo>
                  <a:cubicBezTo>
                    <a:pt x="16" y="4"/>
                    <a:pt x="15" y="9"/>
                    <a:pt x="12" y="13"/>
                  </a:cubicBezTo>
                  <a:cubicBezTo>
                    <a:pt x="9" y="16"/>
                    <a:pt x="4" y="17"/>
                    <a:pt x="0" y="15"/>
                  </a:cubicBezTo>
                  <a:cubicBezTo>
                    <a:pt x="0" y="16"/>
                    <a:pt x="1" y="16"/>
                    <a:pt x="1" y="17"/>
                  </a:cubicBezTo>
                  <a:cubicBezTo>
                    <a:pt x="5" y="21"/>
                    <a:pt x="12" y="21"/>
                    <a:pt x="16" y="17"/>
                  </a:cubicBezTo>
                  <a:cubicBezTo>
                    <a:pt x="20" y="12"/>
                    <a:pt x="20" y="6"/>
                    <a:pt x="16" y="2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73"/>
            <p:cNvSpPr>
              <a:spLocks noEditPoints="1"/>
            </p:cNvSpPr>
            <p:nvPr/>
          </p:nvSpPr>
          <p:spPr bwMode="auto">
            <a:xfrm>
              <a:off x="7662863" y="1055688"/>
              <a:ext cx="255588" cy="236538"/>
            </a:xfrm>
            <a:custGeom>
              <a:avLst/>
              <a:gdLst>
                <a:gd name="T0" fmla="*/ 13 w 26"/>
                <a:gd name="T1" fmla="*/ 24 h 24"/>
                <a:gd name="T2" fmla="*/ 4 w 26"/>
                <a:gd name="T3" fmla="*/ 21 h 24"/>
                <a:gd name="T4" fmla="*/ 1 w 26"/>
                <a:gd name="T5" fmla="*/ 12 h 24"/>
                <a:gd name="T6" fmla="*/ 4 w 26"/>
                <a:gd name="T7" fmla="*/ 4 h 24"/>
                <a:gd name="T8" fmla="*/ 13 w 26"/>
                <a:gd name="T9" fmla="*/ 0 h 24"/>
                <a:gd name="T10" fmla="*/ 21 w 26"/>
                <a:gd name="T11" fmla="*/ 4 h 24"/>
                <a:gd name="T12" fmla="*/ 21 w 26"/>
                <a:gd name="T13" fmla="*/ 21 h 24"/>
                <a:gd name="T14" fmla="*/ 13 w 26"/>
                <a:gd name="T15" fmla="*/ 24 h 24"/>
                <a:gd name="T16" fmla="*/ 13 w 26"/>
                <a:gd name="T17" fmla="*/ 3 h 24"/>
                <a:gd name="T18" fmla="*/ 6 w 26"/>
                <a:gd name="T19" fmla="*/ 6 h 24"/>
                <a:gd name="T20" fmla="*/ 4 w 26"/>
                <a:gd name="T21" fmla="*/ 12 h 24"/>
                <a:gd name="T22" fmla="*/ 6 w 26"/>
                <a:gd name="T23" fmla="*/ 19 h 24"/>
                <a:gd name="T24" fmla="*/ 13 w 26"/>
                <a:gd name="T25" fmla="*/ 21 h 24"/>
                <a:gd name="T26" fmla="*/ 19 w 26"/>
                <a:gd name="T27" fmla="*/ 19 h 24"/>
                <a:gd name="T28" fmla="*/ 19 w 26"/>
                <a:gd name="T29" fmla="*/ 6 h 24"/>
                <a:gd name="T30" fmla="*/ 13 w 26"/>
                <a:gd name="T3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4">
                  <a:moveTo>
                    <a:pt x="13" y="24"/>
                  </a:moveTo>
                  <a:cubicBezTo>
                    <a:pt x="9" y="24"/>
                    <a:pt x="6" y="23"/>
                    <a:pt x="4" y="21"/>
                  </a:cubicBezTo>
                  <a:cubicBezTo>
                    <a:pt x="2" y="19"/>
                    <a:pt x="1" y="16"/>
                    <a:pt x="1" y="12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6" y="0"/>
                    <a:pt x="19" y="1"/>
                    <a:pt x="21" y="4"/>
                  </a:cubicBezTo>
                  <a:cubicBezTo>
                    <a:pt x="26" y="8"/>
                    <a:pt x="26" y="16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lose/>
                  <a:moveTo>
                    <a:pt x="13" y="3"/>
                  </a:moveTo>
                  <a:cubicBezTo>
                    <a:pt x="10" y="3"/>
                    <a:pt x="8" y="4"/>
                    <a:pt x="6" y="6"/>
                  </a:cubicBezTo>
                  <a:cubicBezTo>
                    <a:pt x="4" y="8"/>
                    <a:pt x="4" y="10"/>
                    <a:pt x="4" y="12"/>
                  </a:cubicBezTo>
                  <a:cubicBezTo>
                    <a:pt x="4" y="15"/>
                    <a:pt x="5" y="17"/>
                    <a:pt x="6" y="19"/>
                  </a:cubicBezTo>
                  <a:cubicBezTo>
                    <a:pt x="8" y="20"/>
                    <a:pt x="10" y="21"/>
                    <a:pt x="13" y="21"/>
                  </a:cubicBezTo>
                  <a:cubicBezTo>
                    <a:pt x="15" y="21"/>
                    <a:pt x="17" y="20"/>
                    <a:pt x="19" y="19"/>
                  </a:cubicBezTo>
                  <a:cubicBezTo>
                    <a:pt x="23" y="15"/>
                    <a:pt x="23" y="9"/>
                    <a:pt x="19" y="6"/>
                  </a:cubicBezTo>
                  <a:cubicBezTo>
                    <a:pt x="17" y="4"/>
                    <a:pt x="15" y="3"/>
                    <a:pt x="1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74"/>
            <p:cNvSpPr/>
            <p:nvPr/>
          </p:nvSpPr>
          <p:spPr bwMode="auto">
            <a:xfrm>
              <a:off x="7545388" y="1262063"/>
              <a:ext cx="157163" cy="157163"/>
            </a:xfrm>
            <a:custGeom>
              <a:avLst/>
              <a:gdLst>
                <a:gd name="T0" fmla="*/ 15 w 16"/>
                <a:gd name="T1" fmla="*/ 16 h 16"/>
                <a:gd name="T2" fmla="*/ 13 w 16"/>
                <a:gd name="T3" fmla="*/ 15 h 16"/>
                <a:gd name="T4" fmla="*/ 1 w 16"/>
                <a:gd name="T5" fmla="*/ 3 h 16"/>
                <a:gd name="T6" fmla="*/ 1 w 16"/>
                <a:gd name="T7" fmla="*/ 1 h 16"/>
                <a:gd name="T8" fmla="*/ 3 w 16"/>
                <a:gd name="T9" fmla="*/ 1 h 16"/>
                <a:gd name="T10" fmla="*/ 16 w 16"/>
                <a:gd name="T11" fmla="*/ 13 h 16"/>
                <a:gd name="T12" fmla="*/ 16 w 16"/>
                <a:gd name="T13" fmla="*/ 15 h 16"/>
                <a:gd name="T14" fmla="*/ 15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5" y="16"/>
                  </a:moveTo>
                  <a:cubicBezTo>
                    <a:pt x="14" y="16"/>
                    <a:pt x="14" y="16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5" y="16"/>
                    <a:pt x="15" y="16"/>
                    <a:pt x="15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75"/>
            <p:cNvSpPr/>
            <p:nvPr/>
          </p:nvSpPr>
          <p:spPr bwMode="auto">
            <a:xfrm>
              <a:off x="7594600" y="1222376"/>
              <a:ext cx="157163" cy="147638"/>
            </a:xfrm>
            <a:custGeom>
              <a:avLst/>
              <a:gdLst>
                <a:gd name="T0" fmla="*/ 14 w 16"/>
                <a:gd name="T1" fmla="*/ 15 h 15"/>
                <a:gd name="T2" fmla="*/ 13 w 16"/>
                <a:gd name="T3" fmla="*/ 15 h 15"/>
                <a:gd name="T4" fmla="*/ 0 w 16"/>
                <a:gd name="T5" fmla="*/ 3 h 15"/>
                <a:gd name="T6" fmla="*/ 0 w 16"/>
                <a:gd name="T7" fmla="*/ 0 h 15"/>
                <a:gd name="T8" fmla="*/ 2 w 16"/>
                <a:gd name="T9" fmla="*/ 0 h 15"/>
                <a:gd name="T10" fmla="*/ 15 w 16"/>
                <a:gd name="T11" fmla="*/ 13 h 15"/>
                <a:gd name="T12" fmla="*/ 15 w 16"/>
                <a:gd name="T13" fmla="*/ 15 h 15"/>
                <a:gd name="T14" fmla="*/ 14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4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76"/>
            <p:cNvSpPr/>
            <p:nvPr/>
          </p:nvSpPr>
          <p:spPr bwMode="auto">
            <a:xfrm>
              <a:off x="7213600" y="1341438"/>
              <a:ext cx="420688" cy="420688"/>
            </a:xfrm>
            <a:custGeom>
              <a:avLst/>
              <a:gdLst>
                <a:gd name="T0" fmla="*/ 123 w 265"/>
                <a:gd name="T1" fmla="*/ 265 h 265"/>
                <a:gd name="T2" fmla="*/ 0 w 265"/>
                <a:gd name="T3" fmla="*/ 142 h 265"/>
                <a:gd name="T4" fmla="*/ 135 w 265"/>
                <a:gd name="T5" fmla="*/ 0 h 265"/>
                <a:gd name="T6" fmla="*/ 265 w 265"/>
                <a:gd name="T7" fmla="*/ 123 h 265"/>
                <a:gd name="T8" fmla="*/ 123 w 265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123" y="265"/>
                  </a:moveTo>
                  <a:lnTo>
                    <a:pt x="0" y="142"/>
                  </a:lnTo>
                  <a:lnTo>
                    <a:pt x="135" y="0"/>
                  </a:lnTo>
                  <a:lnTo>
                    <a:pt x="265" y="123"/>
                  </a:lnTo>
                  <a:lnTo>
                    <a:pt x="123" y="265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77"/>
            <p:cNvSpPr/>
            <p:nvPr/>
          </p:nvSpPr>
          <p:spPr bwMode="auto">
            <a:xfrm>
              <a:off x="7350125" y="1477963"/>
              <a:ext cx="284163" cy="284163"/>
            </a:xfrm>
            <a:custGeom>
              <a:avLst/>
              <a:gdLst>
                <a:gd name="T0" fmla="*/ 37 w 179"/>
                <a:gd name="T1" fmla="*/ 179 h 179"/>
                <a:gd name="T2" fmla="*/ 0 w 179"/>
                <a:gd name="T3" fmla="*/ 142 h 179"/>
                <a:gd name="T4" fmla="*/ 142 w 179"/>
                <a:gd name="T5" fmla="*/ 0 h 179"/>
                <a:gd name="T6" fmla="*/ 179 w 179"/>
                <a:gd name="T7" fmla="*/ 37 h 179"/>
                <a:gd name="T8" fmla="*/ 37 w 179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9">
                  <a:moveTo>
                    <a:pt x="37" y="179"/>
                  </a:moveTo>
                  <a:lnTo>
                    <a:pt x="0" y="142"/>
                  </a:lnTo>
                  <a:lnTo>
                    <a:pt x="142" y="0"/>
                  </a:lnTo>
                  <a:lnTo>
                    <a:pt x="179" y="37"/>
                  </a:lnTo>
                  <a:lnTo>
                    <a:pt x="37" y="179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Freeform 78"/>
            <p:cNvSpPr>
              <a:spLocks noEditPoints="1"/>
            </p:cNvSpPr>
            <p:nvPr/>
          </p:nvSpPr>
          <p:spPr bwMode="auto">
            <a:xfrm>
              <a:off x="7192963" y="1320801"/>
              <a:ext cx="450850" cy="460375"/>
            </a:xfrm>
            <a:custGeom>
              <a:avLst/>
              <a:gdLst>
                <a:gd name="T0" fmla="*/ 22 w 46"/>
                <a:gd name="T1" fmla="*/ 47 h 47"/>
                <a:gd name="T2" fmla="*/ 21 w 46"/>
                <a:gd name="T3" fmla="*/ 46 h 47"/>
                <a:gd name="T4" fmla="*/ 1 w 46"/>
                <a:gd name="T5" fmla="*/ 26 h 47"/>
                <a:gd name="T6" fmla="*/ 1 w 46"/>
                <a:gd name="T7" fmla="*/ 24 h 47"/>
                <a:gd name="T8" fmla="*/ 23 w 46"/>
                <a:gd name="T9" fmla="*/ 1 h 47"/>
                <a:gd name="T10" fmla="*/ 24 w 46"/>
                <a:gd name="T11" fmla="*/ 0 h 47"/>
                <a:gd name="T12" fmla="*/ 25 w 46"/>
                <a:gd name="T13" fmla="*/ 1 h 47"/>
                <a:gd name="T14" fmla="*/ 46 w 46"/>
                <a:gd name="T15" fmla="*/ 21 h 47"/>
                <a:gd name="T16" fmla="*/ 46 w 46"/>
                <a:gd name="T17" fmla="*/ 23 h 47"/>
                <a:gd name="T18" fmla="*/ 23 w 46"/>
                <a:gd name="T19" fmla="*/ 46 h 47"/>
                <a:gd name="T20" fmla="*/ 22 w 46"/>
                <a:gd name="T21" fmla="*/ 47 h 47"/>
                <a:gd name="T22" fmla="*/ 22 w 46"/>
                <a:gd name="T23" fmla="*/ 47 h 47"/>
                <a:gd name="T24" fmla="*/ 4 w 46"/>
                <a:gd name="T25" fmla="*/ 25 h 47"/>
                <a:gd name="T26" fmla="*/ 22 w 46"/>
                <a:gd name="T27" fmla="*/ 43 h 47"/>
                <a:gd name="T28" fmla="*/ 43 w 46"/>
                <a:gd name="T29" fmla="*/ 22 h 47"/>
                <a:gd name="T30" fmla="*/ 24 w 46"/>
                <a:gd name="T31" fmla="*/ 4 h 47"/>
                <a:gd name="T32" fmla="*/ 4 w 46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7">
                  <a:moveTo>
                    <a:pt x="22" y="47"/>
                  </a:moveTo>
                  <a:cubicBezTo>
                    <a:pt x="22" y="47"/>
                    <a:pt x="21" y="46"/>
                    <a:pt x="21" y="4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2"/>
                    <a:pt x="46" y="23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3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lose/>
                  <a:moveTo>
                    <a:pt x="4" y="25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4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79"/>
            <p:cNvSpPr/>
            <p:nvPr/>
          </p:nvSpPr>
          <p:spPr bwMode="auto">
            <a:xfrm>
              <a:off x="7291388" y="1517651"/>
              <a:ext cx="166688" cy="166688"/>
            </a:xfrm>
            <a:custGeom>
              <a:avLst/>
              <a:gdLst>
                <a:gd name="T0" fmla="*/ 2 w 17"/>
                <a:gd name="T1" fmla="*/ 17 h 17"/>
                <a:gd name="T2" fmla="*/ 1 w 17"/>
                <a:gd name="T3" fmla="*/ 16 h 17"/>
                <a:gd name="T4" fmla="*/ 1 w 17"/>
                <a:gd name="T5" fmla="*/ 14 h 17"/>
                <a:gd name="T6" fmla="*/ 14 w 17"/>
                <a:gd name="T7" fmla="*/ 0 h 17"/>
                <a:gd name="T8" fmla="*/ 16 w 17"/>
                <a:gd name="T9" fmla="*/ 0 h 17"/>
                <a:gd name="T10" fmla="*/ 16 w 17"/>
                <a:gd name="T11" fmla="*/ 2 h 17"/>
                <a:gd name="T12" fmla="*/ 3 w 17"/>
                <a:gd name="T13" fmla="*/ 16 h 17"/>
                <a:gd name="T14" fmla="*/ 2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2" y="17"/>
                  </a:moveTo>
                  <a:cubicBezTo>
                    <a:pt x="2" y="17"/>
                    <a:pt x="1" y="16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80"/>
            <p:cNvSpPr/>
            <p:nvPr/>
          </p:nvSpPr>
          <p:spPr bwMode="auto">
            <a:xfrm>
              <a:off x="6577013" y="1487488"/>
              <a:ext cx="909638" cy="931863"/>
            </a:xfrm>
            <a:custGeom>
              <a:avLst/>
              <a:gdLst>
                <a:gd name="T0" fmla="*/ 89 w 93"/>
                <a:gd name="T1" fmla="*/ 56 h 95"/>
                <a:gd name="T2" fmla="*/ 87 w 93"/>
                <a:gd name="T3" fmla="*/ 51 h 95"/>
                <a:gd name="T4" fmla="*/ 88 w 93"/>
                <a:gd name="T5" fmla="*/ 42 h 95"/>
                <a:gd name="T6" fmla="*/ 47 w 93"/>
                <a:gd name="T7" fmla="*/ 0 h 95"/>
                <a:gd name="T8" fmla="*/ 5 w 93"/>
                <a:gd name="T9" fmla="*/ 42 h 95"/>
                <a:gd name="T10" fmla="*/ 6 w 93"/>
                <a:gd name="T11" fmla="*/ 51 h 95"/>
                <a:gd name="T12" fmla="*/ 5 w 93"/>
                <a:gd name="T13" fmla="*/ 56 h 95"/>
                <a:gd name="T14" fmla="*/ 0 w 93"/>
                <a:gd name="T15" fmla="*/ 66 h 95"/>
                <a:gd name="T16" fmla="*/ 13 w 93"/>
                <a:gd name="T17" fmla="*/ 79 h 95"/>
                <a:gd name="T18" fmla="*/ 22 w 93"/>
                <a:gd name="T19" fmla="*/ 75 h 95"/>
                <a:gd name="T20" fmla="*/ 22 w 93"/>
                <a:gd name="T21" fmla="*/ 75 h 95"/>
                <a:gd name="T22" fmla="*/ 22 w 93"/>
                <a:gd name="T23" fmla="*/ 75 h 95"/>
                <a:gd name="T24" fmla="*/ 22 w 93"/>
                <a:gd name="T25" fmla="*/ 92 h 95"/>
                <a:gd name="T26" fmla="*/ 25 w 93"/>
                <a:gd name="T27" fmla="*/ 95 h 95"/>
                <a:gd name="T28" fmla="*/ 31 w 93"/>
                <a:gd name="T29" fmla="*/ 95 h 95"/>
                <a:gd name="T30" fmla="*/ 34 w 93"/>
                <a:gd name="T31" fmla="*/ 92 h 95"/>
                <a:gd name="T32" fmla="*/ 34 w 93"/>
                <a:gd name="T33" fmla="*/ 81 h 95"/>
                <a:gd name="T34" fmla="*/ 40 w 93"/>
                <a:gd name="T35" fmla="*/ 83 h 95"/>
                <a:gd name="T36" fmla="*/ 40 w 93"/>
                <a:gd name="T37" fmla="*/ 92 h 95"/>
                <a:gd name="T38" fmla="*/ 43 w 93"/>
                <a:gd name="T39" fmla="*/ 95 h 95"/>
                <a:gd name="T40" fmla="*/ 50 w 93"/>
                <a:gd name="T41" fmla="*/ 95 h 95"/>
                <a:gd name="T42" fmla="*/ 53 w 93"/>
                <a:gd name="T43" fmla="*/ 92 h 95"/>
                <a:gd name="T44" fmla="*/ 53 w 93"/>
                <a:gd name="T45" fmla="*/ 83 h 95"/>
                <a:gd name="T46" fmla="*/ 59 w 93"/>
                <a:gd name="T47" fmla="*/ 81 h 95"/>
                <a:gd name="T48" fmla="*/ 59 w 93"/>
                <a:gd name="T49" fmla="*/ 94 h 95"/>
                <a:gd name="T50" fmla="*/ 60 w 93"/>
                <a:gd name="T51" fmla="*/ 95 h 95"/>
                <a:gd name="T52" fmla="*/ 70 w 93"/>
                <a:gd name="T53" fmla="*/ 95 h 95"/>
                <a:gd name="T54" fmla="*/ 71 w 93"/>
                <a:gd name="T55" fmla="*/ 94 h 95"/>
                <a:gd name="T56" fmla="*/ 71 w 93"/>
                <a:gd name="T57" fmla="*/ 75 h 95"/>
                <a:gd name="T58" fmla="*/ 71 w 93"/>
                <a:gd name="T59" fmla="*/ 75 h 95"/>
                <a:gd name="T60" fmla="*/ 71 w 93"/>
                <a:gd name="T61" fmla="*/ 75 h 95"/>
                <a:gd name="T62" fmla="*/ 80 w 93"/>
                <a:gd name="T63" fmla="*/ 79 h 95"/>
                <a:gd name="T64" fmla="*/ 93 w 93"/>
                <a:gd name="T65" fmla="*/ 66 h 95"/>
                <a:gd name="T66" fmla="*/ 89 w 93"/>
                <a:gd name="T67" fmla="*/ 5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95">
                  <a:moveTo>
                    <a:pt x="89" y="56"/>
                  </a:moveTo>
                  <a:cubicBezTo>
                    <a:pt x="87" y="54"/>
                    <a:pt x="87" y="53"/>
                    <a:pt x="87" y="51"/>
                  </a:cubicBezTo>
                  <a:cubicBezTo>
                    <a:pt x="88" y="48"/>
                    <a:pt x="88" y="45"/>
                    <a:pt x="88" y="42"/>
                  </a:cubicBezTo>
                  <a:cubicBezTo>
                    <a:pt x="88" y="19"/>
                    <a:pt x="69" y="0"/>
                    <a:pt x="47" y="0"/>
                  </a:cubicBezTo>
                  <a:cubicBezTo>
                    <a:pt x="24" y="0"/>
                    <a:pt x="5" y="19"/>
                    <a:pt x="5" y="42"/>
                  </a:cubicBezTo>
                  <a:cubicBezTo>
                    <a:pt x="5" y="45"/>
                    <a:pt x="5" y="48"/>
                    <a:pt x="6" y="51"/>
                  </a:cubicBezTo>
                  <a:cubicBezTo>
                    <a:pt x="6" y="53"/>
                    <a:pt x="6" y="54"/>
                    <a:pt x="5" y="56"/>
                  </a:cubicBezTo>
                  <a:cubicBezTo>
                    <a:pt x="2" y="58"/>
                    <a:pt x="0" y="62"/>
                    <a:pt x="0" y="66"/>
                  </a:cubicBezTo>
                  <a:cubicBezTo>
                    <a:pt x="0" y="73"/>
                    <a:pt x="5" y="79"/>
                    <a:pt x="13" y="79"/>
                  </a:cubicBezTo>
                  <a:cubicBezTo>
                    <a:pt x="16" y="79"/>
                    <a:pt x="20" y="77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3"/>
                    <a:pt x="23" y="95"/>
                    <a:pt x="25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3" y="95"/>
                    <a:pt x="34" y="93"/>
                    <a:pt x="34" y="92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6" y="82"/>
                    <a:pt x="38" y="82"/>
                    <a:pt x="40" y="8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40" y="93"/>
                    <a:pt x="42" y="95"/>
                    <a:pt x="43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3" y="93"/>
                    <a:pt x="53" y="92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5" y="82"/>
                    <a:pt x="57" y="82"/>
                    <a:pt x="59" y="81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94"/>
                    <a:pt x="60" y="95"/>
                    <a:pt x="6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3" y="77"/>
                    <a:pt x="77" y="79"/>
                    <a:pt x="80" y="79"/>
                  </a:cubicBezTo>
                  <a:cubicBezTo>
                    <a:pt x="88" y="79"/>
                    <a:pt x="93" y="73"/>
                    <a:pt x="93" y="66"/>
                  </a:cubicBezTo>
                  <a:cubicBezTo>
                    <a:pt x="93" y="62"/>
                    <a:pt x="91" y="58"/>
                    <a:pt x="89" y="5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81"/>
            <p:cNvSpPr/>
            <p:nvPr/>
          </p:nvSpPr>
          <p:spPr bwMode="auto">
            <a:xfrm>
              <a:off x="7173913" y="2252663"/>
              <a:ext cx="98425" cy="166688"/>
            </a:xfrm>
            <a:custGeom>
              <a:avLst/>
              <a:gdLst>
                <a:gd name="T0" fmla="*/ 10 w 10"/>
                <a:gd name="T1" fmla="*/ 1 h 17"/>
                <a:gd name="T2" fmla="*/ 6 w 10"/>
                <a:gd name="T3" fmla="*/ 0 h 17"/>
                <a:gd name="T4" fmla="*/ 2 w 10"/>
                <a:gd name="T5" fmla="*/ 1 h 17"/>
                <a:gd name="T6" fmla="*/ 1 w 10"/>
                <a:gd name="T7" fmla="*/ 3 h 17"/>
                <a:gd name="T8" fmla="*/ 1 w 10"/>
                <a:gd name="T9" fmla="*/ 16 h 17"/>
                <a:gd name="T10" fmla="*/ 0 w 10"/>
                <a:gd name="T11" fmla="*/ 17 h 17"/>
                <a:gd name="T12" fmla="*/ 9 w 10"/>
                <a:gd name="T13" fmla="*/ 17 h 17"/>
                <a:gd name="T14" fmla="*/ 10 w 10"/>
                <a:gd name="T15" fmla="*/ 16 h 17"/>
                <a:gd name="T16" fmla="*/ 10 w 10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10" y="1"/>
                  </a:moveTo>
                  <a:cubicBezTo>
                    <a:pt x="9" y="1"/>
                    <a:pt x="7" y="1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82"/>
            <p:cNvSpPr/>
            <p:nvPr/>
          </p:nvSpPr>
          <p:spPr bwMode="auto">
            <a:xfrm>
              <a:off x="6988175" y="1487488"/>
              <a:ext cx="498475" cy="774700"/>
            </a:xfrm>
            <a:custGeom>
              <a:avLst/>
              <a:gdLst>
                <a:gd name="T0" fmla="*/ 47 w 51"/>
                <a:gd name="T1" fmla="*/ 56 h 79"/>
                <a:gd name="T2" fmla="*/ 45 w 51"/>
                <a:gd name="T3" fmla="*/ 51 h 79"/>
                <a:gd name="T4" fmla="*/ 46 w 51"/>
                <a:gd name="T5" fmla="*/ 42 h 79"/>
                <a:gd name="T6" fmla="*/ 5 w 51"/>
                <a:gd name="T7" fmla="*/ 0 h 79"/>
                <a:gd name="T8" fmla="*/ 0 w 51"/>
                <a:gd name="T9" fmla="*/ 0 h 79"/>
                <a:gd name="T10" fmla="*/ 37 w 51"/>
                <a:gd name="T11" fmla="*/ 42 h 79"/>
                <a:gd name="T12" fmla="*/ 36 w 51"/>
                <a:gd name="T13" fmla="*/ 51 h 79"/>
                <a:gd name="T14" fmla="*/ 37 w 51"/>
                <a:gd name="T15" fmla="*/ 56 h 79"/>
                <a:gd name="T16" fmla="*/ 42 w 51"/>
                <a:gd name="T17" fmla="*/ 66 h 79"/>
                <a:gd name="T18" fmla="*/ 34 w 51"/>
                <a:gd name="T19" fmla="*/ 78 h 79"/>
                <a:gd name="T20" fmla="*/ 38 w 51"/>
                <a:gd name="T21" fmla="*/ 79 h 79"/>
                <a:gd name="T22" fmla="*/ 51 w 51"/>
                <a:gd name="T23" fmla="*/ 66 h 79"/>
                <a:gd name="T24" fmla="*/ 47 w 51"/>
                <a:gd name="T25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">
                  <a:moveTo>
                    <a:pt x="47" y="56"/>
                  </a:moveTo>
                  <a:cubicBezTo>
                    <a:pt x="45" y="54"/>
                    <a:pt x="45" y="53"/>
                    <a:pt x="45" y="51"/>
                  </a:cubicBezTo>
                  <a:cubicBezTo>
                    <a:pt x="46" y="48"/>
                    <a:pt x="46" y="45"/>
                    <a:pt x="46" y="42"/>
                  </a:cubicBezTo>
                  <a:cubicBezTo>
                    <a:pt x="46" y="19"/>
                    <a:pt x="27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1" y="3"/>
                    <a:pt x="37" y="20"/>
                    <a:pt x="37" y="42"/>
                  </a:cubicBezTo>
                  <a:cubicBezTo>
                    <a:pt x="37" y="45"/>
                    <a:pt x="36" y="48"/>
                    <a:pt x="36" y="51"/>
                  </a:cubicBezTo>
                  <a:cubicBezTo>
                    <a:pt x="35" y="53"/>
                    <a:pt x="36" y="54"/>
                    <a:pt x="37" y="56"/>
                  </a:cubicBezTo>
                  <a:cubicBezTo>
                    <a:pt x="40" y="58"/>
                    <a:pt x="42" y="62"/>
                    <a:pt x="42" y="66"/>
                  </a:cubicBezTo>
                  <a:cubicBezTo>
                    <a:pt x="42" y="71"/>
                    <a:pt x="39" y="76"/>
                    <a:pt x="34" y="78"/>
                  </a:cubicBezTo>
                  <a:cubicBezTo>
                    <a:pt x="35" y="79"/>
                    <a:pt x="37" y="79"/>
                    <a:pt x="38" y="79"/>
                  </a:cubicBezTo>
                  <a:cubicBezTo>
                    <a:pt x="46" y="79"/>
                    <a:pt x="51" y="73"/>
                    <a:pt x="51" y="66"/>
                  </a:cubicBezTo>
                  <a:cubicBezTo>
                    <a:pt x="51" y="62"/>
                    <a:pt x="50" y="58"/>
                    <a:pt x="47" y="56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83"/>
            <p:cNvSpPr/>
            <p:nvPr/>
          </p:nvSpPr>
          <p:spPr bwMode="auto">
            <a:xfrm>
              <a:off x="6732588" y="1693863"/>
              <a:ext cx="255588" cy="314325"/>
            </a:xfrm>
            <a:custGeom>
              <a:avLst/>
              <a:gdLst>
                <a:gd name="T0" fmla="*/ 25 w 26"/>
                <a:gd name="T1" fmla="*/ 13 h 32"/>
                <a:gd name="T2" fmla="*/ 17 w 26"/>
                <a:gd name="T3" fmla="*/ 30 h 32"/>
                <a:gd name="T4" fmla="*/ 2 w 26"/>
                <a:gd name="T5" fmla="*/ 19 h 32"/>
                <a:gd name="T6" fmla="*/ 10 w 26"/>
                <a:gd name="T7" fmla="*/ 1 h 32"/>
                <a:gd name="T8" fmla="*/ 25 w 26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5" y="13"/>
                  </a:moveTo>
                  <a:cubicBezTo>
                    <a:pt x="26" y="21"/>
                    <a:pt x="23" y="29"/>
                    <a:pt x="17" y="30"/>
                  </a:cubicBezTo>
                  <a:cubicBezTo>
                    <a:pt x="11" y="32"/>
                    <a:pt x="4" y="26"/>
                    <a:pt x="2" y="19"/>
                  </a:cubicBezTo>
                  <a:cubicBezTo>
                    <a:pt x="0" y="11"/>
                    <a:pt x="4" y="3"/>
                    <a:pt x="10" y="1"/>
                  </a:cubicBezTo>
                  <a:cubicBezTo>
                    <a:pt x="16" y="0"/>
                    <a:pt x="23" y="5"/>
                    <a:pt x="25" y="13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84"/>
            <p:cNvSpPr/>
            <p:nvPr/>
          </p:nvSpPr>
          <p:spPr bwMode="auto">
            <a:xfrm>
              <a:off x="7075488" y="1693863"/>
              <a:ext cx="255588" cy="314325"/>
            </a:xfrm>
            <a:custGeom>
              <a:avLst/>
              <a:gdLst>
                <a:gd name="T0" fmla="*/ 2 w 26"/>
                <a:gd name="T1" fmla="*/ 13 h 32"/>
                <a:gd name="T2" fmla="*/ 9 w 26"/>
                <a:gd name="T3" fmla="*/ 30 h 32"/>
                <a:gd name="T4" fmla="*/ 24 w 26"/>
                <a:gd name="T5" fmla="*/ 19 h 32"/>
                <a:gd name="T6" fmla="*/ 16 w 26"/>
                <a:gd name="T7" fmla="*/ 1 h 32"/>
                <a:gd name="T8" fmla="*/ 2 w 26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" y="13"/>
                  </a:moveTo>
                  <a:cubicBezTo>
                    <a:pt x="0" y="21"/>
                    <a:pt x="3" y="29"/>
                    <a:pt x="9" y="30"/>
                  </a:cubicBezTo>
                  <a:cubicBezTo>
                    <a:pt x="15" y="32"/>
                    <a:pt x="22" y="26"/>
                    <a:pt x="24" y="19"/>
                  </a:cubicBezTo>
                  <a:cubicBezTo>
                    <a:pt x="26" y="11"/>
                    <a:pt x="22" y="3"/>
                    <a:pt x="16" y="1"/>
                  </a:cubicBezTo>
                  <a:cubicBezTo>
                    <a:pt x="10" y="0"/>
                    <a:pt x="3" y="5"/>
                    <a:pt x="2" y="13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85"/>
            <p:cNvSpPr/>
            <p:nvPr/>
          </p:nvSpPr>
          <p:spPr bwMode="auto">
            <a:xfrm>
              <a:off x="7134225" y="1703388"/>
              <a:ext cx="196850" cy="304800"/>
            </a:xfrm>
            <a:custGeom>
              <a:avLst/>
              <a:gdLst>
                <a:gd name="T0" fmla="*/ 10 w 20"/>
                <a:gd name="T1" fmla="*/ 0 h 31"/>
                <a:gd name="T2" fmla="*/ 7 w 20"/>
                <a:gd name="T3" fmla="*/ 0 h 31"/>
                <a:gd name="T4" fmla="*/ 12 w 20"/>
                <a:gd name="T5" fmla="*/ 16 h 31"/>
                <a:gd name="T6" fmla="*/ 0 w 20"/>
                <a:gd name="T7" fmla="*/ 27 h 31"/>
                <a:gd name="T8" fmla="*/ 3 w 20"/>
                <a:gd name="T9" fmla="*/ 29 h 31"/>
                <a:gd name="T10" fmla="*/ 18 w 20"/>
                <a:gd name="T11" fmla="*/ 18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11" y="3"/>
                    <a:pt x="13" y="9"/>
                    <a:pt x="12" y="16"/>
                  </a:cubicBezTo>
                  <a:cubicBezTo>
                    <a:pt x="10" y="22"/>
                    <a:pt x="5" y="27"/>
                    <a:pt x="0" y="27"/>
                  </a:cubicBezTo>
                  <a:cubicBezTo>
                    <a:pt x="1" y="28"/>
                    <a:pt x="2" y="29"/>
                    <a:pt x="3" y="29"/>
                  </a:cubicBezTo>
                  <a:cubicBezTo>
                    <a:pt x="9" y="31"/>
                    <a:pt x="16" y="25"/>
                    <a:pt x="18" y="18"/>
                  </a:cubicBezTo>
                  <a:cubicBezTo>
                    <a:pt x="20" y="10"/>
                    <a:pt x="16" y="2"/>
                    <a:pt x="10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86"/>
            <p:cNvSpPr/>
            <p:nvPr/>
          </p:nvSpPr>
          <p:spPr bwMode="auto">
            <a:xfrm>
              <a:off x="6732588" y="1703388"/>
              <a:ext cx="196850" cy="304800"/>
            </a:xfrm>
            <a:custGeom>
              <a:avLst/>
              <a:gdLst>
                <a:gd name="T0" fmla="*/ 10 w 20"/>
                <a:gd name="T1" fmla="*/ 0 h 31"/>
                <a:gd name="T2" fmla="*/ 13 w 20"/>
                <a:gd name="T3" fmla="*/ 0 h 31"/>
                <a:gd name="T4" fmla="*/ 8 w 20"/>
                <a:gd name="T5" fmla="*/ 16 h 31"/>
                <a:gd name="T6" fmla="*/ 20 w 20"/>
                <a:gd name="T7" fmla="*/ 27 h 31"/>
                <a:gd name="T8" fmla="*/ 17 w 20"/>
                <a:gd name="T9" fmla="*/ 29 h 31"/>
                <a:gd name="T10" fmla="*/ 2 w 20"/>
                <a:gd name="T11" fmla="*/ 18 h 31"/>
                <a:gd name="T12" fmla="*/ 10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0" y="0"/>
                  </a:moveTo>
                  <a:cubicBezTo>
                    <a:pt x="11" y="0"/>
                    <a:pt x="12" y="0"/>
                    <a:pt x="13" y="0"/>
                  </a:cubicBezTo>
                  <a:cubicBezTo>
                    <a:pt x="9" y="3"/>
                    <a:pt x="7" y="9"/>
                    <a:pt x="8" y="16"/>
                  </a:cubicBezTo>
                  <a:cubicBezTo>
                    <a:pt x="10" y="22"/>
                    <a:pt x="15" y="27"/>
                    <a:pt x="20" y="27"/>
                  </a:cubicBezTo>
                  <a:cubicBezTo>
                    <a:pt x="19" y="28"/>
                    <a:pt x="18" y="29"/>
                    <a:pt x="17" y="29"/>
                  </a:cubicBezTo>
                  <a:cubicBezTo>
                    <a:pt x="11" y="31"/>
                    <a:pt x="4" y="25"/>
                    <a:pt x="2" y="18"/>
                  </a:cubicBezTo>
                  <a:cubicBezTo>
                    <a:pt x="0" y="10"/>
                    <a:pt x="4" y="2"/>
                    <a:pt x="10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87"/>
            <p:cNvSpPr>
              <a:spLocks noEditPoints="1"/>
            </p:cNvSpPr>
            <p:nvPr/>
          </p:nvSpPr>
          <p:spPr bwMode="auto">
            <a:xfrm>
              <a:off x="6556375" y="1477963"/>
              <a:ext cx="950913" cy="950913"/>
            </a:xfrm>
            <a:custGeom>
              <a:avLst/>
              <a:gdLst>
                <a:gd name="T0" fmla="*/ 62 w 97"/>
                <a:gd name="T1" fmla="*/ 97 h 97"/>
                <a:gd name="T2" fmla="*/ 60 w 97"/>
                <a:gd name="T3" fmla="*/ 84 h 97"/>
                <a:gd name="T4" fmla="*/ 56 w 97"/>
                <a:gd name="T5" fmla="*/ 93 h 97"/>
                <a:gd name="T6" fmla="*/ 45 w 97"/>
                <a:gd name="T7" fmla="*/ 97 h 97"/>
                <a:gd name="T8" fmla="*/ 41 w 97"/>
                <a:gd name="T9" fmla="*/ 85 h 97"/>
                <a:gd name="T10" fmla="*/ 37 w 97"/>
                <a:gd name="T11" fmla="*/ 93 h 97"/>
                <a:gd name="T12" fmla="*/ 27 w 97"/>
                <a:gd name="T13" fmla="*/ 97 h 97"/>
                <a:gd name="T14" fmla="*/ 22 w 97"/>
                <a:gd name="T15" fmla="*/ 79 h 97"/>
                <a:gd name="T16" fmla="*/ 0 w 97"/>
                <a:gd name="T17" fmla="*/ 67 h 97"/>
                <a:gd name="T18" fmla="*/ 7 w 97"/>
                <a:gd name="T19" fmla="*/ 52 h 97"/>
                <a:gd name="T20" fmla="*/ 49 w 97"/>
                <a:gd name="T21" fmla="*/ 0 h 97"/>
                <a:gd name="T22" fmla="*/ 90 w 97"/>
                <a:gd name="T23" fmla="*/ 52 h 97"/>
                <a:gd name="T24" fmla="*/ 97 w 97"/>
                <a:gd name="T25" fmla="*/ 67 h 97"/>
                <a:gd name="T26" fmla="*/ 75 w 97"/>
                <a:gd name="T27" fmla="*/ 79 h 97"/>
                <a:gd name="T28" fmla="*/ 72 w 97"/>
                <a:gd name="T29" fmla="*/ 97 h 97"/>
                <a:gd name="T30" fmla="*/ 72 w 97"/>
                <a:gd name="T31" fmla="*/ 94 h 97"/>
                <a:gd name="T32" fmla="*/ 73 w 97"/>
                <a:gd name="T33" fmla="*/ 75 h 97"/>
                <a:gd name="T34" fmla="*/ 82 w 97"/>
                <a:gd name="T35" fmla="*/ 78 h 97"/>
                <a:gd name="T36" fmla="*/ 90 w 97"/>
                <a:gd name="T37" fmla="*/ 58 h 97"/>
                <a:gd name="T38" fmla="*/ 89 w 97"/>
                <a:gd name="T39" fmla="*/ 43 h 97"/>
                <a:gd name="T40" fmla="*/ 9 w 97"/>
                <a:gd name="T41" fmla="*/ 43 h 97"/>
                <a:gd name="T42" fmla="*/ 7 w 97"/>
                <a:gd name="T43" fmla="*/ 58 h 97"/>
                <a:gd name="T44" fmla="*/ 15 w 97"/>
                <a:gd name="T45" fmla="*/ 78 h 97"/>
                <a:gd name="T46" fmla="*/ 25 w 97"/>
                <a:gd name="T47" fmla="*/ 75 h 97"/>
                <a:gd name="T48" fmla="*/ 25 w 97"/>
                <a:gd name="T49" fmla="*/ 93 h 97"/>
                <a:gd name="T50" fmla="*/ 33 w 97"/>
                <a:gd name="T51" fmla="*/ 94 h 97"/>
                <a:gd name="T52" fmla="*/ 34 w 97"/>
                <a:gd name="T53" fmla="*/ 82 h 97"/>
                <a:gd name="T54" fmla="*/ 36 w 97"/>
                <a:gd name="T55" fmla="*/ 81 h 97"/>
                <a:gd name="T56" fmla="*/ 44 w 97"/>
                <a:gd name="T57" fmla="*/ 84 h 97"/>
                <a:gd name="T58" fmla="*/ 45 w 97"/>
                <a:gd name="T59" fmla="*/ 94 h 97"/>
                <a:gd name="T60" fmla="*/ 53 w 97"/>
                <a:gd name="T61" fmla="*/ 93 h 97"/>
                <a:gd name="T62" fmla="*/ 54 w 97"/>
                <a:gd name="T63" fmla="*/ 82 h 97"/>
                <a:gd name="T64" fmla="*/ 62 w 97"/>
                <a:gd name="T65" fmla="*/ 81 h 97"/>
                <a:gd name="T66" fmla="*/ 63 w 97"/>
                <a:gd name="T67" fmla="*/ 9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7">
                  <a:moveTo>
                    <a:pt x="72" y="97"/>
                  </a:moveTo>
                  <a:cubicBezTo>
                    <a:pt x="62" y="97"/>
                    <a:pt x="62" y="97"/>
                    <a:pt x="62" y="97"/>
                  </a:cubicBezTo>
                  <a:cubicBezTo>
                    <a:pt x="61" y="97"/>
                    <a:pt x="60" y="96"/>
                    <a:pt x="60" y="95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58" y="85"/>
                    <a:pt x="57" y="85"/>
                    <a:pt x="56" y="8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5"/>
                    <a:pt x="54" y="97"/>
                    <a:pt x="52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3" y="97"/>
                    <a:pt x="41" y="95"/>
                    <a:pt x="41" y="93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5"/>
                    <a:pt x="39" y="85"/>
                    <a:pt x="37" y="8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5"/>
                    <a:pt x="36" y="97"/>
                    <a:pt x="33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4" y="97"/>
                    <a:pt x="22" y="95"/>
                    <a:pt x="22" y="9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0" y="81"/>
                    <a:pt x="17" y="81"/>
                    <a:pt x="15" y="81"/>
                  </a:cubicBezTo>
                  <a:cubicBezTo>
                    <a:pt x="7" y="81"/>
                    <a:pt x="0" y="75"/>
                    <a:pt x="0" y="67"/>
                  </a:cubicBezTo>
                  <a:cubicBezTo>
                    <a:pt x="0" y="62"/>
                    <a:pt x="2" y="58"/>
                    <a:pt x="6" y="55"/>
                  </a:cubicBezTo>
                  <a:cubicBezTo>
                    <a:pt x="6" y="55"/>
                    <a:pt x="7" y="53"/>
                    <a:pt x="7" y="52"/>
                  </a:cubicBezTo>
                  <a:cubicBezTo>
                    <a:pt x="6" y="49"/>
                    <a:pt x="5" y="46"/>
                    <a:pt x="5" y="43"/>
                  </a:cubicBezTo>
                  <a:cubicBezTo>
                    <a:pt x="5" y="19"/>
                    <a:pt x="25" y="0"/>
                    <a:pt x="49" y="0"/>
                  </a:cubicBezTo>
                  <a:cubicBezTo>
                    <a:pt x="72" y="0"/>
                    <a:pt x="92" y="19"/>
                    <a:pt x="92" y="43"/>
                  </a:cubicBezTo>
                  <a:cubicBezTo>
                    <a:pt x="92" y="46"/>
                    <a:pt x="91" y="49"/>
                    <a:pt x="90" y="52"/>
                  </a:cubicBezTo>
                  <a:cubicBezTo>
                    <a:pt x="90" y="53"/>
                    <a:pt x="91" y="55"/>
                    <a:pt x="91" y="55"/>
                  </a:cubicBezTo>
                  <a:cubicBezTo>
                    <a:pt x="95" y="58"/>
                    <a:pt x="97" y="62"/>
                    <a:pt x="97" y="67"/>
                  </a:cubicBezTo>
                  <a:cubicBezTo>
                    <a:pt x="97" y="75"/>
                    <a:pt x="90" y="81"/>
                    <a:pt x="82" y="81"/>
                  </a:cubicBezTo>
                  <a:cubicBezTo>
                    <a:pt x="80" y="81"/>
                    <a:pt x="77" y="81"/>
                    <a:pt x="75" y="79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5" y="96"/>
                    <a:pt x="73" y="97"/>
                    <a:pt x="72" y="97"/>
                  </a:cubicBezTo>
                  <a:close/>
                  <a:moveTo>
                    <a:pt x="63" y="94"/>
                  </a:moveTo>
                  <a:cubicBezTo>
                    <a:pt x="72" y="94"/>
                    <a:pt x="72" y="94"/>
                    <a:pt x="72" y="94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5"/>
                    <a:pt x="72" y="75"/>
                    <a:pt x="73" y="75"/>
                  </a:cubicBezTo>
                  <a:cubicBezTo>
                    <a:pt x="73" y="74"/>
                    <a:pt x="74" y="75"/>
                    <a:pt x="74" y="75"/>
                  </a:cubicBezTo>
                  <a:cubicBezTo>
                    <a:pt x="76" y="77"/>
                    <a:pt x="79" y="78"/>
                    <a:pt x="82" y="78"/>
                  </a:cubicBezTo>
                  <a:cubicBezTo>
                    <a:pt x="89" y="78"/>
                    <a:pt x="94" y="73"/>
                    <a:pt x="94" y="67"/>
                  </a:cubicBezTo>
                  <a:cubicBezTo>
                    <a:pt x="94" y="63"/>
                    <a:pt x="92" y="60"/>
                    <a:pt x="90" y="58"/>
                  </a:cubicBezTo>
                  <a:cubicBezTo>
                    <a:pt x="88" y="56"/>
                    <a:pt x="87" y="54"/>
                    <a:pt x="87" y="52"/>
                  </a:cubicBezTo>
                  <a:cubicBezTo>
                    <a:pt x="88" y="49"/>
                    <a:pt x="89" y="46"/>
                    <a:pt x="89" y="43"/>
                  </a:cubicBezTo>
                  <a:cubicBezTo>
                    <a:pt x="89" y="21"/>
                    <a:pt x="71" y="3"/>
                    <a:pt x="49" y="3"/>
                  </a:cubicBezTo>
                  <a:cubicBezTo>
                    <a:pt x="26" y="3"/>
                    <a:pt x="9" y="21"/>
                    <a:pt x="9" y="43"/>
                  </a:cubicBezTo>
                  <a:cubicBezTo>
                    <a:pt x="9" y="46"/>
                    <a:pt x="9" y="49"/>
                    <a:pt x="10" y="52"/>
                  </a:cubicBezTo>
                  <a:cubicBezTo>
                    <a:pt x="10" y="54"/>
                    <a:pt x="9" y="56"/>
                    <a:pt x="7" y="58"/>
                  </a:cubicBezTo>
                  <a:cubicBezTo>
                    <a:pt x="5" y="60"/>
                    <a:pt x="3" y="63"/>
                    <a:pt x="3" y="67"/>
                  </a:cubicBezTo>
                  <a:cubicBezTo>
                    <a:pt x="3" y="73"/>
                    <a:pt x="8" y="78"/>
                    <a:pt x="15" y="78"/>
                  </a:cubicBezTo>
                  <a:cubicBezTo>
                    <a:pt x="18" y="78"/>
                    <a:pt x="21" y="77"/>
                    <a:pt x="23" y="75"/>
                  </a:cubicBezTo>
                  <a:cubicBezTo>
                    <a:pt x="23" y="75"/>
                    <a:pt x="24" y="74"/>
                    <a:pt x="25" y="75"/>
                  </a:cubicBezTo>
                  <a:cubicBezTo>
                    <a:pt x="25" y="75"/>
                    <a:pt x="25" y="75"/>
                    <a:pt x="25" y="76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4"/>
                    <a:pt x="26" y="94"/>
                    <a:pt x="27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4" y="94"/>
                    <a:pt x="34" y="94"/>
                    <a:pt x="34" y="9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5" y="81"/>
                    <a:pt x="35" y="81"/>
                  </a:cubicBezTo>
                  <a:cubicBezTo>
                    <a:pt x="35" y="81"/>
                    <a:pt x="36" y="81"/>
                    <a:pt x="36" y="81"/>
                  </a:cubicBezTo>
                  <a:cubicBezTo>
                    <a:pt x="38" y="81"/>
                    <a:pt x="41" y="82"/>
                    <a:pt x="43" y="82"/>
                  </a:cubicBezTo>
                  <a:cubicBezTo>
                    <a:pt x="43" y="82"/>
                    <a:pt x="44" y="83"/>
                    <a:pt x="44" y="84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5" y="94"/>
                    <a:pt x="45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3"/>
                    <a:pt x="54" y="82"/>
                    <a:pt x="54" y="82"/>
                  </a:cubicBezTo>
                  <a:cubicBezTo>
                    <a:pt x="56" y="82"/>
                    <a:pt x="59" y="81"/>
                    <a:pt x="61" y="81"/>
                  </a:cubicBezTo>
                  <a:cubicBezTo>
                    <a:pt x="61" y="81"/>
                    <a:pt x="62" y="81"/>
                    <a:pt x="62" y="81"/>
                  </a:cubicBezTo>
                  <a:cubicBezTo>
                    <a:pt x="62" y="81"/>
                    <a:pt x="63" y="82"/>
                    <a:pt x="63" y="82"/>
                  </a:cubicBezTo>
                  <a:lnTo>
                    <a:pt x="63" y="9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88"/>
            <p:cNvSpPr>
              <a:spLocks noEditPoints="1"/>
            </p:cNvSpPr>
            <p:nvPr/>
          </p:nvSpPr>
          <p:spPr bwMode="auto">
            <a:xfrm>
              <a:off x="6723063" y="1693863"/>
              <a:ext cx="284163" cy="314325"/>
            </a:xfrm>
            <a:custGeom>
              <a:avLst/>
              <a:gdLst>
                <a:gd name="T0" fmla="*/ 16 w 29"/>
                <a:gd name="T1" fmla="*/ 32 h 32"/>
                <a:gd name="T2" fmla="*/ 2 w 29"/>
                <a:gd name="T3" fmla="*/ 19 h 32"/>
                <a:gd name="T4" fmla="*/ 10 w 29"/>
                <a:gd name="T5" fmla="*/ 0 h 32"/>
                <a:gd name="T6" fmla="*/ 13 w 29"/>
                <a:gd name="T7" fmla="*/ 0 h 32"/>
                <a:gd name="T8" fmla="*/ 27 w 29"/>
                <a:gd name="T9" fmla="*/ 13 h 32"/>
                <a:gd name="T10" fmla="*/ 18 w 29"/>
                <a:gd name="T11" fmla="*/ 32 h 32"/>
                <a:gd name="T12" fmla="*/ 16 w 29"/>
                <a:gd name="T13" fmla="*/ 32 h 32"/>
                <a:gd name="T14" fmla="*/ 13 w 29"/>
                <a:gd name="T15" fmla="*/ 3 h 32"/>
                <a:gd name="T16" fmla="*/ 11 w 29"/>
                <a:gd name="T17" fmla="*/ 3 h 32"/>
                <a:gd name="T18" fmla="*/ 5 w 29"/>
                <a:gd name="T19" fmla="*/ 18 h 32"/>
                <a:gd name="T20" fmla="*/ 16 w 29"/>
                <a:gd name="T21" fmla="*/ 29 h 32"/>
                <a:gd name="T22" fmla="*/ 18 w 29"/>
                <a:gd name="T23" fmla="*/ 29 h 32"/>
                <a:gd name="T24" fmla="*/ 24 w 29"/>
                <a:gd name="T25" fmla="*/ 13 h 32"/>
                <a:gd name="T26" fmla="*/ 13 w 29"/>
                <a:gd name="T27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2">
                  <a:moveTo>
                    <a:pt x="16" y="32"/>
                  </a:moveTo>
                  <a:cubicBezTo>
                    <a:pt x="10" y="32"/>
                    <a:pt x="4" y="26"/>
                    <a:pt x="2" y="19"/>
                  </a:cubicBezTo>
                  <a:cubicBezTo>
                    <a:pt x="0" y="10"/>
                    <a:pt x="4" y="2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9" y="0"/>
                    <a:pt x="25" y="5"/>
                    <a:pt x="27" y="13"/>
                  </a:cubicBezTo>
                  <a:cubicBezTo>
                    <a:pt x="29" y="21"/>
                    <a:pt x="25" y="30"/>
                    <a:pt x="18" y="32"/>
                  </a:cubicBezTo>
                  <a:cubicBezTo>
                    <a:pt x="17" y="32"/>
                    <a:pt x="17" y="32"/>
                    <a:pt x="16" y="32"/>
                  </a:cubicBezTo>
                  <a:close/>
                  <a:moveTo>
                    <a:pt x="13" y="3"/>
                  </a:moveTo>
                  <a:cubicBezTo>
                    <a:pt x="12" y="3"/>
                    <a:pt x="12" y="3"/>
                    <a:pt x="11" y="3"/>
                  </a:cubicBezTo>
                  <a:cubicBezTo>
                    <a:pt x="6" y="4"/>
                    <a:pt x="3" y="11"/>
                    <a:pt x="5" y="18"/>
                  </a:cubicBezTo>
                  <a:cubicBezTo>
                    <a:pt x="6" y="24"/>
                    <a:pt x="11" y="29"/>
                    <a:pt x="16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3" y="27"/>
                    <a:pt x="26" y="20"/>
                    <a:pt x="24" y="13"/>
                  </a:cubicBezTo>
                  <a:cubicBezTo>
                    <a:pt x="23" y="7"/>
                    <a:pt x="18" y="3"/>
                    <a:pt x="1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89"/>
            <p:cNvSpPr>
              <a:spLocks noEditPoints="1"/>
            </p:cNvSpPr>
            <p:nvPr/>
          </p:nvSpPr>
          <p:spPr bwMode="auto">
            <a:xfrm>
              <a:off x="7056438" y="1693863"/>
              <a:ext cx="284163" cy="314325"/>
            </a:xfrm>
            <a:custGeom>
              <a:avLst/>
              <a:gdLst>
                <a:gd name="T0" fmla="*/ 13 w 29"/>
                <a:gd name="T1" fmla="*/ 32 h 32"/>
                <a:gd name="T2" fmla="*/ 13 w 29"/>
                <a:gd name="T3" fmla="*/ 32 h 32"/>
                <a:gd name="T4" fmla="*/ 11 w 29"/>
                <a:gd name="T5" fmla="*/ 32 h 32"/>
                <a:gd name="T6" fmla="*/ 2 w 29"/>
                <a:gd name="T7" fmla="*/ 13 h 32"/>
                <a:gd name="T8" fmla="*/ 16 w 29"/>
                <a:gd name="T9" fmla="*/ 0 h 32"/>
                <a:gd name="T10" fmla="*/ 19 w 29"/>
                <a:gd name="T11" fmla="*/ 0 h 32"/>
                <a:gd name="T12" fmla="*/ 27 w 29"/>
                <a:gd name="T13" fmla="*/ 19 h 32"/>
                <a:gd name="T14" fmla="*/ 13 w 29"/>
                <a:gd name="T15" fmla="*/ 32 h 32"/>
                <a:gd name="T16" fmla="*/ 16 w 29"/>
                <a:gd name="T17" fmla="*/ 3 h 32"/>
                <a:gd name="T18" fmla="*/ 5 w 29"/>
                <a:gd name="T19" fmla="*/ 13 h 32"/>
                <a:gd name="T20" fmla="*/ 11 w 29"/>
                <a:gd name="T21" fmla="*/ 29 h 32"/>
                <a:gd name="T22" fmla="*/ 13 w 29"/>
                <a:gd name="T23" fmla="*/ 29 h 32"/>
                <a:gd name="T24" fmla="*/ 24 w 29"/>
                <a:gd name="T25" fmla="*/ 18 h 32"/>
                <a:gd name="T26" fmla="*/ 18 w 29"/>
                <a:gd name="T27" fmla="*/ 3 h 32"/>
                <a:gd name="T28" fmla="*/ 16 w 29"/>
                <a:gd name="T2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2">
                  <a:moveTo>
                    <a:pt x="13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4" y="30"/>
                    <a:pt x="0" y="21"/>
                    <a:pt x="2" y="13"/>
                  </a:cubicBezTo>
                  <a:cubicBezTo>
                    <a:pt x="4" y="5"/>
                    <a:pt x="10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6" y="2"/>
                    <a:pt x="29" y="10"/>
                    <a:pt x="27" y="19"/>
                  </a:cubicBezTo>
                  <a:cubicBezTo>
                    <a:pt x="25" y="26"/>
                    <a:pt x="20" y="32"/>
                    <a:pt x="13" y="32"/>
                  </a:cubicBezTo>
                  <a:close/>
                  <a:moveTo>
                    <a:pt x="16" y="3"/>
                  </a:moveTo>
                  <a:cubicBezTo>
                    <a:pt x="11" y="3"/>
                    <a:pt x="7" y="7"/>
                    <a:pt x="5" y="13"/>
                  </a:cubicBezTo>
                  <a:cubicBezTo>
                    <a:pt x="3" y="20"/>
                    <a:pt x="6" y="27"/>
                    <a:pt x="11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8" y="29"/>
                    <a:pt x="23" y="24"/>
                    <a:pt x="24" y="18"/>
                  </a:cubicBezTo>
                  <a:cubicBezTo>
                    <a:pt x="26" y="11"/>
                    <a:pt x="23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90"/>
            <p:cNvSpPr/>
            <p:nvPr/>
          </p:nvSpPr>
          <p:spPr bwMode="auto">
            <a:xfrm>
              <a:off x="6919913" y="2036763"/>
              <a:ext cx="223838" cy="117475"/>
            </a:xfrm>
            <a:custGeom>
              <a:avLst/>
              <a:gdLst>
                <a:gd name="T0" fmla="*/ 18 w 23"/>
                <a:gd name="T1" fmla="*/ 12 h 12"/>
                <a:gd name="T2" fmla="*/ 15 w 23"/>
                <a:gd name="T3" fmla="*/ 10 h 12"/>
                <a:gd name="T4" fmla="*/ 12 w 23"/>
                <a:gd name="T5" fmla="*/ 8 h 12"/>
                <a:gd name="T6" fmla="*/ 8 w 23"/>
                <a:gd name="T7" fmla="*/ 10 h 12"/>
                <a:gd name="T8" fmla="*/ 3 w 23"/>
                <a:gd name="T9" fmla="*/ 11 h 12"/>
                <a:gd name="T10" fmla="*/ 2 w 23"/>
                <a:gd name="T11" fmla="*/ 6 h 12"/>
                <a:gd name="T12" fmla="*/ 12 w 23"/>
                <a:gd name="T13" fmla="*/ 0 h 12"/>
                <a:gd name="T14" fmla="*/ 21 w 23"/>
                <a:gd name="T15" fmla="*/ 6 h 12"/>
                <a:gd name="T16" fmla="*/ 20 w 23"/>
                <a:gd name="T17" fmla="*/ 11 h 12"/>
                <a:gd name="T18" fmla="*/ 18 w 23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">
                  <a:moveTo>
                    <a:pt x="18" y="12"/>
                  </a:moveTo>
                  <a:cubicBezTo>
                    <a:pt x="17" y="12"/>
                    <a:pt x="15" y="11"/>
                    <a:pt x="15" y="10"/>
                  </a:cubicBezTo>
                  <a:cubicBezTo>
                    <a:pt x="14" y="9"/>
                    <a:pt x="13" y="8"/>
                    <a:pt x="12" y="8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2"/>
                    <a:pt x="5" y="12"/>
                    <a:pt x="3" y="11"/>
                  </a:cubicBezTo>
                  <a:cubicBezTo>
                    <a:pt x="1" y="10"/>
                    <a:pt x="0" y="8"/>
                    <a:pt x="2" y="6"/>
                  </a:cubicBezTo>
                  <a:cubicBezTo>
                    <a:pt x="4" y="2"/>
                    <a:pt x="7" y="0"/>
                    <a:pt x="12" y="0"/>
                  </a:cubicBezTo>
                  <a:cubicBezTo>
                    <a:pt x="16" y="0"/>
                    <a:pt x="19" y="2"/>
                    <a:pt x="21" y="6"/>
                  </a:cubicBezTo>
                  <a:cubicBezTo>
                    <a:pt x="23" y="8"/>
                    <a:pt x="22" y="10"/>
                    <a:pt x="20" y="11"/>
                  </a:cubicBezTo>
                  <a:cubicBezTo>
                    <a:pt x="19" y="12"/>
                    <a:pt x="19" y="12"/>
                    <a:pt x="18" y="12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91"/>
            <p:cNvSpPr/>
            <p:nvPr/>
          </p:nvSpPr>
          <p:spPr bwMode="auto">
            <a:xfrm>
              <a:off x="7007225" y="2036763"/>
              <a:ext cx="136525" cy="117475"/>
            </a:xfrm>
            <a:custGeom>
              <a:avLst/>
              <a:gdLst>
                <a:gd name="T0" fmla="*/ 12 w 14"/>
                <a:gd name="T1" fmla="*/ 6 h 12"/>
                <a:gd name="T2" fmla="*/ 3 w 14"/>
                <a:gd name="T3" fmla="*/ 0 h 12"/>
                <a:gd name="T4" fmla="*/ 0 w 14"/>
                <a:gd name="T5" fmla="*/ 1 h 12"/>
                <a:gd name="T6" fmla="*/ 7 w 14"/>
                <a:gd name="T7" fmla="*/ 6 h 12"/>
                <a:gd name="T8" fmla="*/ 6 w 14"/>
                <a:gd name="T9" fmla="*/ 11 h 12"/>
                <a:gd name="T10" fmla="*/ 9 w 14"/>
                <a:gd name="T11" fmla="*/ 12 h 12"/>
                <a:gd name="T12" fmla="*/ 11 w 14"/>
                <a:gd name="T13" fmla="*/ 11 h 12"/>
                <a:gd name="T14" fmla="*/ 12 w 1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2">
                  <a:moveTo>
                    <a:pt x="12" y="6"/>
                  </a:moveTo>
                  <a:cubicBezTo>
                    <a:pt x="10" y="2"/>
                    <a:pt x="7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3" y="1"/>
                    <a:pt x="5" y="3"/>
                    <a:pt x="7" y="6"/>
                  </a:cubicBezTo>
                  <a:cubicBezTo>
                    <a:pt x="8" y="8"/>
                    <a:pt x="8" y="10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3" y="10"/>
                    <a:pt x="14" y="8"/>
                    <a:pt x="12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92"/>
            <p:cNvSpPr>
              <a:spLocks noEditPoints="1"/>
            </p:cNvSpPr>
            <p:nvPr/>
          </p:nvSpPr>
          <p:spPr bwMode="auto">
            <a:xfrm>
              <a:off x="6908800" y="2027238"/>
              <a:ext cx="246063" cy="136525"/>
            </a:xfrm>
            <a:custGeom>
              <a:avLst/>
              <a:gdLst>
                <a:gd name="T0" fmla="*/ 6 w 25"/>
                <a:gd name="T1" fmla="*/ 14 h 14"/>
                <a:gd name="T2" fmla="*/ 3 w 25"/>
                <a:gd name="T3" fmla="*/ 14 h 14"/>
                <a:gd name="T4" fmla="*/ 1 w 25"/>
                <a:gd name="T5" fmla="*/ 6 h 14"/>
                <a:gd name="T6" fmla="*/ 13 w 25"/>
                <a:gd name="T7" fmla="*/ 0 h 14"/>
                <a:gd name="T8" fmla="*/ 24 w 25"/>
                <a:gd name="T9" fmla="*/ 6 h 14"/>
                <a:gd name="T10" fmla="*/ 22 w 25"/>
                <a:gd name="T11" fmla="*/ 14 h 14"/>
                <a:gd name="T12" fmla="*/ 19 w 25"/>
                <a:gd name="T13" fmla="*/ 14 h 14"/>
                <a:gd name="T14" fmla="*/ 14 w 25"/>
                <a:gd name="T15" fmla="*/ 12 h 14"/>
                <a:gd name="T16" fmla="*/ 13 w 25"/>
                <a:gd name="T17" fmla="*/ 11 h 14"/>
                <a:gd name="T18" fmla="*/ 11 w 25"/>
                <a:gd name="T19" fmla="*/ 12 h 14"/>
                <a:gd name="T20" fmla="*/ 6 w 25"/>
                <a:gd name="T21" fmla="*/ 14 h 14"/>
                <a:gd name="T22" fmla="*/ 13 w 25"/>
                <a:gd name="T23" fmla="*/ 3 h 14"/>
                <a:gd name="T24" fmla="*/ 4 w 25"/>
                <a:gd name="T25" fmla="*/ 8 h 14"/>
                <a:gd name="T26" fmla="*/ 5 w 25"/>
                <a:gd name="T27" fmla="*/ 11 h 14"/>
                <a:gd name="T28" fmla="*/ 6 w 25"/>
                <a:gd name="T29" fmla="*/ 11 h 14"/>
                <a:gd name="T30" fmla="*/ 8 w 25"/>
                <a:gd name="T31" fmla="*/ 10 h 14"/>
                <a:gd name="T32" fmla="*/ 13 w 25"/>
                <a:gd name="T33" fmla="*/ 8 h 14"/>
                <a:gd name="T34" fmla="*/ 17 w 25"/>
                <a:gd name="T35" fmla="*/ 10 h 14"/>
                <a:gd name="T36" fmla="*/ 19 w 25"/>
                <a:gd name="T37" fmla="*/ 11 h 14"/>
                <a:gd name="T38" fmla="*/ 20 w 25"/>
                <a:gd name="T39" fmla="*/ 11 h 14"/>
                <a:gd name="T40" fmla="*/ 21 w 25"/>
                <a:gd name="T41" fmla="*/ 8 h 14"/>
                <a:gd name="T42" fmla="*/ 13 w 25"/>
                <a:gd name="T4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4">
                  <a:moveTo>
                    <a:pt x="6" y="14"/>
                  </a:moveTo>
                  <a:cubicBezTo>
                    <a:pt x="5" y="14"/>
                    <a:pt x="4" y="14"/>
                    <a:pt x="3" y="14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4" y="2"/>
                    <a:pt x="8" y="0"/>
                    <a:pt x="13" y="0"/>
                  </a:cubicBezTo>
                  <a:cubicBezTo>
                    <a:pt x="17" y="0"/>
                    <a:pt x="21" y="2"/>
                    <a:pt x="24" y="6"/>
                  </a:cubicBezTo>
                  <a:cubicBezTo>
                    <a:pt x="25" y="9"/>
                    <a:pt x="24" y="12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7" y="14"/>
                    <a:pt x="15" y="13"/>
                    <a:pt x="14" y="12"/>
                  </a:cubicBezTo>
                  <a:cubicBezTo>
                    <a:pt x="14" y="11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0" y="13"/>
                    <a:pt x="8" y="14"/>
                    <a:pt x="6" y="14"/>
                  </a:cubicBezTo>
                  <a:close/>
                  <a:moveTo>
                    <a:pt x="13" y="3"/>
                  </a:moveTo>
                  <a:cubicBezTo>
                    <a:pt x="9" y="3"/>
                    <a:pt x="6" y="5"/>
                    <a:pt x="4" y="8"/>
                  </a:cubicBezTo>
                  <a:cubicBezTo>
                    <a:pt x="3" y="9"/>
                    <a:pt x="4" y="10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9" y="9"/>
                    <a:pt x="11" y="8"/>
                    <a:pt x="13" y="8"/>
                  </a:cubicBezTo>
                  <a:cubicBezTo>
                    <a:pt x="14" y="8"/>
                    <a:pt x="16" y="9"/>
                    <a:pt x="17" y="10"/>
                  </a:cubicBezTo>
                  <a:cubicBezTo>
                    <a:pt x="17" y="11"/>
                    <a:pt x="18" y="11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1" y="10"/>
                    <a:pt x="22" y="9"/>
                    <a:pt x="21" y="8"/>
                  </a:cubicBezTo>
                  <a:cubicBezTo>
                    <a:pt x="19" y="5"/>
                    <a:pt x="16" y="3"/>
                    <a:pt x="1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93"/>
            <p:cNvSpPr/>
            <p:nvPr/>
          </p:nvSpPr>
          <p:spPr bwMode="auto">
            <a:xfrm>
              <a:off x="7056438" y="1497013"/>
              <a:ext cx="136525" cy="177800"/>
            </a:xfrm>
            <a:custGeom>
              <a:avLst/>
              <a:gdLst>
                <a:gd name="T0" fmla="*/ 7 w 14"/>
                <a:gd name="T1" fmla="*/ 18 h 18"/>
                <a:gd name="T2" fmla="*/ 6 w 14"/>
                <a:gd name="T3" fmla="*/ 17 h 18"/>
                <a:gd name="T4" fmla="*/ 1 w 14"/>
                <a:gd name="T5" fmla="*/ 16 h 18"/>
                <a:gd name="T6" fmla="*/ 0 w 14"/>
                <a:gd name="T7" fmla="*/ 14 h 18"/>
                <a:gd name="T8" fmla="*/ 1 w 14"/>
                <a:gd name="T9" fmla="*/ 5 h 18"/>
                <a:gd name="T10" fmla="*/ 2 w 14"/>
                <a:gd name="T11" fmla="*/ 4 h 18"/>
                <a:gd name="T12" fmla="*/ 11 w 14"/>
                <a:gd name="T13" fmla="*/ 0 h 18"/>
                <a:gd name="T14" fmla="*/ 13 w 14"/>
                <a:gd name="T15" fmla="*/ 1 h 18"/>
                <a:gd name="T16" fmla="*/ 13 w 14"/>
                <a:gd name="T17" fmla="*/ 3 h 18"/>
                <a:gd name="T18" fmla="*/ 4 w 14"/>
                <a:gd name="T19" fmla="*/ 7 h 18"/>
                <a:gd name="T20" fmla="*/ 3 w 14"/>
                <a:gd name="T21" fmla="*/ 13 h 18"/>
                <a:gd name="T22" fmla="*/ 7 w 14"/>
                <a:gd name="T23" fmla="*/ 15 h 18"/>
                <a:gd name="T24" fmla="*/ 8 w 14"/>
                <a:gd name="T25" fmla="*/ 16 h 18"/>
                <a:gd name="T26" fmla="*/ 7 w 14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8">
                  <a:moveTo>
                    <a:pt x="7" y="18"/>
                  </a:moveTo>
                  <a:cubicBezTo>
                    <a:pt x="7" y="18"/>
                    <a:pt x="7" y="18"/>
                    <a:pt x="6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9" y="16"/>
                    <a:pt x="8" y="16"/>
                  </a:cubicBezTo>
                  <a:cubicBezTo>
                    <a:pt x="8" y="17"/>
                    <a:pt x="7" y="18"/>
                    <a:pt x="7" y="1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94"/>
            <p:cNvSpPr/>
            <p:nvPr/>
          </p:nvSpPr>
          <p:spPr bwMode="auto">
            <a:xfrm>
              <a:off x="7037388" y="1625601"/>
              <a:ext cx="47625" cy="77788"/>
            </a:xfrm>
            <a:custGeom>
              <a:avLst/>
              <a:gdLst>
                <a:gd name="T0" fmla="*/ 1 w 5"/>
                <a:gd name="T1" fmla="*/ 8 h 8"/>
                <a:gd name="T2" fmla="*/ 1 w 5"/>
                <a:gd name="T3" fmla="*/ 8 h 8"/>
                <a:gd name="T4" fmla="*/ 0 w 5"/>
                <a:gd name="T5" fmla="*/ 6 h 8"/>
                <a:gd name="T6" fmla="*/ 2 w 5"/>
                <a:gd name="T7" fmla="*/ 1 h 8"/>
                <a:gd name="T8" fmla="*/ 4 w 5"/>
                <a:gd name="T9" fmla="*/ 0 h 8"/>
                <a:gd name="T10" fmla="*/ 5 w 5"/>
                <a:gd name="T11" fmla="*/ 2 h 8"/>
                <a:gd name="T12" fmla="*/ 3 w 5"/>
                <a:gd name="T13" fmla="*/ 7 h 8"/>
                <a:gd name="T14" fmla="*/ 1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2" y="8"/>
                    <a:pt x="1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2" name="组合 491"/>
          <p:cNvGrpSpPr/>
          <p:nvPr/>
        </p:nvGrpSpPr>
        <p:grpSpPr>
          <a:xfrm>
            <a:off x="7803198" y="1076326"/>
            <a:ext cx="1371600" cy="1343025"/>
            <a:chOff x="8250238" y="1076326"/>
            <a:chExt cx="1371600" cy="1343025"/>
          </a:xfrm>
        </p:grpSpPr>
        <p:sp>
          <p:nvSpPr>
            <p:cNvPr id="377" name="Freeform 95"/>
            <p:cNvSpPr/>
            <p:nvPr/>
          </p:nvSpPr>
          <p:spPr bwMode="auto">
            <a:xfrm>
              <a:off x="9278938" y="1477963"/>
              <a:ext cx="284163" cy="922338"/>
            </a:xfrm>
            <a:custGeom>
              <a:avLst/>
              <a:gdLst>
                <a:gd name="T0" fmla="*/ 29 w 29"/>
                <a:gd name="T1" fmla="*/ 91 h 94"/>
                <a:gd name="T2" fmla="*/ 26 w 29"/>
                <a:gd name="T3" fmla="*/ 94 h 94"/>
                <a:gd name="T4" fmla="*/ 3 w 29"/>
                <a:gd name="T5" fmla="*/ 94 h 94"/>
                <a:gd name="T6" fmla="*/ 0 w 29"/>
                <a:gd name="T7" fmla="*/ 91 h 94"/>
                <a:gd name="T8" fmla="*/ 0 w 29"/>
                <a:gd name="T9" fmla="*/ 0 h 94"/>
                <a:gd name="T10" fmla="*/ 29 w 29"/>
                <a:gd name="T11" fmla="*/ 0 h 94"/>
                <a:gd name="T12" fmla="*/ 29 w 29"/>
                <a:gd name="T1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4">
                  <a:moveTo>
                    <a:pt x="29" y="91"/>
                  </a:moveTo>
                  <a:cubicBezTo>
                    <a:pt x="29" y="93"/>
                    <a:pt x="28" y="94"/>
                    <a:pt x="26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" y="94"/>
                    <a:pt x="0" y="93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29" y="91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96"/>
            <p:cNvSpPr/>
            <p:nvPr/>
          </p:nvSpPr>
          <p:spPr bwMode="auto">
            <a:xfrm>
              <a:off x="9464675" y="1477963"/>
              <a:ext cx="98425" cy="922338"/>
            </a:xfrm>
            <a:custGeom>
              <a:avLst/>
              <a:gdLst>
                <a:gd name="T0" fmla="*/ 3 w 10"/>
                <a:gd name="T1" fmla="*/ 0 h 94"/>
                <a:gd name="T2" fmla="*/ 3 w 10"/>
                <a:gd name="T3" fmla="*/ 91 h 94"/>
                <a:gd name="T4" fmla="*/ 0 w 10"/>
                <a:gd name="T5" fmla="*/ 94 h 94"/>
                <a:gd name="T6" fmla="*/ 7 w 10"/>
                <a:gd name="T7" fmla="*/ 94 h 94"/>
                <a:gd name="T8" fmla="*/ 10 w 10"/>
                <a:gd name="T9" fmla="*/ 91 h 94"/>
                <a:gd name="T10" fmla="*/ 10 w 10"/>
                <a:gd name="T11" fmla="*/ 0 h 94"/>
                <a:gd name="T12" fmla="*/ 3 w 10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4">
                  <a:moveTo>
                    <a:pt x="3" y="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3"/>
                    <a:pt x="1" y="94"/>
                    <a:pt x="0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9" y="94"/>
                    <a:pt x="10" y="93"/>
                    <a:pt x="10" y="91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97"/>
            <p:cNvSpPr/>
            <p:nvPr/>
          </p:nvSpPr>
          <p:spPr bwMode="auto">
            <a:xfrm>
              <a:off x="9269413" y="1095376"/>
              <a:ext cx="312738" cy="255588"/>
            </a:xfrm>
            <a:custGeom>
              <a:avLst/>
              <a:gdLst>
                <a:gd name="T0" fmla="*/ 197 w 197"/>
                <a:gd name="T1" fmla="*/ 161 h 161"/>
                <a:gd name="T2" fmla="*/ 0 w 197"/>
                <a:gd name="T3" fmla="*/ 161 h 161"/>
                <a:gd name="T4" fmla="*/ 99 w 197"/>
                <a:gd name="T5" fmla="*/ 0 h 161"/>
                <a:gd name="T6" fmla="*/ 197 w 197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61">
                  <a:moveTo>
                    <a:pt x="197" y="161"/>
                  </a:moveTo>
                  <a:lnTo>
                    <a:pt x="0" y="161"/>
                  </a:lnTo>
                  <a:lnTo>
                    <a:pt x="99" y="0"/>
                  </a:lnTo>
                  <a:lnTo>
                    <a:pt x="197" y="161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98"/>
            <p:cNvSpPr/>
            <p:nvPr/>
          </p:nvSpPr>
          <p:spPr bwMode="auto">
            <a:xfrm>
              <a:off x="9386888" y="1095376"/>
              <a:ext cx="195263" cy="255588"/>
            </a:xfrm>
            <a:custGeom>
              <a:avLst/>
              <a:gdLst>
                <a:gd name="T0" fmla="*/ 25 w 123"/>
                <a:gd name="T1" fmla="*/ 0 h 161"/>
                <a:gd name="T2" fmla="*/ 0 w 123"/>
                <a:gd name="T3" fmla="*/ 37 h 161"/>
                <a:gd name="T4" fmla="*/ 80 w 123"/>
                <a:gd name="T5" fmla="*/ 161 h 161"/>
                <a:gd name="T6" fmla="*/ 123 w 123"/>
                <a:gd name="T7" fmla="*/ 161 h 161"/>
                <a:gd name="T8" fmla="*/ 25 w 123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1">
                  <a:moveTo>
                    <a:pt x="25" y="0"/>
                  </a:moveTo>
                  <a:lnTo>
                    <a:pt x="0" y="37"/>
                  </a:lnTo>
                  <a:lnTo>
                    <a:pt x="80" y="161"/>
                  </a:lnTo>
                  <a:lnTo>
                    <a:pt x="123" y="16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99"/>
            <p:cNvSpPr>
              <a:spLocks noEditPoints="1"/>
            </p:cNvSpPr>
            <p:nvPr/>
          </p:nvSpPr>
          <p:spPr bwMode="auto">
            <a:xfrm>
              <a:off x="9250363" y="1076326"/>
              <a:ext cx="341313" cy="284163"/>
            </a:xfrm>
            <a:custGeom>
              <a:avLst/>
              <a:gdLst>
                <a:gd name="T0" fmla="*/ 34 w 35"/>
                <a:gd name="T1" fmla="*/ 29 h 29"/>
                <a:gd name="T2" fmla="*/ 34 w 35"/>
                <a:gd name="T3" fmla="*/ 29 h 29"/>
                <a:gd name="T4" fmla="*/ 2 w 35"/>
                <a:gd name="T5" fmla="*/ 29 h 29"/>
                <a:gd name="T6" fmla="*/ 0 w 35"/>
                <a:gd name="T7" fmla="*/ 28 h 29"/>
                <a:gd name="T8" fmla="*/ 0 w 35"/>
                <a:gd name="T9" fmla="*/ 27 h 29"/>
                <a:gd name="T10" fmla="*/ 17 w 35"/>
                <a:gd name="T11" fmla="*/ 1 h 29"/>
                <a:gd name="T12" fmla="*/ 18 w 35"/>
                <a:gd name="T13" fmla="*/ 0 h 29"/>
                <a:gd name="T14" fmla="*/ 19 w 35"/>
                <a:gd name="T15" fmla="*/ 1 h 29"/>
                <a:gd name="T16" fmla="*/ 35 w 35"/>
                <a:gd name="T17" fmla="*/ 27 h 29"/>
                <a:gd name="T18" fmla="*/ 35 w 35"/>
                <a:gd name="T19" fmla="*/ 28 h 29"/>
                <a:gd name="T20" fmla="*/ 34 w 35"/>
                <a:gd name="T21" fmla="*/ 29 h 29"/>
                <a:gd name="T22" fmla="*/ 4 w 35"/>
                <a:gd name="T23" fmla="*/ 26 h 29"/>
                <a:gd name="T24" fmla="*/ 31 w 35"/>
                <a:gd name="T25" fmla="*/ 26 h 29"/>
                <a:gd name="T26" fmla="*/ 18 w 35"/>
                <a:gd name="T27" fmla="*/ 4 h 29"/>
                <a:gd name="T28" fmla="*/ 4 w 35"/>
                <a:gd name="T2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9">
                  <a:moveTo>
                    <a:pt x="34" y="29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0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29"/>
                    <a:pt x="35" y="29"/>
                    <a:pt x="34" y="29"/>
                  </a:cubicBezTo>
                  <a:close/>
                  <a:moveTo>
                    <a:pt x="4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00"/>
            <p:cNvSpPr/>
            <p:nvPr/>
          </p:nvSpPr>
          <p:spPr bwMode="auto">
            <a:xfrm>
              <a:off x="9239250" y="1281113"/>
              <a:ext cx="363538" cy="196850"/>
            </a:xfrm>
            <a:custGeom>
              <a:avLst/>
              <a:gdLst>
                <a:gd name="T0" fmla="*/ 0 w 37"/>
                <a:gd name="T1" fmla="*/ 15 h 20"/>
                <a:gd name="T2" fmla="*/ 5 w 37"/>
                <a:gd name="T3" fmla="*/ 20 h 20"/>
                <a:gd name="T4" fmla="*/ 32 w 37"/>
                <a:gd name="T5" fmla="*/ 20 h 20"/>
                <a:gd name="T6" fmla="*/ 37 w 37"/>
                <a:gd name="T7" fmla="*/ 15 h 20"/>
                <a:gd name="T8" fmla="*/ 37 w 37"/>
                <a:gd name="T9" fmla="*/ 11 h 20"/>
                <a:gd name="T10" fmla="*/ 37 w 37"/>
                <a:gd name="T11" fmla="*/ 1 h 20"/>
                <a:gd name="T12" fmla="*/ 36 w 37"/>
                <a:gd name="T13" fmla="*/ 0 h 20"/>
                <a:gd name="T14" fmla="*/ 31 w 37"/>
                <a:gd name="T15" fmla="*/ 0 h 20"/>
                <a:gd name="T16" fmla="*/ 30 w 37"/>
                <a:gd name="T17" fmla="*/ 1 h 20"/>
                <a:gd name="T18" fmla="*/ 30 w 37"/>
                <a:gd name="T19" fmla="*/ 5 h 20"/>
                <a:gd name="T20" fmla="*/ 29 w 37"/>
                <a:gd name="T21" fmla="*/ 6 h 20"/>
                <a:gd name="T22" fmla="*/ 24 w 37"/>
                <a:gd name="T23" fmla="*/ 6 h 20"/>
                <a:gd name="T24" fmla="*/ 23 w 37"/>
                <a:gd name="T25" fmla="*/ 5 h 20"/>
                <a:gd name="T26" fmla="*/ 23 w 37"/>
                <a:gd name="T27" fmla="*/ 1 h 20"/>
                <a:gd name="T28" fmla="*/ 22 w 37"/>
                <a:gd name="T29" fmla="*/ 0 h 20"/>
                <a:gd name="T30" fmla="*/ 16 w 37"/>
                <a:gd name="T31" fmla="*/ 0 h 20"/>
                <a:gd name="T32" fmla="*/ 15 w 37"/>
                <a:gd name="T33" fmla="*/ 1 h 20"/>
                <a:gd name="T34" fmla="*/ 15 w 37"/>
                <a:gd name="T35" fmla="*/ 5 h 20"/>
                <a:gd name="T36" fmla="*/ 14 w 37"/>
                <a:gd name="T37" fmla="*/ 6 h 20"/>
                <a:gd name="T38" fmla="*/ 9 w 37"/>
                <a:gd name="T39" fmla="*/ 6 h 20"/>
                <a:gd name="T40" fmla="*/ 8 w 37"/>
                <a:gd name="T41" fmla="*/ 5 h 20"/>
                <a:gd name="T42" fmla="*/ 8 w 37"/>
                <a:gd name="T43" fmla="*/ 1 h 20"/>
                <a:gd name="T44" fmla="*/ 7 w 37"/>
                <a:gd name="T45" fmla="*/ 0 h 20"/>
                <a:gd name="T46" fmla="*/ 1 w 37"/>
                <a:gd name="T47" fmla="*/ 0 h 20"/>
                <a:gd name="T48" fmla="*/ 0 w 37"/>
                <a:gd name="T49" fmla="*/ 1 h 20"/>
                <a:gd name="T50" fmla="*/ 0 w 37"/>
                <a:gd name="T51" fmla="*/ 5 h 20"/>
                <a:gd name="T52" fmla="*/ 0 w 37"/>
                <a:gd name="T5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20">
                  <a:moveTo>
                    <a:pt x="0" y="15"/>
                  </a:moveTo>
                  <a:cubicBezTo>
                    <a:pt x="0" y="17"/>
                    <a:pt x="2" y="20"/>
                    <a:pt x="5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5" y="20"/>
                    <a:pt x="37" y="17"/>
                    <a:pt x="37" y="1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29" y="6"/>
                    <a:pt x="2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5"/>
                    <a:pt x="0" y="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01"/>
            <p:cNvSpPr/>
            <p:nvPr/>
          </p:nvSpPr>
          <p:spPr bwMode="auto">
            <a:xfrm>
              <a:off x="9405938" y="1281113"/>
              <a:ext cx="68263" cy="60325"/>
            </a:xfrm>
            <a:custGeom>
              <a:avLst/>
              <a:gdLst>
                <a:gd name="T0" fmla="*/ 1 w 7"/>
                <a:gd name="T1" fmla="*/ 1 h 6"/>
                <a:gd name="T2" fmla="*/ 1 w 7"/>
                <a:gd name="T3" fmla="*/ 5 h 6"/>
                <a:gd name="T4" fmla="*/ 1 w 7"/>
                <a:gd name="T5" fmla="*/ 6 h 6"/>
                <a:gd name="T6" fmla="*/ 6 w 7"/>
                <a:gd name="T7" fmla="*/ 6 h 6"/>
                <a:gd name="T8" fmla="*/ 7 w 7"/>
                <a:gd name="T9" fmla="*/ 6 h 6"/>
                <a:gd name="T10" fmla="*/ 6 w 7"/>
                <a:gd name="T11" fmla="*/ 5 h 6"/>
                <a:gd name="T12" fmla="*/ 6 w 7"/>
                <a:gd name="T13" fmla="*/ 1 h 6"/>
                <a:gd name="T14" fmla="*/ 5 w 7"/>
                <a:gd name="T15" fmla="*/ 0 h 6"/>
                <a:gd name="T16" fmla="*/ 0 w 7"/>
                <a:gd name="T17" fmla="*/ 0 h 6"/>
                <a:gd name="T18" fmla="*/ 1 w 7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1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02"/>
            <p:cNvSpPr/>
            <p:nvPr/>
          </p:nvSpPr>
          <p:spPr bwMode="auto">
            <a:xfrm>
              <a:off x="9504363" y="1281113"/>
              <a:ext cx="98425" cy="196850"/>
            </a:xfrm>
            <a:custGeom>
              <a:avLst/>
              <a:gdLst>
                <a:gd name="T0" fmla="*/ 9 w 10"/>
                <a:gd name="T1" fmla="*/ 0 h 20"/>
                <a:gd name="T2" fmla="*/ 4 w 10"/>
                <a:gd name="T3" fmla="*/ 0 h 20"/>
                <a:gd name="T4" fmla="*/ 5 w 10"/>
                <a:gd name="T5" fmla="*/ 1 h 20"/>
                <a:gd name="T6" fmla="*/ 5 w 10"/>
                <a:gd name="T7" fmla="*/ 11 h 20"/>
                <a:gd name="T8" fmla="*/ 5 w 10"/>
                <a:gd name="T9" fmla="*/ 15 h 20"/>
                <a:gd name="T10" fmla="*/ 0 w 10"/>
                <a:gd name="T11" fmla="*/ 20 h 20"/>
                <a:gd name="T12" fmla="*/ 5 w 10"/>
                <a:gd name="T13" fmla="*/ 20 h 20"/>
                <a:gd name="T14" fmla="*/ 10 w 10"/>
                <a:gd name="T15" fmla="*/ 15 h 20"/>
                <a:gd name="T16" fmla="*/ 10 w 10"/>
                <a:gd name="T17" fmla="*/ 11 h 20"/>
                <a:gd name="T18" fmla="*/ 10 w 10"/>
                <a:gd name="T19" fmla="*/ 1 h 20"/>
                <a:gd name="T20" fmla="*/ 9 w 1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0">
                  <a:moveTo>
                    <a:pt x="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3" y="20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20"/>
                    <a:pt x="10" y="17"/>
                    <a:pt x="10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03"/>
            <p:cNvSpPr/>
            <p:nvPr/>
          </p:nvSpPr>
          <p:spPr bwMode="auto">
            <a:xfrm>
              <a:off x="9250363" y="1281113"/>
              <a:ext cx="77788" cy="60325"/>
            </a:xfrm>
            <a:custGeom>
              <a:avLst/>
              <a:gdLst>
                <a:gd name="T0" fmla="*/ 1 w 8"/>
                <a:gd name="T1" fmla="*/ 1 h 6"/>
                <a:gd name="T2" fmla="*/ 1 w 8"/>
                <a:gd name="T3" fmla="*/ 5 h 6"/>
                <a:gd name="T4" fmla="*/ 2 w 8"/>
                <a:gd name="T5" fmla="*/ 6 h 6"/>
                <a:gd name="T6" fmla="*/ 8 w 8"/>
                <a:gd name="T7" fmla="*/ 6 h 6"/>
                <a:gd name="T8" fmla="*/ 7 w 8"/>
                <a:gd name="T9" fmla="*/ 5 h 6"/>
                <a:gd name="T10" fmla="*/ 7 w 8"/>
                <a:gd name="T11" fmla="*/ 1 h 6"/>
                <a:gd name="T12" fmla="*/ 6 w 8"/>
                <a:gd name="T13" fmla="*/ 0 h 6"/>
                <a:gd name="T14" fmla="*/ 0 w 8"/>
                <a:gd name="T15" fmla="*/ 0 h 6"/>
                <a:gd name="T16" fmla="*/ 1 w 8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04"/>
            <p:cNvSpPr>
              <a:spLocks noEditPoints="1"/>
            </p:cNvSpPr>
            <p:nvPr/>
          </p:nvSpPr>
          <p:spPr bwMode="auto">
            <a:xfrm>
              <a:off x="9229725" y="1262063"/>
              <a:ext cx="392113" cy="225425"/>
            </a:xfrm>
            <a:custGeom>
              <a:avLst/>
              <a:gdLst>
                <a:gd name="T0" fmla="*/ 33 w 40"/>
                <a:gd name="T1" fmla="*/ 23 h 23"/>
                <a:gd name="T2" fmla="*/ 6 w 40"/>
                <a:gd name="T3" fmla="*/ 23 h 23"/>
                <a:gd name="T4" fmla="*/ 0 w 40"/>
                <a:gd name="T5" fmla="*/ 17 h 23"/>
                <a:gd name="T6" fmla="*/ 0 w 40"/>
                <a:gd name="T7" fmla="*/ 3 h 23"/>
                <a:gd name="T8" fmla="*/ 2 w 40"/>
                <a:gd name="T9" fmla="*/ 0 h 23"/>
                <a:gd name="T10" fmla="*/ 8 w 40"/>
                <a:gd name="T11" fmla="*/ 0 h 23"/>
                <a:gd name="T12" fmla="*/ 10 w 40"/>
                <a:gd name="T13" fmla="*/ 3 h 23"/>
                <a:gd name="T14" fmla="*/ 10 w 40"/>
                <a:gd name="T15" fmla="*/ 7 h 23"/>
                <a:gd name="T16" fmla="*/ 15 w 40"/>
                <a:gd name="T17" fmla="*/ 7 h 23"/>
                <a:gd name="T18" fmla="*/ 15 w 40"/>
                <a:gd name="T19" fmla="*/ 3 h 23"/>
                <a:gd name="T20" fmla="*/ 17 w 40"/>
                <a:gd name="T21" fmla="*/ 0 h 23"/>
                <a:gd name="T22" fmla="*/ 23 w 40"/>
                <a:gd name="T23" fmla="*/ 0 h 23"/>
                <a:gd name="T24" fmla="*/ 25 w 40"/>
                <a:gd name="T25" fmla="*/ 3 h 23"/>
                <a:gd name="T26" fmla="*/ 25 w 40"/>
                <a:gd name="T27" fmla="*/ 7 h 23"/>
                <a:gd name="T28" fmla="*/ 29 w 40"/>
                <a:gd name="T29" fmla="*/ 7 h 23"/>
                <a:gd name="T30" fmla="*/ 29 w 40"/>
                <a:gd name="T31" fmla="*/ 3 h 23"/>
                <a:gd name="T32" fmla="*/ 32 w 40"/>
                <a:gd name="T33" fmla="*/ 0 h 23"/>
                <a:gd name="T34" fmla="*/ 37 w 40"/>
                <a:gd name="T35" fmla="*/ 0 h 23"/>
                <a:gd name="T36" fmla="*/ 40 w 40"/>
                <a:gd name="T37" fmla="*/ 3 h 23"/>
                <a:gd name="T38" fmla="*/ 40 w 40"/>
                <a:gd name="T39" fmla="*/ 17 h 23"/>
                <a:gd name="T40" fmla="*/ 33 w 40"/>
                <a:gd name="T41" fmla="*/ 23 h 23"/>
                <a:gd name="T42" fmla="*/ 2 w 40"/>
                <a:gd name="T43" fmla="*/ 3 h 23"/>
                <a:gd name="T44" fmla="*/ 2 w 40"/>
                <a:gd name="T45" fmla="*/ 17 h 23"/>
                <a:gd name="T46" fmla="*/ 6 w 40"/>
                <a:gd name="T47" fmla="*/ 20 h 23"/>
                <a:gd name="T48" fmla="*/ 33 w 40"/>
                <a:gd name="T49" fmla="*/ 20 h 23"/>
                <a:gd name="T50" fmla="*/ 37 w 40"/>
                <a:gd name="T51" fmla="*/ 17 h 23"/>
                <a:gd name="T52" fmla="*/ 37 w 40"/>
                <a:gd name="T53" fmla="*/ 3 h 23"/>
                <a:gd name="T54" fmla="*/ 32 w 40"/>
                <a:gd name="T55" fmla="*/ 3 h 23"/>
                <a:gd name="T56" fmla="*/ 32 w 40"/>
                <a:gd name="T57" fmla="*/ 7 h 23"/>
                <a:gd name="T58" fmla="*/ 30 w 40"/>
                <a:gd name="T59" fmla="*/ 9 h 23"/>
                <a:gd name="T60" fmla="*/ 25 w 40"/>
                <a:gd name="T61" fmla="*/ 9 h 23"/>
                <a:gd name="T62" fmla="*/ 23 w 40"/>
                <a:gd name="T63" fmla="*/ 7 h 23"/>
                <a:gd name="T64" fmla="*/ 23 w 40"/>
                <a:gd name="T65" fmla="*/ 3 h 23"/>
                <a:gd name="T66" fmla="*/ 18 w 40"/>
                <a:gd name="T67" fmla="*/ 3 h 23"/>
                <a:gd name="T68" fmla="*/ 18 w 40"/>
                <a:gd name="T69" fmla="*/ 7 h 23"/>
                <a:gd name="T70" fmla="*/ 15 w 40"/>
                <a:gd name="T71" fmla="*/ 9 h 23"/>
                <a:gd name="T72" fmla="*/ 10 w 40"/>
                <a:gd name="T73" fmla="*/ 9 h 23"/>
                <a:gd name="T74" fmla="*/ 7 w 40"/>
                <a:gd name="T75" fmla="*/ 7 h 23"/>
                <a:gd name="T76" fmla="*/ 7 w 40"/>
                <a:gd name="T77" fmla="*/ 3 h 23"/>
                <a:gd name="T78" fmla="*/ 2 w 40"/>
                <a:gd name="T7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23">
                  <a:moveTo>
                    <a:pt x="33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3" y="23"/>
                    <a:pt x="0" y="20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30" y="0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0" y="1"/>
                    <a:pt x="40" y="3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0"/>
                    <a:pt x="37" y="23"/>
                    <a:pt x="33" y="23"/>
                  </a:cubicBezTo>
                  <a:close/>
                  <a:moveTo>
                    <a:pt x="2" y="3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4" y="20"/>
                    <a:pt x="6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7" y="19"/>
                    <a:pt x="37" y="17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1" y="9"/>
                    <a:pt x="3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8"/>
                    <a:pt x="23" y="7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7" y="9"/>
                    <a:pt x="1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8" y="9"/>
                    <a:pt x="7" y="8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Rectangle 105"/>
            <p:cNvSpPr>
              <a:spLocks noChangeArrowheads="1"/>
            </p:cNvSpPr>
            <p:nvPr/>
          </p:nvSpPr>
          <p:spPr bwMode="auto">
            <a:xfrm>
              <a:off x="9367838" y="1576388"/>
              <a:ext cx="106363" cy="58738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Rectangle 106"/>
            <p:cNvSpPr>
              <a:spLocks noChangeArrowheads="1"/>
            </p:cNvSpPr>
            <p:nvPr/>
          </p:nvSpPr>
          <p:spPr bwMode="auto">
            <a:xfrm>
              <a:off x="9405938" y="1851026"/>
              <a:ext cx="107950" cy="58738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Rectangle 107"/>
            <p:cNvSpPr>
              <a:spLocks noChangeArrowheads="1"/>
            </p:cNvSpPr>
            <p:nvPr/>
          </p:nvSpPr>
          <p:spPr bwMode="auto">
            <a:xfrm>
              <a:off x="9347200" y="2114551"/>
              <a:ext cx="107950" cy="60325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108"/>
            <p:cNvSpPr/>
            <p:nvPr/>
          </p:nvSpPr>
          <p:spPr bwMode="auto">
            <a:xfrm>
              <a:off x="8299450" y="1477963"/>
              <a:ext cx="284163" cy="922338"/>
            </a:xfrm>
            <a:custGeom>
              <a:avLst/>
              <a:gdLst>
                <a:gd name="T0" fmla="*/ 0 w 29"/>
                <a:gd name="T1" fmla="*/ 91 h 94"/>
                <a:gd name="T2" fmla="*/ 4 w 29"/>
                <a:gd name="T3" fmla="*/ 94 h 94"/>
                <a:gd name="T4" fmla="*/ 26 w 29"/>
                <a:gd name="T5" fmla="*/ 94 h 94"/>
                <a:gd name="T6" fmla="*/ 29 w 29"/>
                <a:gd name="T7" fmla="*/ 91 h 94"/>
                <a:gd name="T8" fmla="*/ 29 w 29"/>
                <a:gd name="T9" fmla="*/ 0 h 94"/>
                <a:gd name="T10" fmla="*/ 0 w 29"/>
                <a:gd name="T11" fmla="*/ 0 h 94"/>
                <a:gd name="T12" fmla="*/ 0 w 29"/>
                <a:gd name="T1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4">
                  <a:moveTo>
                    <a:pt x="0" y="91"/>
                  </a:moveTo>
                  <a:cubicBezTo>
                    <a:pt x="0" y="93"/>
                    <a:pt x="2" y="94"/>
                    <a:pt x="4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4"/>
                    <a:pt x="29" y="93"/>
                    <a:pt x="29" y="9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Rectangle 109"/>
            <p:cNvSpPr>
              <a:spLocks noChangeArrowheads="1"/>
            </p:cNvSpPr>
            <p:nvPr/>
          </p:nvSpPr>
          <p:spPr bwMode="auto">
            <a:xfrm>
              <a:off x="8388350" y="1576388"/>
              <a:ext cx="107950" cy="58738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Rectangle 110"/>
            <p:cNvSpPr>
              <a:spLocks noChangeArrowheads="1"/>
            </p:cNvSpPr>
            <p:nvPr/>
          </p:nvSpPr>
          <p:spPr bwMode="auto">
            <a:xfrm>
              <a:off x="8348663" y="1851026"/>
              <a:ext cx="107950" cy="58738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Rectangle 111"/>
            <p:cNvSpPr>
              <a:spLocks noChangeArrowheads="1"/>
            </p:cNvSpPr>
            <p:nvPr/>
          </p:nvSpPr>
          <p:spPr bwMode="auto">
            <a:xfrm>
              <a:off x="8407400" y="2114551"/>
              <a:ext cx="107950" cy="60325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12"/>
            <p:cNvSpPr>
              <a:spLocks noEditPoints="1"/>
            </p:cNvSpPr>
            <p:nvPr/>
          </p:nvSpPr>
          <p:spPr bwMode="auto">
            <a:xfrm>
              <a:off x="9356725" y="1566863"/>
              <a:ext cx="138113" cy="87313"/>
            </a:xfrm>
            <a:custGeom>
              <a:avLst/>
              <a:gdLst>
                <a:gd name="T0" fmla="*/ 12 w 14"/>
                <a:gd name="T1" fmla="*/ 9 h 9"/>
                <a:gd name="T2" fmla="*/ 1 w 14"/>
                <a:gd name="T3" fmla="*/ 9 h 9"/>
                <a:gd name="T4" fmla="*/ 0 w 14"/>
                <a:gd name="T5" fmla="*/ 7 h 9"/>
                <a:gd name="T6" fmla="*/ 0 w 14"/>
                <a:gd name="T7" fmla="*/ 1 h 9"/>
                <a:gd name="T8" fmla="*/ 1 w 14"/>
                <a:gd name="T9" fmla="*/ 0 h 9"/>
                <a:gd name="T10" fmla="*/ 12 w 14"/>
                <a:gd name="T11" fmla="*/ 0 h 9"/>
                <a:gd name="T12" fmla="*/ 14 w 14"/>
                <a:gd name="T13" fmla="*/ 1 h 9"/>
                <a:gd name="T14" fmla="*/ 14 w 14"/>
                <a:gd name="T15" fmla="*/ 7 h 9"/>
                <a:gd name="T16" fmla="*/ 12 w 14"/>
                <a:gd name="T17" fmla="*/ 9 h 9"/>
                <a:gd name="T18" fmla="*/ 3 w 14"/>
                <a:gd name="T19" fmla="*/ 6 h 9"/>
                <a:gd name="T20" fmla="*/ 11 w 14"/>
                <a:gd name="T21" fmla="*/ 6 h 9"/>
                <a:gd name="T22" fmla="*/ 11 w 14"/>
                <a:gd name="T23" fmla="*/ 2 h 9"/>
                <a:gd name="T24" fmla="*/ 3 w 14"/>
                <a:gd name="T25" fmla="*/ 2 h 9"/>
                <a:gd name="T26" fmla="*/ 3 w 14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1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3" y="9"/>
                    <a:pt x="12" y="9"/>
                  </a:cubicBezTo>
                  <a:close/>
                  <a:moveTo>
                    <a:pt x="3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13"/>
            <p:cNvSpPr>
              <a:spLocks noEditPoints="1"/>
            </p:cNvSpPr>
            <p:nvPr/>
          </p:nvSpPr>
          <p:spPr bwMode="auto">
            <a:xfrm>
              <a:off x="9396413" y="1830388"/>
              <a:ext cx="136525" cy="88900"/>
            </a:xfrm>
            <a:custGeom>
              <a:avLst/>
              <a:gdLst>
                <a:gd name="T0" fmla="*/ 12 w 14"/>
                <a:gd name="T1" fmla="*/ 9 h 9"/>
                <a:gd name="T2" fmla="*/ 1 w 14"/>
                <a:gd name="T3" fmla="*/ 9 h 9"/>
                <a:gd name="T4" fmla="*/ 0 w 14"/>
                <a:gd name="T5" fmla="*/ 8 h 9"/>
                <a:gd name="T6" fmla="*/ 0 w 14"/>
                <a:gd name="T7" fmla="*/ 2 h 9"/>
                <a:gd name="T8" fmla="*/ 1 w 14"/>
                <a:gd name="T9" fmla="*/ 0 h 9"/>
                <a:gd name="T10" fmla="*/ 12 w 14"/>
                <a:gd name="T11" fmla="*/ 0 h 9"/>
                <a:gd name="T12" fmla="*/ 14 w 14"/>
                <a:gd name="T13" fmla="*/ 2 h 9"/>
                <a:gd name="T14" fmla="*/ 14 w 14"/>
                <a:gd name="T15" fmla="*/ 8 h 9"/>
                <a:gd name="T16" fmla="*/ 12 w 14"/>
                <a:gd name="T17" fmla="*/ 9 h 9"/>
                <a:gd name="T18" fmla="*/ 3 w 14"/>
                <a:gd name="T19" fmla="*/ 7 h 9"/>
                <a:gd name="T20" fmla="*/ 11 w 14"/>
                <a:gd name="T21" fmla="*/ 7 h 9"/>
                <a:gd name="T22" fmla="*/ 11 w 14"/>
                <a:gd name="T23" fmla="*/ 3 h 9"/>
                <a:gd name="T24" fmla="*/ 3 w 14"/>
                <a:gd name="T25" fmla="*/ 3 h 9"/>
                <a:gd name="T26" fmla="*/ 3 w 14"/>
                <a:gd name="T2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1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3" y="9"/>
                    <a:pt x="12" y="9"/>
                  </a:cubicBezTo>
                  <a:close/>
                  <a:moveTo>
                    <a:pt x="3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14"/>
            <p:cNvSpPr>
              <a:spLocks noEditPoints="1"/>
            </p:cNvSpPr>
            <p:nvPr/>
          </p:nvSpPr>
          <p:spPr bwMode="auto">
            <a:xfrm>
              <a:off x="9337675" y="2105026"/>
              <a:ext cx="136525" cy="88900"/>
            </a:xfrm>
            <a:custGeom>
              <a:avLst/>
              <a:gdLst>
                <a:gd name="T0" fmla="*/ 12 w 14"/>
                <a:gd name="T1" fmla="*/ 9 h 9"/>
                <a:gd name="T2" fmla="*/ 1 w 14"/>
                <a:gd name="T3" fmla="*/ 9 h 9"/>
                <a:gd name="T4" fmla="*/ 0 w 14"/>
                <a:gd name="T5" fmla="*/ 7 h 9"/>
                <a:gd name="T6" fmla="*/ 0 w 14"/>
                <a:gd name="T7" fmla="*/ 1 h 9"/>
                <a:gd name="T8" fmla="*/ 1 w 14"/>
                <a:gd name="T9" fmla="*/ 0 h 9"/>
                <a:gd name="T10" fmla="*/ 12 w 14"/>
                <a:gd name="T11" fmla="*/ 0 h 9"/>
                <a:gd name="T12" fmla="*/ 14 w 14"/>
                <a:gd name="T13" fmla="*/ 1 h 9"/>
                <a:gd name="T14" fmla="*/ 14 w 14"/>
                <a:gd name="T15" fmla="*/ 7 h 9"/>
                <a:gd name="T16" fmla="*/ 12 w 14"/>
                <a:gd name="T17" fmla="*/ 9 h 9"/>
                <a:gd name="T18" fmla="*/ 3 w 14"/>
                <a:gd name="T19" fmla="*/ 6 h 9"/>
                <a:gd name="T20" fmla="*/ 11 w 14"/>
                <a:gd name="T21" fmla="*/ 6 h 9"/>
                <a:gd name="T22" fmla="*/ 11 w 14"/>
                <a:gd name="T23" fmla="*/ 2 h 9"/>
                <a:gd name="T24" fmla="*/ 3 w 14"/>
                <a:gd name="T25" fmla="*/ 2 h 9"/>
                <a:gd name="T26" fmla="*/ 3 w 14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1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3" y="9"/>
                    <a:pt x="12" y="9"/>
                  </a:cubicBezTo>
                  <a:close/>
                  <a:moveTo>
                    <a:pt x="3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15"/>
            <p:cNvSpPr>
              <a:spLocks noEditPoints="1"/>
            </p:cNvSpPr>
            <p:nvPr/>
          </p:nvSpPr>
          <p:spPr bwMode="auto">
            <a:xfrm>
              <a:off x="9269413" y="1458913"/>
              <a:ext cx="312738" cy="960438"/>
            </a:xfrm>
            <a:custGeom>
              <a:avLst/>
              <a:gdLst>
                <a:gd name="T0" fmla="*/ 27 w 32"/>
                <a:gd name="T1" fmla="*/ 98 h 98"/>
                <a:gd name="T2" fmla="*/ 4 w 32"/>
                <a:gd name="T3" fmla="*/ 98 h 98"/>
                <a:gd name="T4" fmla="*/ 0 w 32"/>
                <a:gd name="T5" fmla="*/ 93 h 98"/>
                <a:gd name="T6" fmla="*/ 0 w 32"/>
                <a:gd name="T7" fmla="*/ 2 h 98"/>
                <a:gd name="T8" fmla="*/ 1 w 32"/>
                <a:gd name="T9" fmla="*/ 0 h 98"/>
                <a:gd name="T10" fmla="*/ 30 w 32"/>
                <a:gd name="T11" fmla="*/ 0 h 98"/>
                <a:gd name="T12" fmla="*/ 32 w 32"/>
                <a:gd name="T13" fmla="*/ 2 h 98"/>
                <a:gd name="T14" fmla="*/ 32 w 32"/>
                <a:gd name="T15" fmla="*/ 93 h 98"/>
                <a:gd name="T16" fmla="*/ 27 w 32"/>
                <a:gd name="T17" fmla="*/ 98 h 98"/>
                <a:gd name="T18" fmla="*/ 3 w 32"/>
                <a:gd name="T19" fmla="*/ 3 h 98"/>
                <a:gd name="T20" fmla="*/ 3 w 32"/>
                <a:gd name="T21" fmla="*/ 93 h 98"/>
                <a:gd name="T22" fmla="*/ 4 w 32"/>
                <a:gd name="T23" fmla="*/ 95 h 98"/>
                <a:gd name="T24" fmla="*/ 27 w 32"/>
                <a:gd name="T25" fmla="*/ 95 h 98"/>
                <a:gd name="T26" fmla="*/ 29 w 32"/>
                <a:gd name="T27" fmla="*/ 93 h 98"/>
                <a:gd name="T28" fmla="*/ 29 w 32"/>
                <a:gd name="T29" fmla="*/ 3 h 98"/>
                <a:gd name="T30" fmla="*/ 3 w 32"/>
                <a:gd name="T31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98">
                  <a:moveTo>
                    <a:pt x="27" y="98"/>
                  </a:move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96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6"/>
                    <a:pt x="30" y="98"/>
                    <a:pt x="27" y="98"/>
                  </a:cubicBezTo>
                  <a:close/>
                  <a:moveTo>
                    <a:pt x="3" y="3"/>
                  </a:moveTo>
                  <a:cubicBezTo>
                    <a:pt x="3" y="93"/>
                    <a:pt x="3" y="93"/>
                    <a:pt x="3" y="93"/>
                  </a:cubicBezTo>
                  <a:cubicBezTo>
                    <a:pt x="3" y="94"/>
                    <a:pt x="3" y="95"/>
                    <a:pt x="4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95"/>
                    <a:pt x="29" y="94"/>
                    <a:pt x="29" y="93"/>
                  </a:cubicBezTo>
                  <a:cubicBezTo>
                    <a:pt x="29" y="3"/>
                    <a:pt x="29" y="3"/>
                    <a:pt x="29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16"/>
            <p:cNvSpPr/>
            <p:nvPr/>
          </p:nvSpPr>
          <p:spPr bwMode="auto">
            <a:xfrm>
              <a:off x="8289925" y="1095376"/>
              <a:ext cx="312738" cy="255588"/>
            </a:xfrm>
            <a:custGeom>
              <a:avLst/>
              <a:gdLst>
                <a:gd name="T0" fmla="*/ 0 w 197"/>
                <a:gd name="T1" fmla="*/ 161 h 161"/>
                <a:gd name="T2" fmla="*/ 197 w 197"/>
                <a:gd name="T3" fmla="*/ 161 h 161"/>
                <a:gd name="T4" fmla="*/ 99 w 197"/>
                <a:gd name="T5" fmla="*/ 0 h 161"/>
                <a:gd name="T6" fmla="*/ 0 w 197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61">
                  <a:moveTo>
                    <a:pt x="0" y="161"/>
                  </a:moveTo>
                  <a:lnTo>
                    <a:pt x="197" y="161"/>
                  </a:lnTo>
                  <a:lnTo>
                    <a:pt x="99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17"/>
            <p:cNvSpPr/>
            <p:nvPr/>
          </p:nvSpPr>
          <p:spPr bwMode="auto">
            <a:xfrm>
              <a:off x="8289925" y="1095376"/>
              <a:ext cx="195263" cy="255588"/>
            </a:xfrm>
            <a:custGeom>
              <a:avLst/>
              <a:gdLst>
                <a:gd name="T0" fmla="*/ 99 w 123"/>
                <a:gd name="T1" fmla="*/ 0 h 161"/>
                <a:gd name="T2" fmla="*/ 123 w 123"/>
                <a:gd name="T3" fmla="*/ 37 h 161"/>
                <a:gd name="T4" fmla="*/ 43 w 123"/>
                <a:gd name="T5" fmla="*/ 161 h 161"/>
                <a:gd name="T6" fmla="*/ 0 w 123"/>
                <a:gd name="T7" fmla="*/ 161 h 161"/>
                <a:gd name="T8" fmla="*/ 99 w 123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1">
                  <a:moveTo>
                    <a:pt x="99" y="0"/>
                  </a:moveTo>
                  <a:lnTo>
                    <a:pt x="123" y="37"/>
                  </a:lnTo>
                  <a:lnTo>
                    <a:pt x="43" y="161"/>
                  </a:lnTo>
                  <a:lnTo>
                    <a:pt x="0" y="16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96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18"/>
            <p:cNvSpPr>
              <a:spLocks noEditPoints="1"/>
            </p:cNvSpPr>
            <p:nvPr/>
          </p:nvSpPr>
          <p:spPr bwMode="auto">
            <a:xfrm>
              <a:off x="8270875" y="1076326"/>
              <a:ext cx="342900" cy="284163"/>
            </a:xfrm>
            <a:custGeom>
              <a:avLst/>
              <a:gdLst>
                <a:gd name="T0" fmla="*/ 34 w 35"/>
                <a:gd name="T1" fmla="*/ 29 h 29"/>
                <a:gd name="T2" fmla="*/ 2 w 35"/>
                <a:gd name="T3" fmla="*/ 29 h 29"/>
                <a:gd name="T4" fmla="*/ 1 w 35"/>
                <a:gd name="T5" fmla="*/ 28 h 29"/>
                <a:gd name="T6" fmla="*/ 1 w 35"/>
                <a:gd name="T7" fmla="*/ 27 h 29"/>
                <a:gd name="T8" fmla="*/ 17 w 35"/>
                <a:gd name="T9" fmla="*/ 1 h 29"/>
                <a:gd name="T10" fmla="*/ 18 w 35"/>
                <a:gd name="T11" fmla="*/ 0 h 29"/>
                <a:gd name="T12" fmla="*/ 19 w 35"/>
                <a:gd name="T13" fmla="*/ 1 h 29"/>
                <a:gd name="T14" fmla="*/ 35 w 35"/>
                <a:gd name="T15" fmla="*/ 27 h 29"/>
                <a:gd name="T16" fmla="*/ 35 w 35"/>
                <a:gd name="T17" fmla="*/ 28 h 29"/>
                <a:gd name="T18" fmla="*/ 34 w 35"/>
                <a:gd name="T19" fmla="*/ 29 h 29"/>
                <a:gd name="T20" fmla="*/ 4 w 35"/>
                <a:gd name="T21" fmla="*/ 26 h 29"/>
                <a:gd name="T22" fmla="*/ 32 w 35"/>
                <a:gd name="T23" fmla="*/ 26 h 29"/>
                <a:gd name="T24" fmla="*/ 18 w 35"/>
                <a:gd name="T25" fmla="*/ 4 h 29"/>
                <a:gd name="T26" fmla="*/ 4 w 35"/>
                <a:gd name="T2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9">
                  <a:moveTo>
                    <a:pt x="34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4" y="29"/>
                    <a:pt x="34" y="29"/>
                  </a:cubicBezTo>
                  <a:close/>
                  <a:moveTo>
                    <a:pt x="4" y="26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19"/>
            <p:cNvSpPr/>
            <p:nvPr/>
          </p:nvSpPr>
          <p:spPr bwMode="auto">
            <a:xfrm>
              <a:off x="8261350" y="1281113"/>
              <a:ext cx="371475" cy="196850"/>
            </a:xfrm>
            <a:custGeom>
              <a:avLst/>
              <a:gdLst>
                <a:gd name="T0" fmla="*/ 38 w 38"/>
                <a:gd name="T1" fmla="*/ 15 h 20"/>
                <a:gd name="T2" fmla="*/ 33 w 38"/>
                <a:gd name="T3" fmla="*/ 20 h 20"/>
                <a:gd name="T4" fmla="*/ 5 w 38"/>
                <a:gd name="T5" fmla="*/ 20 h 20"/>
                <a:gd name="T6" fmla="*/ 0 w 38"/>
                <a:gd name="T7" fmla="*/ 15 h 20"/>
                <a:gd name="T8" fmla="*/ 0 w 38"/>
                <a:gd name="T9" fmla="*/ 11 h 20"/>
                <a:gd name="T10" fmla="*/ 0 w 38"/>
                <a:gd name="T11" fmla="*/ 1 h 20"/>
                <a:gd name="T12" fmla="*/ 1 w 38"/>
                <a:gd name="T13" fmla="*/ 0 h 20"/>
                <a:gd name="T14" fmla="*/ 7 w 38"/>
                <a:gd name="T15" fmla="*/ 0 h 20"/>
                <a:gd name="T16" fmla="*/ 8 w 38"/>
                <a:gd name="T17" fmla="*/ 1 h 20"/>
                <a:gd name="T18" fmla="*/ 8 w 38"/>
                <a:gd name="T19" fmla="*/ 5 h 20"/>
                <a:gd name="T20" fmla="*/ 9 w 38"/>
                <a:gd name="T21" fmla="*/ 6 h 20"/>
                <a:gd name="T22" fmla="*/ 14 w 38"/>
                <a:gd name="T23" fmla="*/ 6 h 20"/>
                <a:gd name="T24" fmla="*/ 15 w 38"/>
                <a:gd name="T25" fmla="*/ 5 h 20"/>
                <a:gd name="T26" fmla="*/ 15 w 38"/>
                <a:gd name="T27" fmla="*/ 1 h 20"/>
                <a:gd name="T28" fmla="*/ 16 w 38"/>
                <a:gd name="T29" fmla="*/ 0 h 20"/>
                <a:gd name="T30" fmla="*/ 21 w 38"/>
                <a:gd name="T31" fmla="*/ 0 h 20"/>
                <a:gd name="T32" fmla="*/ 22 w 38"/>
                <a:gd name="T33" fmla="*/ 1 h 20"/>
                <a:gd name="T34" fmla="*/ 22 w 38"/>
                <a:gd name="T35" fmla="*/ 5 h 20"/>
                <a:gd name="T36" fmla="*/ 23 w 38"/>
                <a:gd name="T37" fmla="*/ 6 h 20"/>
                <a:gd name="T38" fmla="*/ 29 w 38"/>
                <a:gd name="T39" fmla="*/ 6 h 20"/>
                <a:gd name="T40" fmla="*/ 30 w 38"/>
                <a:gd name="T41" fmla="*/ 5 h 20"/>
                <a:gd name="T42" fmla="*/ 30 w 38"/>
                <a:gd name="T43" fmla="*/ 1 h 20"/>
                <a:gd name="T44" fmla="*/ 31 w 38"/>
                <a:gd name="T45" fmla="*/ 0 h 20"/>
                <a:gd name="T46" fmla="*/ 37 w 38"/>
                <a:gd name="T47" fmla="*/ 0 h 20"/>
                <a:gd name="T48" fmla="*/ 38 w 38"/>
                <a:gd name="T49" fmla="*/ 1 h 20"/>
                <a:gd name="T50" fmla="*/ 38 w 38"/>
                <a:gd name="T51" fmla="*/ 5 h 20"/>
                <a:gd name="T52" fmla="*/ 38 w 38"/>
                <a:gd name="T5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20">
                  <a:moveTo>
                    <a:pt x="38" y="15"/>
                  </a:moveTo>
                  <a:cubicBezTo>
                    <a:pt x="38" y="17"/>
                    <a:pt x="35" y="20"/>
                    <a:pt x="33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7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5" y="6"/>
                    <a:pt x="15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38" y="2"/>
                    <a:pt x="38" y="5"/>
                    <a:pt x="38" y="5"/>
                  </a:cubicBezTo>
                  <a:lnTo>
                    <a:pt x="38" y="15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20"/>
            <p:cNvSpPr/>
            <p:nvPr/>
          </p:nvSpPr>
          <p:spPr bwMode="auto">
            <a:xfrm>
              <a:off x="8299450" y="1477963"/>
              <a:ext cx="107950" cy="922338"/>
            </a:xfrm>
            <a:custGeom>
              <a:avLst/>
              <a:gdLst>
                <a:gd name="T0" fmla="*/ 8 w 11"/>
                <a:gd name="T1" fmla="*/ 0 h 94"/>
                <a:gd name="T2" fmla="*/ 8 w 11"/>
                <a:gd name="T3" fmla="*/ 91 h 94"/>
                <a:gd name="T4" fmla="*/ 11 w 11"/>
                <a:gd name="T5" fmla="*/ 94 h 94"/>
                <a:gd name="T6" fmla="*/ 4 w 11"/>
                <a:gd name="T7" fmla="*/ 94 h 94"/>
                <a:gd name="T8" fmla="*/ 0 w 11"/>
                <a:gd name="T9" fmla="*/ 91 h 94"/>
                <a:gd name="T10" fmla="*/ 0 w 11"/>
                <a:gd name="T11" fmla="*/ 0 h 94"/>
                <a:gd name="T12" fmla="*/ 8 w 11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4">
                  <a:moveTo>
                    <a:pt x="8" y="0"/>
                  </a:moveTo>
                  <a:cubicBezTo>
                    <a:pt x="8" y="91"/>
                    <a:pt x="8" y="91"/>
                    <a:pt x="8" y="91"/>
                  </a:cubicBezTo>
                  <a:cubicBezTo>
                    <a:pt x="8" y="93"/>
                    <a:pt x="9" y="94"/>
                    <a:pt x="11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3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21"/>
            <p:cNvSpPr/>
            <p:nvPr/>
          </p:nvSpPr>
          <p:spPr bwMode="auto">
            <a:xfrm>
              <a:off x="8397875" y="1281113"/>
              <a:ext cx="68263" cy="60325"/>
            </a:xfrm>
            <a:custGeom>
              <a:avLst/>
              <a:gdLst>
                <a:gd name="T0" fmla="*/ 6 w 7"/>
                <a:gd name="T1" fmla="*/ 1 h 6"/>
                <a:gd name="T2" fmla="*/ 6 w 7"/>
                <a:gd name="T3" fmla="*/ 5 h 6"/>
                <a:gd name="T4" fmla="*/ 5 w 7"/>
                <a:gd name="T5" fmla="*/ 6 h 6"/>
                <a:gd name="T6" fmla="*/ 0 w 7"/>
                <a:gd name="T7" fmla="*/ 6 h 6"/>
                <a:gd name="T8" fmla="*/ 0 w 7"/>
                <a:gd name="T9" fmla="*/ 6 h 6"/>
                <a:gd name="T10" fmla="*/ 1 w 7"/>
                <a:gd name="T11" fmla="*/ 5 h 6"/>
                <a:gd name="T12" fmla="*/ 1 w 7"/>
                <a:gd name="T13" fmla="*/ 1 h 6"/>
                <a:gd name="T14" fmla="*/ 2 w 7"/>
                <a:gd name="T15" fmla="*/ 0 h 6"/>
                <a:gd name="T16" fmla="*/ 7 w 7"/>
                <a:gd name="T17" fmla="*/ 0 h 6"/>
                <a:gd name="T18" fmla="*/ 6 w 7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22"/>
            <p:cNvSpPr/>
            <p:nvPr/>
          </p:nvSpPr>
          <p:spPr bwMode="auto">
            <a:xfrm>
              <a:off x="8261350" y="1281113"/>
              <a:ext cx="106363" cy="196850"/>
            </a:xfrm>
            <a:custGeom>
              <a:avLst/>
              <a:gdLst>
                <a:gd name="T0" fmla="*/ 1 w 11"/>
                <a:gd name="T1" fmla="*/ 0 h 20"/>
                <a:gd name="T2" fmla="*/ 7 w 11"/>
                <a:gd name="T3" fmla="*/ 0 h 20"/>
                <a:gd name="T4" fmla="*/ 6 w 11"/>
                <a:gd name="T5" fmla="*/ 1 h 20"/>
                <a:gd name="T6" fmla="*/ 6 w 11"/>
                <a:gd name="T7" fmla="*/ 11 h 20"/>
                <a:gd name="T8" fmla="*/ 6 w 11"/>
                <a:gd name="T9" fmla="*/ 15 h 20"/>
                <a:gd name="T10" fmla="*/ 11 w 11"/>
                <a:gd name="T11" fmla="*/ 20 h 20"/>
                <a:gd name="T12" fmla="*/ 5 w 11"/>
                <a:gd name="T13" fmla="*/ 20 h 20"/>
                <a:gd name="T14" fmla="*/ 0 w 11"/>
                <a:gd name="T15" fmla="*/ 15 h 20"/>
                <a:gd name="T16" fmla="*/ 0 w 11"/>
                <a:gd name="T17" fmla="*/ 11 h 20"/>
                <a:gd name="T18" fmla="*/ 0 w 11"/>
                <a:gd name="T19" fmla="*/ 1 h 20"/>
                <a:gd name="T20" fmla="*/ 1 w 11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0">
                  <a:moveTo>
                    <a:pt x="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8" y="20"/>
                    <a:pt x="11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7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23"/>
            <p:cNvSpPr/>
            <p:nvPr/>
          </p:nvSpPr>
          <p:spPr bwMode="auto">
            <a:xfrm>
              <a:off x="8543925" y="1281113"/>
              <a:ext cx="69850" cy="60325"/>
            </a:xfrm>
            <a:custGeom>
              <a:avLst/>
              <a:gdLst>
                <a:gd name="T0" fmla="*/ 6 w 7"/>
                <a:gd name="T1" fmla="*/ 1 h 6"/>
                <a:gd name="T2" fmla="*/ 6 w 7"/>
                <a:gd name="T3" fmla="*/ 5 h 6"/>
                <a:gd name="T4" fmla="*/ 5 w 7"/>
                <a:gd name="T5" fmla="*/ 6 h 6"/>
                <a:gd name="T6" fmla="*/ 0 w 7"/>
                <a:gd name="T7" fmla="*/ 6 h 6"/>
                <a:gd name="T8" fmla="*/ 1 w 7"/>
                <a:gd name="T9" fmla="*/ 5 h 6"/>
                <a:gd name="T10" fmla="*/ 1 w 7"/>
                <a:gd name="T11" fmla="*/ 1 h 6"/>
                <a:gd name="T12" fmla="*/ 2 w 7"/>
                <a:gd name="T13" fmla="*/ 0 h 6"/>
                <a:gd name="T14" fmla="*/ 7 w 7"/>
                <a:gd name="T15" fmla="*/ 0 h 6"/>
                <a:gd name="T16" fmla="*/ 6 w 7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124"/>
            <p:cNvSpPr>
              <a:spLocks noEditPoints="1"/>
            </p:cNvSpPr>
            <p:nvPr/>
          </p:nvSpPr>
          <p:spPr bwMode="auto">
            <a:xfrm>
              <a:off x="8250238" y="1262063"/>
              <a:ext cx="392113" cy="225425"/>
            </a:xfrm>
            <a:custGeom>
              <a:avLst/>
              <a:gdLst>
                <a:gd name="T0" fmla="*/ 34 w 40"/>
                <a:gd name="T1" fmla="*/ 23 h 23"/>
                <a:gd name="T2" fmla="*/ 6 w 40"/>
                <a:gd name="T3" fmla="*/ 23 h 23"/>
                <a:gd name="T4" fmla="*/ 0 w 40"/>
                <a:gd name="T5" fmla="*/ 17 h 23"/>
                <a:gd name="T6" fmla="*/ 0 w 40"/>
                <a:gd name="T7" fmla="*/ 3 h 23"/>
                <a:gd name="T8" fmla="*/ 2 w 40"/>
                <a:gd name="T9" fmla="*/ 0 h 23"/>
                <a:gd name="T10" fmla="*/ 8 w 40"/>
                <a:gd name="T11" fmla="*/ 0 h 23"/>
                <a:gd name="T12" fmla="*/ 10 w 40"/>
                <a:gd name="T13" fmla="*/ 3 h 23"/>
                <a:gd name="T14" fmla="*/ 10 w 40"/>
                <a:gd name="T15" fmla="*/ 7 h 23"/>
                <a:gd name="T16" fmla="*/ 14 w 40"/>
                <a:gd name="T17" fmla="*/ 7 h 23"/>
                <a:gd name="T18" fmla="*/ 14 w 40"/>
                <a:gd name="T19" fmla="*/ 3 h 23"/>
                <a:gd name="T20" fmla="*/ 17 w 40"/>
                <a:gd name="T21" fmla="*/ 0 h 23"/>
                <a:gd name="T22" fmla="*/ 22 w 40"/>
                <a:gd name="T23" fmla="*/ 0 h 23"/>
                <a:gd name="T24" fmla="*/ 25 w 40"/>
                <a:gd name="T25" fmla="*/ 3 h 23"/>
                <a:gd name="T26" fmla="*/ 25 w 40"/>
                <a:gd name="T27" fmla="*/ 7 h 23"/>
                <a:gd name="T28" fmla="*/ 29 w 40"/>
                <a:gd name="T29" fmla="*/ 7 h 23"/>
                <a:gd name="T30" fmla="*/ 29 w 40"/>
                <a:gd name="T31" fmla="*/ 3 h 23"/>
                <a:gd name="T32" fmla="*/ 32 w 40"/>
                <a:gd name="T33" fmla="*/ 0 h 23"/>
                <a:gd name="T34" fmla="*/ 38 w 40"/>
                <a:gd name="T35" fmla="*/ 0 h 23"/>
                <a:gd name="T36" fmla="*/ 40 w 40"/>
                <a:gd name="T37" fmla="*/ 3 h 23"/>
                <a:gd name="T38" fmla="*/ 40 w 40"/>
                <a:gd name="T39" fmla="*/ 17 h 23"/>
                <a:gd name="T40" fmla="*/ 34 w 40"/>
                <a:gd name="T41" fmla="*/ 23 h 23"/>
                <a:gd name="T42" fmla="*/ 3 w 40"/>
                <a:gd name="T43" fmla="*/ 3 h 23"/>
                <a:gd name="T44" fmla="*/ 3 w 40"/>
                <a:gd name="T45" fmla="*/ 17 h 23"/>
                <a:gd name="T46" fmla="*/ 6 w 40"/>
                <a:gd name="T47" fmla="*/ 20 h 23"/>
                <a:gd name="T48" fmla="*/ 34 w 40"/>
                <a:gd name="T49" fmla="*/ 20 h 23"/>
                <a:gd name="T50" fmla="*/ 37 w 40"/>
                <a:gd name="T51" fmla="*/ 17 h 23"/>
                <a:gd name="T52" fmla="*/ 37 w 40"/>
                <a:gd name="T53" fmla="*/ 3 h 23"/>
                <a:gd name="T54" fmla="*/ 32 w 40"/>
                <a:gd name="T55" fmla="*/ 3 h 23"/>
                <a:gd name="T56" fmla="*/ 32 w 40"/>
                <a:gd name="T57" fmla="*/ 7 h 23"/>
                <a:gd name="T58" fmla="*/ 30 w 40"/>
                <a:gd name="T59" fmla="*/ 9 h 23"/>
                <a:gd name="T60" fmla="*/ 24 w 40"/>
                <a:gd name="T61" fmla="*/ 9 h 23"/>
                <a:gd name="T62" fmla="*/ 22 w 40"/>
                <a:gd name="T63" fmla="*/ 7 h 23"/>
                <a:gd name="T64" fmla="*/ 22 w 40"/>
                <a:gd name="T65" fmla="*/ 3 h 23"/>
                <a:gd name="T66" fmla="*/ 17 w 40"/>
                <a:gd name="T67" fmla="*/ 3 h 23"/>
                <a:gd name="T68" fmla="*/ 17 w 40"/>
                <a:gd name="T69" fmla="*/ 7 h 23"/>
                <a:gd name="T70" fmla="*/ 15 w 40"/>
                <a:gd name="T71" fmla="*/ 9 h 23"/>
                <a:gd name="T72" fmla="*/ 10 w 40"/>
                <a:gd name="T73" fmla="*/ 9 h 23"/>
                <a:gd name="T74" fmla="*/ 8 w 40"/>
                <a:gd name="T75" fmla="*/ 7 h 23"/>
                <a:gd name="T76" fmla="*/ 8 w 40"/>
                <a:gd name="T77" fmla="*/ 3 h 23"/>
                <a:gd name="T78" fmla="*/ 3 w 40"/>
                <a:gd name="T7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23">
                  <a:moveTo>
                    <a:pt x="34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3" y="23"/>
                    <a:pt x="0" y="20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5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31" y="0"/>
                    <a:pt x="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3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0"/>
                    <a:pt x="37" y="23"/>
                    <a:pt x="34" y="23"/>
                  </a:cubicBezTo>
                  <a:close/>
                  <a:moveTo>
                    <a:pt x="3" y="3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9"/>
                    <a:pt x="4" y="20"/>
                    <a:pt x="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0"/>
                    <a:pt x="37" y="19"/>
                    <a:pt x="37" y="17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1" y="9"/>
                    <a:pt x="30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2" y="8"/>
                    <a:pt x="22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6" y="9"/>
                    <a:pt x="1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8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125"/>
            <p:cNvSpPr>
              <a:spLocks noEditPoints="1"/>
            </p:cNvSpPr>
            <p:nvPr/>
          </p:nvSpPr>
          <p:spPr bwMode="auto">
            <a:xfrm>
              <a:off x="8378825" y="1566863"/>
              <a:ext cx="136525" cy="87313"/>
            </a:xfrm>
            <a:custGeom>
              <a:avLst/>
              <a:gdLst>
                <a:gd name="T0" fmla="*/ 12 w 14"/>
                <a:gd name="T1" fmla="*/ 9 h 9"/>
                <a:gd name="T2" fmla="*/ 1 w 14"/>
                <a:gd name="T3" fmla="*/ 9 h 9"/>
                <a:gd name="T4" fmla="*/ 0 w 14"/>
                <a:gd name="T5" fmla="*/ 7 h 9"/>
                <a:gd name="T6" fmla="*/ 0 w 14"/>
                <a:gd name="T7" fmla="*/ 1 h 9"/>
                <a:gd name="T8" fmla="*/ 1 w 14"/>
                <a:gd name="T9" fmla="*/ 0 h 9"/>
                <a:gd name="T10" fmla="*/ 12 w 14"/>
                <a:gd name="T11" fmla="*/ 0 h 9"/>
                <a:gd name="T12" fmla="*/ 14 w 14"/>
                <a:gd name="T13" fmla="*/ 1 h 9"/>
                <a:gd name="T14" fmla="*/ 14 w 14"/>
                <a:gd name="T15" fmla="*/ 7 h 9"/>
                <a:gd name="T16" fmla="*/ 12 w 14"/>
                <a:gd name="T17" fmla="*/ 9 h 9"/>
                <a:gd name="T18" fmla="*/ 3 w 14"/>
                <a:gd name="T19" fmla="*/ 6 h 9"/>
                <a:gd name="T20" fmla="*/ 11 w 14"/>
                <a:gd name="T21" fmla="*/ 6 h 9"/>
                <a:gd name="T22" fmla="*/ 11 w 14"/>
                <a:gd name="T23" fmla="*/ 2 h 9"/>
                <a:gd name="T24" fmla="*/ 3 w 14"/>
                <a:gd name="T25" fmla="*/ 2 h 9"/>
                <a:gd name="T26" fmla="*/ 3 w 14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1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3" y="9"/>
                    <a:pt x="12" y="9"/>
                  </a:cubicBezTo>
                  <a:close/>
                  <a:moveTo>
                    <a:pt x="3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126"/>
            <p:cNvSpPr>
              <a:spLocks noEditPoints="1"/>
            </p:cNvSpPr>
            <p:nvPr/>
          </p:nvSpPr>
          <p:spPr bwMode="auto">
            <a:xfrm>
              <a:off x="8339138" y="1830388"/>
              <a:ext cx="136525" cy="88900"/>
            </a:xfrm>
            <a:custGeom>
              <a:avLst/>
              <a:gdLst>
                <a:gd name="T0" fmla="*/ 12 w 14"/>
                <a:gd name="T1" fmla="*/ 9 h 9"/>
                <a:gd name="T2" fmla="*/ 1 w 14"/>
                <a:gd name="T3" fmla="*/ 9 h 9"/>
                <a:gd name="T4" fmla="*/ 0 w 14"/>
                <a:gd name="T5" fmla="*/ 8 h 9"/>
                <a:gd name="T6" fmla="*/ 0 w 14"/>
                <a:gd name="T7" fmla="*/ 2 h 9"/>
                <a:gd name="T8" fmla="*/ 1 w 14"/>
                <a:gd name="T9" fmla="*/ 0 h 9"/>
                <a:gd name="T10" fmla="*/ 12 w 14"/>
                <a:gd name="T11" fmla="*/ 0 h 9"/>
                <a:gd name="T12" fmla="*/ 14 w 14"/>
                <a:gd name="T13" fmla="*/ 2 h 9"/>
                <a:gd name="T14" fmla="*/ 14 w 14"/>
                <a:gd name="T15" fmla="*/ 8 h 9"/>
                <a:gd name="T16" fmla="*/ 12 w 14"/>
                <a:gd name="T17" fmla="*/ 9 h 9"/>
                <a:gd name="T18" fmla="*/ 3 w 14"/>
                <a:gd name="T19" fmla="*/ 7 h 9"/>
                <a:gd name="T20" fmla="*/ 11 w 14"/>
                <a:gd name="T21" fmla="*/ 7 h 9"/>
                <a:gd name="T22" fmla="*/ 11 w 14"/>
                <a:gd name="T23" fmla="*/ 3 h 9"/>
                <a:gd name="T24" fmla="*/ 3 w 14"/>
                <a:gd name="T25" fmla="*/ 3 h 9"/>
                <a:gd name="T26" fmla="*/ 3 w 14"/>
                <a:gd name="T2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1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3" y="9"/>
                    <a:pt x="12" y="9"/>
                  </a:cubicBezTo>
                  <a:close/>
                  <a:moveTo>
                    <a:pt x="3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127"/>
            <p:cNvSpPr>
              <a:spLocks noEditPoints="1"/>
            </p:cNvSpPr>
            <p:nvPr/>
          </p:nvSpPr>
          <p:spPr bwMode="auto">
            <a:xfrm>
              <a:off x="8397875" y="2105026"/>
              <a:ext cx="136525" cy="88900"/>
            </a:xfrm>
            <a:custGeom>
              <a:avLst/>
              <a:gdLst>
                <a:gd name="T0" fmla="*/ 12 w 14"/>
                <a:gd name="T1" fmla="*/ 9 h 9"/>
                <a:gd name="T2" fmla="*/ 1 w 14"/>
                <a:gd name="T3" fmla="*/ 9 h 9"/>
                <a:gd name="T4" fmla="*/ 0 w 14"/>
                <a:gd name="T5" fmla="*/ 7 h 9"/>
                <a:gd name="T6" fmla="*/ 0 w 14"/>
                <a:gd name="T7" fmla="*/ 1 h 9"/>
                <a:gd name="T8" fmla="*/ 1 w 14"/>
                <a:gd name="T9" fmla="*/ 0 h 9"/>
                <a:gd name="T10" fmla="*/ 12 w 14"/>
                <a:gd name="T11" fmla="*/ 0 h 9"/>
                <a:gd name="T12" fmla="*/ 14 w 14"/>
                <a:gd name="T13" fmla="*/ 1 h 9"/>
                <a:gd name="T14" fmla="*/ 14 w 14"/>
                <a:gd name="T15" fmla="*/ 7 h 9"/>
                <a:gd name="T16" fmla="*/ 12 w 14"/>
                <a:gd name="T17" fmla="*/ 9 h 9"/>
                <a:gd name="T18" fmla="*/ 3 w 14"/>
                <a:gd name="T19" fmla="*/ 6 h 9"/>
                <a:gd name="T20" fmla="*/ 11 w 14"/>
                <a:gd name="T21" fmla="*/ 6 h 9"/>
                <a:gd name="T22" fmla="*/ 11 w 14"/>
                <a:gd name="T23" fmla="*/ 2 h 9"/>
                <a:gd name="T24" fmla="*/ 3 w 14"/>
                <a:gd name="T25" fmla="*/ 2 h 9"/>
                <a:gd name="T26" fmla="*/ 3 w 14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1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3" y="9"/>
                    <a:pt x="12" y="9"/>
                  </a:cubicBezTo>
                  <a:close/>
                  <a:moveTo>
                    <a:pt x="3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128"/>
            <p:cNvSpPr>
              <a:spLocks noEditPoints="1"/>
            </p:cNvSpPr>
            <p:nvPr/>
          </p:nvSpPr>
          <p:spPr bwMode="auto">
            <a:xfrm>
              <a:off x="8289925" y="1458913"/>
              <a:ext cx="312738" cy="960438"/>
            </a:xfrm>
            <a:custGeom>
              <a:avLst/>
              <a:gdLst>
                <a:gd name="T0" fmla="*/ 27 w 32"/>
                <a:gd name="T1" fmla="*/ 98 h 98"/>
                <a:gd name="T2" fmla="*/ 5 w 32"/>
                <a:gd name="T3" fmla="*/ 98 h 98"/>
                <a:gd name="T4" fmla="*/ 0 w 32"/>
                <a:gd name="T5" fmla="*/ 93 h 98"/>
                <a:gd name="T6" fmla="*/ 0 w 32"/>
                <a:gd name="T7" fmla="*/ 2 h 98"/>
                <a:gd name="T8" fmla="*/ 1 w 32"/>
                <a:gd name="T9" fmla="*/ 0 h 98"/>
                <a:gd name="T10" fmla="*/ 30 w 32"/>
                <a:gd name="T11" fmla="*/ 0 h 98"/>
                <a:gd name="T12" fmla="*/ 32 w 32"/>
                <a:gd name="T13" fmla="*/ 2 h 98"/>
                <a:gd name="T14" fmla="*/ 32 w 32"/>
                <a:gd name="T15" fmla="*/ 93 h 98"/>
                <a:gd name="T16" fmla="*/ 27 w 32"/>
                <a:gd name="T17" fmla="*/ 98 h 98"/>
                <a:gd name="T18" fmla="*/ 3 w 32"/>
                <a:gd name="T19" fmla="*/ 3 h 98"/>
                <a:gd name="T20" fmla="*/ 3 w 32"/>
                <a:gd name="T21" fmla="*/ 93 h 98"/>
                <a:gd name="T22" fmla="*/ 5 w 32"/>
                <a:gd name="T23" fmla="*/ 95 h 98"/>
                <a:gd name="T24" fmla="*/ 27 w 32"/>
                <a:gd name="T25" fmla="*/ 95 h 98"/>
                <a:gd name="T26" fmla="*/ 29 w 32"/>
                <a:gd name="T27" fmla="*/ 93 h 98"/>
                <a:gd name="T28" fmla="*/ 29 w 32"/>
                <a:gd name="T29" fmla="*/ 3 h 98"/>
                <a:gd name="T30" fmla="*/ 3 w 32"/>
                <a:gd name="T31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98">
                  <a:moveTo>
                    <a:pt x="27" y="98"/>
                  </a:moveTo>
                  <a:cubicBezTo>
                    <a:pt x="5" y="98"/>
                    <a:pt x="5" y="98"/>
                    <a:pt x="5" y="98"/>
                  </a:cubicBezTo>
                  <a:cubicBezTo>
                    <a:pt x="2" y="98"/>
                    <a:pt x="0" y="96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6"/>
                    <a:pt x="30" y="98"/>
                    <a:pt x="27" y="98"/>
                  </a:cubicBezTo>
                  <a:close/>
                  <a:moveTo>
                    <a:pt x="3" y="3"/>
                  </a:moveTo>
                  <a:cubicBezTo>
                    <a:pt x="3" y="93"/>
                    <a:pt x="3" y="93"/>
                    <a:pt x="3" y="93"/>
                  </a:cubicBezTo>
                  <a:cubicBezTo>
                    <a:pt x="3" y="94"/>
                    <a:pt x="4" y="95"/>
                    <a:pt x="5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95"/>
                    <a:pt x="29" y="94"/>
                    <a:pt x="29" y="93"/>
                  </a:cubicBezTo>
                  <a:cubicBezTo>
                    <a:pt x="29" y="3"/>
                    <a:pt x="29" y="3"/>
                    <a:pt x="29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129"/>
            <p:cNvSpPr/>
            <p:nvPr/>
          </p:nvSpPr>
          <p:spPr bwMode="auto">
            <a:xfrm>
              <a:off x="8936038" y="1114426"/>
              <a:ext cx="225425" cy="147638"/>
            </a:xfrm>
            <a:custGeom>
              <a:avLst/>
              <a:gdLst>
                <a:gd name="T0" fmla="*/ 142 w 142"/>
                <a:gd name="T1" fmla="*/ 93 h 93"/>
                <a:gd name="T2" fmla="*/ 0 w 142"/>
                <a:gd name="T3" fmla="*/ 93 h 93"/>
                <a:gd name="T4" fmla="*/ 0 w 142"/>
                <a:gd name="T5" fmla="*/ 0 h 93"/>
                <a:gd name="T6" fmla="*/ 142 w 142"/>
                <a:gd name="T7" fmla="*/ 0 h 93"/>
                <a:gd name="T8" fmla="*/ 117 w 142"/>
                <a:gd name="T9" fmla="*/ 50 h 93"/>
                <a:gd name="T10" fmla="*/ 142 w 14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93">
                  <a:moveTo>
                    <a:pt x="142" y="93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17" y="50"/>
                  </a:lnTo>
                  <a:lnTo>
                    <a:pt x="142" y="93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130"/>
            <p:cNvSpPr/>
            <p:nvPr/>
          </p:nvSpPr>
          <p:spPr bwMode="auto">
            <a:xfrm>
              <a:off x="9063038" y="1114426"/>
              <a:ext cx="98425" cy="147638"/>
            </a:xfrm>
            <a:custGeom>
              <a:avLst/>
              <a:gdLst>
                <a:gd name="T0" fmla="*/ 10 w 10"/>
                <a:gd name="T1" fmla="*/ 0 h 15"/>
                <a:gd name="T2" fmla="*/ 3 w 10"/>
                <a:gd name="T3" fmla="*/ 0 h 15"/>
                <a:gd name="T4" fmla="*/ 1 w 10"/>
                <a:gd name="T5" fmla="*/ 5 h 15"/>
                <a:gd name="T6" fmla="*/ 1 w 10"/>
                <a:gd name="T7" fmla="*/ 10 h 15"/>
                <a:gd name="T8" fmla="*/ 3 w 10"/>
                <a:gd name="T9" fmla="*/ 15 h 15"/>
                <a:gd name="T10" fmla="*/ 10 w 10"/>
                <a:gd name="T11" fmla="*/ 15 h 15"/>
                <a:gd name="T12" fmla="*/ 6 w 10"/>
                <a:gd name="T13" fmla="*/ 8 h 15"/>
                <a:gd name="T14" fmla="*/ 10 w 10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131"/>
            <p:cNvSpPr/>
            <p:nvPr/>
          </p:nvSpPr>
          <p:spPr bwMode="auto">
            <a:xfrm>
              <a:off x="8916988" y="1076326"/>
              <a:ext cx="28575" cy="411163"/>
            </a:xfrm>
            <a:custGeom>
              <a:avLst/>
              <a:gdLst>
                <a:gd name="T0" fmla="*/ 2 w 3"/>
                <a:gd name="T1" fmla="*/ 42 h 42"/>
                <a:gd name="T2" fmla="*/ 0 w 3"/>
                <a:gd name="T3" fmla="*/ 41 h 42"/>
                <a:gd name="T4" fmla="*/ 0 w 3"/>
                <a:gd name="T5" fmla="*/ 1 h 42"/>
                <a:gd name="T6" fmla="*/ 2 w 3"/>
                <a:gd name="T7" fmla="*/ 0 h 42"/>
                <a:gd name="T8" fmla="*/ 3 w 3"/>
                <a:gd name="T9" fmla="*/ 1 h 42"/>
                <a:gd name="T10" fmla="*/ 3 w 3"/>
                <a:gd name="T11" fmla="*/ 41 h 42"/>
                <a:gd name="T12" fmla="*/ 2 w 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cubicBezTo>
                    <a:pt x="1" y="42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2"/>
                    <a:pt x="2" y="4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132"/>
            <p:cNvSpPr>
              <a:spLocks noEditPoints="1"/>
            </p:cNvSpPr>
            <p:nvPr/>
          </p:nvSpPr>
          <p:spPr bwMode="auto">
            <a:xfrm>
              <a:off x="8916988" y="1104901"/>
              <a:ext cx="254000" cy="176213"/>
            </a:xfrm>
            <a:custGeom>
              <a:avLst/>
              <a:gdLst>
                <a:gd name="T0" fmla="*/ 25 w 26"/>
                <a:gd name="T1" fmla="*/ 18 h 18"/>
                <a:gd name="T2" fmla="*/ 25 w 26"/>
                <a:gd name="T3" fmla="*/ 18 h 18"/>
                <a:gd name="T4" fmla="*/ 2 w 26"/>
                <a:gd name="T5" fmla="*/ 18 h 18"/>
                <a:gd name="T6" fmla="*/ 0 w 26"/>
                <a:gd name="T7" fmla="*/ 16 h 18"/>
                <a:gd name="T8" fmla="*/ 0 w 26"/>
                <a:gd name="T9" fmla="*/ 1 h 18"/>
                <a:gd name="T10" fmla="*/ 2 w 26"/>
                <a:gd name="T11" fmla="*/ 0 h 18"/>
                <a:gd name="T12" fmla="*/ 25 w 26"/>
                <a:gd name="T13" fmla="*/ 0 h 18"/>
                <a:gd name="T14" fmla="*/ 26 w 26"/>
                <a:gd name="T15" fmla="*/ 0 h 18"/>
                <a:gd name="T16" fmla="*/ 26 w 26"/>
                <a:gd name="T17" fmla="*/ 2 h 18"/>
                <a:gd name="T18" fmla="*/ 23 w 26"/>
                <a:gd name="T19" fmla="*/ 9 h 18"/>
                <a:gd name="T20" fmla="*/ 26 w 26"/>
                <a:gd name="T21" fmla="*/ 16 h 18"/>
                <a:gd name="T22" fmla="*/ 26 w 26"/>
                <a:gd name="T23" fmla="*/ 16 h 18"/>
                <a:gd name="T24" fmla="*/ 25 w 26"/>
                <a:gd name="T25" fmla="*/ 18 h 18"/>
                <a:gd name="T26" fmla="*/ 3 w 26"/>
                <a:gd name="T27" fmla="*/ 15 h 18"/>
                <a:gd name="T28" fmla="*/ 23 w 26"/>
                <a:gd name="T29" fmla="*/ 15 h 18"/>
                <a:gd name="T30" fmla="*/ 20 w 26"/>
                <a:gd name="T31" fmla="*/ 9 h 18"/>
                <a:gd name="T32" fmla="*/ 20 w 26"/>
                <a:gd name="T33" fmla="*/ 8 h 18"/>
                <a:gd name="T34" fmla="*/ 23 w 26"/>
                <a:gd name="T35" fmla="*/ 2 h 18"/>
                <a:gd name="T36" fmla="*/ 3 w 26"/>
                <a:gd name="T37" fmla="*/ 2 h 18"/>
                <a:gd name="T38" fmla="*/ 3 w 26"/>
                <a:gd name="T3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8"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6" y="18"/>
                    <a:pt x="25" y="18"/>
                  </a:cubicBezTo>
                  <a:close/>
                  <a:moveTo>
                    <a:pt x="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133"/>
            <p:cNvSpPr/>
            <p:nvPr/>
          </p:nvSpPr>
          <p:spPr bwMode="auto">
            <a:xfrm>
              <a:off x="8632825" y="1477963"/>
              <a:ext cx="606425" cy="303213"/>
            </a:xfrm>
            <a:custGeom>
              <a:avLst/>
              <a:gdLst>
                <a:gd name="T0" fmla="*/ 0 w 62"/>
                <a:gd name="T1" fmla="*/ 31 h 31"/>
                <a:gd name="T2" fmla="*/ 31 w 62"/>
                <a:gd name="T3" fmla="*/ 0 h 31"/>
                <a:gd name="T4" fmla="*/ 62 w 62"/>
                <a:gd name="T5" fmla="*/ 31 h 31"/>
                <a:gd name="T6" fmla="*/ 0 w 62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31">
                  <a:moveTo>
                    <a:pt x="0" y="31"/>
                  </a:move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134"/>
            <p:cNvSpPr/>
            <p:nvPr/>
          </p:nvSpPr>
          <p:spPr bwMode="auto">
            <a:xfrm>
              <a:off x="8886825" y="1477963"/>
              <a:ext cx="352425" cy="303213"/>
            </a:xfrm>
            <a:custGeom>
              <a:avLst/>
              <a:gdLst>
                <a:gd name="T0" fmla="*/ 5 w 36"/>
                <a:gd name="T1" fmla="*/ 0 h 31"/>
                <a:gd name="T2" fmla="*/ 0 w 36"/>
                <a:gd name="T3" fmla="*/ 0 h 31"/>
                <a:gd name="T4" fmla="*/ 27 w 36"/>
                <a:gd name="T5" fmla="*/ 31 h 31"/>
                <a:gd name="T6" fmla="*/ 36 w 36"/>
                <a:gd name="T7" fmla="*/ 31 h 31"/>
                <a:gd name="T8" fmla="*/ 5 w 3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5" y="2"/>
                    <a:pt x="27" y="15"/>
                    <a:pt x="2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14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135"/>
            <p:cNvSpPr>
              <a:spLocks noEditPoints="1"/>
            </p:cNvSpPr>
            <p:nvPr/>
          </p:nvSpPr>
          <p:spPr bwMode="auto">
            <a:xfrm>
              <a:off x="8613775" y="1458913"/>
              <a:ext cx="636588" cy="333375"/>
            </a:xfrm>
            <a:custGeom>
              <a:avLst/>
              <a:gdLst>
                <a:gd name="T0" fmla="*/ 64 w 65"/>
                <a:gd name="T1" fmla="*/ 34 h 34"/>
                <a:gd name="T2" fmla="*/ 64 w 65"/>
                <a:gd name="T3" fmla="*/ 34 h 34"/>
                <a:gd name="T4" fmla="*/ 2 w 65"/>
                <a:gd name="T5" fmla="*/ 34 h 34"/>
                <a:gd name="T6" fmla="*/ 0 w 65"/>
                <a:gd name="T7" fmla="*/ 33 h 34"/>
                <a:gd name="T8" fmla="*/ 33 w 65"/>
                <a:gd name="T9" fmla="*/ 0 h 34"/>
                <a:gd name="T10" fmla="*/ 65 w 65"/>
                <a:gd name="T11" fmla="*/ 33 h 34"/>
                <a:gd name="T12" fmla="*/ 65 w 65"/>
                <a:gd name="T13" fmla="*/ 33 h 34"/>
                <a:gd name="T14" fmla="*/ 64 w 65"/>
                <a:gd name="T15" fmla="*/ 34 h 34"/>
                <a:gd name="T16" fmla="*/ 3 w 65"/>
                <a:gd name="T17" fmla="*/ 32 h 34"/>
                <a:gd name="T18" fmla="*/ 63 w 65"/>
                <a:gd name="T19" fmla="*/ 32 h 34"/>
                <a:gd name="T20" fmla="*/ 33 w 65"/>
                <a:gd name="T21" fmla="*/ 3 h 34"/>
                <a:gd name="T22" fmla="*/ 3 w 65"/>
                <a:gd name="T2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34">
                  <a:moveTo>
                    <a:pt x="64" y="34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4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5" y="15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4"/>
                    <a:pt x="65" y="34"/>
                    <a:pt x="64" y="34"/>
                  </a:cubicBezTo>
                  <a:close/>
                  <a:moveTo>
                    <a:pt x="3" y="32"/>
                  </a:moveTo>
                  <a:cubicBezTo>
                    <a:pt x="63" y="32"/>
                    <a:pt x="63" y="32"/>
                    <a:pt x="63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17" y="3"/>
                    <a:pt x="4" y="16"/>
                    <a:pt x="3" y="3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136"/>
            <p:cNvSpPr/>
            <p:nvPr/>
          </p:nvSpPr>
          <p:spPr bwMode="auto">
            <a:xfrm>
              <a:off x="8651875" y="1889126"/>
              <a:ext cx="558800" cy="511175"/>
            </a:xfrm>
            <a:custGeom>
              <a:avLst/>
              <a:gdLst>
                <a:gd name="T0" fmla="*/ 57 w 57"/>
                <a:gd name="T1" fmla="*/ 49 h 52"/>
                <a:gd name="T2" fmla="*/ 54 w 57"/>
                <a:gd name="T3" fmla="*/ 52 h 52"/>
                <a:gd name="T4" fmla="*/ 3 w 57"/>
                <a:gd name="T5" fmla="*/ 52 h 52"/>
                <a:gd name="T6" fmla="*/ 0 w 57"/>
                <a:gd name="T7" fmla="*/ 49 h 52"/>
                <a:gd name="T8" fmla="*/ 0 w 57"/>
                <a:gd name="T9" fmla="*/ 0 h 52"/>
                <a:gd name="T10" fmla="*/ 57 w 57"/>
                <a:gd name="T11" fmla="*/ 0 h 52"/>
                <a:gd name="T12" fmla="*/ 57 w 57"/>
                <a:gd name="T13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2">
                  <a:moveTo>
                    <a:pt x="57" y="49"/>
                  </a:moveTo>
                  <a:cubicBezTo>
                    <a:pt x="57" y="51"/>
                    <a:pt x="56" y="52"/>
                    <a:pt x="5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137"/>
            <p:cNvSpPr/>
            <p:nvPr/>
          </p:nvSpPr>
          <p:spPr bwMode="auto">
            <a:xfrm>
              <a:off x="9093200" y="1889126"/>
              <a:ext cx="117475" cy="511175"/>
            </a:xfrm>
            <a:custGeom>
              <a:avLst/>
              <a:gdLst>
                <a:gd name="T0" fmla="*/ 4 w 12"/>
                <a:gd name="T1" fmla="*/ 0 h 52"/>
                <a:gd name="T2" fmla="*/ 4 w 12"/>
                <a:gd name="T3" fmla="*/ 49 h 52"/>
                <a:gd name="T4" fmla="*/ 0 w 12"/>
                <a:gd name="T5" fmla="*/ 52 h 52"/>
                <a:gd name="T6" fmla="*/ 9 w 12"/>
                <a:gd name="T7" fmla="*/ 52 h 52"/>
                <a:gd name="T8" fmla="*/ 12 w 12"/>
                <a:gd name="T9" fmla="*/ 49 h 52"/>
                <a:gd name="T10" fmla="*/ 12 w 12"/>
                <a:gd name="T11" fmla="*/ 0 h 52"/>
                <a:gd name="T12" fmla="*/ 4 w 1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4" y="0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" y="51"/>
                    <a:pt x="2" y="52"/>
                    <a:pt x="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2"/>
                    <a:pt x="12" y="51"/>
                    <a:pt x="12" y="49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38"/>
            <p:cNvSpPr>
              <a:spLocks noEditPoints="1"/>
            </p:cNvSpPr>
            <p:nvPr/>
          </p:nvSpPr>
          <p:spPr bwMode="auto">
            <a:xfrm>
              <a:off x="8642350" y="1879601"/>
              <a:ext cx="587375" cy="539750"/>
            </a:xfrm>
            <a:custGeom>
              <a:avLst/>
              <a:gdLst>
                <a:gd name="T0" fmla="*/ 55 w 60"/>
                <a:gd name="T1" fmla="*/ 55 h 55"/>
                <a:gd name="T2" fmla="*/ 4 w 60"/>
                <a:gd name="T3" fmla="*/ 55 h 55"/>
                <a:gd name="T4" fmla="*/ 0 w 60"/>
                <a:gd name="T5" fmla="*/ 50 h 55"/>
                <a:gd name="T6" fmla="*/ 0 w 60"/>
                <a:gd name="T7" fmla="*/ 1 h 55"/>
                <a:gd name="T8" fmla="*/ 1 w 60"/>
                <a:gd name="T9" fmla="*/ 0 h 55"/>
                <a:gd name="T10" fmla="*/ 58 w 60"/>
                <a:gd name="T11" fmla="*/ 0 h 55"/>
                <a:gd name="T12" fmla="*/ 60 w 60"/>
                <a:gd name="T13" fmla="*/ 1 h 55"/>
                <a:gd name="T14" fmla="*/ 60 w 60"/>
                <a:gd name="T15" fmla="*/ 50 h 55"/>
                <a:gd name="T16" fmla="*/ 55 w 60"/>
                <a:gd name="T17" fmla="*/ 55 h 55"/>
                <a:gd name="T18" fmla="*/ 2 w 60"/>
                <a:gd name="T19" fmla="*/ 3 h 55"/>
                <a:gd name="T20" fmla="*/ 2 w 60"/>
                <a:gd name="T21" fmla="*/ 50 h 55"/>
                <a:gd name="T22" fmla="*/ 4 w 60"/>
                <a:gd name="T23" fmla="*/ 52 h 55"/>
                <a:gd name="T24" fmla="*/ 55 w 60"/>
                <a:gd name="T25" fmla="*/ 52 h 55"/>
                <a:gd name="T26" fmla="*/ 57 w 60"/>
                <a:gd name="T27" fmla="*/ 50 h 55"/>
                <a:gd name="T28" fmla="*/ 57 w 60"/>
                <a:gd name="T29" fmla="*/ 3 h 55"/>
                <a:gd name="T30" fmla="*/ 2 w 60"/>
                <a:gd name="T31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55">
                  <a:moveTo>
                    <a:pt x="55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1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58" y="55"/>
                    <a:pt x="55" y="55"/>
                  </a:cubicBezTo>
                  <a:close/>
                  <a:moveTo>
                    <a:pt x="2" y="3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1"/>
                    <a:pt x="3" y="52"/>
                    <a:pt x="4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6" y="52"/>
                    <a:pt x="57" y="51"/>
                    <a:pt x="57" y="50"/>
                  </a:cubicBezTo>
                  <a:cubicBezTo>
                    <a:pt x="57" y="3"/>
                    <a:pt x="57" y="3"/>
                    <a:pt x="57" y="3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39"/>
            <p:cNvSpPr/>
            <p:nvPr/>
          </p:nvSpPr>
          <p:spPr bwMode="auto">
            <a:xfrm>
              <a:off x="8583613" y="1693863"/>
              <a:ext cx="695325" cy="206375"/>
            </a:xfrm>
            <a:custGeom>
              <a:avLst/>
              <a:gdLst>
                <a:gd name="T0" fmla="*/ 64 w 71"/>
                <a:gd name="T1" fmla="*/ 0 h 21"/>
                <a:gd name="T2" fmla="*/ 63 w 71"/>
                <a:gd name="T3" fmla="*/ 1 h 21"/>
                <a:gd name="T4" fmla="*/ 63 w 71"/>
                <a:gd name="T5" fmla="*/ 5 h 21"/>
                <a:gd name="T6" fmla="*/ 62 w 71"/>
                <a:gd name="T7" fmla="*/ 7 h 21"/>
                <a:gd name="T8" fmla="*/ 57 w 71"/>
                <a:gd name="T9" fmla="*/ 7 h 21"/>
                <a:gd name="T10" fmla="*/ 56 w 71"/>
                <a:gd name="T11" fmla="*/ 5 h 21"/>
                <a:gd name="T12" fmla="*/ 56 w 71"/>
                <a:gd name="T13" fmla="*/ 1 h 21"/>
                <a:gd name="T14" fmla="*/ 55 w 71"/>
                <a:gd name="T15" fmla="*/ 0 h 21"/>
                <a:gd name="T16" fmla="*/ 49 w 71"/>
                <a:gd name="T17" fmla="*/ 0 h 21"/>
                <a:gd name="T18" fmla="*/ 48 w 71"/>
                <a:gd name="T19" fmla="*/ 1 h 21"/>
                <a:gd name="T20" fmla="*/ 48 w 71"/>
                <a:gd name="T21" fmla="*/ 5 h 21"/>
                <a:gd name="T22" fmla="*/ 47 w 71"/>
                <a:gd name="T23" fmla="*/ 7 h 21"/>
                <a:gd name="T24" fmla="*/ 41 w 71"/>
                <a:gd name="T25" fmla="*/ 7 h 21"/>
                <a:gd name="T26" fmla="*/ 40 w 71"/>
                <a:gd name="T27" fmla="*/ 5 h 21"/>
                <a:gd name="T28" fmla="*/ 40 w 71"/>
                <a:gd name="T29" fmla="*/ 1 h 21"/>
                <a:gd name="T30" fmla="*/ 39 w 71"/>
                <a:gd name="T31" fmla="*/ 0 h 21"/>
                <a:gd name="T32" fmla="*/ 33 w 71"/>
                <a:gd name="T33" fmla="*/ 0 h 21"/>
                <a:gd name="T34" fmla="*/ 32 w 71"/>
                <a:gd name="T35" fmla="*/ 1 h 21"/>
                <a:gd name="T36" fmla="*/ 32 w 71"/>
                <a:gd name="T37" fmla="*/ 5 h 21"/>
                <a:gd name="T38" fmla="*/ 31 w 71"/>
                <a:gd name="T39" fmla="*/ 7 h 21"/>
                <a:gd name="T40" fmla="*/ 25 w 71"/>
                <a:gd name="T41" fmla="*/ 7 h 21"/>
                <a:gd name="T42" fmla="*/ 24 w 71"/>
                <a:gd name="T43" fmla="*/ 5 h 21"/>
                <a:gd name="T44" fmla="*/ 24 w 71"/>
                <a:gd name="T45" fmla="*/ 1 h 21"/>
                <a:gd name="T46" fmla="*/ 23 w 71"/>
                <a:gd name="T47" fmla="*/ 0 h 21"/>
                <a:gd name="T48" fmla="*/ 17 w 71"/>
                <a:gd name="T49" fmla="*/ 0 h 21"/>
                <a:gd name="T50" fmla="*/ 16 w 71"/>
                <a:gd name="T51" fmla="*/ 1 h 21"/>
                <a:gd name="T52" fmla="*/ 16 w 71"/>
                <a:gd name="T53" fmla="*/ 5 h 21"/>
                <a:gd name="T54" fmla="*/ 15 w 71"/>
                <a:gd name="T55" fmla="*/ 7 h 21"/>
                <a:gd name="T56" fmla="*/ 10 w 71"/>
                <a:gd name="T57" fmla="*/ 7 h 21"/>
                <a:gd name="T58" fmla="*/ 9 w 71"/>
                <a:gd name="T59" fmla="*/ 5 h 21"/>
                <a:gd name="T60" fmla="*/ 9 w 71"/>
                <a:gd name="T61" fmla="*/ 1 h 21"/>
                <a:gd name="T62" fmla="*/ 7 w 71"/>
                <a:gd name="T63" fmla="*/ 0 h 21"/>
                <a:gd name="T64" fmla="*/ 1 w 71"/>
                <a:gd name="T65" fmla="*/ 0 h 21"/>
                <a:gd name="T66" fmla="*/ 0 w 71"/>
                <a:gd name="T67" fmla="*/ 1 h 21"/>
                <a:gd name="T68" fmla="*/ 0 w 71"/>
                <a:gd name="T69" fmla="*/ 11 h 21"/>
                <a:gd name="T70" fmla="*/ 0 w 71"/>
                <a:gd name="T71" fmla="*/ 18 h 21"/>
                <a:gd name="T72" fmla="*/ 3 w 71"/>
                <a:gd name="T73" fmla="*/ 21 h 21"/>
                <a:gd name="T74" fmla="*/ 68 w 71"/>
                <a:gd name="T75" fmla="*/ 21 h 21"/>
                <a:gd name="T76" fmla="*/ 71 w 71"/>
                <a:gd name="T77" fmla="*/ 18 h 21"/>
                <a:gd name="T78" fmla="*/ 71 w 71"/>
                <a:gd name="T79" fmla="*/ 11 h 21"/>
                <a:gd name="T80" fmla="*/ 71 w 71"/>
                <a:gd name="T81" fmla="*/ 1 h 21"/>
                <a:gd name="T82" fmla="*/ 70 w 71"/>
                <a:gd name="T83" fmla="*/ 0 h 21"/>
                <a:gd name="T84" fmla="*/ 64 w 71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21">
                  <a:moveTo>
                    <a:pt x="64" y="0"/>
                  </a:moveTo>
                  <a:cubicBezTo>
                    <a:pt x="64" y="0"/>
                    <a:pt x="63" y="0"/>
                    <a:pt x="63" y="1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6"/>
                    <a:pt x="63" y="7"/>
                    <a:pt x="62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6"/>
                    <a:pt x="56" y="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1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6"/>
                    <a:pt x="47" y="7"/>
                    <a:pt x="47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6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6"/>
                    <a:pt x="31" y="7"/>
                    <a:pt x="31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3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70" y="21"/>
                    <a:pt x="71" y="20"/>
                    <a:pt x="71" y="18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0"/>
                    <a:pt x="71" y="0"/>
                    <a:pt x="7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40"/>
            <p:cNvSpPr/>
            <p:nvPr/>
          </p:nvSpPr>
          <p:spPr bwMode="auto">
            <a:xfrm>
              <a:off x="8916988" y="1693863"/>
              <a:ext cx="68263" cy="68263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5 h 7"/>
                <a:gd name="T4" fmla="*/ 2 w 7"/>
                <a:gd name="T5" fmla="*/ 7 h 7"/>
                <a:gd name="T6" fmla="*/ 7 w 7"/>
                <a:gd name="T7" fmla="*/ 7 h 7"/>
                <a:gd name="T8" fmla="*/ 6 w 7"/>
                <a:gd name="T9" fmla="*/ 5 h 7"/>
                <a:gd name="T10" fmla="*/ 6 w 7"/>
                <a:gd name="T11" fmla="*/ 1 h 7"/>
                <a:gd name="T12" fmla="*/ 5 w 7"/>
                <a:gd name="T13" fmla="*/ 0 h 7"/>
                <a:gd name="T14" fmla="*/ 0 w 7"/>
                <a:gd name="T15" fmla="*/ 0 h 7"/>
                <a:gd name="T16" fmla="*/ 1 w 7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41"/>
            <p:cNvSpPr/>
            <p:nvPr/>
          </p:nvSpPr>
          <p:spPr bwMode="auto">
            <a:xfrm>
              <a:off x="9201150" y="1693863"/>
              <a:ext cx="77788" cy="206375"/>
            </a:xfrm>
            <a:custGeom>
              <a:avLst/>
              <a:gdLst>
                <a:gd name="T0" fmla="*/ 7 w 8"/>
                <a:gd name="T1" fmla="*/ 0 h 21"/>
                <a:gd name="T2" fmla="*/ 2 w 8"/>
                <a:gd name="T3" fmla="*/ 0 h 21"/>
                <a:gd name="T4" fmla="*/ 3 w 8"/>
                <a:gd name="T5" fmla="*/ 1 h 21"/>
                <a:gd name="T6" fmla="*/ 3 w 8"/>
                <a:gd name="T7" fmla="*/ 11 h 21"/>
                <a:gd name="T8" fmla="*/ 3 w 8"/>
                <a:gd name="T9" fmla="*/ 18 h 21"/>
                <a:gd name="T10" fmla="*/ 0 w 8"/>
                <a:gd name="T11" fmla="*/ 21 h 21"/>
                <a:gd name="T12" fmla="*/ 5 w 8"/>
                <a:gd name="T13" fmla="*/ 21 h 21"/>
                <a:gd name="T14" fmla="*/ 8 w 8"/>
                <a:gd name="T15" fmla="*/ 18 h 21"/>
                <a:gd name="T16" fmla="*/ 8 w 8"/>
                <a:gd name="T17" fmla="*/ 11 h 21"/>
                <a:gd name="T18" fmla="*/ 8 w 8"/>
                <a:gd name="T19" fmla="*/ 1 h 21"/>
                <a:gd name="T20" fmla="*/ 7 w 8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21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0"/>
                    <a:pt x="2" y="21"/>
                    <a:pt x="0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0"/>
                    <a:pt x="8" y="1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42"/>
            <p:cNvSpPr/>
            <p:nvPr/>
          </p:nvSpPr>
          <p:spPr bwMode="auto">
            <a:xfrm>
              <a:off x="9072563" y="1693863"/>
              <a:ext cx="69850" cy="68263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5 h 7"/>
                <a:gd name="T4" fmla="*/ 2 w 7"/>
                <a:gd name="T5" fmla="*/ 7 h 7"/>
                <a:gd name="T6" fmla="*/ 7 w 7"/>
                <a:gd name="T7" fmla="*/ 7 h 7"/>
                <a:gd name="T8" fmla="*/ 7 w 7"/>
                <a:gd name="T9" fmla="*/ 7 h 7"/>
                <a:gd name="T10" fmla="*/ 6 w 7"/>
                <a:gd name="T11" fmla="*/ 5 h 7"/>
                <a:gd name="T12" fmla="*/ 6 w 7"/>
                <a:gd name="T13" fmla="*/ 1 h 7"/>
                <a:gd name="T14" fmla="*/ 5 w 7"/>
                <a:gd name="T15" fmla="*/ 0 h 7"/>
                <a:gd name="T16" fmla="*/ 0 w 7"/>
                <a:gd name="T17" fmla="*/ 0 h 7"/>
                <a:gd name="T18" fmla="*/ 1 w 7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43"/>
            <p:cNvSpPr/>
            <p:nvPr/>
          </p:nvSpPr>
          <p:spPr bwMode="auto">
            <a:xfrm>
              <a:off x="8759825" y="1693863"/>
              <a:ext cx="68263" cy="68263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5 h 7"/>
                <a:gd name="T4" fmla="*/ 2 w 7"/>
                <a:gd name="T5" fmla="*/ 7 h 7"/>
                <a:gd name="T6" fmla="*/ 7 w 7"/>
                <a:gd name="T7" fmla="*/ 7 h 7"/>
                <a:gd name="T8" fmla="*/ 6 w 7"/>
                <a:gd name="T9" fmla="*/ 5 h 7"/>
                <a:gd name="T10" fmla="*/ 6 w 7"/>
                <a:gd name="T11" fmla="*/ 1 h 7"/>
                <a:gd name="T12" fmla="*/ 5 w 7"/>
                <a:gd name="T13" fmla="*/ 0 h 7"/>
                <a:gd name="T14" fmla="*/ 0 w 7"/>
                <a:gd name="T15" fmla="*/ 0 h 7"/>
                <a:gd name="T16" fmla="*/ 1 w 7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144"/>
            <p:cNvSpPr/>
            <p:nvPr/>
          </p:nvSpPr>
          <p:spPr bwMode="auto">
            <a:xfrm>
              <a:off x="8602663" y="1693863"/>
              <a:ext cx="79375" cy="68263"/>
            </a:xfrm>
            <a:custGeom>
              <a:avLst/>
              <a:gdLst>
                <a:gd name="T0" fmla="*/ 1 w 8"/>
                <a:gd name="T1" fmla="*/ 1 h 7"/>
                <a:gd name="T2" fmla="*/ 1 w 8"/>
                <a:gd name="T3" fmla="*/ 5 h 7"/>
                <a:gd name="T4" fmla="*/ 2 w 8"/>
                <a:gd name="T5" fmla="*/ 7 h 7"/>
                <a:gd name="T6" fmla="*/ 7 w 8"/>
                <a:gd name="T7" fmla="*/ 7 h 7"/>
                <a:gd name="T8" fmla="*/ 8 w 8"/>
                <a:gd name="T9" fmla="*/ 7 h 7"/>
                <a:gd name="T10" fmla="*/ 7 w 8"/>
                <a:gd name="T11" fmla="*/ 5 h 7"/>
                <a:gd name="T12" fmla="*/ 7 w 8"/>
                <a:gd name="T13" fmla="*/ 1 h 7"/>
                <a:gd name="T14" fmla="*/ 5 w 8"/>
                <a:gd name="T15" fmla="*/ 0 h 7"/>
                <a:gd name="T16" fmla="*/ 0 w 8"/>
                <a:gd name="T17" fmla="*/ 0 h 7"/>
                <a:gd name="T18" fmla="*/ 1 w 8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45"/>
            <p:cNvSpPr>
              <a:spLocks noEditPoints="1"/>
            </p:cNvSpPr>
            <p:nvPr/>
          </p:nvSpPr>
          <p:spPr bwMode="auto">
            <a:xfrm>
              <a:off x="8574088" y="1674813"/>
              <a:ext cx="723900" cy="234950"/>
            </a:xfrm>
            <a:custGeom>
              <a:avLst/>
              <a:gdLst>
                <a:gd name="T0" fmla="*/ 4 w 74"/>
                <a:gd name="T1" fmla="*/ 24 h 24"/>
                <a:gd name="T2" fmla="*/ 0 w 74"/>
                <a:gd name="T3" fmla="*/ 3 h 24"/>
                <a:gd name="T4" fmla="*/ 8 w 74"/>
                <a:gd name="T5" fmla="*/ 0 h 24"/>
                <a:gd name="T6" fmla="*/ 11 w 74"/>
                <a:gd name="T7" fmla="*/ 7 h 24"/>
                <a:gd name="T8" fmla="*/ 15 w 74"/>
                <a:gd name="T9" fmla="*/ 3 h 24"/>
                <a:gd name="T10" fmla="*/ 24 w 74"/>
                <a:gd name="T11" fmla="*/ 0 h 24"/>
                <a:gd name="T12" fmla="*/ 26 w 74"/>
                <a:gd name="T13" fmla="*/ 7 h 24"/>
                <a:gd name="T14" fmla="*/ 31 w 74"/>
                <a:gd name="T15" fmla="*/ 3 h 24"/>
                <a:gd name="T16" fmla="*/ 40 w 74"/>
                <a:gd name="T17" fmla="*/ 0 h 24"/>
                <a:gd name="T18" fmla="*/ 42 w 74"/>
                <a:gd name="T19" fmla="*/ 7 h 24"/>
                <a:gd name="T20" fmla="*/ 47 w 74"/>
                <a:gd name="T21" fmla="*/ 3 h 24"/>
                <a:gd name="T22" fmla="*/ 56 w 74"/>
                <a:gd name="T23" fmla="*/ 0 h 24"/>
                <a:gd name="T24" fmla="*/ 58 w 74"/>
                <a:gd name="T25" fmla="*/ 7 h 24"/>
                <a:gd name="T26" fmla="*/ 63 w 74"/>
                <a:gd name="T27" fmla="*/ 3 h 24"/>
                <a:gd name="T28" fmla="*/ 71 w 74"/>
                <a:gd name="T29" fmla="*/ 0 h 24"/>
                <a:gd name="T30" fmla="*/ 74 w 74"/>
                <a:gd name="T31" fmla="*/ 20 h 24"/>
                <a:gd name="T32" fmla="*/ 3 w 74"/>
                <a:gd name="T33" fmla="*/ 3 h 24"/>
                <a:gd name="T34" fmla="*/ 4 w 74"/>
                <a:gd name="T35" fmla="*/ 22 h 24"/>
                <a:gd name="T36" fmla="*/ 71 w 74"/>
                <a:gd name="T37" fmla="*/ 20 h 24"/>
                <a:gd name="T38" fmla="*/ 65 w 74"/>
                <a:gd name="T39" fmla="*/ 3 h 24"/>
                <a:gd name="T40" fmla="*/ 63 w 74"/>
                <a:gd name="T41" fmla="*/ 10 h 24"/>
                <a:gd name="T42" fmla="*/ 56 w 74"/>
                <a:gd name="T43" fmla="*/ 7 h 24"/>
                <a:gd name="T44" fmla="*/ 50 w 74"/>
                <a:gd name="T45" fmla="*/ 3 h 24"/>
                <a:gd name="T46" fmla="*/ 48 w 74"/>
                <a:gd name="T47" fmla="*/ 10 h 24"/>
                <a:gd name="T48" fmla="*/ 39 w 74"/>
                <a:gd name="T49" fmla="*/ 7 h 24"/>
                <a:gd name="T50" fmla="*/ 34 w 74"/>
                <a:gd name="T51" fmla="*/ 3 h 24"/>
                <a:gd name="T52" fmla="*/ 32 w 74"/>
                <a:gd name="T53" fmla="*/ 10 h 24"/>
                <a:gd name="T54" fmla="*/ 23 w 74"/>
                <a:gd name="T55" fmla="*/ 7 h 24"/>
                <a:gd name="T56" fmla="*/ 18 w 74"/>
                <a:gd name="T57" fmla="*/ 3 h 24"/>
                <a:gd name="T58" fmla="*/ 16 w 74"/>
                <a:gd name="T59" fmla="*/ 10 h 24"/>
                <a:gd name="T60" fmla="*/ 8 w 74"/>
                <a:gd name="T61" fmla="*/ 7 h 24"/>
                <a:gd name="T62" fmla="*/ 3 w 74"/>
                <a:gd name="T6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24">
                  <a:moveTo>
                    <a:pt x="69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2"/>
                    <a:pt x="11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6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2"/>
                    <a:pt x="26" y="3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2" y="0"/>
                    <a:pt x="3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2" y="2"/>
                    <a:pt x="42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9" y="0"/>
                    <a:pt x="5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2"/>
                    <a:pt x="58" y="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2"/>
                    <a:pt x="64" y="0"/>
                    <a:pt x="6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4" y="2"/>
                    <a:pt x="74" y="3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2"/>
                    <a:pt x="72" y="24"/>
                    <a:pt x="69" y="24"/>
                  </a:cubicBezTo>
                  <a:close/>
                  <a:moveTo>
                    <a:pt x="3" y="3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4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2"/>
                    <a:pt x="71" y="21"/>
                    <a:pt x="71" y="2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9"/>
                    <a:pt x="64" y="10"/>
                    <a:pt x="63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0"/>
                    <a:pt x="56" y="9"/>
                    <a:pt x="56" y="7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9"/>
                    <a:pt x="49" y="10"/>
                    <a:pt x="48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39" y="9"/>
                    <a:pt x="39" y="7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9"/>
                    <a:pt x="33" y="10"/>
                    <a:pt x="32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10"/>
                    <a:pt x="23" y="9"/>
                    <a:pt x="23" y="7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9"/>
                    <a:pt x="17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0"/>
                    <a:pt x="8" y="9"/>
                    <a:pt x="8" y="7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46"/>
            <p:cNvSpPr/>
            <p:nvPr/>
          </p:nvSpPr>
          <p:spPr bwMode="auto">
            <a:xfrm>
              <a:off x="8789988" y="2163763"/>
              <a:ext cx="282575" cy="236538"/>
            </a:xfrm>
            <a:custGeom>
              <a:avLst/>
              <a:gdLst>
                <a:gd name="T0" fmla="*/ 29 w 29"/>
                <a:gd name="T1" fmla="*/ 24 h 24"/>
                <a:gd name="T2" fmla="*/ 0 w 29"/>
                <a:gd name="T3" fmla="*/ 24 h 24"/>
                <a:gd name="T4" fmla="*/ 0 w 29"/>
                <a:gd name="T5" fmla="*/ 14 h 24"/>
                <a:gd name="T6" fmla="*/ 15 w 29"/>
                <a:gd name="T7" fmla="*/ 0 h 24"/>
                <a:gd name="T8" fmla="*/ 29 w 29"/>
                <a:gd name="T9" fmla="*/ 14 h 24"/>
                <a:gd name="T10" fmla="*/ 29 w 29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">
                  <a:moveTo>
                    <a:pt x="29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lnTo>
                    <a:pt x="29" y="24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47"/>
            <p:cNvSpPr/>
            <p:nvPr/>
          </p:nvSpPr>
          <p:spPr bwMode="auto">
            <a:xfrm>
              <a:off x="8896350" y="2163763"/>
              <a:ext cx="176213" cy="236538"/>
            </a:xfrm>
            <a:custGeom>
              <a:avLst/>
              <a:gdLst>
                <a:gd name="T0" fmla="*/ 4 w 18"/>
                <a:gd name="T1" fmla="*/ 0 h 24"/>
                <a:gd name="T2" fmla="*/ 0 w 18"/>
                <a:gd name="T3" fmla="*/ 0 h 24"/>
                <a:gd name="T4" fmla="*/ 11 w 18"/>
                <a:gd name="T5" fmla="*/ 14 h 24"/>
                <a:gd name="T6" fmla="*/ 11 w 18"/>
                <a:gd name="T7" fmla="*/ 24 h 24"/>
                <a:gd name="T8" fmla="*/ 18 w 18"/>
                <a:gd name="T9" fmla="*/ 24 h 24"/>
                <a:gd name="T10" fmla="*/ 18 w 18"/>
                <a:gd name="T11" fmla="*/ 14 h 24"/>
                <a:gd name="T12" fmla="*/ 4 w 1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7" y="1"/>
                    <a:pt x="11" y="7"/>
                    <a:pt x="11" y="1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6"/>
                    <a:pt x="12" y="0"/>
                    <a:pt x="4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48"/>
            <p:cNvSpPr>
              <a:spLocks noEditPoints="1"/>
            </p:cNvSpPr>
            <p:nvPr/>
          </p:nvSpPr>
          <p:spPr bwMode="auto">
            <a:xfrm>
              <a:off x="8778875" y="2144713"/>
              <a:ext cx="304800" cy="274638"/>
            </a:xfrm>
            <a:custGeom>
              <a:avLst/>
              <a:gdLst>
                <a:gd name="T0" fmla="*/ 30 w 31"/>
                <a:gd name="T1" fmla="*/ 28 h 28"/>
                <a:gd name="T2" fmla="*/ 1 w 31"/>
                <a:gd name="T3" fmla="*/ 28 h 28"/>
                <a:gd name="T4" fmla="*/ 0 w 31"/>
                <a:gd name="T5" fmla="*/ 26 h 28"/>
                <a:gd name="T6" fmla="*/ 0 w 31"/>
                <a:gd name="T7" fmla="*/ 16 h 28"/>
                <a:gd name="T8" fmla="*/ 16 w 31"/>
                <a:gd name="T9" fmla="*/ 0 h 28"/>
                <a:gd name="T10" fmla="*/ 31 w 31"/>
                <a:gd name="T11" fmla="*/ 16 h 28"/>
                <a:gd name="T12" fmla="*/ 31 w 31"/>
                <a:gd name="T13" fmla="*/ 26 h 28"/>
                <a:gd name="T14" fmla="*/ 30 w 31"/>
                <a:gd name="T15" fmla="*/ 28 h 28"/>
                <a:gd name="T16" fmla="*/ 3 w 31"/>
                <a:gd name="T17" fmla="*/ 25 h 28"/>
                <a:gd name="T18" fmla="*/ 29 w 31"/>
                <a:gd name="T19" fmla="*/ 25 h 28"/>
                <a:gd name="T20" fmla="*/ 29 w 31"/>
                <a:gd name="T21" fmla="*/ 16 h 28"/>
                <a:gd name="T22" fmla="*/ 16 w 31"/>
                <a:gd name="T23" fmla="*/ 3 h 28"/>
                <a:gd name="T24" fmla="*/ 3 w 31"/>
                <a:gd name="T25" fmla="*/ 16 h 28"/>
                <a:gd name="T26" fmla="*/ 3 w 31"/>
                <a:gd name="T2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8">
                  <a:moveTo>
                    <a:pt x="30" y="28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7"/>
                    <a:pt x="31" y="28"/>
                    <a:pt x="30" y="28"/>
                  </a:cubicBezTo>
                  <a:close/>
                  <a:moveTo>
                    <a:pt x="3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9"/>
                    <a:pt x="23" y="3"/>
                    <a:pt x="16" y="3"/>
                  </a:cubicBezTo>
                  <a:cubicBezTo>
                    <a:pt x="9" y="3"/>
                    <a:pt x="3" y="9"/>
                    <a:pt x="3" y="1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149"/>
            <p:cNvSpPr>
              <a:spLocks noChangeArrowheads="1"/>
            </p:cNvSpPr>
            <p:nvPr/>
          </p:nvSpPr>
          <p:spPr bwMode="auto">
            <a:xfrm>
              <a:off x="9043988" y="2055813"/>
              <a:ext cx="107950" cy="58738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150"/>
            <p:cNvSpPr>
              <a:spLocks noChangeArrowheads="1"/>
            </p:cNvSpPr>
            <p:nvPr/>
          </p:nvSpPr>
          <p:spPr bwMode="auto">
            <a:xfrm>
              <a:off x="8759825" y="1978026"/>
              <a:ext cx="107950" cy="68263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51"/>
            <p:cNvSpPr>
              <a:spLocks noEditPoints="1"/>
            </p:cNvSpPr>
            <p:nvPr/>
          </p:nvSpPr>
          <p:spPr bwMode="auto">
            <a:xfrm>
              <a:off x="9024938" y="2036763"/>
              <a:ext cx="136525" cy="88900"/>
            </a:xfrm>
            <a:custGeom>
              <a:avLst/>
              <a:gdLst>
                <a:gd name="T0" fmla="*/ 13 w 14"/>
                <a:gd name="T1" fmla="*/ 9 h 9"/>
                <a:gd name="T2" fmla="*/ 2 w 14"/>
                <a:gd name="T3" fmla="*/ 9 h 9"/>
                <a:gd name="T4" fmla="*/ 0 w 14"/>
                <a:gd name="T5" fmla="*/ 8 h 9"/>
                <a:gd name="T6" fmla="*/ 0 w 14"/>
                <a:gd name="T7" fmla="*/ 2 h 9"/>
                <a:gd name="T8" fmla="*/ 2 w 14"/>
                <a:gd name="T9" fmla="*/ 0 h 9"/>
                <a:gd name="T10" fmla="*/ 13 w 14"/>
                <a:gd name="T11" fmla="*/ 0 h 9"/>
                <a:gd name="T12" fmla="*/ 14 w 14"/>
                <a:gd name="T13" fmla="*/ 2 h 9"/>
                <a:gd name="T14" fmla="*/ 14 w 14"/>
                <a:gd name="T15" fmla="*/ 8 h 9"/>
                <a:gd name="T16" fmla="*/ 13 w 14"/>
                <a:gd name="T17" fmla="*/ 9 h 9"/>
                <a:gd name="T18" fmla="*/ 3 w 14"/>
                <a:gd name="T19" fmla="*/ 7 h 9"/>
                <a:gd name="T20" fmla="*/ 11 w 14"/>
                <a:gd name="T21" fmla="*/ 7 h 9"/>
                <a:gd name="T22" fmla="*/ 11 w 14"/>
                <a:gd name="T23" fmla="*/ 3 h 9"/>
                <a:gd name="T24" fmla="*/ 3 w 14"/>
                <a:gd name="T25" fmla="*/ 3 h 9"/>
                <a:gd name="T26" fmla="*/ 3 w 14"/>
                <a:gd name="T2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13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lose/>
                  <a:moveTo>
                    <a:pt x="3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52"/>
            <p:cNvSpPr>
              <a:spLocks noEditPoints="1"/>
            </p:cNvSpPr>
            <p:nvPr/>
          </p:nvSpPr>
          <p:spPr bwMode="auto">
            <a:xfrm>
              <a:off x="8750300" y="1968501"/>
              <a:ext cx="127000" cy="87313"/>
            </a:xfrm>
            <a:custGeom>
              <a:avLst/>
              <a:gdLst>
                <a:gd name="T0" fmla="*/ 12 w 13"/>
                <a:gd name="T1" fmla="*/ 9 h 9"/>
                <a:gd name="T2" fmla="*/ 1 w 13"/>
                <a:gd name="T3" fmla="*/ 9 h 9"/>
                <a:gd name="T4" fmla="*/ 0 w 13"/>
                <a:gd name="T5" fmla="*/ 8 h 9"/>
                <a:gd name="T6" fmla="*/ 0 w 13"/>
                <a:gd name="T7" fmla="*/ 1 h 9"/>
                <a:gd name="T8" fmla="*/ 1 w 13"/>
                <a:gd name="T9" fmla="*/ 0 h 9"/>
                <a:gd name="T10" fmla="*/ 12 w 13"/>
                <a:gd name="T11" fmla="*/ 0 h 9"/>
                <a:gd name="T12" fmla="*/ 13 w 13"/>
                <a:gd name="T13" fmla="*/ 1 h 9"/>
                <a:gd name="T14" fmla="*/ 13 w 13"/>
                <a:gd name="T15" fmla="*/ 8 h 9"/>
                <a:gd name="T16" fmla="*/ 12 w 13"/>
                <a:gd name="T17" fmla="*/ 9 h 9"/>
                <a:gd name="T18" fmla="*/ 2 w 13"/>
                <a:gd name="T19" fmla="*/ 6 h 9"/>
                <a:gd name="T20" fmla="*/ 11 w 13"/>
                <a:gd name="T21" fmla="*/ 6 h 9"/>
                <a:gd name="T22" fmla="*/ 11 w 13"/>
                <a:gd name="T23" fmla="*/ 3 h 9"/>
                <a:gd name="T24" fmla="*/ 2 w 13"/>
                <a:gd name="T25" fmla="*/ 3 h 9"/>
                <a:gd name="T26" fmla="*/ 2 w 13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2" y="9"/>
                  </a:cubicBezTo>
                  <a:close/>
                  <a:moveTo>
                    <a:pt x="2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53"/>
            <p:cNvSpPr/>
            <p:nvPr/>
          </p:nvSpPr>
          <p:spPr bwMode="auto">
            <a:xfrm>
              <a:off x="8916988" y="2144713"/>
              <a:ext cx="28575" cy="274638"/>
            </a:xfrm>
            <a:custGeom>
              <a:avLst/>
              <a:gdLst>
                <a:gd name="T0" fmla="*/ 2 w 3"/>
                <a:gd name="T1" fmla="*/ 28 h 28"/>
                <a:gd name="T2" fmla="*/ 0 w 3"/>
                <a:gd name="T3" fmla="*/ 26 h 28"/>
                <a:gd name="T4" fmla="*/ 0 w 3"/>
                <a:gd name="T5" fmla="*/ 2 h 28"/>
                <a:gd name="T6" fmla="*/ 2 w 3"/>
                <a:gd name="T7" fmla="*/ 0 h 28"/>
                <a:gd name="T8" fmla="*/ 3 w 3"/>
                <a:gd name="T9" fmla="*/ 2 h 28"/>
                <a:gd name="T10" fmla="*/ 3 w 3"/>
                <a:gd name="T11" fmla="*/ 26 h 28"/>
                <a:gd name="T12" fmla="*/ 2 w 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8"/>
                    <a:pt x="2" y="2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693035" y="2811463"/>
            <a:ext cx="1370013" cy="1314451"/>
            <a:chOff x="3140075" y="2811463"/>
            <a:chExt cx="1370013" cy="1314451"/>
          </a:xfrm>
        </p:grpSpPr>
        <p:sp>
          <p:nvSpPr>
            <p:cNvPr id="436" name="Freeform 154"/>
            <p:cNvSpPr/>
            <p:nvPr/>
          </p:nvSpPr>
          <p:spPr bwMode="auto">
            <a:xfrm>
              <a:off x="3394075" y="3625851"/>
              <a:ext cx="1106488" cy="490538"/>
            </a:xfrm>
            <a:custGeom>
              <a:avLst/>
              <a:gdLst>
                <a:gd name="T0" fmla="*/ 88 w 113"/>
                <a:gd name="T1" fmla="*/ 0 h 50"/>
                <a:gd name="T2" fmla="*/ 0 w 113"/>
                <a:gd name="T3" fmla="*/ 0 h 50"/>
                <a:gd name="T4" fmla="*/ 0 w 113"/>
                <a:gd name="T5" fmla="*/ 50 h 50"/>
                <a:gd name="T6" fmla="*/ 88 w 113"/>
                <a:gd name="T7" fmla="*/ 50 h 50"/>
                <a:gd name="T8" fmla="*/ 113 w 113"/>
                <a:gd name="T9" fmla="*/ 25 h 50"/>
                <a:gd name="T10" fmla="*/ 88 w 113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50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102" y="50"/>
                    <a:pt x="113" y="39"/>
                    <a:pt x="113" y="25"/>
                  </a:cubicBezTo>
                  <a:cubicBezTo>
                    <a:pt x="113" y="11"/>
                    <a:pt x="102" y="0"/>
                    <a:pt x="88" y="0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55"/>
            <p:cNvSpPr/>
            <p:nvPr/>
          </p:nvSpPr>
          <p:spPr bwMode="auto">
            <a:xfrm>
              <a:off x="4157663" y="3625851"/>
              <a:ext cx="342900" cy="490538"/>
            </a:xfrm>
            <a:custGeom>
              <a:avLst/>
              <a:gdLst>
                <a:gd name="T0" fmla="*/ 10 w 35"/>
                <a:gd name="T1" fmla="*/ 0 h 50"/>
                <a:gd name="T2" fmla="*/ 0 w 35"/>
                <a:gd name="T3" fmla="*/ 0 h 50"/>
                <a:gd name="T4" fmla="*/ 24 w 35"/>
                <a:gd name="T5" fmla="*/ 25 h 50"/>
                <a:gd name="T6" fmla="*/ 0 w 35"/>
                <a:gd name="T7" fmla="*/ 50 h 50"/>
                <a:gd name="T8" fmla="*/ 10 w 35"/>
                <a:gd name="T9" fmla="*/ 50 h 50"/>
                <a:gd name="T10" fmla="*/ 35 w 35"/>
                <a:gd name="T11" fmla="*/ 25 h 50"/>
                <a:gd name="T12" fmla="*/ 10 w 35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24" y="11"/>
                    <a:pt x="24" y="25"/>
                  </a:cubicBezTo>
                  <a:cubicBezTo>
                    <a:pt x="24" y="39"/>
                    <a:pt x="13" y="50"/>
                    <a:pt x="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4" y="50"/>
                    <a:pt x="35" y="39"/>
                    <a:pt x="35" y="25"/>
                  </a:cubicBezTo>
                  <a:cubicBezTo>
                    <a:pt x="35" y="11"/>
                    <a:pt x="24" y="0"/>
                    <a:pt x="10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56"/>
            <p:cNvSpPr>
              <a:spLocks noEditPoints="1"/>
            </p:cNvSpPr>
            <p:nvPr/>
          </p:nvSpPr>
          <p:spPr bwMode="auto">
            <a:xfrm>
              <a:off x="3384550" y="3616326"/>
              <a:ext cx="1125538" cy="509588"/>
            </a:xfrm>
            <a:custGeom>
              <a:avLst/>
              <a:gdLst>
                <a:gd name="T0" fmla="*/ 89 w 115"/>
                <a:gd name="T1" fmla="*/ 52 h 52"/>
                <a:gd name="T2" fmla="*/ 1 w 115"/>
                <a:gd name="T3" fmla="*/ 52 h 52"/>
                <a:gd name="T4" fmla="*/ 0 w 115"/>
                <a:gd name="T5" fmla="*/ 51 h 52"/>
                <a:gd name="T6" fmla="*/ 0 w 115"/>
                <a:gd name="T7" fmla="*/ 1 h 52"/>
                <a:gd name="T8" fmla="*/ 1 w 115"/>
                <a:gd name="T9" fmla="*/ 0 h 52"/>
                <a:gd name="T10" fmla="*/ 89 w 115"/>
                <a:gd name="T11" fmla="*/ 0 h 52"/>
                <a:gd name="T12" fmla="*/ 115 w 115"/>
                <a:gd name="T13" fmla="*/ 26 h 52"/>
                <a:gd name="T14" fmla="*/ 89 w 115"/>
                <a:gd name="T15" fmla="*/ 52 h 52"/>
                <a:gd name="T16" fmla="*/ 3 w 115"/>
                <a:gd name="T17" fmla="*/ 50 h 52"/>
                <a:gd name="T18" fmla="*/ 89 w 115"/>
                <a:gd name="T19" fmla="*/ 50 h 52"/>
                <a:gd name="T20" fmla="*/ 112 w 115"/>
                <a:gd name="T21" fmla="*/ 26 h 52"/>
                <a:gd name="T22" fmla="*/ 89 w 115"/>
                <a:gd name="T23" fmla="*/ 3 h 52"/>
                <a:gd name="T24" fmla="*/ 3 w 115"/>
                <a:gd name="T25" fmla="*/ 3 h 52"/>
                <a:gd name="T26" fmla="*/ 3 w 115"/>
                <a:gd name="T2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52">
                  <a:moveTo>
                    <a:pt x="89" y="52"/>
                  </a:move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0" y="52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3" y="0"/>
                    <a:pt x="115" y="12"/>
                    <a:pt x="115" y="26"/>
                  </a:cubicBezTo>
                  <a:cubicBezTo>
                    <a:pt x="115" y="41"/>
                    <a:pt x="103" y="52"/>
                    <a:pt x="89" y="52"/>
                  </a:cubicBezTo>
                  <a:close/>
                  <a:moveTo>
                    <a:pt x="3" y="50"/>
                  </a:moveTo>
                  <a:cubicBezTo>
                    <a:pt x="89" y="50"/>
                    <a:pt x="89" y="50"/>
                    <a:pt x="89" y="50"/>
                  </a:cubicBezTo>
                  <a:cubicBezTo>
                    <a:pt x="102" y="50"/>
                    <a:pt x="112" y="39"/>
                    <a:pt x="112" y="26"/>
                  </a:cubicBezTo>
                  <a:cubicBezTo>
                    <a:pt x="112" y="13"/>
                    <a:pt x="102" y="3"/>
                    <a:pt x="8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5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Oval 157"/>
            <p:cNvSpPr>
              <a:spLocks noChangeArrowheads="1"/>
            </p:cNvSpPr>
            <p:nvPr/>
          </p:nvSpPr>
          <p:spPr bwMode="auto">
            <a:xfrm>
              <a:off x="3159125" y="3625851"/>
              <a:ext cx="479425" cy="490538"/>
            </a:xfrm>
            <a:prstGeom prst="ellipse">
              <a:avLst/>
            </a:prstGeom>
            <a:solidFill>
              <a:srgbClr val="C39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58"/>
            <p:cNvSpPr>
              <a:spLocks noEditPoints="1"/>
            </p:cNvSpPr>
            <p:nvPr/>
          </p:nvSpPr>
          <p:spPr bwMode="auto">
            <a:xfrm>
              <a:off x="3140075" y="3616326"/>
              <a:ext cx="519113" cy="509588"/>
            </a:xfrm>
            <a:custGeom>
              <a:avLst/>
              <a:gdLst>
                <a:gd name="T0" fmla="*/ 26 w 53"/>
                <a:gd name="T1" fmla="*/ 52 h 52"/>
                <a:gd name="T2" fmla="*/ 0 w 53"/>
                <a:gd name="T3" fmla="*/ 26 h 52"/>
                <a:gd name="T4" fmla="*/ 26 w 53"/>
                <a:gd name="T5" fmla="*/ 0 h 52"/>
                <a:gd name="T6" fmla="*/ 53 w 53"/>
                <a:gd name="T7" fmla="*/ 26 h 52"/>
                <a:gd name="T8" fmla="*/ 26 w 53"/>
                <a:gd name="T9" fmla="*/ 52 h 52"/>
                <a:gd name="T10" fmla="*/ 26 w 53"/>
                <a:gd name="T11" fmla="*/ 3 h 52"/>
                <a:gd name="T12" fmla="*/ 3 w 53"/>
                <a:gd name="T13" fmla="*/ 26 h 52"/>
                <a:gd name="T14" fmla="*/ 26 w 53"/>
                <a:gd name="T15" fmla="*/ 50 h 52"/>
                <a:gd name="T16" fmla="*/ 50 w 53"/>
                <a:gd name="T17" fmla="*/ 26 h 52"/>
                <a:gd name="T18" fmla="*/ 26 w 53"/>
                <a:gd name="T1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2">
                  <a:moveTo>
                    <a:pt x="26" y="52"/>
                  </a:move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1" y="52"/>
                    <a:pt x="26" y="52"/>
                  </a:cubicBezTo>
                  <a:close/>
                  <a:moveTo>
                    <a:pt x="26" y="3"/>
                  </a:moveTo>
                  <a:cubicBezTo>
                    <a:pt x="13" y="3"/>
                    <a:pt x="3" y="13"/>
                    <a:pt x="3" y="26"/>
                  </a:cubicBezTo>
                  <a:cubicBezTo>
                    <a:pt x="3" y="39"/>
                    <a:pt x="13" y="50"/>
                    <a:pt x="26" y="50"/>
                  </a:cubicBezTo>
                  <a:cubicBezTo>
                    <a:pt x="39" y="50"/>
                    <a:pt x="50" y="39"/>
                    <a:pt x="50" y="26"/>
                  </a:cubicBezTo>
                  <a:cubicBezTo>
                    <a:pt x="50" y="13"/>
                    <a:pt x="39" y="3"/>
                    <a:pt x="2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Oval 159"/>
            <p:cNvSpPr>
              <a:spLocks noChangeArrowheads="1"/>
            </p:cNvSpPr>
            <p:nvPr/>
          </p:nvSpPr>
          <p:spPr bwMode="auto">
            <a:xfrm>
              <a:off x="3248025" y="3722688"/>
              <a:ext cx="293688" cy="295275"/>
            </a:xfrm>
            <a:prstGeom prst="ellipse">
              <a:avLst/>
            </a:pr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60"/>
            <p:cNvSpPr>
              <a:spLocks noEditPoints="1"/>
            </p:cNvSpPr>
            <p:nvPr/>
          </p:nvSpPr>
          <p:spPr bwMode="auto">
            <a:xfrm>
              <a:off x="3238500" y="3713163"/>
              <a:ext cx="322263" cy="314325"/>
            </a:xfrm>
            <a:custGeom>
              <a:avLst/>
              <a:gdLst>
                <a:gd name="T0" fmla="*/ 16 w 33"/>
                <a:gd name="T1" fmla="*/ 32 h 32"/>
                <a:gd name="T2" fmla="*/ 0 w 33"/>
                <a:gd name="T3" fmla="*/ 16 h 32"/>
                <a:gd name="T4" fmla="*/ 16 w 33"/>
                <a:gd name="T5" fmla="*/ 0 h 32"/>
                <a:gd name="T6" fmla="*/ 33 w 33"/>
                <a:gd name="T7" fmla="*/ 16 h 32"/>
                <a:gd name="T8" fmla="*/ 16 w 33"/>
                <a:gd name="T9" fmla="*/ 32 h 32"/>
                <a:gd name="T10" fmla="*/ 16 w 33"/>
                <a:gd name="T11" fmla="*/ 2 h 32"/>
                <a:gd name="T12" fmla="*/ 3 w 33"/>
                <a:gd name="T13" fmla="*/ 16 h 32"/>
                <a:gd name="T14" fmla="*/ 16 w 33"/>
                <a:gd name="T15" fmla="*/ 30 h 32"/>
                <a:gd name="T16" fmla="*/ 30 w 33"/>
                <a:gd name="T17" fmla="*/ 16 h 32"/>
                <a:gd name="T18" fmla="*/ 16 w 33"/>
                <a:gd name="T1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2"/>
                    <a:pt x="16" y="32"/>
                  </a:cubicBezTo>
                  <a:close/>
                  <a:moveTo>
                    <a:pt x="16" y="2"/>
                  </a:moveTo>
                  <a:cubicBezTo>
                    <a:pt x="9" y="2"/>
                    <a:pt x="3" y="9"/>
                    <a:pt x="3" y="16"/>
                  </a:cubicBezTo>
                  <a:cubicBezTo>
                    <a:pt x="3" y="24"/>
                    <a:pt x="9" y="30"/>
                    <a:pt x="16" y="30"/>
                  </a:cubicBezTo>
                  <a:cubicBezTo>
                    <a:pt x="24" y="30"/>
                    <a:pt x="30" y="24"/>
                    <a:pt x="30" y="16"/>
                  </a:cubicBezTo>
                  <a:cubicBezTo>
                    <a:pt x="30" y="9"/>
                    <a:pt x="24" y="2"/>
                    <a:pt x="16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Oval 161"/>
            <p:cNvSpPr>
              <a:spLocks noChangeArrowheads="1"/>
            </p:cNvSpPr>
            <p:nvPr/>
          </p:nvSpPr>
          <p:spPr bwMode="auto">
            <a:xfrm>
              <a:off x="3344863" y="3821113"/>
              <a:ext cx="98425" cy="98425"/>
            </a:xfrm>
            <a:prstGeom prst="ellipse">
              <a:avLst/>
            </a:prstGeom>
            <a:solidFill>
              <a:srgbClr val="C39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62"/>
            <p:cNvSpPr>
              <a:spLocks noEditPoints="1"/>
            </p:cNvSpPr>
            <p:nvPr/>
          </p:nvSpPr>
          <p:spPr bwMode="auto">
            <a:xfrm>
              <a:off x="3335338" y="3811588"/>
              <a:ext cx="127000" cy="127000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6 h 13"/>
                <a:gd name="T4" fmla="*/ 6 w 13"/>
                <a:gd name="T5" fmla="*/ 0 h 13"/>
                <a:gd name="T6" fmla="*/ 13 w 13"/>
                <a:gd name="T7" fmla="*/ 6 h 13"/>
                <a:gd name="T8" fmla="*/ 6 w 13"/>
                <a:gd name="T9" fmla="*/ 13 h 13"/>
                <a:gd name="T10" fmla="*/ 6 w 13"/>
                <a:gd name="T11" fmla="*/ 2 h 13"/>
                <a:gd name="T12" fmla="*/ 3 w 13"/>
                <a:gd name="T13" fmla="*/ 6 h 13"/>
                <a:gd name="T14" fmla="*/ 6 w 13"/>
                <a:gd name="T15" fmla="*/ 10 h 13"/>
                <a:gd name="T16" fmla="*/ 10 w 13"/>
                <a:gd name="T17" fmla="*/ 6 h 13"/>
                <a:gd name="T18" fmla="*/ 6 w 13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6" y="2"/>
                  </a:moveTo>
                  <a:cubicBezTo>
                    <a:pt x="4" y="2"/>
                    <a:pt x="3" y="4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10" y="8"/>
                    <a:pt x="10" y="6"/>
                  </a:cubicBezTo>
                  <a:cubicBezTo>
                    <a:pt x="10" y="4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63"/>
            <p:cNvSpPr/>
            <p:nvPr/>
          </p:nvSpPr>
          <p:spPr bwMode="auto">
            <a:xfrm>
              <a:off x="3795713" y="3783013"/>
              <a:ext cx="303213" cy="28575"/>
            </a:xfrm>
            <a:custGeom>
              <a:avLst/>
              <a:gdLst>
                <a:gd name="T0" fmla="*/ 29 w 31"/>
                <a:gd name="T1" fmla="*/ 3 h 3"/>
                <a:gd name="T2" fmla="*/ 2 w 31"/>
                <a:gd name="T3" fmla="*/ 3 h 3"/>
                <a:gd name="T4" fmla="*/ 0 w 31"/>
                <a:gd name="T5" fmla="*/ 2 h 3"/>
                <a:gd name="T6" fmla="*/ 2 w 31"/>
                <a:gd name="T7" fmla="*/ 0 h 3"/>
                <a:gd name="T8" fmla="*/ 29 w 31"/>
                <a:gd name="T9" fmla="*/ 0 h 3"/>
                <a:gd name="T10" fmla="*/ 31 w 31"/>
                <a:gd name="T11" fmla="*/ 2 h 3"/>
                <a:gd name="T12" fmla="*/ 29 w 3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">
                  <a:moveTo>
                    <a:pt x="2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3"/>
                    <a:pt x="30" y="3"/>
                    <a:pt x="2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Freeform 164"/>
            <p:cNvSpPr/>
            <p:nvPr/>
          </p:nvSpPr>
          <p:spPr bwMode="auto">
            <a:xfrm>
              <a:off x="3746500" y="4008438"/>
              <a:ext cx="303213" cy="19050"/>
            </a:xfrm>
            <a:custGeom>
              <a:avLst/>
              <a:gdLst>
                <a:gd name="T0" fmla="*/ 29 w 31"/>
                <a:gd name="T1" fmla="*/ 2 h 2"/>
                <a:gd name="T2" fmla="*/ 1 w 31"/>
                <a:gd name="T3" fmla="*/ 2 h 2"/>
                <a:gd name="T4" fmla="*/ 0 w 31"/>
                <a:gd name="T5" fmla="*/ 1 h 2"/>
                <a:gd name="T6" fmla="*/ 1 w 31"/>
                <a:gd name="T7" fmla="*/ 0 h 2"/>
                <a:gd name="T8" fmla="*/ 29 w 31"/>
                <a:gd name="T9" fmla="*/ 0 h 2"/>
                <a:gd name="T10" fmla="*/ 31 w 31"/>
                <a:gd name="T11" fmla="*/ 1 h 2"/>
                <a:gd name="T12" fmla="*/ 29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29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2"/>
                    <a:pt x="30" y="2"/>
                    <a:pt x="29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165"/>
            <p:cNvSpPr/>
            <p:nvPr/>
          </p:nvSpPr>
          <p:spPr bwMode="auto">
            <a:xfrm>
              <a:off x="4138613" y="3968751"/>
              <a:ext cx="176213" cy="28575"/>
            </a:xfrm>
            <a:custGeom>
              <a:avLst/>
              <a:gdLst>
                <a:gd name="T0" fmla="*/ 16 w 18"/>
                <a:gd name="T1" fmla="*/ 3 h 3"/>
                <a:gd name="T2" fmla="*/ 1 w 18"/>
                <a:gd name="T3" fmla="*/ 3 h 3"/>
                <a:gd name="T4" fmla="*/ 0 w 18"/>
                <a:gd name="T5" fmla="*/ 1 h 3"/>
                <a:gd name="T6" fmla="*/ 1 w 18"/>
                <a:gd name="T7" fmla="*/ 0 h 3"/>
                <a:gd name="T8" fmla="*/ 16 w 18"/>
                <a:gd name="T9" fmla="*/ 0 h 3"/>
                <a:gd name="T10" fmla="*/ 18 w 18"/>
                <a:gd name="T11" fmla="*/ 1 h 3"/>
                <a:gd name="T12" fmla="*/ 16 w 1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0"/>
                    <a:pt x="18" y="1"/>
                  </a:cubicBezTo>
                  <a:cubicBezTo>
                    <a:pt x="18" y="2"/>
                    <a:pt x="17" y="3"/>
                    <a:pt x="1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66"/>
            <p:cNvSpPr/>
            <p:nvPr/>
          </p:nvSpPr>
          <p:spPr bwMode="auto">
            <a:xfrm>
              <a:off x="4138613" y="3722688"/>
              <a:ext cx="176213" cy="20638"/>
            </a:xfrm>
            <a:custGeom>
              <a:avLst/>
              <a:gdLst>
                <a:gd name="T0" fmla="*/ 17 w 18"/>
                <a:gd name="T1" fmla="*/ 2 h 2"/>
                <a:gd name="T2" fmla="*/ 2 w 18"/>
                <a:gd name="T3" fmla="*/ 2 h 2"/>
                <a:gd name="T4" fmla="*/ 0 w 18"/>
                <a:gd name="T5" fmla="*/ 1 h 2"/>
                <a:gd name="T6" fmla="*/ 2 w 18"/>
                <a:gd name="T7" fmla="*/ 0 h 2"/>
                <a:gd name="T8" fmla="*/ 17 w 18"/>
                <a:gd name="T9" fmla="*/ 0 h 2"/>
                <a:gd name="T10" fmla="*/ 18 w 18"/>
                <a:gd name="T11" fmla="*/ 1 h 2"/>
                <a:gd name="T12" fmla="*/ 17 w 1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">
                  <a:moveTo>
                    <a:pt x="17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2"/>
                    <a:pt x="18" y="2"/>
                    <a:pt x="17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67"/>
            <p:cNvSpPr/>
            <p:nvPr/>
          </p:nvSpPr>
          <p:spPr bwMode="auto">
            <a:xfrm>
              <a:off x="3863975" y="3879851"/>
              <a:ext cx="500063" cy="30163"/>
            </a:xfrm>
            <a:custGeom>
              <a:avLst/>
              <a:gdLst>
                <a:gd name="T0" fmla="*/ 50 w 51"/>
                <a:gd name="T1" fmla="*/ 3 h 3"/>
                <a:gd name="T2" fmla="*/ 2 w 51"/>
                <a:gd name="T3" fmla="*/ 3 h 3"/>
                <a:gd name="T4" fmla="*/ 0 w 51"/>
                <a:gd name="T5" fmla="*/ 2 h 3"/>
                <a:gd name="T6" fmla="*/ 2 w 51"/>
                <a:gd name="T7" fmla="*/ 0 h 3"/>
                <a:gd name="T8" fmla="*/ 50 w 51"/>
                <a:gd name="T9" fmla="*/ 0 h 3"/>
                <a:gd name="T10" fmla="*/ 51 w 51"/>
                <a:gd name="T11" fmla="*/ 2 h 3"/>
                <a:gd name="T12" fmla="*/ 50 w 5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">
                  <a:moveTo>
                    <a:pt x="5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1" y="1"/>
                    <a:pt x="51" y="2"/>
                  </a:cubicBezTo>
                  <a:cubicBezTo>
                    <a:pt x="51" y="2"/>
                    <a:pt x="50" y="3"/>
                    <a:pt x="50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68"/>
            <p:cNvSpPr/>
            <p:nvPr/>
          </p:nvSpPr>
          <p:spPr bwMode="auto">
            <a:xfrm>
              <a:off x="3198813" y="3008313"/>
              <a:ext cx="528638" cy="371475"/>
            </a:xfrm>
            <a:custGeom>
              <a:avLst/>
              <a:gdLst>
                <a:gd name="T0" fmla="*/ 54 w 54"/>
                <a:gd name="T1" fmla="*/ 32 h 38"/>
                <a:gd name="T2" fmla="*/ 47 w 54"/>
                <a:gd name="T3" fmla="*/ 26 h 38"/>
                <a:gd name="T4" fmla="*/ 39 w 54"/>
                <a:gd name="T5" fmla="*/ 18 h 38"/>
                <a:gd name="T6" fmla="*/ 39 w 54"/>
                <a:gd name="T7" fmla="*/ 12 h 38"/>
                <a:gd name="T8" fmla="*/ 27 w 54"/>
                <a:gd name="T9" fmla="*/ 0 h 38"/>
                <a:gd name="T10" fmla="*/ 27 w 54"/>
                <a:gd name="T11" fmla="*/ 0 h 38"/>
                <a:gd name="T12" fmla="*/ 15 w 54"/>
                <a:gd name="T13" fmla="*/ 12 h 38"/>
                <a:gd name="T14" fmla="*/ 15 w 54"/>
                <a:gd name="T15" fmla="*/ 18 h 38"/>
                <a:gd name="T16" fmla="*/ 7 w 54"/>
                <a:gd name="T17" fmla="*/ 26 h 38"/>
                <a:gd name="T18" fmla="*/ 0 w 54"/>
                <a:gd name="T19" fmla="*/ 32 h 38"/>
                <a:gd name="T20" fmla="*/ 7 w 54"/>
                <a:gd name="T21" fmla="*/ 38 h 38"/>
                <a:gd name="T22" fmla="*/ 47 w 54"/>
                <a:gd name="T23" fmla="*/ 38 h 38"/>
                <a:gd name="T24" fmla="*/ 54 w 54"/>
                <a:gd name="T25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38">
                  <a:moveTo>
                    <a:pt x="54" y="32"/>
                  </a:moveTo>
                  <a:cubicBezTo>
                    <a:pt x="54" y="29"/>
                    <a:pt x="51" y="26"/>
                    <a:pt x="47" y="26"/>
                  </a:cubicBezTo>
                  <a:cubicBezTo>
                    <a:pt x="43" y="26"/>
                    <a:pt x="39" y="22"/>
                    <a:pt x="39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1" y="0"/>
                    <a:pt x="15" y="5"/>
                    <a:pt x="15" y="1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2" y="26"/>
                    <a:pt x="7" y="26"/>
                  </a:cubicBezTo>
                  <a:cubicBezTo>
                    <a:pt x="3" y="26"/>
                    <a:pt x="0" y="29"/>
                    <a:pt x="0" y="32"/>
                  </a:cubicBezTo>
                  <a:cubicBezTo>
                    <a:pt x="0" y="35"/>
                    <a:pt x="3" y="38"/>
                    <a:pt x="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1" y="38"/>
                    <a:pt x="54" y="35"/>
                    <a:pt x="54" y="32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69"/>
            <p:cNvSpPr/>
            <p:nvPr/>
          </p:nvSpPr>
          <p:spPr bwMode="auto">
            <a:xfrm>
              <a:off x="3433763" y="3008313"/>
              <a:ext cx="293688" cy="371475"/>
            </a:xfrm>
            <a:custGeom>
              <a:avLst/>
              <a:gdLst>
                <a:gd name="T0" fmla="*/ 23 w 30"/>
                <a:gd name="T1" fmla="*/ 26 h 38"/>
                <a:gd name="T2" fmla="*/ 15 w 30"/>
                <a:gd name="T3" fmla="*/ 18 h 38"/>
                <a:gd name="T4" fmla="*/ 15 w 30"/>
                <a:gd name="T5" fmla="*/ 12 h 38"/>
                <a:gd name="T6" fmla="*/ 3 w 30"/>
                <a:gd name="T7" fmla="*/ 0 h 38"/>
                <a:gd name="T8" fmla="*/ 3 w 30"/>
                <a:gd name="T9" fmla="*/ 0 h 38"/>
                <a:gd name="T10" fmla="*/ 0 w 30"/>
                <a:gd name="T11" fmla="*/ 0 h 38"/>
                <a:gd name="T12" fmla="*/ 10 w 30"/>
                <a:gd name="T13" fmla="*/ 12 h 38"/>
                <a:gd name="T14" fmla="*/ 10 w 30"/>
                <a:gd name="T15" fmla="*/ 18 h 38"/>
                <a:gd name="T16" fmla="*/ 18 w 30"/>
                <a:gd name="T17" fmla="*/ 26 h 38"/>
                <a:gd name="T18" fmla="*/ 25 w 30"/>
                <a:gd name="T19" fmla="*/ 32 h 38"/>
                <a:gd name="T20" fmla="*/ 18 w 30"/>
                <a:gd name="T21" fmla="*/ 38 h 38"/>
                <a:gd name="T22" fmla="*/ 23 w 30"/>
                <a:gd name="T23" fmla="*/ 38 h 38"/>
                <a:gd name="T24" fmla="*/ 30 w 30"/>
                <a:gd name="T25" fmla="*/ 32 h 38"/>
                <a:gd name="T26" fmla="*/ 23 w 30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8">
                  <a:moveTo>
                    <a:pt x="23" y="26"/>
                  </a:moveTo>
                  <a:cubicBezTo>
                    <a:pt x="19" y="26"/>
                    <a:pt x="15" y="22"/>
                    <a:pt x="15" y="18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5"/>
                    <a:pt x="10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2"/>
                    <a:pt x="10" y="6"/>
                    <a:pt x="10" y="1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5" y="29"/>
                    <a:pt x="25" y="32"/>
                  </a:cubicBezTo>
                  <a:cubicBezTo>
                    <a:pt x="25" y="35"/>
                    <a:pt x="22" y="38"/>
                    <a:pt x="18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7" y="38"/>
                    <a:pt x="30" y="35"/>
                    <a:pt x="30" y="32"/>
                  </a:cubicBezTo>
                  <a:cubicBezTo>
                    <a:pt x="30" y="29"/>
                    <a:pt x="27" y="26"/>
                    <a:pt x="23" y="26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70"/>
            <p:cNvSpPr>
              <a:spLocks noEditPoints="1"/>
            </p:cNvSpPr>
            <p:nvPr/>
          </p:nvSpPr>
          <p:spPr bwMode="auto">
            <a:xfrm>
              <a:off x="3189288" y="2997201"/>
              <a:ext cx="557213" cy="392113"/>
            </a:xfrm>
            <a:custGeom>
              <a:avLst/>
              <a:gdLst>
                <a:gd name="T0" fmla="*/ 48 w 57"/>
                <a:gd name="T1" fmla="*/ 40 h 40"/>
                <a:gd name="T2" fmla="*/ 8 w 57"/>
                <a:gd name="T3" fmla="*/ 40 h 40"/>
                <a:gd name="T4" fmla="*/ 0 w 57"/>
                <a:gd name="T5" fmla="*/ 33 h 40"/>
                <a:gd name="T6" fmla="*/ 8 w 57"/>
                <a:gd name="T7" fmla="*/ 25 h 40"/>
                <a:gd name="T8" fmla="*/ 15 w 57"/>
                <a:gd name="T9" fmla="*/ 19 h 40"/>
                <a:gd name="T10" fmla="*/ 15 w 57"/>
                <a:gd name="T11" fmla="*/ 13 h 40"/>
                <a:gd name="T12" fmla="*/ 28 w 57"/>
                <a:gd name="T13" fmla="*/ 0 h 40"/>
                <a:gd name="T14" fmla="*/ 28 w 57"/>
                <a:gd name="T15" fmla="*/ 0 h 40"/>
                <a:gd name="T16" fmla="*/ 42 w 57"/>
                <a:gd name="T17" fmla="*/ 13 h 40"/>
                <a:gd name="T18" fmla="*/ 42 w 57"/>
                <a:gd name="T19" fmla="*/ 19 h 40"/>
                <a:gd name="T20" fmla="*/ 48 w 57"/>
                <a:gd name="T21" fmla="*/ 25 h 40"/>
                <a:gd name="T22" fmla="*/ 57 w 57"/>
                <a:gd name="T23" fmla="*/ 33 h 40"/>
                <a:gd name="T24" fmla="*/ 48 w 57"/>
                <a:gd name="T25" fmla="*/ 40 h 40"/>
                <a:gd name="T26" fmla="*/ 28 w 57"/>
                <a:gd name="T27" fmla="*/ 3 h 40"/>
                <a:gd name="T28" fmla="*/ 18 w 57"/>
                <a:gd name="T29" fmla="*/ 13 h 40"/>
                <a:gd name="T30" fmla="*/ 18 w 57"/>
                <a:gd name="T31" fmla="*/ 19 h 40"/>
                <a:gd name="T32" fmla="*/ 8 w 57"/>
                <a:gd name="T33" fmla="*/ 28 h 40"/>
                <a:gd name="T34" fmla="*/ 3 w 57"/>
                <a:gd name="T35" fmla="*/ 33 h 40"/>
                <a:gd name="T36" fmla="*/ 8 w 57"/>
                <a:gd name="T37" fmla="*/ 38 h 40"/>
                <a:gd name="T38" fmla="*/ 48 w 57"/>
                <a:gd name="T39" fmla="*/ 38 h 40"/>
                <a:gd name="T40" fmla="*/ 54 w 57"/>
                <a:gd name="T41" fmla="*/ 33 h 40"/>
                <a:gd name="T42" fmla="*/ 48 w 57"/>
                <a:gd name="T43" fmla="*/ 28 h 40"/>
                <a:gd name="T44" fmla="*/ 39 w 57"/>
                <a:gd name="T45" fmla="*/ 19 h 40"/>
                <a:gd name="T46" fmla="*/ 39 w 57"/>
                <a:gd name="T47" fmla="*/ 13 h 40"/>
                <a:gd name="T48" fmla="*/ 28 w 57"/>
                <a:gd name="T4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40">
                  <a:moveTo>
                    <a:pt x="4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29"/>
                    <a:pt x="3" y="25"/>
                    <a:pt x="8" y="25"/>
                  </a:cubicBezTo>
                  <a:cubicBezTo>
                    <a:pt x="12" y="25"/>
                    <a:pt x="15" y="22"/>
                    <a:pt x="15" y="1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2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6" y="0"/>
                    <a:pt x="42" y="6"/>
                    <a:pt x="42" y="1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22"/>
                    <a:pt x="45" y="25"/>
                    <a:pt x="48" y="25"/>
                  </a:cubicBezTo>
                  <a:cubicBezTo>
                    <a:pt x="53" y="25"/>
                    <a:pt x="57" y="29"/>
                    <a:pt x="57" y="33"/>
                  </a:cubicBezTo>
                  <a:cubicBezTo>
                    <a:pt x="57" y="37"/>
                    <a:pt x="53" y="40"/>
                    <a:pt x="48" y="40"/>
                  </a:cubicBezTo>
                  <a:close/>
                  <a:moveTo>
                    <a:pt x="28" y="3"/>
                  </a:moveTo>
                  <a:cubicBezTo>
                    <a:pt x="22" y="3"/>
                    <a:pt x="18" y="7"/>
                    <a:pt x="18" y="1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4"/>
                    <a:pt x="13" y="28"/>
                    <a:pt x="8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8"/>
                    <a:pt x="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1" y="38"/>
                    <a:pt x="54" y="35"/>
                    <a:pt x="54" y="33"/>
                  </a:cubicBezTo>
                  <a:cubicBezTo>
                    <a:pt x="54" y="30"/>
                    <a:pt x="51" y="28"/>
                    <a:pt x="48" y="28"/>
                  </a:cubicBezTo>
                  <a:cubicBezTo>
                    <a:pt x="43" y="28"/>
                    <a:pt x="39" y="24"/>
                    <a:pt x="39" y="1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"/>
                    <a:pt x="34" y="3"/>
                    <a:pt x="2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71"/>
            <p:cNvSpPr/>
            <p:nvPr/>
          </p:nvSpPr>
          <p:spPr bwMode="auto">
            <a:xfrm>
              <a:off x="3424238" y="3184526"/>
              <a:ext cx="87313" cy="87313"/>
            </a:xfrm>
            <a:custGeom>
              <a:avLst/>
              <a:gdLst>
                <a:gd name="T0" fmla="*/ 8 w 9"/>
                <a:gd name="T1" fmla="*/ 4 h 9"/>
                <a:gd name="T2" fmla="*/ 4 w 9"/>
                <a:gd name="T3" fmla="*/ 9 h 9"/>
                <a:gd name="T4" fmla="*/ 0 w 9"/>
                <a:gd name="T5" fmla="*/ 5 h 9"/>
                <a:gd name="T6" fmla="*/ 4 w 9"/>
                <a:gd name="T7" fmla="*/ 0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Oval 172"/>
            <p:cNvSpPr>
              <a:spLocks noChangeArrowheads="1"/>
            </p:cNvSpPr>
            <p:nvPr/>
          </p:nvSpPr>
          <p:spPr bwMode="auto">
            <a:xfrm>
              <a:off x="3551238" y="3292476"/>
              <a:ext cx="77788" cy="87313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73"/>
            <p:cNvSpPr/>
            <p:nvPr/>
          </p:nvSpPr>
          <p:spPr bwMode="auto">
            <a:xfrm>
              <a:off x="3297238" y="3292476"/>
              <a:ext cx="77788" cy="87313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174"/>
            <p:cNvSpPr/>
            <p:nvPr/>
          </p:nvSpPr>
          <p:spPr bwMode="auto">
            <a:xfrm>
              <a:off x="3462338" y="3027363"/>
              <a:ext cx="88900" cy="77788"/>
            </a:xfrm>
            <a:custGeom>
              <a:avLst/>
              <a:gdLst>
                <a:gd name="T0" fmla="*/ 9 w 9"/>
                <a:gd name="T1" fmla="*/ 4 h 8"/>
                <a:gd name="T2" fmla="*/ 5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9 w 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175"/>
            <p:cNvSpPr/>
            <p:nvPr/>
          </p:nvSpPr>
          <p:spPr bwMode="auto">
            <a:xfrm>
              <a:off x="3482975" y="3027363"/>
              <a:ext cx="68263" cy="77788"/>
            </a:xfrm>
            <a:custGeom>
              <a:avLst/>
              <a:gdLst>
                <a:gd name="T0" fmla="*/ 4 w 7"/>
                <a:gd name="T1" fmla="*/ 8 h 8"/>
                <a:gd name="T2" fmla="*/ 7 w 7"/>
                <a:gd name="T3" fmla="*/ 4 h 8"/>
                <a:gd name="T4" fmla="*/ 2 w 7"/>
                <a:gd name="T5" fmla="*/ 0 h 8"/>
                <a:gd name="T6" fmla="*/ 0 w 7"/>
                <a:gd name="T7" fmla="*/ 1 h 8"/>
                <a:gd name="T8" fmla="*/ 4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6" y="7"/>
                    <a:pt x="7" y="5"/>
                    <a:pt x="7" y="4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2" y="2"/>
                    <a:pt x="4" y="5"/>
                    <a:pt x="4" y="8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176"/>
            <p:cNvSpPr>
              <a:spLocks noEditPoints="1"/>
            </p:cNvSpPr>
            <p:nvPr/>
          </p:nvSpPr>
          <p:spPr bwMode="auto">
            <a:xfrm>
              <a:off x="3414713" y="3175001"/>
              <a:ext cx="106363" cy="107950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1 w 11"/>
                <a:gd name="T5" fmla="*/ 2 h 11"/>
                <a:gd name="T6" fmla="*/ 5 w 11"/>
                <a:gd name="T7" fmla="*/ 0 h 11"/>
                <a:gd name="T8" fmla="*/ 5 w 11"/>
                <a:gd name="T9" fmla="*/ 0 h 11"/>
                <a:gd name="T10" fmla="*/ 11 w 11"/>
                <a:gd name="T11" fmla="*/ 5 h 11"/>
                <a:gd name="T12" fmla="*/ 9 w 11"/>
                <a:gd name="T13" fmla="*/ 9 h 11"/>
                <a:gd name="T14" fmla="*/ 5 w 11"/>
                <a:gd name="T15" fmla="*/ 11 h 11"/>
                <a:gd name="T16" fmla="*/ 5 w 11"/>
                <a:gd name="T17" fmla="*/ 3 h 11"/>
                <a:gd name="T18" fmla="*/ 5 w 11"/>
                <a:gd name="T19" fmla="*/ 3 h 11"/>
                <a:gd name="T20" fmla="*/ 3 w 11"/>
                <a:gd name="T21" fmla="*/ 3 h 11"/>
                <a:gd name="T22" fmla="*/ 2 w 11"/>
                <a:gd name="T23" fmla="*/ 6 h 11"/>
                <a:gd name="T24" fmla="*/ 5 w 11"/>
                <a:gd name="T25" fmla="*/ 8 h 11"/>
                <a:gd name="T26" fmla="*/ 5 w 11"/>
                <a:gd name="T27" fmla="*/ 8 h 11"/>
                <a:gd name="T28" fmla="*/ 7 w 11"/>
                <a:gd name="T29" fmla="*/ 7 h 11"/>
                <a:gd name="T30" fmla="*/ 8 w 11"/>
                <a:gd name="T31" fmla="*/ 5 h 11"/>
                <a:gd name="T32" fmla="*/ 5 w 11"/>
                <a:gd name="T3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0"/>
                    <a:pt x="7" y="11"/>
                    <a:pt x="5" y="1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2" y="7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77"/>
            <p:cNvSpPr>
              <a:spLocks noEditPoints="1"/>
            </p:cNvSpPr>
            <p:nvPr/>
          </p:nvSpPr>
          <p:spPr bwMode="auto">
            <a:xfrm>
              <a:off x="3532188" y="3282951"/>
              <a:ext cx="117475" cy="106363"/>
            </a:xfrm>
            <a:custGeom>
              <a:avLst/>
              <a:gdLst>
                <a:gd name="T0" fmla="*/ 6 w 12"/>
                <a:gd name="T1" fmla="*/ 11 h 11"/>
                <a:gd name="T2" fmla="*/ 0 w 12"/>
                <a:gd name="T3" fmla="*/ 6 h 11"/>
                <a:gd name="T4" fmla="*/ 2 w 12"/>
                <a:gd name="T5" fmla="*/ 2 h 11"/>
                <a:gd name="T6" fmla="*/ 6 w 12"/>
                <a:gd name="T7" fmla="*/ 0 h 11"/>
                <a:gd name="T8" fmla="*/ 6 w 12"/>
                <a:gd name="T9" fmla="*/ 0 h 11"/>
                <a:gd name="T10" fmla="*/ 12 w 12"/>
                <a:gd name="T11" fmla="*/ 6 h 11"/>
                <a:gd name="T12" fmla="*/ 10 w 12"/>
                <a:gd name="T13" fmla="*/ 10 h 11"/>
                <a:gd name="T14" fmla="*/ 6 w 12"/>
                <a:gd name="T15" fmla="*/ 11 h 11"/>
                <a:gd name="T16" fmla="*/ 6 w 12"/>
                <a:gd name="T17" fmla="*/ 3 h 11"/>
                <a:gd name="T18" fmla="*/ 6 w 12"/>
                <a:gd name="T19" fmla="*/ 3 h 11"/>
                <a:gd name="T20" fmla="*/ 4 w 12"/>
                <a:gd name="T21" fmla="*/ 4 h 11"/>
                <a:gd name="T22" fmla="*/ 3 w 12"/>
                <a:gd name="T23" fmla="*/ 6 h 11"/>
                <a:gd name="T24" fmla="*/ 6 w 12"/>
                <a:gd name="T25" fmla="*/ 9 h 11"/>
                <a:gd name="T26" fmla="*/ 6 w 12"/>
                <a:gd name="T27" fmla="*/ 9 h 11"/>
                <a:gd name="T28" fmla="*/ 8 w 12"/>
                <a:gd name="T29" fmla="*/ 8 h 11"/>
                <a:gd name="T30" fmla="*/ 9 w 12"/>
                <a:gd name="T31" fmla="*/ 6 h 11"/>
                <a:gd name="T32" fmla="*/ 6 w 12"/>
                <a:gd name="T3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6" y="11"/>
                  </a:moveTo>
                  <a:cubicBezTo>
                    <a:pt x="3" y="11"/>
                    <a:pt x="0" y="9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"/>
                    <a:pt x="11" y="9"/>
                    <a:pt x="10" y="10"/>
                  </a:cubicBezTo>
                  <a:cubicBezTo>
                    <a:pt x="9" y="11"/>
                    <a:pt x="8" y="11"/>
                    <a:pt x="6" y="11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7"/>
                    <a:pt x="4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178"/>
            <p:cNvSpPr>
              <a:spLocks noEditPoints="1"/>
            </p:cNvSpPr>
            <p:nvPr/>
          </p:nvSpPr>
          <p:spPr bwMode="auto">
            <a:xfrm>
              <a:off x="3286125" y="3282951"/>
              <a:ext cx="107950" cy="106363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5 w 11"/>
                <a:gd name="T7" fmla="*/ 0 h 11"/>
                <a:gd name="T8" fmla="*/ 11 w 11"/>
                <a:gd name="T9" fmla="*/ 6 h 11"/>
                <a:gd name="T10" fmla="*/ 9 w 11"/>
                <a:gd name="T11" fmla="*/ 10 h 11"/>
                <a:gd name="T12" fmla="*/ 5 w 11"/>
                <a:gd name="T13" fmla="*/ 11 h 11"/>
                <a:gd name="T14" fmla="*/ 5 w 11"/>
                <a:gd name="T15" fmla="*/ 3 h 11"/>
                <a:gd name="T16" fmla="*/ 5 w 11"/>
                <a:gd name="T17" fmla="*/ 3 h 11"/>
                <a:gd name="T18" fmla="*/ 2 w 11"/>
                <a:gd name="T19" fmla="*/ 6 h 11"/>
                <a:gd name="T20" fmla="*/ 5 w 11"/>
                <a:gd name="T21" fmla="*/ 9 h 11"/>
                <a:gd name="T22" fmla="*/ 5 w 11"/>
                <a:gd name="T23" fmla="*/ 9 h 11"/>
                <a:gd name="T24" fmla="*/ 7 w 11"/>
                <a:gd name="T25" fmla="*/ 8 h 11"/>
                <a:gd name="T26" fmla="*/ 8 w 11"/>
                <a:gd name="T27" fmla="*/ 6 h 11"/>
                <a:gd name="T28" fmla="*/ 5 w 11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7"/>
                    <a:pt x="10" y="9"/>
                    <a:pt x="9" y="10"/>
                  </a:cubicBezTo>
                  <a:cubicBezTo>
                    <a:pt x="8" y="11"/>
                    <a:pt x="7" y="11"/>
                    <a:pt x="5" y="1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4"/>
                    <a:pt x="2" y="6"/>
                  </a:cubicBezTo>
                  <a:cubicBezTo>
                    <a:pt x="2" y="7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4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179"/>
            <p:cNvSpPr>
              <a:spLocks noEditPoints="1"/>
            </p:cNvSpPr>
            <p:nvPr/>
          </p:nvSpPr>
          <p:spPr bwMode="auto">
            <a:xfrm>
              <a:off x="3452813" y="3008313"/>
              <a:ext cx="107950" cy="107950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5 w 11"/>
                <a:gd name="T7" fmla="*/ 0 h 11"/>
                <a:gd name="T8" fmla="*/ 11 w 11"/>
                <a:gd name="T9" fmla="*/ 6 h 11"/>
                <a:gd name="T10" fmla="*/ 10 w 11"/>
                <a:gd name="T11" fmla="*/ 10 h 11"/>
                <a:gd name="T12" fmla="*/ 6 w 11"/>
                <a:gd name="T13" fmla="*/ 11 h 11"/>
                <a:gd name="T14" fmla="*/ 5 w 11"/>
                <a:gd name="T15" fmla="*/ 11 h 11"/>
                <a:gd name="T16" fmla="*/ 5 w 11"/>
                <a:gd name="T17" fmla="*/ 3 h 11"/>
                <a:gd name="T18" fmla="*/ 5 w 11"/>
                <a:gd name="T19" fmla="*/ 3 h 11"/>
                <a:gd name="T20" fmla="*/ 3 w 11"/>
                <a:gd name="T21" fmla="*/ 6 h 11"/>
                <a:gd name="T22" fmla="*/ 5 w 11"/>
                <a:gd name="T23" fmla="*/ 9 h 11"/>
                <a:gd name="T24" fmla="*/ 6 w 11"/>
                <a:gd name="T25" fmla="*/ 9 h 11"/>
                <a:gd name="T26" fmla="*/ 8 w 11"/>
                <a:gd name="T27" fmla="*/ 8 h 11"/>
                <a:gd name="T28" fmla="*/ 8 w 11"/>
                <a:gd name="T29" fmla="*/ 6 h 11"/>
                <a:gd name="T30" fmla="*/ 5 w 11"/>
                <a:gd name="T3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8" y="11"/>
                    <a:pt x="7" y="11"/>
                    <a:pt x="6" y="11"/>
                  </a:cubicBezTo>
                  <a:lnTo>
                    <a:pt x="5" y="11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6"/>
                  </a:cubicBezTo>
                  <a:cubicBezTo>
                    <a:pt x="3" y="7"/>
                    <a:pt x="4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4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180"/>
            <p:cNvSpPr/>
            <p:nvPr/>
          </p:nvSpPr>
          <p:spPr bwMode="auto">
            <a:xfrm>
              <a:off x="3394075" y="3379788"/>
              <a:ext cx="138113" cy="246063"/>
            </a:xfrm>
            <a:custGeom>
              <a:avLst/>
              <a:gdLst>
                <a:gd name="T0" fmla="*/ 14 w 14"/>
                <a:gd name="T1" fmla="*/ 18 h 25"/>
                <a:gd name="T2" fmla="*/ 7 w 14"/>
                <a:gd name="T3" fmla="*/ 25 h 25"/>
                <a:gd name="T4" fmla="*/ 0 w 14"/>
                <a:gd name="T5" fmla="*/ 18 h 25"/>
                <a:gd name="T6" fmla="*/ 0 w 14"/>
                <a:gd name="T7" fmla="*/ 0 h 25"/>
                <a:gd name="T8" fmla="*/ 14 w 14"/>
                <a:gd name="T9" fmla="*/ 0 h 25"/>
                <a:gd name="T10" fmla="*/ 14 w 14"/>
                <a:gd name="T1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14" y="18"/>
                  </a:moveTo>
                  <a:cubicBezTo>
                    <a:pt x="14" y="22"/>
                    <a:pt x="11" y="25"/>
                    <a:pt x="7" y="25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181"/>
            <p:cNvSpPr/>
            <p:nvPr/>
          </p:nvSpPr>
          <p:spPr bwMode="auto">
            <a:xfrm>
              <a:off x="3433763" y="3379788"/>
              <a:ext cx="98425" cy="246063"/>
            </a:xfrm>
            <a:custGeom>
              <a:avLst/>
              <a:gdLst>
                <a:gd name="T0" fmla="*/ 5 w 10"/>
                <a:gd name="T1" fmla="*/ 0 h 25"/>
                <a:gd name="T2" fmla="*/ 5 w 10"/>
                <a:gd name="T3" fmla="*/ 18 h 25"/>
                <a:gd name="T4" fmla="*/ 0 w 10"/>
                <a:gd name="T5" fmla="*/ 25 h 25"/>
                <a:gd name="T6" fmla="*/ 3 w 10"/>
                <a:gd name="T7" fmla="*/ 25 h 25"/>
                <a:gd name="T8" fmla="*/ 10 w 10"/>
                <a:gd name="T9" fmla="*/ 18 h 25"/>
                <a:gd name="T10" fmla="*/ 10 w 10"/>
                <a:gd name="T11" fmla="*/ 0 h 25"/>
                <a:gd name="T12" fmla="*/ 5 w 1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5">
                  <a:moveTo>
                    <a:pt x="5" y="0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21"/>
                    <a:pt x="3" y="24"/>
                    <a:pt x="0" y="25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7" y="25"/>
                    <a:pt x="10" y="22"/>
                    <a:pt x="10" y="18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6A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182"/>
            <p:cNvSpPr>
              <a:spLocks noEditPoints="1"/>
            </p:cNvSpPr>
            <p:nvPr/>
          </p:nvSpPr>
          <p:spPr bwMode="auto">
            <a:xfrm>
              <a:off x="3384550" y="3370263"/>
              <a:ext cx="157163" cy="274638"/>
            </a:xfrm>
            <a:custGeom>
              <a:avLst/>
              <a:gdLst>
                <a:gd name="T0" fmla="*/ 8 w 16"/>
                <a:gd name="T1" fmla="*/ 28 h 28"/>
                <a:gd name="T2" fmla="*/ 0 w 16"/>
                <a:gd name="T3" fmla="*/ 19 h 28"/>
                <a:gd name="T4" fmla="*/ 0 w 16"/>
                <a:gd name="T5" fmla="*/ 1 h 28"/>
                <a:gd name="T6" fmla="*/ 1 w 16"/>
                <a:gd name="T7" fmla="*/ 0 h 28"/>
                <a:gd name="T8" fmla="*/ 15 w 16"/>
                <a:gd name="T9" fmla="*/ 0 h 28"/>
                <a:gd name="T10" fmla="*/ 16 w 16"/>
                <a:gd name="T11" fmla="*/ 1 h 28"/>
                <a:gd name="T12" fmla="*/ 16 w 16"/>
                <a:gd name="T13" fmla="*/ 19 h 28"/>
                <a:gd name="T14" fmla="*/ 8 w 16"/>
                <a:gd name="T15" fmla="*/ 28 h 28"/>
                <a:gd name="T16" fmla="*/ 3 w 16"/>
                <a:gd name="T17" fmla="*/ 2 h 28"/>
                <a:gd name="T18" fmla="*/ 3 w 16"/>
                <a:gd name="T19" fmla="*/ 19 h 28"/>
                <a:gd name="T20" fmla="*/ 8 w 16"/>
                <a:gd name="T21" fmla="*/ 25 h 28"/>
                <a:gd name="T22" fmla="*/ 14 w 16"/>
                <a:gd name="T23" fmla="*/ 19 h 28"/>
                <a:gd name="T24" fmla="*/ 14 w 16"/>
                <a:gd name="T25" fmla="*/ 2 h 28"/>
                <a:gd name="T26" fmla="*/ 3 w 16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8">
                  <a:moveTo>
                    <a:pt x="8" y="28"/>
                  </a:moveTo>
                  <a:cubicBezTo>
                    <a:pt x="4" y="28"/>
                    <a:pt x="0" y="24"/>
                    <a:pt x="0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4"/>
                    <a:pt x="13" y="28"/>
                    <a:pt x="8" y="28"/>
                  </a:cubicBezTo>
                  <a:close/>
                  <a:moveTo>
                    <a:pt x="3" y="2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5" y="25"/>
                    <a:pt x="8" y="25"/>
                  </a:cubicBezTo>
                  <a:cubicBezTo>
                    <a:pt x="11" y="25"/>
                    <a:pt x="14" y="22"/>
                    <a:pt x="14" y="19"/>
                  </a:cubicBezTo>
                  <a:cubicBezTo>
                    <a:pt x="14" y="2"/>
                    <a:pt x="14" y="2"/>
                    <a:pt x="14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183"/>
            <p:cNvSpPr/>
            <p:nvPr/>
          </p:nvSpPr>
          <p:spPr bwMode="auto">
            <a:xfrm>
              <a:off x="3786188" y="2830513"/>
              <a:ext cx="685800" cy="471488"/>
            </a:xfrm>
            <a:custGeom>
              <a:avLst/>
              <a:gdLst>
                <a:gd name="T0" fmla="*/ 70 w 70"/>
                <a:gd name="T1" fmla="*/ 41 h 48"/>
                <a:gd name="T2" fmla="*/ 61 w 70"/>
                <a:gd name="T3" fmla="*/ 33 h 48"/>
                <a:gd name="T4" fmla="*/ 50 w 70"/>
                <a:gd name="T5" fmla="*/ 22 h 48"/>
                <a:gd name="T6" fmla="*/ 50 w 70"/>
                <a:gd name="T7" fmla="*/ 15 h 48"/>
                <a:gd name="T8" fmla="*/ 35 w 70"/>
                <a:gd name="T9" fmla="*/ 0 h 48"/>
                <a:gd name="T10" fmla="*/ 34 w 70"/>
                <a:gd name="T11" fmla="*/ 0 h 48"/>
                <a:gd name="T12" fmla="*/ 19 w 70"/>
                <a:gd name="T13" fmla="*/ 15 h 48"/>
                <a:gd name="T14" fmla="*/ 19 w 70"/>
                <a:gd name="T15" fmla="*/ 22 h 48"/>
                <a:gd name="T16" fmla="*/ 8 w 70"/>
                <a:gd name="T17" fmla="*/ 33 h 48"/>
                <a:gd name="T18" fmla="*/ 0 w 70"/>
                <a:gd name="T19" fmla="*/ 41 h 48"/>
                <a:gd name="T20" fmla="*/ 8 w 70"/>
                <a:gd name="T21" fmla="*/ 48 h 48"/>
                <a:gd name="T22" fmla="*/ 61 w 70"/>
                <a:gd name="T23" fmla="*/ 48 h 48"/>
                <a:gd name="T24" fmla="*/ 70 w 70"/>
                <a:gd name="T25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48">
                  <a:moveTo>
                    <a:pt x="70" y="41"/>
                  </a:moveTo>
                  <a:cubicBezTo>
                    <a:pt x="70" y="36"/>
                    <a:pt x="66" y="33"/>
                    <a:pt x="61" y="33"/>
                  </a:cubicBezTo>
                  <a:cubicBezTo>
                    <a:pt x="55" y="33"/>
                    <a:pt x="50" y="28"/>
                    <a:pt x="50" y="22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6"/>
                    <a:pt x="43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19" y="6"/>
                    <a:pt x="19" y="1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8"/>
                    <a:pt x="14" y="33"/>
                    <a:pt x="8" y="33"/>
                  </a:cubicBezTo>
                  <a:cubicBezTo>
                    <a:pt x="3" y="33"/>
                    <a:pt x="0" y="36"/>
                    <a:pt x="0" y="41"/>
                  </a:cubicBezTo>
                  <a:cubicBezTo>
                    <a:pt x="0" y="45"/>
                    <a:pt x="3" y="48"/>
                    <a:pt x="8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6" y="48"/>
                    <a:pt x="70" y="45"/>
                    <a:pt x="70" y="41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84"/>
            <p:cNvSpPr/>
            <p:nvPr/>
          </p:nvSpPr>
          <p:spPr bwMode="auto">
            <a:xfrm>
              <a:off x="4089400" y="2830513"/>
              <a:ext cx="382588" cy="471488"/>
            </a:xfrm>
            <a:custGeom>
              <a:avLst/>
              <a:gdLst>
                <a:gd name="T0" fmla="*/ 30 w 39"/>
                <a:gd name="T1" fmla="*/ 33 h 48"/>
                <a:gd name="T2" fmla="*/ 19 w 39"/>
                <a:gd name="T3" fmla="*/ 22 h 48"/>
                <a:gd name="T4" fmla="*/ 19 w 39"/>
                <a:gd name="T5" fmla="*/ 15 h 48"/>
                <a:gd name="T6" fmla="*/ 4 w 39"/>
                <a:gd name="T7" fmla="*/ 0 h 48"/>
                <a:gd name="T8" fmla="*/ 3 w 39"/>
                <a:gd name="T9" fmla="*/ 0 h 48"/>
                <a:gd name="T10" fmla="*/ 0 w 39"/>
                <a:gd name="T11" fmla="*/ 0 h 48"/>
                <a:gd name="T12" fmla="*/ 12 w 39"/>
                <a:gd name="T13" fmla="*/ 15 h 48"/>
                <a:gd name="T14" fmla="*/ 12 w 39"/>
                <a:gd name="T15" fmla="*/ 22 h 48"/>
                <a:gd name="T16" fmla="*/ 23 w 39"/>
                <a:gd name="T17" fmla="*/ 33 h 48"/>
                <a:gd name="T18" fmla="*/ 32 w 39"/>
                <a:gd name="T19" fmla="*/ 41 h 48"/>
                <a:gd name="T20" fmla="*/ 23 w 39"/>
                <a:gd name="T21" fmla="*/ 48 h 48"/>
                <a:gd name="T22" fmla="*/ 30 w 39"/>
                <a:gd name="T23" fmla="*/ 48 h 48"/>
                <a:gd name="T24" fmla="*/ 39 w 39"/>
                <a:gd name="T25" fmla="*/ 41 h 48"/>
                <a:gd name="T26" fmla="*/ 30 w 39"/>
                <a:gd name="T2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8">
                  <a:moveTo>
                    <a:pt x="30" y="33"/>
                  </a:moveTo>
                  <a:cubicBezTo>
                    <a:pt x="24" y="33"/>
                    <a:pt x="19" y="28"/>
                    <a:pt x="19" y="2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6"/>
                    <a:pt x="12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7" y="1"/>
                    <a:pt x="12" y="8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8"/>
                    <a:pt x="17" y="33"/>
                    <a:pt x="23" y="33"/>
                  </a:cubicBezTo>
                  <a:cubicBezTo>
                    <a:pt x="28" y="33"/>
                    <a:pt x="32" y="36"/>
                    <a:pt x="32" y="41"/>
                  </a:cubicBezTo>
                  <a:cubicBezTo>
                    <a:pt x="32" y="45"/>
                    <a:pt x="28" y="48"/>
                    <a:pt x="23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5" y="48"/>
                    <a:pt x="39" y="45"/>
                    <a:pt x="39" y="41"/>
                  </a:cubicBezTo>
                  <a:cubicBezTo>
                    <a:pt x="39" y="36"/>
                    <a:pt x="35" y="33"/>
                    <a:pt x="30" y="33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185"/>
            <p:cNvSpPr/>
            <p:nvPr/>
          </p:nvSpPr>
          <p:spPr bwMode="auto">
            <a:xfrm>
              <a:off x="4070350" y="3055938"/>
              <a:ext cx="107950" cy="107950"/>
            </a:xfrm>
            <a:custGeom>
              <a:avLst/>
              <a:gdLst>
                <a:gd name="T0" fmla="*/ 11 w 11"/>
                <a:gd name="T1" fmla="*/ 5 h 11"/>
                <a:gd name="T2" fmla="*/ 6 w 11"/>
                <a:gd name="T3" fmla="*/ 11 h 11"/>
                <a:gd name="T4" fmla="*/ 0 w 11"/>
                <a:gd name="T5" fmla="*/ 6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86"/>
            <p:cNvSpPr/>
            <p:nvPr/>
          </p:nvSpPr>
          <p:spPr bwMode="auto">
            <a:xfrm>
              <a:off x="4237038" y="3194051"/>
              <a:ext cx="107950" cy="117475"/>
            </a:xfrm>
            <a:custGeom>
              <a:avLst/>
              <a:gdLst>
                <a:gd name="T0" fmla="*/ 11 w 11"/>
                <a:gd name="T1" fmla="*/ 6 h 12"/>
                <a:gd name="T2" fmla="*/ 5 w 11"/>
                <a:gd name="T3" fmla="*/ 11 h 12"/>
                <a:gd name="T4" fmla="*/ 0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8" y="11"/>
                    <a:pt x="5" y="11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8" y="0"/>
                    <a:pt x="10" y="3"/>
                    <a:pt x="11" y="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187"/>
            <p:cNvSpPr/>
            <p:nvPr/>
          </p:nvSpPr>
          <p:spPr bwMode="auto">
            <a:xfrm>
              <a:off x="3903663" y="3194051"/>
              <a:ext cx="107950" cy="117475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1 h 12"/>
                <a:gd name="T4" fmla="*/ 0 w 11"/>
                <a:gd name="T5" fmla="*/ 6 h 12"/>
                <a:gd name="T6" fmla="*/ 6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Oval 188"/>
            <p:cNvSpPr>
              <a:spLocks noChangeArrowheads="1"/>
            </p:cNvSpPr>
            <p:nvPr/>
          </p:nvSpPr>
          <p:spPr bwMode="auto">
            <a:xfrm>
              <a:off x="4129088" y="2841626"/>
              <a:ext cx="107950" cy="1079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89"/>
            <p:cNvSpPr/>
            <p:nvPr/>
          </p:nvSpPr>
          <p:spPr bwMode="auto">
            <a:xfrm>
              <a:off x="4148138" y="2841626"/>
              <a:ext cx="88900" cy="107950"/>
            </a:xfrm>
            <a:custGeom>
              <a:avLst/>
              <a:gdLst>
                <a:gd name="T0" fmla="*/ 6 w 9"/>
                <a:gd name="T1" fmla="*/ 11 h 11"/>
                <a:gd name="T2" fmla="*/ 9 w 9"/>
                <a:gd name="T3" fmla="*/ 6 h 11"/>
                <a:gd name="T4" fmla="*/ 3 w 9"/>
                <a:gd name="T5" fmla="*/ 0 h 11"/>
                <a:gd name="T6" fmla="*/ 0 w 9"/>
                <a:gd name="T7" fmla="*/ 1 h 11"/>
                <a:gd name="T8" fmla="*/ 6 w 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6" y="11"/>
                  </a:moveTo>
                  <a:cubicBezTo>
                    <a:pt x="7" y="10"/>
                    <a:pt x="9" y="8"/>
                    <a:pt x="9" y="6"/>
                  </a:cubicBezTo>
                  <a:cubicBezTo>
                    <a:pt x="9" y="3"/>
                    <a:pt x="6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5" y="7"/>
                    <a:pt x="6" y="11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90"/>
            <p:cNvSpPr>
              <a:spLocks noEditPoints="1"/>
            </p:cNvSpPr>
            <p:nvPr/>
          </p:nvSpPr>
          <p:spPr bwMode="auto">
            <a:xfrm>
              <a:off x="3767138" y="2811463"/>
              <a:ext cx="714375" cy="509588"/>
            </a:xfrm>
            <a:custGeom>
              <a:avLst/>
              <a:gdLst>
                <a:gd name="T0" fmla="*/ 63 w 73"/>
                <a:gd name="T1" fmla="*/ 52 h 52"/>
                <a:gd name="T2" fmla="*/ 10 w 73"/>
                <a:gd name="T3" fmla="*/ 52 h 52"/>
                <a:gd name="T4" fmla="*/ 0 w 73"/>
                <a:gd name="T5" fmla="*/ 43 h 52"/>
                <a:gd name="T6" fmla="*/ 10 w 73"/>
                <a:gd name="T7" fmla="*/ 33 h 52"/>
                <a:gd name="T8" fmla="*/ 20 w 73"/>
                <a:gd name="T9" fmla="*/ 24 h 52"/>
                <a:gd name="T10" fmla="*/ 20 w 73"/>
                <a:gd name="T11" fmla="*/ 17 h 52"/>
                <a:gd name="T12" fmla="*/ 36 w 73"/>
                <a:gd name="T13" fmla="*/ 0 h 52"/>
                <a:gd name="T14" fmla="*/ 37 w 73"/>
                <a:gd name="T15" fmla="*/ 0 h 52"/>
                <a:gd name="T16" fmla="*/ 53 w 73"/>
                <a:gd name="T17" fmla="*/ 17 h 52"/>
                <a:gd name="T18" fmla="*/ 53 w 73"/>
                <a:gd name="T19" fmla="*/ 24 h 52"/>
                <a:gd name="T20" fmla="*/ 63 w 73"/>
                <a:gd name="T21" fmla="*/ 33 h 52"/>
                <a:gd name="T22" fmla="*/ 73 w 73"/>
                <a:gd name="T23" fmla="*/ 43 h 52"/>
                <a:gd name="T24" fmla="*/ 63 w 73"/>
                <a:gd name="T25" fmla="*/ 52 h 52"/>
                <a:gd name="T26" fmla="*/ 36 w 73"/>
                <a:gd name="T27" fmla="*/ 3 h 52"/>
                <a:gd name="T28" fmla="*/ 22 w 73"/>
                <a:gd name="T29" fmla="*/ 17 h 52"/>
                <a:gd name="T30" fmla="*/ 22 w 73"/>
                <a:gd name="T31" fmla="*/ 24 h 52"/>
                <a:gd name="T32" fmla="*/ 10 w 73"/>
                <a:gd name="T33" fmla="*/ 36 h 52"/>
                <a:gd name="T34" fmla="*/ 3 w 73"/>
                <a:gd name="T35" fmla="*/ 43 h 52"/>
                <a:gd name="T36" fmla="*/ 10 w 73"/>
                <a:gd name="T37" fmla="*/ 49 h 52"/>
                <a:gd name="T38" fmla="*/ 63 w 73"/>
                <a:gd name="T39" fmla="*/ 49 h 52"/>
                <a:gd name="T40" fmla="*/ 70 w 73"/>
                <a:gd name="T41" fmla="*/ 43 h 52"/>
                <a:gd name="T42" fmla="*/ 63 w 73"/>
                <a:gd name="T43" fmla="*/ 36 h 52"/>
                <a:gd name="T44" fmla="*/ 51 w 73"/>
                <a:gd name="T45" fmla="*/ 24 h 52"/>
                <a:gd name="T46" fmla="*/ 51 w 73"/>
                <a:gd name="T47" fmla="*/ 17 h 52"/>
                <a:gd name="T48" fmla="*/ 37 w 73"/>
                <a:gd name="T49" fmla="*/ 3 h 52"/>
                <a:gd name="T50" fmla="*/ 36 w 73"/>
                <a:gd name="T5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52">
                  <a:moveTo>
                    <a:pt x="63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3"/>
                  </a:cubicBezTo>
                  <a:cubicBezTo>
                    <a:pt x="0" y="38"/>
                    <a:pt x="5" y="33"/>
                    <a:pt x="10" y="33"/>
                  </a:cubicBezTo>
                  <a:cubicBezTo>
                    <a:pt x="15" y="33"/>
                    <a:pt x="20" y="29"/>
                    <a:pt x="20" y="24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8"/>
                    <a:pt x="27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3" y="8"/>
                    <a:pt x="53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9"/>
                    <a:pt x="58" y="33"/>
                    <a:pt x="63" y="33"/>
                  </a:cubicBezTo>
                  <a:cubicBezTo>
                    <a:pt x="68" y="33"/>
                    <a:pt x="73" y="38"/>
                    <a:pt x="73" y="43"/>
                  </a:cubicBezTo>
                  <a:cubicBezTo>
                    <a:pt x="73" y="48"/>
                    <a:pt x="68" y="52"/>
                    <a:pt x="63" y="52"/>
                  </a:cubicBezTo>
                  <a:close/>
                  <a:moveTo>
                    <a:pt x="36" y="3"/>
                  </a:moveTo>
                  <a:cubicBezTo>
                    <a:pt x="29" y="3"/>
                    <a:pt x="22" y="9"/>
                    <a:pt x="22" y="17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31"/>
                    <a:pt x="17" y="36"/>
                    <a:pt x="10" y="36"/>
                  </a:cubicBezTo>
                  <a:cubicBezTo>
                    <a:pt x="6" y="36"/>
                    <a:pt x="3" y="39"/>
                    <a:pt x="3" y="43"/>
                  </a:cubicBezTo>
                  <a:cubicBezTo>
                    <a:pt x="3" y="46"/>
                    <a:pt x="6" y="49"/>
                    <a:pt x="10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7" y="49"/>
                    <a:pt x="70" y="46"/>
                    <a:pt x="70" y="43"/>
                  </a:cubicBezTo>
                  <a:cubicBezTo>
                    <a:pt x="70" y="39"/>
                    <a:pt x="67" y="36"/>
                    <a:pt x="63" y="36"/>
                  </a:cubicBezTo>
                  <a:cubicBezTo>
                    <a:pt x="56" y="36"/>
                    <a:pt x="51" y="31"/>
                    <a:pt x="51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9"/>
                    <a:pt x="44" y="3"/>
                    <a:pt x="37" y="3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91"/>
            <p:cNvSpPr>
              <a:spLocks noEditPoints="1"/>
            </p:cNvSpPr>
            <p:nvPr/>
          </p:nvSpPr>
          <p:spPr bwMode="auto">
            <a:xfrm>
              <a:off x="4060825" y="3046413"/>
              <a:ext cx="127000" cy="128588"/>
            </a:xfrm>
            <a:custGeom>
              <a:avLst/>
              <a:gdLst>
                <a:gd name="T0" fmla="*/ 7 w 13"/>
                <a:gd name="T1" fmla="*/ 13 h 13"/>
                <a:gd name="T2" fmla="*/ 0 w 13"/>
                <a:gd name="T3" fmla="*/ 7 h 13"/>
                <a:gd name="T4" fmla="*/ 2 w 13"/>
                <a:gd name="T5" fmla="*/ 2 h 13"/>
                <a:gd name="T6" fmla="*/ 6 w 13"/>
                <a:gd name="T7" fmla="*/ 0 h 13"/>
                <a:gd name="T8" fmla="*/ 7 w 13"/>
                <a:gd name="T9" fmla="*/ 0 h 13"/>
                <a:gd name="T10" fmla="*/ 13 w 13"/>
                <a:gd name="T11" fmla="*/ 6 h 13"/>
                <a:gd name="T12" fmla="*/ 7 w 13"/>
                <a:gd name="T13" fmla="*/ 13 h 13"/>
                <a:gd name="T14" fmla="*/ 7 w 13"/>
                <a:gd name="T15" fmla="*/ 2 h 13"/>
                <a:gd name="T16" fmla="*/ 6 w 13"/>
                <a:gd name="T17" fmla="*/ 2 h 13"/>
                <a:gd name="T18" fmla="*/ 4 w 13"/>
                <a:gd name="T19" fmla="*/ 4 h 13"/>
                <a:gd name="T20" fmla="*/ 2 w 13"/>
                <a:gd name="T21" fmla="*/ 7 h 13"/>
                <a:gd name="T22" fmla="*/ 7 w 13"/>
                <a:gd name="T23" fmla="*/ 11 h 13"/>
                <a:gd name="T24" fmla="*/ 7 w 13"/>
                <a:gd name="T25" fmla="*/ 11 h 13"/>
                <a:gd name="T26" fmla="*/ 11 w 13"/>
                <a:gd name="T27" fmla="*/ 6 h 13"/>
                <a:gd name="T28" fmla="*/ 7 w 13"/>
                <a:gd name="T2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2" y="5"/>
                    <a:pt x="2" y="7"/>
                  </a:cubicBezTo>
                  <a:cubicBezTo>
                    <a:pt x="2" y="9"/>
                    <a:pt x="4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4"/>
                    <a:pt x="9" y="2"/>
                    <a:pt x="7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92"/>
            <p:cNvSpPr>
              <a:spLocks noEditPoints="1"/>
            </p:cNvSpPr>
            <p:nvPr/>
          </p:nvSpPr>
          <p:spPr bwMode="auto">
            <a:xfrm>
              <a:off x="4216400" y="3184526"/>
              <a:ext cx="138113" cy="136525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2 w 14"/>
                <a:gd name="T5" fmla="*/ 2 h 14"/>
                <a:gd name="T6" fmla="*/ 7 w 14"/>
                <a:gd name="T7" fmla="*/ 0 h 14"/>
                <a:gd name="T8" fmla="*/ 7 w 14"/>
                <a:gd name="T9" fmla="*/ 0 h 14"/>
                <a:gd name="T10" fmla="*/ 14 w 14"/>
                <a:gd name="T11" fmla="*/ 7 h 14"/>
                <a:gd name="T12" fmla="*/ 12 w 14"/>
                <a:gd name="T13" fmla="*/ 12 h 14"/>
                <a:gd name="T14" fmla="*/ 7 w 14"/>
                <a:gd name="T15" fmla="*/ 14 h 14"/>
                <a:gd name="T16" fmla="*/ 7 w 14"/>
                <a:gd name="T17" fmla="*/ 3 h 14"/>
                <a:gd name="T18" fmla="*/ 7 w 14"/>
                <a:gd name="T19" fmla="*/ 3 h 14"/>
                <a:gd name="T20" fmla="*/ 4 w 14"/>
                <a:gd name="T21" fmla="*/ 4 h 14"/>
                <a:gd name="T22" fmla="*/ 3 w 14"/>
                <a:gd name="T23" fmla="*/ 7 h 14"/>
                <a:gd name="T24" fmla="*/ 7 w 14"/>
                <a:gd name="T25" fmla="*/ 11 h 14"/>
                <a:gd name="T26" fmla="*/ 7 w 14"/>
                <a:gd name="T27" fmla="*/ 11 h 14"/>
                <a:gd name="T28" fmla="*/ 10 w 14"/>
                <a:gd name="T29" fmla="*/ 10 h 14"/>
                <a:gd name="T30" fmla="*/ 11 w 14"/>
                <a:gd name="T31" fmla="*/ 7 h 14"/>
                <a:gd name="T32" fmla="*/ 7 w 14"/>
                <a:gd name="T3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9"/>
                    <a:pt x="13" y="10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9"/>
                    <a:pt x="5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1" y="5"/>
                    <a:pt x="9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193"/>
            <p:cNvSpPr>
              <a:spLocks noEditPoints="1"/>
            </p:cNvSpPr>
            <p:nvPr/>
          </p:nvSpPr>
          <p:spPr bwMode="auto">
            <a:xfrm>
              <a:off x="3894138" y="3184526"/>
              <a:ext cx="136525" cy="136525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7 w 14"/>
                <a:gd name="T5" fmla="*/ 0 h 14"/>
                <a:gd name="T6" fmla="*/ 7 w 14"/>
                <a:gd name="T7" fmla="*/ 0 h 14"/>
                <a:gd name="T8" fmla="*/ 14 w 14"/>
                <a:gd name="T9" fmla="*/ 7 h 14"/>
                <a:gd name="T10" fmla="*/ 12 w 14"/>
                <a:gd name="T11" fmla="*/ 12 h 14"/>
                <a:gd name="T12" fmla="*/ 7 w 14"/>
                <a:gd name="T13" fmla="*/ 14 h 14"/>
                <a:gd name="T14" fmla="*/ 7 w 14"/>
                <a:gd name="T15" fmla="*/ 3 h 14"/>
                <a:gd name="T16" fmla="*/ 7 w 14"/>
                <a:gd name="T17" fmla="*/ 3 h 14"/>
                <a:gd name="T18" fmla="*/ 3 w 14"/>
                <a:gd name="T19" fmla="*/ 7 h 14"/>
                <a:gd name="T20" fmla="*/ 7 w 14"/>
                <a:gd name="T21" fmla="*/ 11 h 14"/>
                <a:gd name="T22" fmla="*/ 7 w 14"/>
                <a:gd name="T23" fmla="*/ 11 h 14"/>
                <a:gd name="T24" fmla="*/ 10 w 14"/>
                <a:gd name="T25" fmla="*/ 10 h 14"/>
                <a:gd name="T26" fmla="*/ 11 w 14"/>
                <a:gd name="T27" fmla="*/ 7 h 14"/>
                <a:gd name="T28" fmla="*/ 7 w 14"/>
                <a:gd name="T2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4" y="7"/>
                  </a:cubicBezTo>
                  <a:cubicBezTo>
                    <a:pt x="14" y="9"/>
                    <a:pt x="13" y="10"/>
                    <a:pt x="12" y="12"/>
                  </a:cubicBezTo>
                  <a:cubicBezTo>
                    <a:pt x="10" y="13"/>
                    <a:pt x="9" y="14"/>
                    <a:pt x="7" y="14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9"/>
                    <a:pt x="4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0" y="9"/>
                    <a:pt x="11" y="8"/>
                    <a:pt x="11" y="7"/>
                  </a:cubicBezTo>
                  <a:cubicBezTo>
                    <a:pt x="11" y="5"/>
                    <a:pt x="9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94"/>
            <p:cNvSpPr>
              <a:spLocks noEditPoints="1"/>
            </p:cNvSpPr>
            <p:nvPr/>
          </p:nvSpPr>
          <p:spPr bwMode="auto">
            <a:xfrm>
              <a:off x="4108450" y="2830513"/>
              <a:ext cx="138113" cy="138113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7 w 14"/>
                <a:gd name="T5" fmla="*/ 0 h 14"/>
                <a:gd name="T6" fmla="*/ 7 w 14"/>
                <a:gd name="T7" fmla="*/ 0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3 h 14"/>
                <a:gd name="T14" fmla="*/ 7 w 14"/>
                <a:gd name="T15" fmla="*/ 3 h 14"/>
                <a:gd name="T16" fmla="*/ 3 w 14"/>
                <a:gd name="T17" fmla="*/ 7 h 14"/>
                <a:gd name="T18" fmla="*/ 7 w 14"/>
                <a:gd name="T19" fmla="*/ 11 h 14"/>
                <a:gd name="T20" fmla="*/ 7 w 14"/>
                <a:gd name="T21" fmla="*/ 11 h 14"/>
                <a:gd name="T22" fmla="*/ 11 w 14"/>
                <a:gd name="T23" fmla="*/ 7 h 14"/>
                <a:gd name="T24" fmla="*/ 7 w 14"/>
                <a:gd name="T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3" y="9"/>
                    <a:pt x="5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1"/>
                    <a:pt x="11" y="9"/>
                    <a:pt x="11" y="7"/>
                  </a:cubicBezTo>
                  <a:cubicBezTo>
                    <a:pt x="11" y="5"/>
                    <a:pt x="9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95"/>
            <p:cNvSpPr/>
            <p:nvPr/>
          </p:nvSpPr>
          <p:spPr bwMode="auto">
            <a:xfrm>
              <a:off x="4040188" y="3302001"/>
              <a:ext cx="166688" cy="323850"/>
            </a:xfrm>
            <a:custGeom>
              <a:avLst/>
              <a:gdLst>
                <a:gd name="T0" fmla="*/ 17 w 17"/>
                <a:gd name="T1" fmla="*/ 24 h 33"/>
                <a:gd name="T2" fmla="*/ 9 w 17"/>
                <a:gd name="T3" fmla="*/ 33 h 33"/>
                <a:gd name="T4" fmla="*/ 0 w 17"/>
                <a:gd name="T5" fmla="*/ 24 h 33"/>
                <a:gd name="T6" fmla="*/ 0 w 17"/>
                <a:gd name="T7" fmla="*/ 0 h 33"/>
                <a:gd name="T8" fmla="*/ 17 w 17"/>
                <a:gd name="T9" fmla="*/ 0 h 33"/>
                <a:gd name="T10" fmla="*/ 17 w 17"/>
                <a:gd name="T1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3">
                  <a:moveTo>
                    <a:pt x="17" y="24"/>
                  </a:moveTo>
                  <a:cubicBezTo>
                    <a:pt x="17" y="29"/>
                    <a:pt x="13" y="33"/>
                    <a:pt x="9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24"/>
                  </a:ln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96"/>
            <p:cNvSpPr/>
            <p:nvPr/>
          </p:nvSpPr>
          <p:spPr bwMode="auto">
            <a:xfrm>
              <a:off x="4089400" y="3302001"/>
              <a:ext cx="117475" cy="323850"/>
            </a:xfrm>
            <a:custGeom>
              <a:avLst/>
              <a:gdLst>
                <a:gd name="T0" fmla="*/ 6 w 12"/>
                <a:gd name="T1" fmla="*/ 0 h 33"/>
                <a:gd name="T2" fmla="*/ 6 w 12"/>
                <a:gd name="T3" fmla="*/ 24 h 33"/>
                <a:gd name="T4" fmla="*/ 0 w 12"/>
                <a:gd name="T5" fmla="*/ 33 h 33"/>
                <a:gd name="T6" fmla="*/ 4 w 12"/>
                <a:gd name="T7" fmla="*/ 33 h 33"/>
                <a:gd name="T8" fmla="*/ 12 w 12"/>
                <a:gd name="T9" fmla="*/ 24 h 33"/>
                <a:gd name="T10" fmla="*/ 12 w 12"/>
                <a:gd name="T11" fmla="*/ 0 h 33"/>
                <a:gd name="T12" fmla="*/ 6 w 1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3">
                  <a:moveTo>
                    <a:pt x="6" y="0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8"/>
                    <a:pt x="4" y="31"/>
                    <a:pt x="0" y="33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8" y="33"/>
                    <a:pt x="12" y="29"/>
                    <a:pt x="12" y="2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6A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97"/>
            <p:cNvSpPr>
              <a:spLocks noEditPoints="1"/>
            </p:cNvSpPr>
            <p:nvPr/>
          </p:nvSpPr>
          <p:spPr bwMode="auto">
            <a:xfrm>
              <a:off x="4021138" y="3292476"/>
              <a:ext cx="206375" cy="352425"/>
            </a:xfrm>
            <a:custGeom>
              <a:avLst/>
              <a:gdLst>
                <a:gd name="T0" fmla="*/ 11 w 21"/>
                <a:gd name="T1" fmla="*/ 36 h 36"/>
                <a:gd name="T2" fmla="*/ 0 w 21"/>
                <a:gd name="T3" fmla="*/ 25 h 36"/>
                <a:gd name="T4" fmla="*/ 0 w 21"/>
                <a:gd name="T5" fmla="*/ 1 h 36"/>
                <a:gd name="T6" fmla="*/ 2 w 21"/>
                <a:gd name="T7" fmla="*/ 0 h 36"/>
                <a:gd name="T8" fmla="*/ 19 w 21"/>
                <a:gd name="T9" fmla="*/ 0 h 36"/>
                <a:gd name="T10" fmla="*/ 21 w 21"/>
                <a:gd name="T11" fmla="*/ 1 h 36"/>
                <a:gd name="T12" fmla="*/ 21 w 21"/>
                <a:gd name="T13" fmla="*/ 25 h 36"/>
                <a:gd name="T14" fmla="*/ 11 w 21"/>
                <a:gd name="T15" fmla="*/ 36 h 36"/>
                <a:gd name="T16" fmla="*/ 3 w 21"/>
                <a:gd name="T17" fmla="*/ 3 h 36"/>
                <a:gd name="T18" fmla="*/ 3 w 21"/>
                <a:gd name="T19" fmla="*/ 25 h 36"/>
                <a:gd name="T20" fmla="*/ 11 w 21"/>
                <a:gd name="T21" fmla="*/ 33 h 36"/>
                <a:gd name="T22" fmla="*/ 18 w 21"/>
                <a:gd name="T23" fmla="*/ 25 h 36"/>
                <a:gd name="T24" fmla="*/ 18 w 21"/>
                <a:gd name="T25" fmla="*/ 3 h 36"/>
                <a:gd name="T26" fmla="*/ 3 w 21"/>
                <a:gd name="T2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6">
                  <a:moveTo>
                    <a:pt x="11" y="36"/>
                  </a:moveTo>
                  <a:cubicBezTo>
                    <a:pt x="5" y="36"/>
                    <a:pt x="0" y="31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1"/>
                    <a:pt x="16" y="36"/>
                    <a:pt x="11" y="36"/>
                  </a:cubicBezTo>
                  <a:close/>
                  <a:moveTo>
                    <a:pt x="3" y="3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30"/>
                    <a:pt x="6" y="33"/>
                    <a:pt x="11" y="33"/>
                  </a:cubicBezTo>
                  <a:cubicBezTo>
                    <a:pt x="15" y="33"/>
                    <a:pt x="18" y="30"/>
                    <a:pt x="18" y="25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98"/>
            <p:cNvSpPr/>
            <p:nvPr/>
          </p:nvSpPr>
          <p:spPr bwMode="auto">
            <a:xfrm>
              <a:off x="3756025" y="2841626"/>
              <a:ext cx="20638" cy="77788"/>
            </a:xfrm>
            <a:custGeom>
              <a:avLst/>
              <a:gdLst>
                <a:gd name="T0" fmla="*/ 1 w 2"/>
                <a:gd name="T1" fmla="*/ 8 h 8"/>
                <a:gd name="T2" fmla="*/ 0 w 2"/>
                <a:gd name="T3" fmla="*/ 7 h 8"/>
                <a:gd name="T4" fmla="*/ 0 w 2"/>
                <a:gd name="T5" fmla="*/ 2 h 8"/>
                <a:gd name="T6" fmla="*/ 1 w 2"/>
                <a:gd name="T7" fmla="*/ 0 h 8"/>
                <a:gd name="T8" fmla="*/ 2 w 2"/>
                <a:gd name="T9" fmla="*/ 2 h 8"/>
                <a:gd name="T10" fmla="*/ 2 w 2"/>
                <a:gd name="T11" fmla="*/ 7 h 8"/>
                <a:gd name="T12" fmla="*/ 1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99"/>
            <p:cNvSpPr/>
            <p:nvPr/>
          </p:nvSpPr>
          <p:spPr bwMode="auto">
            <a:xfrm>
              <a:off x="3756025" y="2987676"/>
              <a:ext cx="20638" cy="79375"/>
            </a:xfrm>
            <a:custGeom>
              <a:avLst/>
              <a:gdLst>
                <a:gd name="T0" fmla="*/ 1 w 2"/>
                <a:gd name="T1" fmla="*/ 8 h 8"/>
                <a:gd name="T2" fmla="*/ 0 w 2"/>
                <a:gd name="T3" fmla="*/ 6 h 8"/>
                <a:gd name="T4" fmla="*/ 0 w 2"/>
                <a:gd name="T5" fmla="*/ 1 h 8"/>
                <a:gd name="T6" fmla="*/ 1 w 2"/>
                <a:gd name="T7" fmla="*/ 0 h 8"/>
                <a:gd name="T8" fmla="*/ 2 w 2"/>
                <a:gd name="T9" fmla="*/ 1 h 8"/>
                <a:gd name="T10" fmla="*/ 2 w 2"/>
                <a:gd name="T11" fmla="*/ 6 h 8"/>
                <a:gd name="T12" fmla="*/ 1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8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8"/>
                    <a:pt x="1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200"/>
            <p:cNvSpPr/>
            <p:nvPr/>
          </p:nvSpPr>
          <p:spPr bwMode="auto">
            <a:xfrm>
              <a:off x="3795713" y="2938463"/>
              <a:ext cx="77788" cy="30163"/>
            </a:xfrm>
            <a:custGeom>
              <a:avLst/>
              <a:gdLst>
                <a:gd name="T0" fmla="*/ 7 w 8"/>
                <a:gd name="T1" fmla="*/ 3 h 3"/>
                <a:gd name="T2" fmla="*/ 2 w 8"/>
                <a:gd name="T3" fmla="*/ 3 h 3"/>
                <a:gd name="T4" fmla="*/ 0 w 8"/>
                <a:gd name="T5" fmla="*/ 1 h 3"/>
                <a:gd name="T6" fmla="*/ 2 w 8"/>
                <a:gd name="T7" fmla="*/ 0 h 3"/>
                <a:gd name="T8" fmla="*/ 7 w 8"/>
                <a:gd name="T9" fmla="*/ 0 h 3"/>
                <a:gd name="T10" fmla="*/ 8 w 8"/>
                <a:gd name="T11" fmla="*/ 1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201"/>
            <p:cNvSpPr/>
            <p:nvPr/>
          </p:nvSpPr>
          <p:spPr bwMode="auto">
            <a:xfrm>
              <a:off x="3659188" y="2938463"/>
              <a:ext cx="77788" cy="30163"/>
            </a:xfrm>
            <a:custGeom>
              <a:avLst/>
              <a:gdLst>
                <a:gd name="T0" fmla="*/ 6 w 8"/>
                <a:gd name="T1" fmla="*/ 3 h 3"/>
                <a:gd name="T2" fmla="*/ 1 w 8"/>
                <a:gd name="T3" fmla="*/ 3 h 3"/>
                <a:gd name="T4" fmla="*/ 0 w 8"/>
                <a:gd name="T5" fmla="*/ 1 h 3"/>
                <a:gd name="T6" fmla="*/ 1 w 8"/>
                <a:gd name="T7" fmla="*/ 0 h 3"/>
                <a:gd name="T8" fmla="*/ 6 w 8"/>
                <a:gd name="T9" fmla="*/ 0 h 3"/>
                <a:gd name="T10" fmla="*/ 8 w 8"/>
                <a:gd name="T11" fmla="*/ 1 h 3"/>
                <a:gd name="T12" fmla="*/ 6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202"/>
            <p:cNvSpPr/>
            <p:nvPr/>
          </p:nvSpPr>
          <p:spPr bwMode="auto">
            <a:xfrm>
              <a:off x="4392613" y="3389313"/>
              <a:ext cx="20638" cy="69850"/>
            </a:xfrm>
            <a:custGeom>
              <a:avLst/>
              <a:gdLst>
                <a:gd name="T0" fmla="*/ 1 w 2"/>
                <a:gd name="T1" fmla="*/ 7 h 7"/>
                <a:gd name="T2" fmla="*/ 0 w 2"/>
                <a:gd name="T3" fmla="*/ 6 h 7"/>
                <a:gd name="T4" fmla="*/ 0 w 2"/>
                <a:gd name="T5" fmla="*/ 1 h 7"/>
                <a:gd name="T6" fmla="*/ 1 w 2"/>
                <a:gd name="T7" fmla="*/ 0 h 7"/>
                <a:gd name="T8" fmla="*/ 2 w 2"/>
                <a:gd name="T9" fmla="*/ 1 h 7"/>
                <a:gd name="T10" fmla="*/ 2 w 2"/>
                <a:gd name="T11" fmla="*/ 6 h 7"/>
                <a:gd name="T12" fmla="*/ 1 w 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203"/>
            <p:cNvSpPr/>
            <p:nvPr/>
          </p:nvSpPr>
          <p:spPr bwMode="auto">
            <a:xfrm>
              <a:off x="4392613" y="3527426"/>
              <a:ext cx="20638" cy="77788"/>
            </a:xfrm>
            <a:custGeom>
              <a:avLst/>
              <a:gdLst>
                <a:gd name="T0" fmla="*/ 1 w 2"/>
                <a:gd name="T1" fmla="*/ 8 h 8"/>
                <a:gd name="T2" fmla="*/ 0 w 2"/>
                <a:gd name="T3" fmla="*/ 7 h 8"/>
                <a:gd name="T4" fmla="*/ 0 w 2"/>
                <a:gd name="T5" fmla="*/ 1 h 8"/>
                <a:gd name="T6" fmla="*/ 1 w 2"/>
                <a:gd name="T7" fmla="*/ 0 h 8"/>
                <a:gd name="T8" fmla="*/ 2 w 2"/>
                <a:gd name="T9" fmla="*/ 1 h 8"/>
                <a:gd name="T10" fmla="*/ 2 w 2"/>
                <a:gd name="T11" fmla="*/ 7 h 8"/>
                <a:gd name="T12" fmla="*/ 1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204"/>
            <p:cNvSpPr/>
            <p:nvPr/>
          </p:nvSpPr>
          <p:spPr bwMode="auto">
            <a:xfrm>
              <a:off x="4432300" y="3478213"/>
              <a:ext cx="77788" cy="30163"/>
            </a:xfrm>
            <a:custGeom>
              <a:avLst/>
              <a:gdLst>
                <a:gd name="T0" fmla="*/ 7 w 8"/>
                <a:gd name="T1" fmla="*/ 3 h 3"/>
                <a:gd name="T2" fmla="*/ 2 w 8"/>
                <a:gd name="T3" fmla="*/ 3 h 3"/>
                <a:gd name="T4" fmla="*/ 0 w 8"/>
                <a:gd name="T5" fmla="*/ 2 h 3"/>
                <a:gd name="T6" fmla="*/ 2 w 8"/>
                <a:gd name="T7" fmla="*/ 0 h 3"/>
                <a:gd name="T8" fmla="*/ 7 w 8"/>
                <a:gd name="T9" fmla="*/ 0 h 3"/>
                <a:gd name="T10" fmla="*/ 8 w 8"/>
                <a:gd name="T11" fmla="*/ 2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6"/>
            <p:cNvSpPr/>
            <p:nvPr/>
          </p:nvSpPr>
          <p:spPr bwMode="auto">
            <a:xfrm>
              <a:off x="4295775" y="3478213"/>
              <a:ext cx="77788" cy="30162"/>
            </a:xfrm>
            <a:custGeom>
              <a:avLst/>
              <a:gdLst>
                <a:gd name="T0" fmla="*/ 6 w 8"/>
                <a:gd name="T1" fmla="*/ 3 h 3"/>
                <a:gd name="T2" fmla="*/ 1 w 8"/>
                <a:gd name="T3" fmla="*/ 3 h 3"/>
                <a:gd name="T4" fmla="*/ 0 w 8"/>
                <a:gd name="T5" fmla="*/ 2 h 3"/>
                <a:gd name="T6" fmla="*/ 1 w 8"/>
                <a:gd name="T7" fmla="*/ 0 h 3"/>
                <a:gd name="T8" fmla="*/ 6 w 8"/>
                <a:gd name="T9" fmla="*/ 0 h 3"/>
                <a:gd name="T10" fmla="*/ 8 w 8"/>
                <a:gd name="T11" fmla="*/ 2 h 3"/>
                <a:gd name="T12" fmla="*/ 6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2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4436110" y="2782888"/>
            <a:ext cx="1292225" cy="1371600"/>
            <a:chOff x="4883150" y="2782888"/>
            <a:chExt cx="1292225" cy="1371600"/>
          </a:xfrm>
        </p:grpSpPr>
        <p:sp>
          <p:nvSpPr>
            <p:cNvPr id="88" name="Freeform 207"/>
            <p:cNvSpPr/>
            <p:nvPr/>
          </p:nvSpPr>
          <p:spPr bwMode="auto">
            <a:xfrm>
              <a:off x="5038725" y="2919413"/>
              <a:ext cx="979488" cy="1127125"/>
            </a:xfrm>
            <a:custGeom>
              <a:avLst/>
              <a:gdLst>
                <a:gd name="T0" fmla="*/ 68 w 100"/>
                <a:gd name="T1" fmla="*/ 18 h 115"/>
                <a:gd name="T2" fmla="*/ 66 w 100"/>
                <a:gd name="T3" fmla="*/ 14 h 115"/>
                <a:gd name="T4" fmla="*/ 66 w 100"/>
                <a:gd name="T5" fmla="*/ 0 h 115"/>
                <a:gd name="T6" fmla="*/ 35 w 100"/>
                <a:gd name="T7" fmla="*/ 0 h 115"/>
                <a:gd name="T8" fmla="*/ 35 w 100"/>
                <a:gd name="T9" fmla="*/ 14 h 115"/>
                <a:gd name="T10" fmla="*/ 32 w 100"/>
                <a:gd name="T11" fmla="*/ 18 h 115"/>
                <a:gd name="T12" fmla="*/ 0 w 100"/>
                <a:gd name="T13" fmla="*/ 65 h 115"/>
                <a:gd name="T14" fmla="*/ 50 w 100"/>
                <a:gd name="T15" fmla="*/ 115 h 115"/>
                <a:gd name="T16" fmla="*/ 100 w 100"/>
                <a:gd name="T17" fmla="*/ 65 h 115"/>
                <a:gd name="T18" fmla="*/ 68 w 100"/>
                <a:gd name="T19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15">
                  <a:moveTo>
                    <a:pt x="68" y="18"/>
                  </a:moveTo>
                  <a:cubicBezTo>
                    <a:pt x="66" y="17"/>
                    <a:pt x="66" y="16"/>
                    <a:pt x="66" y="1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6"/>
                    <a:pt x="34" y="17"/>
                    <a:pt x="32" y="18"/>
                  </a:cubicBezTo>
                  <a:cubicBezTo>
                    <a:pt x="13" y="25"/>
                    <a:pt x="0" y="43"/>
                    <a:pt x="0" y="65"/>
                  </a:cubicBezTo>
                  <a:cubicBezTo>
                    <a:pt x="0" y="92"/>
                    <a:pt x="22" y="115"/>
                    <a:pt x="50" y="115"/>
                  </a:cubicBezTo>
                  <a:cubicBezTo>
                    <a:pt x="78" y="115"/>
                    <a:pt x="100" y="92"/>
                    <a:pt x="100" y="65"/>
                  </a:cubicBezTo>
                  <a:cubicBezTo>
                    <a:pt x="100" y="43"/>
                    <a:pt x="87" y="25"/>
                    <a:pt x="68" y="1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08"/>
            <p:cNvSpPr/>
            <p:nvPr/>
          </p:nvSpPr>
          <p:spPr bwMode="auto">
            <a:xfrm>
              <a:off x="5470525" y="2919413"/>
              <a:ext cx="547688" cy="1127125"/>
            </a:xfrm>
            <a:custGeom>
              <a:avLst/>
              <a:gdLst>
                <a:gd name="T0" fmla="*/ 24 w 56"/>
                <a:gd name="T1" fmla="*/ 18 h 115"/>
                <a:gd name="T2" fmla="*/ 22 w 56"/>
                <a:gd name="T3" fmla="*/ 14 h 115"/>
                <a:gd name="T4" fmla="*/ 22 w 56"/>
                <a:gd name="T5" fmla="*/ 0 h 115"/>
                <a:gd name="T6" fmla="*/ 10 w 56"/>
                <a:gd name="T7" fmla="*/ 0 h 115"/>
                <a:gd name="T8" fmla="*/ 10 w 56"/>
                <a:gd name="T9" fmla="*/ 14 h 115"/>
                <a:gd name="T10" fmla="*/ 12 w 56"/>
                <a:gd name="T11" fmla="*/ 18 h 115"/>
                <a:gd name="T12" fmla="*/ 44 w 56"/>
                <a:gd name="T13" fmla="*/ 65 h 115"/>
                <a:gd name="T14" fmla="*/ 0 w 56"/>
                <a:gd name="T15" fmla="*/ 114 h 115"/>
                <a:gd name="T16" fmla="*/ 6 w 56"/>
                <a:gd name="T17" fmla="*/ 115 h 115"/>
                <a:gd name="T18" fmla="*/ 56 w 56"/>
                <a:gd name="T19" fmla="*/ 65 h 115"/>
                <a:gd name="T20" fmla="*/ 24 w 56"/>
                <a:gd name="T21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15">
                  <a:moveTo>
                    <a:pt x="24" y="18"/>
                  </a:moveTo>
                  <a:cubicBezTo>
                    <a:pt x="22" y="17"/>
                    <a:pt x="22" y="16"/>
                    <a:pt x="22" y="1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31" y="25"/>
                    <a:pt x="44" y="43"/>
                    <a:pt x="44" y="65"/>
                  </a:cubicBezTo>
                  <a:cubicBezTo>
                    <a:pt x="44" y="90"/>
                    <a:pt x="25" y="111"/>
                    <a:pt x="0" y="114"/>
                  </a:cubicBezTo>
                  <a:cubicBezTo>
                    <a:pt x="2" y="115"/>
                    <a:pt x="4" y="115"/>
                    <a:pt x="6" y="115"/>
                  </a:cubicBezTo>
                  <a:cubicBezTo>
                    <a:pt x="34" y="115"/>
                    <a:pt x="56" y="92"/>
                    <a:pt x="56" y="65"/>
                  </a:cubicBezTo>
                  <a:cubicBezTo>
                    <a:pt x="56" y="43"/>
                    <a:pt x="43" y="25"/>
                    <a:pt x="24" y="18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09"/>
            <p:cNvSpPr/>
            <p:nvPr/>
          </p:nvSpPr>
          <p:spPr bwMode="auto">
            <a:xfrm>
              <a:off x="5137150" y="3341688"/>
              <a:ext cx="784225" cy="608012"/>
            </a:xfrm>
            <a:custGeom>
              <a:avLst/>
              <a:gdLst>
                <a:gd name="T0" fmla="*/ 74 w 80"/>
                <a:gd name="T1" fmla="*/ 0 h 62"/>
                <a:gd name="T2" fmla="*/ 6 w 80"/>
                <a:gd name="T3" fmla="*/ 0 h 62"/>
                <a:gd name="T4" fmla="*/ 0 w 80"/>
                <a:gd name="T5" fmla="*/ 22 h 62"/>
                <a:gd name="T6" fmla="*/ 40 w 80"/>
                <a:gd name="T7" fmla="*/ 62 h 62"/>
                <a:gd name="T8" fmla="*/ 80 w 80"/>
                <a:gd name="T9" fmla="*/ 22 h 62"/>
                <a:gd name="T10" fmla="*/ 74 w 80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2">
                  <a:moveTo>
                    <a:pt x="7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4"/>
                    <a:pt x="0" y="22"/>
                  </a:cubicBezTo>
                  <a:cubicBezTo>
                    <a:pt x="0" y="44"/>
                    <a:pt x="18" y="62"/>
                    <a:pt x="40" y="62"/>
                  </a:cubicBezTo>
                  <a:cubicBezTo>
                    <a:pt x="62" y="62"/>
                    <a:pt x="80" y="44"/>
                    <a:pt x="80" y="22"/>
                  </a:cubicBezTo>
                  <a:cubicBezTo>
                    <a:pt x="80" y="14"/>
                    <a:pt x="78" y="6"/>
                    <a:pt x="74" y="0"/>
                  </a:cubicBez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10"/>
            <p:cNvSpPr/>
            <p:nvPr/>
          </p:nvSpPr>
          <p:spPr bwMode="auto">
            <a:xfrm>
              <a:off x="5480050" y="3341688"/>
              <a:ext cx="441325" cy="608012"/>
            </a:xfrm>
            <a:custGeom>
              <a:avLst/>
              <a:gdLst>
                <a:gd name="T0" fmla="*/ 39 w 45"/>
                <a:gd name="T1" fmla="*/ 0 h 62"/>
                <a:gd name="T2" fmla="*/ 28 w 45"/>
                <a:gd name="T3" fmla="*/ 0 h 62"/>
                <a:gd name="T4" fmla="*/ 34 w 45"/>
                <a:gd name="T5" fmla="*/ 22 h 62"/>
                <a:gd name="T6" fmla="*/ 0 w 45"/>
                <a:gd name="T7" fmla="*/ 61 h 62"/>
                <a:gd name="T8" fmla="*/ 5 w 45"/>
                <a:gd name="T9" fmla="*/ 62 h 62"/>
                <a:gd name="T10" fmla="*/ 45 w 45"/>
                <a:gd name="T11" fmla="*/ 22 h 62"/>
                <a:gd name="T12" fmla="*/ 39 w 45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2">
                  <a:moveTo>
                    <a:pt x="3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2" y="6"/>
                    <a:pt x="34" y="14"/>
                    <a:pt x="34" y="22"/>
                  </a:cubicBezTo>
                  <a:cubicBezTo>
                    <a:pt x="34" y="42"/>
                    <a:pt x="19" y="58"/>
                    <a:pt x="0" y="61"/>
                  </a:cubicBezTo>
                  <a:cubicBezTo>
                    <a:pt x="1" y="61"/>
                    <a:pt x="3" y="62"/>
                    <a:pt x="5" y="62"/>
                  </a:cubicBezTo>
                  <a:cubicBezTo>
                    <a:pt x="27" y="62"/>
                    <a:pt x="45" y="44"/>
                    <a:pt x="45" y="22"/>
                  </a:cubicBezTo>
                  <a:cubicBezTo>
                    <a:pt x="45" y="14"/>
                    <a:pt x="43" y="6"/>
                    <a:pt x="39" y="0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11"/>
            <p:cNvSpPr>
              <a:spLocks noEditPoints="1"/>
            </p:cNvSpPr>
            <p:nvPr/>
          </p:nvSpPr>
          <p:spPr bwMode="auto">
            <a:xfrm>
              <a:off x="5019675" y="2900363"/>
              <a:ext cx="1019175" cy="1155700"/>
            </a:xfrm>
            <a:custGeom>
              <a:avLst/>
              <a:gdLst>
                <a:gd name="T0" fmla="*/ 52 w 104"/>
                <a:gd name="T1" fmla="*/ 118 h 118"/>
                <a:gd name="T2" fmla="*/ 0 w 104"/>
                <a:gd name="T3" fmla="*/ 67 h 118"/>
                <a:gd name="T4" fmla="*/ 10 w 104"/>
                <a:gd name="T5" fmla="*/ 37 h 118"/>
                <a:gd name="T6" fmla="*/ 34 w 104"/>
                <a:gd name="T7" fmla="*/ 18 h 118"/>
                <a:gd name="T8" fmla="*/ 35 w 104"/>
                <a:gd name="T9" fmla="*/ 16 h 118"/>
                <a:gd name="T10" fmla="*/ 35 w 104"/>
                <a:gd name="T11" fmla="*/ 2 h 118"/>
                <a:gd name="T12" fmla="*/ 37 w 104"/>
                <a:gd name="T13" fmla="*/ 0 h 118"/>
                <a:gd name="T14" fmla="*/ 68 w 104"/>
                <a:gd name="T15" fmla="*/ 0 h 118"/>
                <a:gd name="T16" fmla="*/ 69 w 104"/>
                <a:gd name="T17" fmla="*/ 2 h 118"/>
                <a:gd name="T18" fmla="*/ 69 w 104"/>
                <a:gd name="T19" fmla="*/ 16 h 118"/>
                <a:gd name="T20" fmla="*/ 70 w 104"/>
                <a:gd name="T21" fmla="*/ 18 h 118"/>
                <a:gd name="T22" fmla="*/ 94 w 104"/>
                <a:gd name="T23" fmla="*/ 37 h 118"/>
                <a:gd name="T24" fmla="*/ 104 w 104"/>
                <a:gd name="T25" fmla="*/ 67 h 118"/>
                <a:gd name="T26" fmla="*/ 52 w 104"/>
                <a:gd name="T27" fmla="*/ 118 h 118"/>
                <a:gd name="T28" fmla="*/ 38 w 104"/>
                <a:gd name="T29" fmla="*/ 3 h 118"/>
                <a:gd name="T30" fmla="*/ 38 w 104"/>
                <a:gd name="T31" fmla="*/ 16 h 118"/>
                <a:gd name="T32" fmla="*/ 35 w 104"/>
                <a:gd name="T33" fmla="*/ 21 h 118"/>
                <a:gd name="T34" fmla="*/ 3 w 104"/>
                <a:gd name="T35" fmla="*/ 67 h 118"/>
                <a:gd name="T36" fmla="*/ 52 w 104"/>
                <a:gd name="T37" fmla="*/ 115 h 118"/>
                <a:gd name="T38" fmla="*/ 101 w 104"/>
                <a:gd name="T39" fmla="*/ 67 h 118"/>
                <a:gd name="T40" fmla="*/ 69 w 104"/>
                <a:gd name="T41" fmla="*/ 21 h 118"/>
                <a:gd name="T42" fmla="*/ 66 w 104"/>
                <a:gd name="T43" fmla="*/ 16 h 118"/>
                <a:gd name="T44" fmla="*/ 66 w 104"/>
                <a:gd name="T45" fmla="*/ 3 h 118"/>
                <a:gd name="T46" fmla="*/ 38 w 104"/>
                <a:gd name="T47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118">
                  <a:moveTo>
                    <a:pt x="52" y="118"/>
                  </a:moveTo>
                  <a:cubicBezTo>
                    <a:pt x="24" y="118"/>
                    <a:pt x="0" y="95"/>
                    <a:pt x="0" y="67"/>
                  </a:cubicBezTo>
                  <a:cubicBezTo>
                    <a:pt x="0" y="56"/>
                    <a:pt x="4" y="46"/>
                    <a:pt x="10" y="37"/>
                  </a:cubicBezTo>
                  <a:cubicBezTo>
                    <a:pt x="16" y="28"/>
                    <a:pt x="24" y="22"/>
                    <a:pt x="34" y="18"/>
                  </a:cubicBezTo>
                  <a:cubicBezTo>
                    <a:pt x="35" y="18"/>
                    <a:pt x="35" y="17"/>
                    <a:pt x="35" y="16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6" y="0"/>
                    <a:pt x="3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9" y="1"/>
                    <a:pt x="69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70" y="18"/>
                    <a:pt x="70" y="18"/>
                  </a:cubicBezTo>
                  <a:cubicBezTo>
                    <a:pt x="80" y="22"/>
                    <a:pt x="88" y="28"/>
                    <a:pt x="94" y="37"/>
                  </a:cubicBezTo>
                  <a:cubicBezTo>
                    <a:pt x="100" y="46"/>
                    <a:pt x="104" y="56"/>
                    <a:pt x="104" y="67"/>
                  </a:cubicBezTo>
                  <a:cubicBezTo>
                    <a:pt x="104" y="95"/>
                    <a:pt x="81" y="118"/>
                    <a:pt x="52" y="118"/>
                  </a:cubicBezTo>
                  <a:close/>
                  <a:moveTo>
                    <a:pt x="38" y="3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7" y="20"/>
                    <a:pt x="35" y="21"/>
                  </a:cubicBezTo>
                  <a:cubicBezTo>
                    <a:pt x="16" y="28"/>
                    <a:pt x="3" y="47"/>
                    <a:pt x="3" y="67"/>
                  </a:cubicBezTo>
                  <a:cubicBezTo>
                    <a:pt x="3" y="93"/>
                    <a:pt x="25" y="115"/>
                    <a:pt x="52" y="115"/>
                  </a:cubicBezTo>
                  <a:cubicBezTo>
                    <a:pt x="79" y="115"/>
                    <a:pt x="101" y="93"/>
                    <a:pt x="101" y="67"/>
                  </a:cubicBezTo>
                  <a:cubicBezTo>
                    <a:pt x="101" y="47"/>
                    <a:pt x="88" y="28"/>
                    <a:pt x="69" y="21"/>
                  </a:cubicBezTo>
                  <a:cubicBezTo>
                    <a:pt x="67" y="20"/>
                    <a:pt x="66" y="18"/>
                    <a:pt x="66" y="16"/>
                  </a:cubicBezTo>
                  <a:cubicBezTo>
                    <a:pt x="66" y="3"/>
                    <a:pt x="66" y="3"/>
                    <a:pt x="66" y="3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12"/>
            <p:cNvSpPr>
              <a:spLocks noEditPoints="1"/>
            </p:cNvSpPr>
            <p:nvPr/>
          </p:nvSpPr>
          <p:spPr bwMode="auto">
            <a:xfrm>
              <a:off x="5127625" y="3330575"/>
              <a:ext cx="812800" cy="628650"/>
            </a:xfrm>
            <a:custGeom>
              <a:avLst/>
              <a:gdLst>
                <a:gd name="T0" fmla="*/ 41 w 83"/>
                <a:gd name="T1" fmla="*/ 64 h 64"/>
                <a:gd name="T2" fmla="*/ 0 w 83"/>
                <a:gd name="T3" fmla="*/ 23 h 64"/>
                <a:gd name="T4" fmla="*/ 6 w 83"/>
                <a:gd name="T5" fmla="*/ 0 h 64"/>
                <a:gd name="T6" fmla="*/ 7 w 83"/>
                <a:gd name="T7" fmla="*/ 0 h 64"/>
                <a:gd name="T8" fmla="*/ 75 w 83"/>
                <a:gd name="T9" fmla="*/ 0 h 64"/>
                <a:gd name="T10" fmla="*/ 76 w 83"/>
                <a:gd name="T11" fmla="*/ 0 h 64"/>
                <a:gd name="T12" fmla="*/ 83 w 83"/>
                <a:gd name="T13" fmla="*/ 23 h 64"/>
                <a:gd name="T14" fmla="*/ 41 w 83"/>
                <a:gd name="T15" fmla="*/ 64 h 64"/>
                <a:gd name="T16" fmla="*/ 8 w 83"/>
                <a:gd name="T17" fmla="*/ 3 h 64"/>
                <a:gd name="T18" fmla="*/ 3 w 83"/>
                <a:gd name="T19" fmla="*/ 23 h 64"/>
                <a:gd name="T20" fmla="*/ 41 w 83"/>
                <a:gd name="T21" fmla="*/ 61 h 64"/>
                <a:gd name="T22" fmla="*/ 80 w 83"/>
                <a:gd name="T23" fmla="*/ 23 h 64"/>
                <a:gd name="T24" fmla="*/ 74 w 83"/>
                <a:gd name="T25" fmla="*/ 3 h 64"/>
                <a:gd name="T26" fmla="*/ 8 w 83"/>
                <a:gd name="T27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64">
                  <a:moveTo>
                    <a:pt x="41" y="64"/>
                  </a:moveTo>
                  <a:cubicBezTo>
                    <a:pt x="18" y="64"/>
                    <a:pt x="0" y="45"/>
                    <a:pt x="0" y="23"/>
                  </a:cubicBezTo>
                  <a:cubicBezTo>
                    <a:pt x="0" y="15"/>
                    <a:pt x="2" y="7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0"/>
                  </a:cubicBezTo>
                  <a:cubicBezTo>
                    <a:pt x="80" y="7"/>
                    <a:pt x="83" y="15"/>
                    <a:pt x="83" y="23"/>
                  </a:cubicBezTo>
                  <a:cubicBezTo>
                    <a:pt x="83" y="45"/>
                    <a:pt x="64" y="64"/>
                    <a:pt x="41" y="64"/>
                  </a:cubicBezTo>
                  <a:close/>
                  <a:moveTo>
                    <a:pt x="8" y="3"/>
                  </a:moveTo>
                  <a:cubicBezTo>
                    <a:pt x="4" y="9"/>
                    <a:pt x="3" y="16"/>
                    <a:pt x="3" y="23"/>
                  </a:cubicBezTo>
                  <a:cubicBezTo>
                    <a:pt x="3" y="44"/>
                    <a:pt x="20" y="61"/>
                    <a:pt x="41" y="61"/>
                  </a:cubicBezTo>
                  <a:cubicBezTo>
                    <a:pt x="62" y="61"/>
                    <a:pt x="80" y="44"/>
                    <a:pt x="80" y="23"/>
                  </a:cubicBezTo>
                  <a:cubicBezTo>
                    <a:pt x="80" y="16"/>
                    <a:pt x="78" y="9"/>
                    <a:pt x="74" y="3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13"/>
            <p:cNvSpPr/>
            <p:nvPr/>
          </p:nvSpPr>
          <p:spPr bwMode="auto">
            <a:xfrm>
              <a:off x="4902200" y="4027488"/>
              <a:ext cx="1263650" cy="117475"/>
            </a:xfrm>
            <a:custGeom>
              <a:avLst/>
              <a:gdLst>
                <a:gd name="T0" fmla="*/ 128 w 129"/>
                <a:gd name="T1" fmla="*/ 11 h 12"/>
                <a:gd name="T2" fmla="*/ 129 w 129"/>
                <a:gd name="T3" fmla="*/ 11 h 12"/>
                <a:gd name="T4" fmla="*/ 128 w 129"/>
                <a:gd name="T5" fmla="*/ 12 h 12"/>
                <a:gd name="T6" fmla="*/ 0 w 129"/>
                <a:gd name="T7" fmla="*/ 12 h 12"/>
                <a:gd name="T8" fmla="*/ 0 w 129"/>
                <a:gd name="T9" fmla="*/ 11 h 12"/>
                <a:gd name="T10" fmla="*/ 0 w 129"/>
                <a:gd name="T11" fmla="*/ 11 h 12"/>
                <a:gd name="T12" fmla="*/ 13 w 129"/>
                <a:gd name="T13" fmla="*/ 0 h 12"/>
                <a:gd name="T14" fmla="*/ 115 w 129"/>
                <a:gd name="T15" fmla="*/ 0 h 12"/>
                <a:gd name="T16" fmla="*/ 128 w 129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2">
                  <a:moveTo>
                    <a:pt x="128" y="11"/>
                  </a:moveTo>
                  <a:cubicBezTo>
                    <a:pt x="129" y="11"/>
                    <a:pt x="129" y="11"/>
                    <a:pt x="129" y="11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28" y="11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14"/>
            <p:cNvSpPr/>
            <p:nvPr/>
          </p:nvSpPr>
          <p:spPr bwMode="auto">
            <a:xfrm>
              <a:off x="5930900" y="4027488"/>
              <a:ext cx="234950" cy="117475"/>
            </a:xfrm>
            <a:custGeom>
              <a:avLst/>
              <a:gdLst>
                <a:gd name="T0" fmla="*/ 23 w 24"/>
                <a:gd name="T1" fmla="*/ 11 h 12"/>
                <a:gd name="T2" fmla="*/ 10 w 24"/>
                <a:gd name="T3" fmla="*/ 0 h 12"/>
                <a:gd name="T4" fmla="*/ 0 w 24"/>
                <a:gd name="T5" fmla="*/ 0 h 12"/>
                <a:gd name="T6" fmla="*/ 14 w 24"/>
                <a:gd name="T7" fmla="*/ 11 h 12"/>
                <a:gd name="T8" fmla="*/ 14 w 24"/>
                <a:gd name="T9" fmla="*/ 11 h 12"/>
                <a:gd name="T10" fmla="*/ 13 w 24"/>
                <a:gd name="T11" fmla="*/ 12 h 12"/>
                <a:gd name="T12" fmla="*/ 23 w 24"/>
                <a:gd name="T13" fmla="*/ 12 h 12"/>
                <a:gd name="T14" fmla="*/ 24 w 24"/>
                <a:gd name="T15" fmla="*/ 11 h 12"/>
                <a:gd name="T16" fmla="*/ 23 w 24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2">
                  <a:moveTo>
                    <a:pt x="23" y="1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4" y="11"/>
                  </a:cubicBezTo>
                  <a:cubicBezTo>
                    <a:pt x="24" y="11"/>
                    <a:pt x="24" y="11"/>
                    <a:pt x="23" y="1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15"/>
            <p:cNvSpPr>
              <a:spLocks noEditPoints="1"/>
            </p:cNvSpPr>
            <p:nvPr/>
          </p:nvSpPr>
          <p:spPr bwMode="auto">
            <a:xfrm>
              <a:off x="4883150" y="4017963"/>
              <a:ext cx="1292225" cy="136525"/>
            </a:xfrm>
            <a:custGeom>
              <a:avLst/>
              <a:gdLst>
                <a:gd name="T0" fmla="*/ 130 w 132"/>
                <a:gd name="T1" fmla="*/ 14 h 14"/>
                <a:gd name="T2" fmla="*/ 2 w 132"/>
                <a:gd name="T3" fmla="*/ 14 h 14"/>
                <a:gd name="T4" fmla="*/ 0 w 132"/>
                <a:gd name="T5" fmla="*/ 13 h 14"/>
                <a:gd name="T6" fmla="*/ 1 w 132"/>
                <a:gd name="T7" fmla="*/ 10 h 14"/>
                <a:gd name="T8" fmla="*/ 14 w 132"/>
                <a:gd name="T9" fmla="*/ 0 h 14"/>
                <a:gd name="T10" fmla="*/ 15 w 132"/>
                <a:gd name="T11" fmla="*/ 0 h 14"/>
                <a:gd name="T12" fmla="*/ 117 w 132"/>
                <a:gd name="T13" fmla="*/ 0 h 14"/>
                <a:gd name="T14" fmla="*/ 118 w 132"/>
                <a:gd name="T15" fmla="*/ 0 h 14"/>
                <a:gd name="T16" fmla="*/ 131 w 132"/>
                <a:gd name="T17" fmla="*/ 10 h 14"/>
                <a:gd name="T18" fmla="*/ 132 w 132"/>
                <a:gd name="T19" fmla="*/ 13 h 14"/>
                <a:gd name="T20" fmla="*/ 130 w 132"/>
                <a:gd name="T21" fmla="*/ 14 h 14"/>
                <a:gd name="T22" fmla="*/ 5 w 132"/>
                <a:gd name="T23" fmla="*/ 11 h 14"/>
                <a:gd name="T24" fmla="*/ 127 w 132"/>
                <a:gd name="T25" fmla="*/ 11 h 14"/>
                <a:gd name="T26" fmla="*/ 116 w 132"/>
                <a:gd name="T27" fmla="*/ 3 h 14"/>
                <a:gd name="T28" fmla="*/ 16 w 132"/>
                <a:gd name="T29" fmla="*/ 3 h 14"/>
                <a:gd name="T30" fmla="*/ 5 w 132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4">
                  <a:moveTo>
                    <a:pt x="13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8" y="0"/>
                    <a:pt x="118" y="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2" y="11"/>
                    <a:pt x="132" y="12"/>
                    <a:pt x="132" y="13"/>
                  </a:cubicBezTo>
                  <a:cubicBezTo>
                    <a:pt x="132" y="14"/>
                    <a:pt x="131" y="14"/>
                    <a:pt x="130" y="14"/>
                  </a:cubicBezTo>
                  <a:close/>
                  <a:moveTo>
                    <a:pt x="5" y="11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5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16"/>
            <p:cNvSpPr/>
            <p:nvPr/>
          </p:nvSpPr>
          <p:spPr bwMode="auto">
            <a:xfrm>
              <a:off x="4911725" y="3468688"/>
              <a:ext cx="1233488" cy="558800"/>
            </a:xfrm>
            <a:custGeom>
              <a:avLst/>
              <a:gdLst>
                <a:gd name="T0" fmla="*/ 63 w 126"/>
                <a:gd name="T1" fmla="*/ 57 h 57"/>
                <a:gd name="T2" fmla="*/ 12 w 126"/>
                <a:gd name="T3" fmla="*/ 57 h 57"/>
                <a:gd name="T4" fmla="*/ 12 w 126"/>
                <a:gd name="T5" fmla="*/ 0 h 57"/>
                <a:gd name="T6" fmla="*/ 38 w 126"/>
                <a:gd name="T7" fmla="*/ 26 h 57"/>
                <a:gd name="T8" fmla="*/ 63 w 126"/>
                <a:gd name="T9" fmla="*/ 4 h 57"/>
                <a:gd name="T10" fmla="*/ 88 w 126"/>
                <a:gd name="T11" fmla="*/ 26 h 57"/>
                <a:gd name="T12" fmla="*/ 114 w 126"/>
                <a:gd name="T13" fmla="*/ 0 h 57"/>
                <a:gd name="T14" fmla="*/ 114 w 126"/>
                <a:gd name="T15" fmla="*/ 57 h 57"/>
                <a:gd name="T16" fmla="*/ 63 w 126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57">
                  <a:moveTo>
                    <a:pt x="63" y="57"/>
                  </a:moveTo>
                  <a:cubicBezTo>
                    <a:pt x="12" y="57"/>
                    <a:pt x="12" y="57"/>
                    <a:pt x="12" y="57"/>
                  </a:cubicBezTo>
                  <a:cubicBezTo>
                    <a:pt x="0" y="40"/>
                    <a:pt x="0" y="22"/>
                    <a:pt x="12" y="0"/>
                  </a:cubicBezTo>
                  <a:cubicBezTo>
                    <a:pt x="12" y="14"/>
                    <a:pt x="24" y="26"/>
                    <a:pt x="38" y="26"/>
                  </a:cubicBezTo>
                  <a:cubicBezTo>
                    <a:pt x="51" y="26"/>
                    <a:pt x="61" y="17"/>
                    <a:pt x="63" y="4"/>
                  </a:cubicBezTo>
                  <a:cubicBezTo>
                    <a:pt x="65" y="17"/>
                    <a:pt x="76" y="26"/>
                    <a:pt x="88" y="26"/>
                  </a:cubicBezTo>
                  <a:cubicBezTo>
                    <a:pt x="102" y="26"/>
                    <a:pt x="114" y="14"/>
                    <a:pt x="114" y="0"/>
                  </a:cubicBezTo>
                  <a:cubicBezTo>
                    <a:pt x="126" y="22"/>
                    <a:pt x="126" y="40"/>
                    <a:pt x="114" y="57"/>
                  </a:cubicBezTo>
                  <a:lnTo>
                    <a:pt x="63" y="57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7"/>
            <p:cNvSpPr/>
            <p:nvPr/>
          </p:nvSpPr>
          <p:spPr bwMode="auto">
            <a:xfrm>
              <a:off x="5480050" y="3508375"/>
              <a:ext cx="244475" cy="214312"/>
            </a:xfrm>
            <a:custGeom>
              <a:avLst/>
              <a:gdLst>
                <a:gd name="T0" fmla="*/ 20 w 25"/>
                <a:gd name="T1" fmla="*/ 22 h 22"/>
                <a:gd name="T2" fmla="*/ 25 w 25"/>
                <a:gd name="T3" fmla="*/ 21 h 22"/>
                <a:gd name="T4" fmla="*/ 5 w 25"/>
                <a:gd name="T5" fmla="*/ 0 h 22"/>
                <a:gd name="T6" fmla="*/ 0 w 25"/>
                <a:gd name="T7" fmla="*/ 12 h 22"/>
                <a:gd name="T8" fmla="*/ 20 w 25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20" y="22"/>
                  </a:moveTo>
                  <a:cubicBezTo>
                    <a:pt x="22" y="22"/>
                    <a:pt x="24" y="22"/>
                    <a:pt x="25" y="21"/>
                  </a:cubicBezTo>
                  <a:cubicBezTo>
                    <a:pt x="15" y="19"/>
                    <a:pt x="7" y="11"/>
                    <a:pt x="5" y="0"/>
                  </a:cubicBezTo>
                  <a:cubicBezTo>
                    <a:pt x="4" y="5"/>
                    <a:pt x="3" y="9"/>
                    <a:pt x="0" y="12"/>
                  </a:cubicBezTo>
                  <a:cubicBezTo>
                    <a:pt x="5" y="18"/>
                    <a:pt x="12" y="22"/>
                    <a:pt x="20" y="22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18"/>
            <p:cNvSpPr/>
            <p:nvPr/>
          </p:nvSpPr>
          <p:spPr bwMode="auto">
            <a:xfrm>
              <a:off x="4970463" y="3468688"/>
              <a:ext cx="265113" cy="254000"/>
            </a:xfrm>
            <a:custGeom>
              <a:avLst/>
              <a:gdLst>
                <a:gd name="T0" fmla="*/ 22 w 27"/>
                <a:gd name="T1" fmla="*/ 26 h 26"/>
                <a:gd name="T2" fmla="*/ 27 w 27"/>
                <a:gd name="T3" fmla="*/ 25 h 26"/>
                <a:gd name="T4" fmla="*/ 6 w 27"/>
                <a:gd name="T5" fmla="*/ 0 h 26"/>
                <a:gd name="T6" fmla="*/ 0 w 27"/>
                <a:gd name="T7" fmla="*/ 14 h 26"/>
                <a:gd name="T8" fmla="*/ 22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2" y="26"/>
                  </a:moveTo>
                  <a:cubicBezTo>
                    <a:pt x="24" y="26"/>
                    <a:pt x="25" y="26"/>
                    <a:pt x="27" y="25"/>
                  </a:cubicBezTo>
                  <a:cubicBezTo>
                    <a:pt x="15" y="23"/>
                    <a:pt x="6" y="13"/>
                    <a:pt x="6" y="0"/>
                  </a:cubicBezTo>
                  <a:cubicBezTo>
                    <a:pt x="4" y="5"/>
                    <a:pt x="2" y="9"/>
                    <a:pt x="0" y="14"/>
                  </a:cubicBezTo>
                  <a:cubicBezTo>
                    <a:pt x="5" y="21"/>
                    <a:pt x="13" y="26"/>
                    <a:pt x="22" y="26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19"/>
            <p:cNvSpPr/>
            <p:nvPr/>
          </p:nvSpPr>
          <p:spPr bwMode="auto">
            <a:xfrm>
              <a:off x="5930900" y="3468688"/>
              <a:ext cx="214313" cy="558800"/>
            </a:xfrm>
            <a:custGeom>
              <a:avLst/>
              <a:gdLst>
                <a:gd name="T0" fmla="*/ 10 w 22"/>
                <a:gd name="T1" fmla="*/ 0 h 57"/>
                <a:gd name="T2" fmla="*/ 6 w 22"/>
                <a:gd name="T3" fmla="*/ 14 h 57"/>
                <a:gd name="T4" fmla="*/ 0 w 22"/>
                <a:gd name="T5" fmla="*/ 57 h 57"/>
                <a:gd name="T6" fmla="*/ 10 w 22"/>
                <a:gd name="T7" fmla="*/ 57 h 57"/>
                <a:gd name="T8" fmla="*/ 10 w 2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10" y="0"/>
                  </a:moveTo>
                  <a:cubicBezTo>
                    <a:pt x="10" y="5"/>
                    <a:pt x="8" y="10"/>
                    <a:pt x="6" y="14"/>
                  </a:cubicBezTo>
                  <a:cubicBezTo>
                    <a:pt x="12" y="30"/>
                    <a:pt x="10" y="44"/>
                    <a:pt x="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2" y="40"/>
                    <a:pt x="22" y="22"/>
                    <a:pt x="10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20"/>
            <p:cNvSpPr>
              <a:spLocks noEditPoints="1"/>
            </p:cNvSpPr>
            <p:nvPr/>
          </p:nvSpPr>
          <p:spPr bwMode="auto">
            <a:xfrm>
              <a:off x="4892675" y="3459163"/>
              <a:ext cx="1273175" cy="587375"/>
            </a:xfrm>
            <a:custGeom>
              <a:avLst/>
              <a:gdLst>
                <a:gd name="T0" fmla="*/ 116 w 130"/>
                <a:gd name="T1" fmla="*/ 60 h 60"/>
                <a:gd name="T2" fmla="*/ 14 w 130"/>
                <a:gd name="T3" fmla="*/ 60 h 60"/>
                <a:gd name="T4" fmla="*/ 13 w 130"/>
                <a:gd name="T5" fmla="*/ 59 h 60"/>
                <a:gd name="T6" fmla="*/ 13 w 130"/>
                <a:gd name="T7" fmla="*/ 1 h 60"/>
                <a:gd name="T8" fmla="*/ 15 w 130"/>
                <a:gd name="T9" fmla="*/ 0 h 60"/>
                <a:gd name="T10" fmla="*/ 16 w 130"/>
                <a:gd name="T11" fmla="*/ 1 h 60"/>
                <a:gd name="T12" fmla="*/ 40 w 130"/>
                <a:gd name="T13" fmla="*/ 25 h 60"/>
                <a:gd name="T14" fmla="*/ 64 w 130"/>
                <a:gd name="T15" fmla="*/ 5 h 60"/>
                <a:gd name="T16" fmla="*/ 65 w 130"/>
                <a:gd name="T17" fmla="*/ 4 h 60"/>
                <a:gd name="T18" fmla="*/ 67 w 130"/>
                <a:gd name="T19" fmla="*/ 5 h 60"/>
                <a:gd name="T20" fmla="*/ 90 w 130"/>
                <a:gd name="T21" fmla="*/ 25 h 60"/>
                <a:gd name="T22" fmla="*/ 114 w 130"/>
                <a:gd name="T23" fmla="*/ 1 h 60"/>
                <a:gd name="T24" fmla="*/ 116 w 130"/>
                <a:gd name="T25" fmla="*/ 0 h 60"/>
                <a:gd name="T26" fmla="*/ 117 w 130"/>
                <a:gd name="T27" fmla="*/ 1 h 60"/>
                <a:gd name="T28" fmla="*/ 117 w 130"/>
                <a:gd name="T29" fmla="*/ 59 h 60"/>
                <a:gd name="T30" fmla="*/ 116 w 130"/>
                <a:gd name="T31" fmla="*/ 60 h 60"/>
                <a:gd name="T32" fmla="*/ 15 w 130"/>
                <a:gd name="T33" fmla="*/ 57 h 60"/>
                <a:gd name="T34" fmla="*/ 115 w 130"/>
                <a:gd name="T35" fmla="*/ 57 h 60"/>
                <a:gd name="T36" fmla="*/ 117 w 130"/>
                <a:gd name="T37" fmla="*/ 7 h 60"/>
                <a:gd name="T38" fmla="*/ 90 w 130"/>
                <a:gd name="T39" fmla="*/ 28 h 60"/>
                <a:gd name="T40" fmla="*/ 73 w 130"/>
                <a:gd name="T41" fmla="*/ 22 h 60"/>
                <a:gd name="T42" fmla="*/ 65 w 130"/>
                <a:gd name="T43" fmla="*/ 11 h 60"/>
                <a:gd name="T44" fmla="*/ 57 w 130"/>
                <a:gd name="T45" fmla="*/ 22 h 60"/>
                <a:gd name="T46" fmla="*/ 40 w 130"/>
                <a:gd name="T47" fmla="*/ 28 h 60"/>
                <a:gd name="T48" fmla="*/ 13 w 130"/>
                <a:gd name="T49" fmla="*/ 7 h 60"/>
                <a:gd name="T50" fmla="*/ 15 w 130"/>
                <a:gd name="T51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60">
                  <a:moveTo>
                    <a:pt x="116" y="60"/>
                  </a:move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3" y="59"/>
                    <a:pt x="13" y="59"/>
                  </a:cubicBezTo>
                  <a:cubicBezTo>
                    <a:pt x="0" y="42"/>
                    <a:pt x="0" y="23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15"/>
                    <a:pt x="27" y="25"/>
                    <a:pt x="40" y="25"/>
                  </a:cubicBezTo>
                  <a:cubicBezTo>
                    <a:pt x="52" y="25"/>
                    <a:pt x="62" y="17"/>
                    <a:pt x="64" y="5"/>
                  </a:cubicBezTo>
                  <a:cubicBezTo>
                    <a:pt x="64" y="4"/>
                    <a:pt x="64" y="4"/>
                    <a:pt x="65" y="4"/>
                  </a:cubicBezTo>
                  <a:cubicBezTo>
                    <a:pt x="66" y="4"/>
                    <a:pt x="66" y="4"/>
                    <a:pt x="67" y="5"/>
                  </a:cubicBezTo>
                  <a:cubicBezTo>
                    <a:pt x="68" y="17"/>
                    <a:pt x="78" y="25"/>
                    <a:pt x="90" y="25"/>
                  </a:cubicBezTo>
                  <a:cubicBezTo>
                    <a:pt x="104" y="25"/>
                    <a:pt x="114" y="15"/>
                    <a:pt x="114" y="1"/>
                  </a:cubicBezTo>
                  <a:cubicBezTo>
                    <a:pt x="114" y="1"/>
                    <a:pt x="115" y="0"/>
                    <a:pt x="116" y="0"/>
                  </a:cubicBezTo>
                  <a:cubicBezTo>
                    <a:pt x="116" y="0"/>
                    <a:pt x="117" y="0"/>
                    <a:pt x="117" y="1"/>
                  </a:cubicBezTo>
                  <a:cubicBezTo>
                    <a:pt x="130" y="23"/>
                    <a:pt x="130" y="42"/>
                    <a:pt x="117" y="59"/>
                  </a:cubicBezTo>
                  <a:cubicBezTo>
                    <a:pt x="117" y="59"/>
                    <a:pt x="116" y="60"/>
                    <a:pt x="116" y="60"/>
                  </a:cubicBezTo>
                  <a:close/>
                  <a:moveTo>
                    <a:pt x="15" y="57"/>
                  </a:moveTo>
                  <a:cubicBezTo>
                    <a:pt x="115" y="57"/>
                    <a:pt x="115" y="57"/>
                    <a:pt x="115" y="57"/>
                  </a:cubicBezTo>
                  <a:cubicBezTo>
                    <a:pt x="126" y="42"/>
                    <a:pt x="127" y="26"/>
                    <a:pt x="117" y="7"/>
                  </a:cubicBezTo>
                  <a:cubicBezTo>
                    <a:pt x="114" y="19"/>
                    <a:pt x="103" y="28"/>
                    <a:pt x="90" y="28"/>
                  </a:cubicBezTo>
                  <a:cubicBezTo>
                    <a:pt x="84" y="28"/>
                    <a:pt x="78" y="26"/>
                    <a:pt x="73" y="22"/>
                  </a:cubicBezTo>
                  <a:cubicBezTo>
                    <a:pt x="69" y="19"/>
                    <a:pt x="67" y="15"/>
                    <a:pt x="65" y="11"/>
                  </a:cubicBezTo>
                  <a:cubicBezTo>
                    <a:pt x="63" y="15"/>
                    <a:pt x="61" y="19"/>
                    <a:pt x="57" y="22"/>
                  </a:cubicBezTo>
                  <a:cubicBezTo>
                    <a:pt x="53" y="26"/>
                    <a:pt x="46" y="28"/>
                    <a:pt x="40" y="28"/>
                  </a:cubicBezTo>
                  <a:cubicBezTo>
                    <a:pt x="27" y="28"/>
                    <a:pt x="16" y="19"/>
                    <a:pt x="13" y="7"/>
                  </a:cubicBezTo>
                  <a:cubicBezTo>
                    <a:pt x="4" y="26"/>
                    <a:pt x="4" y="42"/>
                    <a:pt x="15" y="5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221"/>
            <p:cNvSpPr>
              <a:spLocks noChangeArrowheads="1"/>
            </p:cNvSpPr>
            <p:nvPr/>
          </p:nvSpPr>
          <p:spPr bwMode="auto">
            <a:xfrm>
              <a:off x="5461000" y="3400425"/>
              <a:ext cx="136525" cy="136525"/>
            </a:xfrm>
            <a:prstGeom prst="ellipse">
              <a:avLst/>
            </a:pr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222"/>
            <p:cNvSpPr>
              <a:spLocks noChangeArrowheads="1"/>
            </p:cNvSpPr>
            <p:nvPr/>
          </p:nvSpPr>
          <p:spPr bwMode="auto">
            <a:xfrm>
              <a:off x="5959475" y="3400425"/>
              <a:ext cx="138113" cy="136525"/>
            </a:xfrm>
            <a:prstGeom prst="ellipse">
              <a:avLst/>
            </a:pr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3"/>
            <p:cNvSpPr/>
            <p:nvPr/>
          </p:nvSpPr>
          <p:spPr bwMode="auto">
            <a:xfrm>
              <a:off x="5999163" y="3400425"/>
              <a:ext cx="98425" cy="136525"/>
            </a:xfrm>
            <a:custGeom>
              <a:avLst/>
              <a:gdLst>
                <a:gd name="T0" fmla="*/ 3 w 10"/>
                <a:gd name="T1" fmla="*/ 0 h 14"/>
                <a:gd name="T2" fmla="*/ 0 w 10"/>
                <a:gd name="T3" fmla="*/ 1 h 14"/>
                <a:gd name="T4" fmla="*/ 5 w 10"/>
                <a:gd name="T5" fmla="*/ 7 h 14"/>
                <a:gd name="T6" fmla="*/ 0 w 10"/>
                <a:gd name="T7" fmla="*/ 14 h 14"/>
                <a:gd name="T8" fmla="*/ 3 w 10"/>
                <a:gd name="T9" fmla="*/ 14 h 14"/>
                <a:gd name="T10" fmla="*/ 10 w 10"/>
                <a:gd name="T11" fmla="*/ 7 h 14"/>
                <a:gd name="T12" fmla="*/ 3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3" y="2"/>
                    <a:pt x="5" y="4"/>
                    <a:pt x="5" y="7"/>
                  </a:cubicBezTo>
                  <a:cubicBezTo>
                    <a:pt x="5" y="10"/>
                    <a:pt x="3" y="13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7" y="14"/>
                    <a:pt x="10" y="11"/>
                    <a:pt x="10" y="7"/>
                  </a:cubicBezTo>
                  <a:cubicBezTo>
                    <a:pt x="10" y="3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24"/>
            <p:cNvSpPr/>
            <p:nvPr/>
          </p:nvSpPr>
          <p:spPr bwMode="auto">
            <a:xfrm>
              <a:off x="5499100" y="3400425"/>
              <a:ext cx="98425" cy="136525"/>
            </a:xfrm>
            <a:custGeom>
              <a:avLst/>
              <a:gdLst>
                <a:gd name="T0" fmla="*/ 3 w 10"/>
                <a:gd name="T1" fmla="*/ 0 h 14"/>
                <a:gd name="T2" fmla="*/ 0 w 10"/>
                <a:gd name="T3" fmla="*/ 1 h 14"/>
                <a:gd name="T4" fmla="*/ 5 w 10"/>
                <a:gd name="T5" fmla="*/ 7 h 14"/>
                <a:gd name="T6" fmla="*/ 0 w 10"/>
                <a:gd name="T7" fmla="*/ 14 h 14"/>
                <a:gd name="T8" fmla="*/ 3 w 10"/>
                <a:gd name="T9" fmla="*/ 14 h 14"/>
                <a:gd name="T10" fmla="*/ 10 w 10"/>
                <a:gd name="T11" fmla="*/ 7 h 14"/>
                <a:gd name="T12" fmla="*/ 3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3" y="2"/>
                    <a:pt x="5" y="4"/>
                    <a:pt x="5" y="7"/>
                  </a:cubicBezTo>
                  <a:cubicBezTo>
                    <a:pt x="5" y="10"/>
                    <a:pt x="3" y="13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7" y="14"/>
                    <a:pt x="10" y="11"/>
                    <a:pt x="10" y="7"/>
                  </a:cubicBezTo>
                  <a:cubicBezTo>
                    <a:pt x="10" y="3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225"/>
            <p:cNvSpPr>
              <a:spLocks noChangeArrowheads="1"/>
            </p:cNvSpPr>
            <p:nvPr/>
          </p:nvSpPr>
          <p:spPr bwMode="auto">
            <a:xfrm>
              <a:off x="4960938" y="3400425"/>
              <a:ext cx="136525" cy="136525"/>
            </a:xfrm>
            <a:prstGeom prst="ellipse">
              <a:avLst/>
            </a:pr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26"/>
            <p:cNvSpPr/>
            <p:nvPr/>
          </p:nvSpPr>
          <p:spPr bwMode="auto">
            <a:xfrm>
              <a:off x="5010150" y="3400425"/>
              <a:ext cx="87313" cy="136525"/>
            </a:xfrm>
            <a:custGeom>
              <a:avLst/>
              <a:gdLst>
                <a:gd name="T0" fmla="*/ 9 w 9"/>
                <a:gd name="T1" fmla="*/ 7 h 14"/>
                <a:gd name="T2" fmla="*/ 2 w 9"/>
                <a:gd name="T3" fmla="*/ 0 h 14"/>
                <a:gd name="T4" fmla="*/ 0 w 9"/>
                <a:gd name="T5" fmla="*/ 1 h 14"/>
                <a:gd name="T6" fmla="*/ 4 w 9"/>
                <a:gd name="T7" fmla="*/ 7 h 14"/>
                <a:gd name="T8" fmla="*/ 0 w 9"/>
                <a:gd name="T9" fmla="*/ 14 h 14"/>
                <a:gd name="T10" fmla="*/ 2 w 9"/>
                <a:gd name="T11" fmla="*/ 14 h 14"/>
                <a:gd name="T12" fmla="*/ 9 w 9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9" y="7"/>
                  </a:moveTo>
                  <a:cubicBezTo>
                    <a:pt x="9" y="3"/>
                    <a:pt x="6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2"/>
                    <a:pt x="4" y="4"/>
                    <a:pt x="4" y="7"/>
                  </a:cubicBezTo>
                  <a:cubicBezTo>
                    <a:pt x="4" y="10"/>
                    <a:pt x="2" y="13"/>
                    <a:pt x="0" y="14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6" y="14"/>
                    <a:pt x="9" y="11"/>
                    <a:pt x="9" y="7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7"/>
            <p:cNvSpPr>
              <a:spLocks noEditPoints="1"/>
            </p:cNvSpPr>
            <p:nvPr/>
          </p:nvSpPr>
          <p:spPr bwMode="auto">
            <a:xfrm>
              <a:off x="5440363" y="3389313"/>
              <a:ext cx="176213" cy="166687"/>
            </a:xfrm>
            <a:custGeom>
              <a:avLst/>
              <a:gdLst>
                <a:gd name="T0" fmla="*/ 9 w 18"/>
                <a:gd name="T1" fmla="*/ 17 h 17"/>
                <a:gd name="T2" fmla="*/ 0 w 18"/>
                <a:gd name="T3" fmla="*/ 8 h 17"/>
                <a:gd name="T4" fmla="*/ 9 w 18"/>
                <a:gd name="T5" fmla="*/ 0 h 17"/>
                <a:gd name="T6" fmla="*/ 18 w 18"/>
                <a:gd name="T7" fmla="*/ 8 h 17"/>
                <a:gd name="T8" fmla="*/ 9 w 18"/>
                <a:gd name="T9" fmla="*/ 17 h 17"/>
                <a:gd name="T10" fmla="*/ 9 w 18"/>
                <a:gd name="T11" fmla="*/ 3 h 17"/>
                <a:gd name="T12" fmla="*/ 4 w 18"/>
                <a:gd name="T13" fmla="*/ 8 h 17"/>
                <a:gd name="T14" fmla="*/ 9 w 18"/>
                <a:gd name="T15" fmla="*/ 14 h 17"/>
                <a:gd name="T16" fmla="*/ 15 w 18"/>
                <a:gd name="T17" fmla="*/ 8 h 17"/>
                <a:gd name="T18" fmla="*/ 9 w 18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8"/>
                  </a:cubicBezTo>
                  <a:cubicBezTo>
                    <a:pt x="18" y="13"/>
                    <a:pt x="14" y="17"/>
                    <a:pt x="9" y="17"/>
                  </a:cubicBezTo>
                  <a:close/>
                  <a:moveTo>
                    <a:pt x="9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4"/>
                    <a:pt x="9" y="14"/>
                  </a:cubicBezTo>
                  <a:cubicBezTo>
                    <a:pt x="12" y="14"/>
                    <a:pt x="15" y="11"/>
                    <a:pt x="15" y="8"/>
                  </a:cubicBezTo>
                  <a:cubicBezTo>
                    <a:pt x="15" y="5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8"/>
            <p:cNvSpPr>
              <a:spLocks noEditPoints="1"/>
            </p:cNvSpPr>
            <p:nvPr/>
          </p:nvSpPr>
          <p:spPr bwMode="auto">
            <a:xfrm>
              <a:off x="5940425" y="3389313"/>
              <a:ext cx="166688" cy="1666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3 h 17"/>
                <a:gd name="T12" fmla="*/ 3 w 17"/>
                <a:gd name="T13" fmla="*/ 8 h 17"/>
                <a:gd name="T14" fmla="*/ 9 w 17"/>
                <a:gd name="T15" fmla="*/ 14 h 17"/>
                <a:gd name="T16" fmla="*/ 14 w 17"/>
                <a:gd name="T17" fmla="*/ 8 h 17"/>
                <a:gd name="T18" fmla="*/ 9 w 1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7" y="4"/>
                    <a:pt x="17" y="8"/>
                  </a:cubicBezTo>
                  <a:cubicBezTo>
                    <a:pt x="17" y="13"/>
                    <a:pt x="14" y="17"/>
                    <a:pt x="9" y="17"/>
                  </a:cubicBezTo>
                  <a:close/>
                  <a:moveTo>
                    <a:pt x="9" y="3"/>
                  </a:moveTo>
                  <a:cubicBezTo>
                    <a:pt x="6" y="3"/>
                    <a:pt x="3" y="5"/>
                    <a:pt x="3" y="8"/>
                  </a:cubicBezTo>
                  <a:cubicBezTo>
                    <a:pt x="3" y="11"/>
                    <a:pt x="6" y="14"/>
                    <a:pt x="9" y="14"/>
                  </a:cubicBezTo>
                  <a:cubicBezTo>
                    <a:pt x="12" y="14"/>
                    <a:pt x="14" y="11"/>
                    <a:pt x="14" y="8"/>
                  </a:cubicBezTo>
                  <a:cubicBezTo>
                    <a:pt x="14" y="5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29"/>
            <p:cNvSpPr>
              <a:spLocks noEditPoints="1"/>
            </p:cNvSpPr>
            <p:nvPr/>
          </p:nvSpPr>
          <p:spPr bwMode="auto">
            <a:xfrm>
              <a:off x="4951413" y="3389313"/>
              <a:ext cx="166688" cy="166687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3 h 17"/>
                <a:gd name="T12" fmla="*/ 3 w 17"/>
                <a:gd name="T13" fmla="*/ 8 h 17"/>
                <a:gd name="T14" fmla="*/ 8 w 17"/>
                <a:gd name="T15" fmla="*/ 14 h 17"/>
                <a:gd name="T16" fmla="*/ 14 w 17"/>
                <a:gd name="T17" fmla="*/ 8 h 17"/>
                <a:gd name="T18" fmla="*/ 8 w 17"/>
                <a:gd name="T1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8"/>
                  </a:cubicBezTo>
                  <a:cubicBezTo>
                    <a:pt x="3" y="11"/>
                    <a:pt x="5" y="14"/>
                    <a:pt x="8" y="14"/>
                  </a:cubicBezTo>
                  <a:cubicBezTo>
                    <a:pt x="11" y="14"/>
                    <a:pt x="14" y="11"/>
                    <a:pt x="14" y="8"/>
                  </a:cubicBezTo>
                  <a:cubicBezTo>
                    <a:pt x="14" y="5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0"/>
            <p:cNvSpPr/>
            <p:nvPr/>
          </p:nvSpPr>
          <p:spPr bwMode="auto">
            <a:xfrm>
              <a:off x="5430838" y="3703638"/>
              <a:ext cx="195263" cy="246062"/>
            </a:xfrm>
            <a:custGeom>
              <a:avLst/>
              <a:gdLst>
                <a:gd name="T0" fmla="*/ 62 w 123"/>
                <a:gd name="T1" fmla="*/ 155 h 155"/>
                <a:gd name="T2" fmla="*/ 0 w 123"/>
                <a:gd name="T3" fmla="*/ 80 h 155"/>
                <a:gd name="T4" fmla="*/ 62 w 123"/>
                <a:gd name="T5" fmla="*/ 0 h 155"/>
                <a:gd name="T6" fmla="*/ 123 w 123"/>
                <a:gd name="T7" fmla="*/ 80 h 155"/>
                <a:gd name="T8" fmla="*/ 62 w 123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55">
                  <a:moveTo>
                    <a:pt x="62" y="155"/>
                  </a:moveTo>
                  <a:lnTo>
                    <a:pt x="0" y="80"/>
                  </a:lnTo>
                  <a:lnTo>
                    <a:pt x="62" y="0"/>
                  </a:lnTo>
                  <a:lnTo>
                    <a:pt x="123" y="80"/>
                  </a:lnTo>
                  <a:lnTo>
                    <a:pt x="62" y="155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31"/>
            <p:cNvSpPr>
              <a:spLocks noEditPoints="1"/>
            </p:cNvSpPr>
            <p:nvPr/>
          </p:nvSpPr>
          <p:spPr bwMode="auto">
            <a:xfrm>
              <a:off x="5411788" y="3684588"/>
              <a:ext cx="234950" cy="284162"/>
            </a:xfrm>
            <a:custGeom>
              <a:avLst/>
              <a:gdLst>
                <a:gd name="T0" fmla="*/ 12 w 24"/>
                <a:gd name="T1" fmla="*/ 29 h 29"/>
                <a:gd name="T2" fmla="*/ 12 w 24"/>
                <a:gd name="T3" fmla="*/ 29 h 29"/>
                <a:gd name="T4" fmla="*/ 11 w 24"/>
                <a:gd name="T5" fmla="*/ 28 h 29"/>
                <a:gd name="T6" fmla="*/ 1 w 24"/>
                <a:gd name="T7" fmla="*/ 15 h 29"/>
                <a:gd name="T8" fmla="*/ 1 w 24"/>
                <a:gd name="T9" fmla="*/ 14 h 29"/>
                <a:gd name="T10" fmla="*/ 11 w 24"/>
                <a:gd name="T11" fmla="*/ 1 h 29"/>
                <a:gd name="T12" fmla="*/ 12 w 24"/>
                <a:gd name="T13" fmla="*/ 0 h 29"/>
                <a:gd name="T14" fmla="*/ 13 w 24"/>
                <a:gd name="T15" fmla="*/ 1 h 29"/>
                <a:gd name="T16" fmla="*/ 23 w 24"/>
                <a:gd name="T17" fmla="*/ 14 h 29"/>
                <a:gd name="T18" fmla="*/ 23 w 24"/>
                <a:gd name="T19" fmla="*/ 15 h 29"/>
                <a:gd name="T20" fmla="*/ 13 w 24"/>
                <a:gd name="T21" fmla="*/ 28 h 29"/>
                <a:gd name="T22" fmla="*/ 12 w 24"/>
                <a:gd name="T23" fmla="*/ 29 h 29"/>
                <a:gd name="T24" fmla="*/ 4 w 24"/>
                <a:gd name="T25" fmla="*/ 15 h 29"/>
                <a:gd name="T26" fmla="*/ 12 w 24"/>
                <a:gd name="T27" fmla="*/ 25 h 29"/>
                <a:gd name="T28" fmla="*/ 20 w 24"/>
                <a:gd name="T29" fmla="*/ 15 h 29"/>
                <a:gd name="T30" fmla="*/ 12 w 24"/>
                <a:gd name="T31" fmla="*/ 4 h 29"/>
                <a:gd name="T32" fmla="*/ 4 w 24"/>
                <a:gd name="T3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9"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8"/>
                    <a:pt x="11" y="28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1" y="1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5"/>
                    <a:pt x="23" y="1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2" y="29"/>
                  </a:cubicBezTo>
                  <a:close/>
                  <a:moveTo>
                    <a:pt x="4" y="1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32"/>
            <p:cNvSpPr/>
            <p:nvPr/>
          </p:nvSpPr>
          <p:spPr bwMode="auto">
            <a:xfrm>
              <a:off x="5421313" y="3811588"/>
              <a:ext cx="225425" cy="30162"/>
            </a:xfrm>
            <a:custGeom>
              <a:avLst/>
              <a:gdLst>
                <a:gd name="T0" fmla="*/ 21 w 23"/>
                <a:gd name="T1" fmla="*/ 3 h 3"/>
                <a:gd name="T2" fmla="*/ 2 w 23"/>
                <a:gd name="T3" fmla="*/ 3 h 3"/>
                <a:gd name="T4" fmla="*/ 0 w 23"/>
                <a:gd name="T5" fmla="*/ 2 h 3"/>
                <a:gd name="T6" fmla="*/ 2 w 23"/>
                <a:gd name="T7" fmla="*/ 0 h 3"/>
                <a:gd name="T8" fmla="*/ 21 w 23"/>
                <a:gd name="T9" fmla="*/ 0 h 3"/>
                <a:gd name="T10" fmla="*/ 23 w 23"/>
                <a:gd name="T11" fmla="*/ 2 h 3"/>
                <a:gd name="T12" fmla="*/ 2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2"/>
                    <a:pt x="22" y="3"/>
                    <a:pt x="2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33"/>
            <p:cNvSpPr/>
            <p:nvPr/>
          </p:nvSpPr>
          <p:spPr bwMode="auto">
            <a:xfrm>
              <a:off x="5519738" y="3684588"/>
              <a:ext cx="28575" cy="274637"/>
            </a:xfrm>
            <a:custGeom>
              <a:avLst/>
              <a:gdLst>
                <a:gd name="T0" fmla="*/ 1 w 3"/>
                <a:gd name="T1" fmla="*/ 28 h 28"/>
                <a:gd name="T2" fmla="*/ 0 w 3"/>
                <a:gd name="T3" fmla="*/ 27 h 28"/>
                <a:gd name="T4" fmla="*/ 0 w 3"/>
                <a:gd name="T5" fmla="*/ 2 h 28"/>
                <a:gd name="T6" fmla="*/ 1 w 3"/>
                <a:gd name="T7" fmla="*/ 0 h 28"/>
                <a:gd name="T8" fmla="*/ 3 w 3"/>
                <a:gd name="T9" fmla="*/ 2 h 28"/>
                <a:gd name="T10" fmla="*/ 3 w 3"/>
                <a:gd name="T11" fmla="*/ 27 h 28"/>
                <a:gd name="T12" fmla="*/ 1 w 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8">
                  <a:moveTo>
                    <a:pt x="1" y="28"/>
                  </a:moveTo>
                  <a:cubicBezTo>
                    <a:pt x="0" y="28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2" y="28"/>
                    <a:pt x="1" y="2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4"/>
            <p:cNvSpPr/>
            <p:nvPr/>
          </p:nvSpPr>
          <p:spPr bwMode="auto">
            <a:xfrm>
              <a:off x="5695950" y="3900488"/>
              <a:ext cx="136525" cy="28575"/>
            </a:xfrm>
            <a:custGeom>
              <a:avLst/>
              <a:gdLst>
                <a:gd name="T0" fmla="*/ 12 w 14"/>
                <a:gd name="T1" fmla="*/ 3 h 3"/>
                <a:gd name="T2" fmla="*/ 1 w 14"/>
                <a:gd name="T3" fmla="*/ 3 h 3"/>
                <a:gd name="T4" fmla="*/ 0 w 14"/>
                <a:gd name="T5" fmla="*/ 2 h 3"/>
                <a:gd name="T6" fmla="*/ 1 w 14"/>
                <a:gd name="T7" fmla="*/ 0 h 3"/>
                <a:gd name="T8" fmla="*/ 12 w 14"/>
                <a:gd name="T9" fmla="*/ 0 h 3"/>
                <a:gd name="T10" fmla="*/ 14 w 14"/>
                <a:gd name="T11" fmla="*/ 2 h 3"/>
                <a:gd name="T12" fmla="*/ 12 w 1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1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2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35"/>
            <p:cNvSpPr/>
            <p:nvPr/>
          </p:nvSpPr>
          <p:spPr bwMode="auto">
            <a:xfrm>
              <a:off x="5235575" y="3900488"/>
              <a:ext cx="136525" cy="28575"/>
            </a:xfrm>
            <a:custGeom>
              <a:avLst/>
              <a:gdLst>
                <a:gd name="T0" fmla="*/ 12 w 14"/>
                <a:gd name="T1" fmla="*/ 3 h 3"/>
                <a:gd name="T2" fmla="*/ 1 w 14"/>
                <a:gd name="T3" fmla="*/ 3 h 3"/>
                <a:gd name="T4" fmla="*/ 0 w 14"/>
                <a:gd name="T5" fmla="*/ 2 h 3"/>
                <a:gd name="T6" fmla="*/ 1 w 14"/>
                <a:gd name="T7" fmla="*/ 0 h 3"/>
                <a:gd name="T8" fmla="*/ 12 w 14"/>
                <a:gd name="T9" fmla="*/ 0 h 3"/>
                <a:gd name="T10" fmla="*/ 14 w 14"/>
                <a:gd name="T11" fmla="*/ 2 h 3"/>
                <a:gd name="T12" fmla="*/ 12 w 1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1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2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36"/>
            <p:cNvSpPr/>
            <p:nvPr/>
          </p:nvSpPr>
          <p:spPr bwMode="auto">
            <a:xfrm>
              <a:off x="5294313" y="2801938"/>
              <a:ext cx="479425" cy="117475"/>
            </a:xfrm>
            <a:custGeom>
              <a:avLst/>
              <a:gdLst>
                <a:gd name="T0" fmla="*/ 49 w 49"/>
                <a:gd name="T1" fmla="*/ 10 h 12"/>
                <a:gd name="T2" fmla="*/ 47 w 49"/>
                <a:gd name="T3" fmla="*/ 12 h 12"/>
                <a:gd name="T4" fmla="*/ 2 w 49"/>
                <a:gd name="T5" fmla="*/ 12 h 12"/>
                <a:gd name="T6" fmla="*/ 0 w 49"/>
                <a:gd name="T7" fmla="*/ 10 h 12"/>
                <a:gd name="T8" fmla="*/ 0 w 49"/>
                <a:gd name="T9" fmla="*/ 2 h 12"/>
                <a:gd name="T10" fmla="*/ 2 w 49"/>
                <a:gd name="T11" fmla="*/ 0 h 12"/>
                <a:gd name="T12" fmla="*/ 47 w 49"/>
                <a:gd name="T13" fmla="*/ 0 h 12"/>
                <a:gd name="T14" fmla="*/ 49 w 49"/>
                <a:gd name="T15" fmla="*/ 2 h 12"/>
                <a:gd name="T16" fmla="*/ 49 w 4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2">
                  <a:moveTo>
                    <a:pt x="49" y="10"/>
                  </a:moveTo>
                  <a:cubicBezTo>
                    <a:pt x="49" y="11"/>
                    <a:pt x="48" y="12"/>
                    <a:pt x="47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10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37"/>
            <p:cNvSpPr/>
            <p:nvPr/>
          </p:nvSpPr>
          <p:spPr bwMode="auto">
            <a:xfrm>
              <a:off x="5294313" y="2801938"/>
              <a:ext cx="479425" cy="117475"/>
            </a:xfrm>
            <a:custGeom>
              <a:avLst/>
              <a:gdLst>
                <a:gd name="T0" fmla="*/ 4 w 49"/>
                <a:gd name="T1" fmla="*/ 6 h 12"/>
                <a:gd name="T2" fmla="*/ 6 w 49"/>
                <a:gd name="T3" fmla="*/ 4 h 12"/>
                <a:gd name="T4" fmla="*/ 49 w 49"/>
                <a:gd name="T5" fmla="*/ 4 h 12"/>
                <a:gd name="T6" fmla="*/ 49 w 49"/>
                <a:gd name="T7" fmla="*/ 2 h 12"/>
                <a:gd name="T8" fmla="*/ 47 w 49"/>
                <a:gd name="T9" fmla="*/ 0 h 12"/>
                <a:gd name="T10" fmla="*/ 2 w 49"/>
                <a:gd name="T11" fmla="*/ 0 h 12"/>
                <a:gd name="T12" fmla="*/ 0 w 49"/>
                <a:gd name="T13" fmla="*/ 2 h 12"/>
                <a:gd name="T14" fmla="*/ 0 w 49"/>
                <a:gd name="T15" fmla="*/ 10 h 12"/>
                <a:gd name="T16" fmla="*/ 2 w 49"/>
                <a:gd name="T17" fmla="*/ 12 h 12"/>
                <a:gd name="T18" fmla="*/ 4 w 49"/>
                <a:gd name="T19" fmla="*/ 12 h 12"/>
                <a:gd name="T20" fmla="*/ 4 w 49"/>
                <a:gd name="T2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2"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8" y="0"/>
                    <a:pt x="4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C39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38"/>
            <p:cNvSpPr>
              <a:spLocks noEditPoints="1"/>
            </p:cNvSpPr>
            <p:nvPr/>
          </p:nvSpPr>
          <p:spPr bwMode="auto">
            <a:xfrm>
              <a:off x="5273675" y="2782888"/>
              <a:ext cx="509588" cy="146050"/>
            </a:xfrm>
            <a:custGeom>
              <a:avLst/>
              <a:gdLst>
                <a:gd name="T0" fmla="*/ 49 w 52"/>
                <a:gd name="T1" fmla="*/ 15 h 15"/>
                <a:gd name="T2" fmla="*/ 4 w 52"/>
                <a:gd name="T3" fmla="*/ 15 h 15"/>
                <a:gd name="T4" fmla="*/ 0 w 52"/>
                <a:gd name="T5" fmla="*/ 12 h 15"/>
                <a:gd name="T6" fmla="*/ 0 w 52"/>
                <a:gd name="T7" fmla="*/ 4 h 15"/>
                <a:gd name="T8" fmla="*/ 4 w 52"/>
                <a:gd name="T9" fmla="*/ 0 h 15"/>
                <a:gd name="T10" fmla="*/ 49 w 52"/>
                <a:gd name="T11" fmla="*/ 0 h 15"/>
                <a:gd name="T12" fmla="*/ 52 w 52"/>
                <a:gd name="T13" fmla="*/ 4 h 15"/>
                <a:gd name="T14" fmla="*/ 52 w 52"/>
                <a:gd name="T15" fmla="*/ 12 h 15"/>
                <a:gd name="T16" fmla="*/ 49 w 52"/>
                <a:gd name="T17" fmla="*/ 15 h 15"/>
                <a:gd name="T18" fmla="*/ 4 w 52"/>
                <a:gd name="T19" fmla="*/ 3 h 15"/>
                <a:gd name="T20" fmla="*/ 3 w 52"/>
                <a:gd name="T21" fmla="*/ 4 h 15"/>
                <a:gd name="T22" fmla="*/ 3 w 52"/>
                <a:gd name="T23" fmla="*/ 12 h 15"/>
                <a:gd name="T24" fmla="*/ 4 w 52"/>
                <a:gd name="T25" fmla="*/ 12 h 15"/>
                <a:gd name="T26" fmla="*/ 49 w 52"/>
                <a:gd name="T27" fmla="*/ 12 h 15"/>
                <a:gd name="T28" fmla="*/ 49 w 52"/>
                <a:gd name="T29" fmla="*/ 12 h 15"/>
                <a:gd name="T30" fmla="*/ 49 w 52"/>
                <a:gd name="T31" fmla="*/ 4 h 15"/>
                <a:gd name="T32" fmla="*/ 49 w 52"/>
                <a:gd name="T33" fmla="*/ 3 h 15"/>
                <a:gd name="T34" fmla="*/ 4 w 52"/>
                <a:gd name="T3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5">
                  <a:moveTo>
                    <a:pt x="49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4"/>
                    <a:pt x="50" y="15"/>
                    <a:pt x="49" y="15"/>
                  </a:cubicBezTo>
                  <a:close/>
                  <a:moveTo>
                    <a:pt x="4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6099810" y="2792413"/>
            <a:ext cx="1371601" cy="1362074"/>
            <a:chOff x="6546850" y="2792413"/>
            <a:chExt cx="1371601" cy="1362074"/>
          </a:xfrm>
        </p:grpSpPr>
        <p:sp>
          <p:nvSpPr>
            <p:cNvPr id="120" name="Freeform 239"/>
            <p:cNvSpPr/>
            <p:nvPr/>
          </p:nvSpPr>
          <p:spPr bwMode="auto">
            <a:xfrm>
              <a:off x="7683500" y="3586163"/>
              <a:ext cx="214313" cy="225425"/>
            </a:xfrm>
            <a:custGeom>
              <a:avLst/>
              <a:gdLst>
                <a:gd name="T0" fmla="*/ 1 w 22"/>
                <a:gd name="T1" fmla="*/ 4 h 23"/>
                <a:gd name="T2" fmla="*/ 0 w 22"/>
                <a:gd name="T3" fmla="*/ 5 h 23"/>
                <a:gd name="T4" fmla="*/ 0 w 22"/>
                <a:gd name="T5" fmla="*/ 6 h 23"/>
                <a:gd name="T6" fmla="*/ 6 w 22"/>
                <a:gd name="T7" fmla="*/ 22 h 23"/>
                <a:gd name="T8" fmla="*/ 7 w 22"/>
                <a:gd name="T9" fmla="*/ 23 h 23"/>
                <a:gd name="T10" fmla="*/ 10 w 22"/>
                <a:gd name="T11" fmla="*/ 22 h 23"/>
                <a:gd name="T12" fmla="*/ 11 w 22"/>
                <a:gd name="T13" fmla="*/ 20 h 23"/>
                <a:gd name="T14" fmla="*/ 11 w 22"/>
                <a:gd name="T15" fmla="*/ 16 h 23"/>
                <a:gd name="T16" fmla="*/ 11 w 22"/>
                <a:gd name="T17" fmla="*/ 15 h 23"/>
                <a:gd name="T18" fmla="*/ 12 w 22"/>
                <a:gd name="T19" fmla="*/ 15 h 23"/>
                <a:gd name="T20" fmla="*/ 14 w 22"/>
                <a:gd name="T21" fmla="*/ 14 h 23"/>
                <a:gd name="T22" fmla="*/ 16 w 22"/>
                <a:gd name="T23" fmla="*/ 15 h 23"/>
                <a:gd name="T24" fmla="*/ 17 w 22"/>
                <a:gd name="T25" fmla="*/ 19 h 23"/>
                <a:gd name="T26" fmla="*/ 18 w 22"/>
                <a:gd name="T27" fmla="*/ 20 h 23"/>
                <a:gd name="T28" fmla="*/ 21 w 22"/>
                <a:gd name="T29" fmla="*/ 20 h 23"/>
                <a:gd name="T30" fmla="*/ 22 w 22"/>
                <a:gd name="T31" fmla="*/ 18 h 23"/>
                <a:gd name="T32" fmla="*/ 22 w 22"/>
                <a:gd name="T33" fmla="*/ 2 h 23"/>
                <a:gd name="T34" fmla="*/ 21 w 22"/>
                <a:gd name="T35" fmla="*/ 1 h 23"/>
                <a:gd name="T36" fmla="*/ 20 w 22"/>
                <a:gd name="T37" fmla="*/ 0 h 23"/>
                <a:gd name="T38" fmla="*/ 1 w 22"/>
                <a:gd name="T3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3">
                  <a:moveTo>
                    <a:pt x="1" y="4"/>
                  </a:move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3"/>
                    <a:pt x="7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1"/>
                    <a:pt x="11" y="2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1" y="16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1"/>
                    <a:pt x="1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40"/>
            <p:cNvSpPr/>
            <p:nvPr/>
          </p:nvSpPr>
          <p:spPr bwMode="auto">
            <a:xfrm>
              <a:off x="7850188" y="3586163"/>
              <a:ext cx="47625" cy="196850"/>
            </a:xfrm>
            <a:custGeom>
              <a:avLst/>
              <a:gdLst>
                <a:gd name="T0" fmla="*/ 5 w 5"/>
                <a:gd name="T1" fmla="*/ 2 h 20"/>
                <a:gd name="T2" fmla="*/ 4 w 5"/>
                <a:gd name="T3" fmla="*/ 1 h 20"/>
                <a:gd name="T4" fmla="*/ 3 w 5"/>
                <a:gd name="T5" fmla="*/ 0 h 20"/>
                <a:gd name="T6" fmla="*/ 0 w 5"/>
                <a:gd name="T7" fmla="*/ 1 h 20"/>
                <a:gd name="T8" fmla="*/ 0 w 5"/>
                <a:gd name="T9" fmla="*/ 1 h 20"/>
                <a:gd name="T10" fmla="*/ 0 w 5"/>
                <a:gd name="T11" fmla="*/ 2 h 20"/>
                <a:gd name="T12" fmla="*/ 1 w 5"/>
                <a:gd name="T13" fmla="*/ 19 h 20"/>
                <a:gd name="T14" fmla="*/ 1 w 5"/>
                <a:gd name="T15" fmla="*/ 20 h 20"/>
                <a:gd name="T16" fmla="*/ 1 w 5"/>
                <a:gd name="T17" fmla="*/ 20 h 20"/>
                <a:gd name="T18" fmla="*/ 4 w 5"/>
                <a:gd name="T19" fmla="*/ 20 h 20"/>
                <a:gd name="T20" fmla="*/ 5 w 5"/>
                <a:gd name="T21" fmla="*/ 18 h 20"/>
                <a:gd name="T22" fmla="*/ 5 w 5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20">
                  <a:moveTo>
                    <a:pt x="5" y="2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19"/>
                    <a:pt x="5" y="18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41"/>
            <p:cNvSpPr/>
            <p:nvPr/>
          </p:nvSpPr>
          <p:spPr bwMode="auto">
            <a:xfrm>
              <a:off x="7742238" y="3733800"/>
              <a:ext cx="49213" cy="77787"/>
            </a:xfrm>
            <a:custGeom>
              <a:avLst/>
              <a:gdLst>
                <a:gd name="T0" fmla="*/ 5 w 5"/>
                <a:gd name="T1" fmla="*/ 1 h 8"/>
                <a:gd name="T2" fmla="*/ 5 w 5"/>
                <a:gd name="T3" fmla="*/ 0 h 8"/>
                <a:gd name="T4" fmla="*/ 5 w 5"/>
                <a:gd name="T5" fmla="*/ 0 h 8"/>
                <a:gd name="T6" fmla="*/ 4 w 5"/>
                <a:gd name="T7" fmla="*/ 0 h 8"/>
                <a:gd name="T8" fmla="*/ 1 w 5"/>
                <a:gd name="T9" fmla="*/ 1 h 8"/>
                <a:gd name="T10" fmla="*/ 1 w 5"/>
                <a:gd name="T11" fmla="*/ 1 h 8"/>
                <a:gd name="T12" fmla="*/ 0 w 5"/>
                <a:gd name="T13" fmla="*/ 2 h 8"/>
                <a:gd name="T14" fmla="*/ 1 w 5"/>
                <a:gd name="T15" fmla="*/ 6 h 8"/>
                <a:gd name="T16" fmla="*/ 1 w 5"/>
                <a:gd name="T17" fmla="*/ 7 h 8"/>
                <a:gd name="T18" fmla="*/ 1 w 5"/>
                <a:gd name="T19" fmla="*/ 8 h 8"/>
                <a:gd name="T20" fmla="*/ 1 w 5"/>
                <a:gd name="T21" fmla="*/ 8 h 8"/>
                <a:gd name="T22" fmla="*/ 4 w 5"/>
                <a:gd name="T23" fmla="*/ 7 h 8"/>
                <a:gd name="T24" fmla="*/ 5 w 5"/>
                <a:gd name="T25" fmla="*/ 6 h 8"/>
                <a:gd name="T26" fmla="*/ 5 w 5"/>
                <a:gd name="T27" fmla="*/ 5 h 8"/>
                <a:gd name="T28" fmla="*/ 5 w 5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42"/>
            <p:cNvSpPr/>
            <p:nvPr/>
          </p:nvSpPr>
          <p:spPr bwMode="auto">
            <a:xfrm>
              <a:off x="6556375" y="3586163"/>
              <a:ext cx="225425" cy="225425"/>
            </a:xfrm>
            <a:custGeom>
              <a:avLst/>
              <a:gdLst>
                <a:gd name="T0" fmla="*/ 22 w 23"/>
                <a:gd name="T1" fmla="*/ 4 h 23"/>
                <a:gd name="T2" fmla="*/ 23 w 23"/>
                <a:gd name="T3" fmla="*/ 5 h 23"/>
                <a:gd name="T4" fmla="*/ 23 w 23"/>
                <a:gd name="T5" fmla="*/ 6 h 23"/>
                <a:gd name="T6" fmla="*/ 17 w 23"/>
                <a:gd name="T7" fmla="*/ 22 h 23"/>
                <a:gd name="T8" fmla="*/ 16 w 23"/>
                <a:gd name="T9" fmla="*/ 23 h 23"/>
                <a:gd name="T10" fmla="*/ 13 w 23"/>
                <a:gd name="T11" fmla="*/ 22 h 23"/>
                <a:gd name="T12" fmla="*/ 12 w 23"/>
                <a:gd name="T13" fmla="*/ 20 h 23"/>
                <a:gd name="T14" fmla="*/ 12 w 23"/>
                <a:gd name="T15" fmla="*/ 16 h 23"/>
                <a:gd name="T16" fmla="*/ 12 w 23"/>
                <a:gd name="T17" fmla="*/ 15 h 23"/>
                <a:gd name="T18" fmla="*/ 11 w 23"/>
                <a:gd name="T19" fmla="*/ 15 h 23"/>
                <a:gd name="T20" fmla="*/ 8 w 23"/>
                <a:gd name="T21" fmla="*/ 14 h 23"/>
                <a:gd name="T22" fmla="*/ 7 w 23"/>
                <a:gd name="T23" fmla="*/ 15 h 23"/>
                <a:gd name="T24" fmla="*/ 6 w 23"/>
                <a:gd name="T25" fmla="*/ 19 h 23"/>
                <a:gd name="T26" fmla="*/ 5 w 23"/>
                <a:gd name="T27" fmla="*/ 20 h 23"/>
                <a:gd name="T28" fmla="*/ 2 w 23"/>
                <a:gd name="T29" fmla="*/ 20 h 23"/>
                <a:gd name="T30" fmla="*/ 0 w 23"/>
                <a:gd name="T31" fmla="*/ 18 h 23"/>
                <a:gd name="T32" fmla="*/ 1 w 23"/>
                <a:gd name="T33" fmla="*/ 2 h 23"/>
                <a:gd name="T34" fmla="*/ 2 w 23"/>
                <a:gd name="T35" fmla="*/ 1 h 23"/>
                <a:gd name="T36" fmla="*/ 3 w 23"/>
                <a:gd name="T37" fmla="*/ 0 h 23"/>
                <a:gd name="T38" fmla="*/ 22 w 23"/>
                <a:gd name="T3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3">
                  <a:moveTo>
                    <a:pt x="22" y="4"/>
                  </a:move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1" y="21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5" y="21"/>
                    <a:pt x="5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43"/>
            <p:cNvSpPr/>
            <p:nvPr/>
          </p:nvSpPr>
          <p:spPr bwMode="auto">
            <a:xfrm>
              <a:off x="7673975" y="3243263"/>
              <a:ext cx="155575" cy="373062"/>
            </a:xfrm>
            <a:custGeom>
              <a:avLst/>
              <a:gdLst>
                <a:gd name="T0" fmla="*/ 98 w 98"/>
                <a:gd name="T1" fmla="*/ 228 h 235"/>
                <a:gd name="T2" fmla="*/ 43 w 98"/>
                <a:gd name="T3" fmla="*/ 235 h 235"/>
                <a:gd name="T4" fmla="*/ 0 w 98"/>
                <a:gd name="T5" fmla="*/ 12 h 235"/>
                <a:gd name="T6" fmla="*/ 49 w 98"/>
                <a:gd name="T7" fmla="*/ 0 h 235"/>
                <a:gd name="T8" fmla="*/ 98 w 98"/>
                <a:gd name="T9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35">
                  <a:moveTo>
                    <a:pt x="98" y="228"/>
                  </a:moveTo>
                  <a:lnTo>
                    <a:pt x="43" y="235"/>
                  </a:lnTo>
                  <a:lnTo>
                    <a:pt x="0" y="12"/>
                  </a:lnTo>
                  <a:lnTo>
                    <a:pt x="49" y="0"/>
                  </a:lnTo>
                  <a:lnTo>
                    <a:pt x="98" y="228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44"/>
            <p:cNvSpPr/>
            <p:nvPr/>
          </p:nvSpPr>
          <p:spPr bwMode="auto">
            <a:xfrm>
              <a:off x="7712075" y="3243263"/>
              <a:ext cx="117475" cy="361950"/>
            </a:xfrm>
            <a:custGeom>
              <a:avLst/>
              <a:gdLst>
                <a:gd name="T0" fmla="*/ 74 w 74"/>
                <a:gd name="T1" fmla="*/ 228 h 228"/>
                <a:gd name="T2" fmla="*/ 50 w 74"/>
                <a:gd name="T3" fmla="*/ 228 h 228"/>
                <a:gd name="T4" fmla="*/ 0 w 74"/>
                <a:gd name="T5" fmla="*/ 6 h 228"/>
                <a:gd name="T6" fmla="*/ 25 w 74"/>
                <a:gd name="T7" fmla="*/ 0 h 228"/>
                <a:gd name="T8" fmla="*/ 74 w 74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28">
                  <a:moveTo>
                    <a:pt x="74" y="228"/>
                  </a:moveTo>
                  <a:lnTo>
                    <a:pt x="50" y="228"/>
                  </a:lnTo>
                  <a:lnTo>
                    <a:pt x="0" y="6"/>
                  </a:lnTo>
                  <a:lnTo>
                    <a:pt x="25" y="0"/>
                  </a:lnTo>
                  <a:lnTo>
                    <a:pt x="74" y="228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45"/>
            <p:cNvSpPr/>
            <p:nvPr/>
          </p:nvSpPr>
          <p:spPr bwMode="auto">
            <a:xfrm>
              <a:off x="6635750" y="3243263"/>
              <a:ext cx="155575" cy="373062"/>
            </a:xfrm>
            <a:custGeom>
              <a:avLst/>
              <a:gdLst>
                <a:gd name="T0" fmla="*/ 0 w 98"/>
                <a:gd name="T1" fmla="*/ 228 h 235"/>
                <a:gd name="T2" fmla="*/ 55 w 98"/>
                <a:gd name="T3" fmla="*/ 235 h 235"/>
                <a:gd name="T4" fmla="*/ 98 w 98"/>
                <a:gd name="T5" fmla="*/ 12 h 235"/>
                <a:gd name="T6" fmla="*/ 43 w 98"/>
                <a:gd name="T7" fmla="*/ 0 h 235"/>
                <a:gd name="T8" fmla="*/ 0 w 98"/>
                <a:gd name="T9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235">
                  <a:moveTo>
                    <a:pt x="0" y="228"/>
                  </a:moveTo>
                  <a:lnTo>
                    <a:pt x="55" y="235"/>
                  </a:lnTo>
                  <a:lnTo>
                    <a:pt x="98" y="12"/>
                  </a:lnTo>
                  <a:lnTo>
                    <a:pt x="43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46"/>
            <p:cNvSpPr/>
            <p:nvPr/>
          </p:nvSpPr>
          <p:spPr bwMode="auto">
            <a:xfrm>
              <a:off x="6635750" y="3243263"/>
              <a:ext cx="107950" cy="361950"/>
            </a:xfrm>
            <a:custGeom>
              <a:avLst/>
              <a:gdLst>
                <a:gd name="T0" fmla="*/ 0 w 68"/>
                <a:gd name="T1" fmla="*/ 228 h 228"/>
                <a:gd name="T2" fmla="*/ 24 w 68"/>
                <a:gd name="T3" fmla="*/ 228 h 228"/>
                <a:gd name="T4" fmla="*/ 68 w 68"/>
                <a:gd name="T5" fmla="*/ 6 h 228"/>
                <a:gd name="T6" fmla="*/ 43 w 68"/>
                <a:gd name="T7" fmla="*/ 0 h 228"/>
                <a:gd name="T8" fmla="*/ 0 w 68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28">
                  <a:moveTo>
                    <a:pt x="0" y="228"/>
                  </a:moveTo>
                  <a:lnTo>
                    <a:pt x="24" y="228"/>
                  </a:lnTo>
                  <a:lnTo>
                    <a:pt x="68" y="6"/>
                  </a:lnTo>
                  <a:lnTo>
                    <a:pt x="43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9D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47"/>
            <p:cNvSpPr>
              <a:spLocks noEditPoints="1"/>
            </p:cNvSpPr>
            <p:nvPr/>
          </p:nvSpPr>
          <p:spPr bwMode="auto">
            <a:xfrm>
              <a:off x="7653338" y="3233738"/>
              <a:ext cx="185738" cy="401637"/>
            </a:xfrm>
            <a:custGeom>
              <a:avLst/>
              <a:gdLst>
                <a:gd name="T0" fmla="*/ 9 w 19"/>
                <a:gd name="T1" fmla="*/ 41 h 41"/>
                <a:gd name="T2" fmla="*/ 8 w 19"/>
                <a:gd name="T3" fmla="*/ 41 h 41"/>
                <a:gd name="T4" fmla="*/ 8 w 19"/>
                <a:gd name="T5" fmla="*/ 40 h 41"/>
                <a:gd name="T6" fmla="*/ 0 w 19"/>
                <a:gd name="T7" fmla="*/ 3 h 41"/>
                <a:gd name="T8" fmla="*/ 2 w 19"/>
                <a:gd name="T9" fmla="*/ 2 h 41"/>
                <a:gd name="T10" fmla="*/ 10 w 19"/>
                <a:gd name="T11" fmla="*/ 0 h 41"/>
                <a:gd name="T12" fmla="*/ 11 w 19"/>
                <a:gd name="T13" fmla="*/ 0 h 41"/>
                <a:gd name="T14" fmla="*/ 12 w 19"/>
                <a:gd name="T15" fmla="*/ 1 h 41"/>
                <a:gd name="T16" fmla="*/ 19 w 19"/>
                <a:gd name="T17" fmla="*/ 37 h 41"/>
                <a:gd name="T18" fmla="*/ 18 w 19"/>
                <a:gd name="T19" fmla="*/ 39 h 41"/>
                <a:gd name="T20" fmla="*/ 10 w 19"/>
                <a:gd name="T21" fmla="*/ 41 h 41"/>
                <a:gd name="T22" fmla="*/ 9 w 19"/>
                <a:gd name="T23" fmla="*/ 41 h 41"/>
                <a:gd name="T24" fmla="*/ 4 w 19"/>
                <a:gd name="T25" fmla="*/ 4 h 41"/>
                <a:gd name="T26" fmla="*/ 11 w 19"/>
                <a:gd name="T27" fmla="*/ 37 h 41"/>
                <a:gd name="T28" fmla="*/ 16 w 19"/>
                <a:gd name="T29" fmla="*/ 36 h 41"/>
                <a:gd name="T30" fmla="*/ 9 w 19"/>
                <a:gd name="T31" fmla="*/ 3 h 41"/>
                <a:gd name="T32" fmla="*/ 4 w 19"/>
                <a:gd name="T33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1">
                  <a:moveTo>
                    <a:pt x="9" y="41"/>
                  </a:move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9"/>
                    <a:pt x="18" y="3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9" y="41"/>
                    <a:pt x="9" y="41"/>
                  </a:cubicBezTo>
                  <a:close/>
                  <a:moveTo>
                    <a:pt x="4" y="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48"/>
            <p:cNvSpPr>
              <a:spLocks noEditPoints="1"/>
            </p:cNvSpPr>
            <p:nvPr/>
          </p:nvSpPr>
          <p:spPr bwMode="auto">
            <a:xfrm>
              <a:off x="6615113" y="3233738"/>
              <a:ext cx="196850" cy="401637"/>
            </a:xfrm>
            <a:custGeom>
              <a:avLst/>
              <a:gdLst>
                <a:gd name="T0" fmla="*/ 11 w 20"/>
                <a:gd name="T1" fmla="*/ 41 h 41"/>
                <a:gd name="T2" fmla="*/ 10 w 20"/>
                <a:gd name="T3" fmla="*/ 41 h 41"/>
                <a:gd name="T4" fmla="*/ 2 w 20"/>
                <a:gd name="T5" fmla="*/ 39 h 41"/>
                <a:gd name="T6" fmla="*/ 1 w 20"/>
                <a:gd name="T7" fmla="*/ 37 h 41"/>
                <a:gd name="T8" fmla="*/ 8 w 20"/>
                <a:gd name="T9" fmla="*/ 1 h 41"/>
                <a:gd name="T10" fmla="*/ 9 w 20"/>
                <a:gd name="T11" fmla="*/ 0 h 41"/>
                <a:gd name="T12" fmla="*/ 10 w 20"/>
                <a:gd name="T13" fmla="*/ 0 h 41"/>
                <a:gd name="T14" fmla="*/ 18 w 20"/>
                <a:gd name="T15" fmla="*/ 2 h 41"/>
                <a:gd name="T16" fmla="*/ 19 w 20"/>
                <a:gd name="T17" fmla="*/ 3 h 41"/>
                <a:gd name="T18" fmla="*/ 12 w 20"/>
                <a:gd name="T19" fmla="*/ 40 h 41"/>
                <a:gd name="T20" fmla="*/ 11 w 20"/>
                <a:gd name="T21" fmla="*/ 41 h 41"/>
                <a:gd name="T22" fmla="*/ 11 w 20"/>
                <a:gd name="T23" fmla="*/ 41 h 41"/>
                <a:gd name="T24" fmla="*/ 4 w 20"/>
                <a:gd name="T25" fmla="*/ 36 h 41"/>
                <a:gd name="T26" fmla="*/ 9 w 20"/>
                <a:gd name="T27" fmla="*/ 37 h 41"/>
                <a:gd name="T28" fmla="*/ 16 w 20"/>
                <a:gd name="T29" fmla="*/ 4 h 41"/>
                <a:gd name="T30" fmla="*/ 11 w 20"/>
                <a:gd name="T31" fmla="*/ 3 h 41"/>
                <a:gd name="T32" fmla="*/ 4 w 20"/>
                <a:gd name="T33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1">
                  <a:moveTo>
                    <a:pt x="11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0" y="38"/>
                    <a:pt x="1" y="3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20" y="3"/>
                    <a:pt x="19" y="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4" y="36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4" y="3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49"/>
            <p:cNvSpPr/>
            <p:nvPr/>
          </p:nvSpPr>
          <p:spPr bwMode="auto">
            <a:xfrm>
              <a:off x="6988175" y="3527425"/>
              <a:ext cx="488950" cy="608012"/>
            </a:xfrm>
            <a:custGeom>
              <a:avLst/>
              <a:gdLst>
                <a:gd name="T0" fmla="*/ 25 w 50"/>
                <a:gd name="T1" fmla="*/ 0 h 62"/>
                <a:gd name="T2" fmla="*/ 50 w 50"/>
                <a:gd name="T3" fmla="*/ 25 h 62"/>
                <a:gd name="T4" fmla="*/ 25 w 50"/>
                <a:gd name="T5" fmla="*/ 62 h 62"/>
                <a:gd name="T6" fmla="*/ 0 w 50"/>
                <a:gd name="T7" fmla="*/ 25 h 62"/>
                <a:gd name="T8" fmla="*/ 25 w 5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25" y="0"/>
                  </a:moveTo>
                  <a:cubicBezTo>
                    <a:pt x="39" y="0"/>
                    <a:pt x="50" y="11"/>
                    <a:pt x="50" y="25"/>
                  </a:cubicBezTo>
                  <a:cubicBezTo>
                    <a:pt x="50" y="38"/>
                    <a:pt x="25" y="62"/>
                    <a:pt x="25" y="62"/>
                  </a:cubicBezTo>
                  <a:cubicBezTo>
                    <a:pt x="25" y="62"/>
                    <a:pt x="0" y="38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50"/>
            <p:cNvSpPr/>
            <p:nvPr/>
          </p:nvSpPr>
          <p:spPr bwMode="auto">
            <a:xfrm>
              <a:off x="7202488" y="3527425"/>
              <a:ext cx="274638" cy="608012"/>
            </a:xfrm>
            <a:custGeom>
              <a:avLst/>
              <a:gdLst>
                <a:gd name="T0" fmla="*/ 3 w 28"/>
                <a:gd name="T1" fmla="*/ 0 h 62"/>
                <a:gd name="T2" fmla="*/ 0 w 28"/>
                <a:gd name="T3" fmla="*/ 0 h 62"/>
                <a:gd name="T4" fmla="*/ 21 w 28"/>
                <a:gd name="T5" fmla="*/ 25 h 62"/>
                <a:gd name="T6" fmla="*/ 0 w 28"/>
                <a:gd name="T7" fmla="*/ 59 h 62"/>
                <a:gd name="T8" fmla="*/ 3 w 28"/>
                <a:gd name="T9" fmla="*/ 62 h 62"/>
                <a:gd name="T10" fmla="*/ 28 w 28"/>
                <a:gd name="T11" fmla="*/ 25 h 62"/>
                <a:gd name="T12" fmla="*/ 3 w 28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2" y="2"/>
                    <a:pt x="21" y="12"/>
                    <a:pt x="21" y="25"/>
                  </a:cubicBezTo>
                  <a:cubicBezTo>
                    <a:pt x="21" y="35"/>
                    <a:pt x="6" y="52"/>
                    <a:pt x="0" y="59"/>
                  </a:cubicBezTo>
                  <a:cubicBezTo>
                    <a:pt x="2" y="61"/>
                    <a:pt x="3" y="62"/>
                    <a:pt x="3" y="62"/>
                  </a:cubicBezTo>
                  <a:cubicBezTo>
                    <a:pt x="3" y="62"/>
                    <a:pt x="28" y="38"/>
                    <a:pt x="28" y="25"/>
                  </a:cubicBezTo>
                  <a:cubicBezTo>
                    <a:pt x="28" y="11"/>
                    <a:pt x="17" y="0"/>
                    <a:pt x="3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51"/>
            <p:cNvSpPr>
              <a:spLocks noEditPoints="1"/>
            </p:cNvSpPr>
            <p:nvPr/>
          </p:nvSpPr>
          <p:spPr bwMode="auto">
            <a:xfrm>
              <a:off x="6978650" y="3508375"/>
              <a:ext cx="508000" cy="646112"/>
            </a:xfrm>
            <a:custGeom>
              <a:avLst/>
              <a:gdLst>
                <a:gd name="T0" fmla="*/ 26 w 52"/>
                <a:gd name="T1" fmla="*/ 66 h 66"/>
                <a:gd name="T2" fmla="*/ 25 w 52"/>
                <a:gd name="T3" fmla="*/ 65 h 66"/>
                <a:gd name="T4" fmla="*/ 0 w 52"/>
                <a:gd name="T5" fmla="*/ 27 h 66"/>
                <a:gd name="T6" fmla="*/ 26 w 52"/>
                <a:gd name="T7" fmla="*/ 0 h 66"/>
                <a:gd name="T8" fmla="*/ 52 w 52"/>
                <a:gd name="T9" fmla="*/ 27 h 66"/>
                <a:gd name="T10" fmla="*/ 27 w 52"/>
                <a:gd name="T11" fmla="*/ 65 h 66"/>
                <a:gd name="T12" fmla="*/ 26 w 52"/>
                <a:gd name="T13" fmla="*/ 66 h 66"/>
                <a:gd name="T14" fmla="*/ 26 w 52"/>
                <a:gd name="T15" fmla="*/ 4 h 66"/>
                <a:gd name="T16" fmla="*/ 3 w 52"/>
                <a:gd name="T17" fmla="*/ 27 h 66"/>
                <a:gd name="T18" fmla="*/ 26 w 52"/>
                <a:gd name="T19" fmla="*/ 62 h 66"/>
                <a:gd name="T20" fmla="*/ 49 w 52"/>
                <a:gd name="T21" fmla="*/ 27 h 66"/>
                <a:gd name="T22" fmla="*/ 26 w 52"/>
                <a:gd name="T2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66">
                  <a:moveTo>
                    <a:pt x="26" y="66"/>
                  </a:moveTo>
                  <a:cubicBezTo>
                    <a:pt x="26" y="66"/>
                    <a:pt x="25" y="66"/>
                    <a:pt x="25" y="65"/>
                  </a:cubicBezTo>
                  <a:cubicBezTo>
                    <a:pt x="24" y="64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7"/>
                  </a:cubicBezTo>
                  <a:cubicBezTo>
                    <a:pt x="52" y="41"/>
                    <a:pt x="28" y="64"/>
                    <a:pt x="27" y="65"/>
                  </a:cubicBezTo>
                  <a:cubicBezTo>
                    <a:pt x="27" y="66"/>
                    <a:pt x="26" y="66"/>
                    <a:pt x="26" y="66"/>
                  </a:cubicBezTo>
                  <a:close/>
                  <a:moveTo>
                    <a:pt x="26" y="4"/>
                  </a:moveTo>
                  <a:cubicBezTo>
                    <a:pt x="13" y="4"/>
                    <a:pt x="3" y="14"/>
                    <a:pt x="3" y="27"/>
                  </a:cubicBezTo>
                  <a:cubicBezTo>
                    <a:pt x="3" y="38"/>
                    <a:pt x="21" y="57"/>
                    <a:pt x="26" y="62"/>
                  </a:cubicBezTo>
                  <a:cubicBezTo>
                    <a:pt x="31" y="57"/>
                    <a:pt x="49" y="38"/>
                    <a:pt x="49" y="27"/>
                  </a:cubicBezTo>
                  <a:cubicBezTo>
                    <a:pt x="49" y="14"/>
                    <a:pt x="39" y="4"/>
                    <a:pt x="2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52"/>
            <p:cNvSpPr/>
            <p:nvPr/>
          </p:nvSpPr>
          <p:spPr bwMode="auto">
            <a:xfrm>
              <a:off x="7026275" y="3635375"/>
              <a:ext cx="431800" cy="342900"/>
            </a:xfrm>
            <a:custGeom>
              <a:avLst/>
              <a:gdLst>
                <a:gd name="T0" fmla="*/ 21 w 44"/>
                <a:gd name="T1" fmla="*/ 35 h 35"/>
                <a:gd name="T2" fmla="*/ 17 w 44"/>
                <a:gd name="T3" fmla="*/ 30 h 35"/>
                <a:gd name="T4" fmla="*/ 21 w 44"/>
                <a:gd name="T5" fmla="*/ 0 h 35"/>
                <a:gd name="T6" fmla="*/ 24 w 44"/>
                <a:gd name="T7" fmla="*/ 30 h 35"/>
                <a:gd name="T8" fmla="*/ 21 w 4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5">
                  <a:moveTo>
                    <a:pt x="21" y="35"/>
                  </a:moveTo>
                  <a:cubicBezTo>
                    <a:pt x="20" y="33"/>
                    <a:pt x="19" y="32"/>
                    <a:pt x="17" y="30"/>
                  </a:cubicBezTo>
                  <a:cubicBezTo>
                    <a:pt x="0" y="8"/>
                    <a:pt x="13" y="0"/>
                    <a:pt x="21" y="0"/>
                  </a:cubicBezTo>
                  <a:cubicBezTo>
                    <a:pt x="26" y="0"/>
                    <a:pt x="44" y="6"/>
                    <a:pt x="24" y="30"/>
                  </a:cubicBezTo>
                  <a:cubicBezTo>
                    <a:pt x="23" y="32"/>
                    <a:pt x="22" y="33"/>
                    <a:pt x="21" y="35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53"/>
            <p:cNvSpPr/>
            <p:nvPr/>
          </p:nvSpPr>
          <p:spPr bwMode="auto">
            <a:xfrm>
              <a:off x="7202488" y="3635375"/>
              <a:ext cx="255588" cy="342900"/>
            </a:xfrm>
            <a:custGeom>
              <a:avLst/>
              <a:gdLst>
                <a:gd name="T0" fmla="*/ 3 w 26"/>
                <a:gd name="T1" fmla="*/ 0 h 35"/>
                <a:gd name="T2" fmla="*/ 0 w 26"/>
                <a:gd name="T3" fmla="*/ 1 h 35"/>
                <a:gd name="T4" fmla="*/ 1 w 26"/>
                <a:gd name="T5" fmla="*/ 30 h 35"/>
                <a:gd name="T6" fmla="*/ 0 w 26"/>
                <a:gd name="T7" fmla="*/ 31 h 35"/>
                <a:gd name="T8" fmla="*/ 3 w 26"/>
                <a:gd name="T9" fmla="*/ 35 h 35"/>
                <a:gd name="T10" fmla="*/ 6 w 26"/>
                <a:gd name="T11" fmla="*/ 30 h 35"/>
                <a:gd name="T12" fmla="*/ 3 w 26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5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7" y="2"/>
                    <a:pt x="18" y="9"/>
                    <a:pt x="1" y="30"/>
                  </a:cubicBezTo>
                  <a:cubicBezTo>
                    <a:pt x="1" y="31"/>
                    <a:pt x="0" y="31"/>
                    <a:pt x="0" y="31"/>
                  </a:cubicBezTo>
                  <a:cubicBezTo>
                    <a:pt x="1" y="32"/>
                    <a:pt x="2" y="33"/>
                    <a:pt x="3" y="35"/>
                  </a:cubicBezTo>
                  <a:cubicBezTo>
                    <a:pt x="4" y="33"/>
                    <a:pt x="5" y="32"/>
                    <a:pt x="6" y="30"/>
                  </a:cubicBezTo>
                  <a:cubicBezTo>
                    <a:pt x="26" y="6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F6A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54"/>
            <p:cNvSpPr>
              <a:spLocks noEditPoints="1"/>
            </p:cNvSpPr>
            <p:nvPr/>
          </p:nvSpPr>
          <p:spPr bwMode="auto">
            <a:xfrm>
              <a:off x="7085013" y="3625850"/>
              <a:ext cx="304800" cy="361950"/>
            </a:xfrm>
            <a:custGeom>
              <a:avLst/>
              <a:gdLst>
                <a:gd name="T0" fmla="*/ 15 w 31"/>
                <a:gd name="T1" fmla="*/ 37 h 37"/>
                <a:gd name="T2" fmla="*/ 14 w 31"/>
                <a:gd name="T3" fmla="*/ 37 h 37"/>
                <a:gd name="T4" fmla="*/ 10 w 31"/>
                <a:gd name="T5" fmla="*/ 32 h 37"/>
                <a:gd name="T6" fmla="*/ 2 w 31"/>
                <a:gd name="T7" fmla="*/ 7 h 37"/>
                <a:gd name="T8" fmla="*/ 15 w 31"/>
                <a:gd name="T9" fmla="*/ 0 h 37"/>
                <a:gd name="T10" fmla="*/ 28 w 31"/>
                <a:gd name="T11" fmla="*/ 7 h 37"/>
                <a:gd name="T12" fmla="*/ 20 w 31"/>
                <a:gd name="T13" fmla="*/ 32 h 37"/>
                <a:gd name="T14" fmla="*/ 16 w 31"/>
                <a:gd name="T15" fmla="*/ 37 h 37"/>
                <a:gd name="T16" fmla="*/ 15 w 31"/>
                <a:gd name="T17" fmla="*/ 37 h 37"/>
                <a:gd name="T18" fmla="*/ 15 w 31"/>
                <a:gd name="T19" fmla="*/ 3 h 37"/>
                <a:gd name="T20" fmla="*/ 5 w 31"/>
                <a:gd name="T21" fmla="*/ 8 h 37"/>
                <a:gd name="T22" fmla="*/ 13 w 31"/>
                <a:gd name="T23" fmla="*/ 30 h 37"/>
                <a:gd name="T24" fmla="*/ 15 w 31"/>
                <a:gd name="T25" fmla="*/ 33 h 37"/>
                <a:gd name="T26" fmla="*/ 17 w 31"/>
                <a:gd name="T27" fmla="*/ 30 h 37"/>
                <a:gd name="T28" fmla="*/ 25 w 31"/>
                <a:gd name="T29" fmla="*/ 9 h 37"/>
                <a:gd name="T30" fmla="*/ 15 w 31"/>
                <a:gd name="T31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7">
                  <a:moveTo>
                    <a:pt x="15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3" y="35"/>
                    <a:pt x="11" y="34"/>
                    <a:pt x="10" y="32"/>
                  </a:cubicBezTo>
                  <a:cubicBezTo>
                    <a:pt x="0" y="19"/>
                    <a:pt x="0" y="11"/>
                    <a:pt x="2" y="7"/>
                  </a:cubicBezTo>
                  <a:cubicBezTo>
                    <a:pt x="5" y="2"/>
                    <a:pt x="11" y="0"/>
                    <a:pt x="15" y="0"/>
                  </a:cubicBezTo>
                  <a:cubicBezTo>
                    <a:pt x="19" y="0"/>
                    <a:pt x="25" y="2"/>
                    <a:pt x="28" y="7"/>
                  </a:cubicBezTo>
                  <a:cubicBezTo>
                    <a:pt x="31" y="13"/>
                    <a:pt x="28" y="22"/>
                    <a:pt x="20" y="32"/>
                  </a:cubicBezTo>
                  <a:cubicBezTo>
                    <a:pt x="18" y="34"/>
                    <a:pt x="17" y="35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close/>
                  <a:moveTo>
                    <a:pt x="15" y="3"/>
                  </a:moveTo>
                  <a:cubicBezTo>
                    <a:pt x="11" y="3"/>
                    <a:pt x="7" y="5"/>
                    <a:pt x="5" y="8"/>
                  </a:cubicBezTo>
                  <a:cubicBezTo>
                    <a:pt x="3" y="12"/>
                    <a:pt x="3" y="19"/>
                    <a:pt x="13" y="30"/>
                  </a:cubicBezTo>
                  <a:cubicBezTo>
                    <a:pt x="13" y="31"/>
                    <a:pt x="14" y="32"/>
                    <a:pt x="15" y="33"/>
                  </a:cubicBezTo>
                  <a:cubicBezTo>
                    <a:pt x="16" y="32"/>
                    <a:pt x="16" y="31"/>
                    <a:pt x="17" y="30"/>
                  </a:cubicBezTo>
                  <a:cubicBezTo>
                    <a:pt x="25" y="21"/>
                    <a:pt x="27" y="13"/>
                    <a:pt x="25" y="9"/>
                  </a:cubicBezTo>
                  <a:cubicBezTo>
                    <a:pt x="23" y="4"/>
                    <a:pt x="18" y="3"/>
                    <a:pt x="1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55"/>
            <p:cNvSpPr/>
            <p:nvPr/>
          </p:nvSpPr>
          <p:spPr bwMode="auto">
            <a:xfrm>
              <a:off x="7496175" y="3086100"/>
              <a:ext cx="354013" cy="176212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18 h 18"/>
                <a:gd name="T6" fmla="*/ 0 w 3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56"/>
            <p:cNvSpPr/>
            <p:nvPr/>
          </p:nvSpPr>
          <p:spPr bwMode="auto">
            <a:xfrm>
              <a:off x="7643813" y="3086100"/>
              <a:ext cx="206375" cy="176212"/>
            </a:xfrm>
            <a:custGeom>
              <a:avLst/>
              <a:gdLst>
                <a:gd name="T0" fmla="*/ 3 w 21"/>
                <a:gd name="T1" fmla="*/ 0 h 18"/>
                <a:gd name="T2" fmla="*/ 0 w 21"/>
                <a:gd name="T3" fmla="*/ 0 h 18"/>
                <a:gd name="T4" fmla="*/ 15 w 21"/>
                <a:gd name="T5" fmla="*/ 18 h 18"/>
                <a:gd name="T6" fmla="*/ 21 w 21"/>
                <a:gd name="T7" fmla="*/ 18 h 18"/>
                <a:gd name="T8" fmla="*/ 3 w 2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9" y="2"/>
                    <a:pt x="15" y="9"/>
                    <a:pt x="1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8"/>
                    <a:pt x="13" y="0"/>
                    <a:pt x="3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57"/>
            <p:cNvSpPr/>
            <p:nvPr/>
          </p:nvSpPr>
          <p:spPr bwMode="auto">
            <a:xfrm>
              <a:off x="6615113" y="3086100"/>
              <a:ext cx="352425" cy="176212"/>
            </a:xfrm>
            <a:custGeom>
              <a:avLst/>
              <a:gdLst>
                <a:gd name="T0" fmla="*/ 36 w 36"/>
                <a:gd name="T1" fmla="*/ 18 h 18"/>
                <a:gd name="T2" fmla="*/ 18 w 36"/>
                <a:gd name="T3" fmla="*/ 0 h 18"/>
                <a:gd name="T4" fmla="*/ 0 w 36"/>
                <a:gd name="T5" fmla="*/ 18 h 18"/>
                <a:gd name="T6" fmla="*/ 36 w 3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lnTo>
                    <a:pt x="36" y="1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58"/>
            <p:cNvSpPr/>
            <p:nvPr/>
          </p:nvSpPr>
          <p:spPr bwMode="auto">
            <a:xfrm>
              <a:off x="6556375" y="3586163"/>
              <a:ext cx="58738" cy="196850"/>
            </a:xfrm>
            <a:custGeom>
              <a:avLst/>
              <a:gdLst>
                <a:gd name="T0" fmla="*/ 1 w 6"/>
                <a:gd name="T1" fmla="*/ 2 h 20"/>
                <a:gd name="T2" fmla="*/ 2 w 6"/>
                <a:gd name="T3" fmla="*/ 1 h 20"/>
                <a:gd name="T4" fmla="*/ 3 w 6"/>
                <a:gd name="T5" fmla="*/ 0 h 20"/>
                <a:gd name="T6" fmla="*/ 6 w 6"/>
                <a:gd name="T7" fmla="*/ 1 h 20"/>
                <a:gd name="T8" fmla="*/ 6 w 6"/>
                <a:gd name="T9" fmla="*/ 1 h 20"/>
                <a:gd name="T10" fmla="*/ 5 w 6"/>
                <a:gd name="T11" fmla="*/ 2 h 20"/>
                <a:gd name="T12" fmla="*/ 5 w 6"/>
                <a:gd name="T13" fmla="*/ 19 h 20"/>
                <a:gd name="T14" fmla="*/ 5 w 6"/>
                <a:gd name="T15" fmla="*/ 20 h 20"/>
                <a:gd name="T16" fmla="*/ 5 w 6"/>
                <a:gd name="T17" fmla="*/ 20 h 20"/>
                <a:gd name="T18" fmla="*/ 2 w 6"/>
                <a:gd name="T19" fmla="*/ 20 h 20"/>
                <a:gd name="T20" fmla="*/ 0 w 6"/>
                <a:gd name="T21" fmla="*/ 18 h 20"/>
                <a:gd name="T22" fmla="*/ 1 w 6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20">
                  <a:moveTo>
                    <a:pt x="1" y="2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96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59"/>
            <p:cNvSpPr/>
            <p:nvPr/>
          </p:nvSpPr>
          <p:spPr bwMode="auto">
            <a:xfrm>
              <a:off x="6664325" y="3733800"/>
              <a:ext cx="49213" cy="77787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0 h 8"/>
                <a:gd name="T4" fmla="*/ 1 w 5"/>
                <a:gd name="T5" fmla="*/ 0 h 8"/>
                <a:gd name="T6" fmla="*/ 2 w 5"/>
                <a:gd name="T7" fmla="*/ 0 h 8"/>
                <a:gd name="T8" fmla="*/ 4 w 5"/>
                <a:gd name="T9" fmla="*/ 1 h 8"/>
                <a:gd name="T10" fmla="*/ 5 w 5"/>
                <a:gd name="T11" fmla="*/ 1 h 8"/>
                <a:gd name="T12" fmla="*/ 5 w 5"/>
                <a:gd name="T13" fmla="*/ 2 h 8"/>
                <a:gd name="T14" fmla="*/ 5 w 5"/>
                <a:gd name="T15" fmla="*/ 6 h 8"/>
                <a:gd name="T16" fmla="*/ 5 w 5"/>
                <a:gd name="T17" fmla="*/ 7 h 8"/>
                <a:gd name="T18" fmla="*/ 5 w 5"/>
                <a:gd name="T19" fmla="*/ 8 h 8"/>
                <a:gd name="T20" fmla="*/ 5 w 5"/>
                <a:gd name="T21" fmla="*/ 8 h 8"/>
                <a:gd name="T22" fmla="*/ 2 w 5"/>
                <a:gd name="T23" fmla="*/ 7 h 8"/>
                <a:gd name="T24" fmla="*/ 1 w 5"/>
                <a:gd name="T25" fmla="*/ 6 h 8"/>
                <a:gd name="T26" fmla="*/ 1 w 5"/>
                <a:gd name="T27" fmla="*/ 5 h 8"/>
                <a:gd name="T28" fmla="*/ 1 w 5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0" y="6"/>
                    <a:pt x="1" y="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6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60"/>
            <p:cNvSpPr/>
            <p:nvPr/>
          </p:nvSpPr>
          <p:spPr bwMode="auto">
            <a:xfrm>
              <a:off x="6615113" y="3086100"/>
              <a:ext cx="206375" cy="176212"/>
            </a:xfrm>
            <a:custGeom>
              <a:avLst/>
              <a:gdLst>
                <a:gd name="T0" fmla="*/ 18 w 21"/>
                <a:gd name="T1" fmla="*/ 0 h 18"/>
                <a:gd name="T2" fmla="*/ 21 w 21"/>
                <a:gd name="T3" fmla="*/ 0 h 18"/>
                <a:gd name="T4" fmla="*/ 6 w 21"/>
                <a:gd name="T5" fmla="*/ 18 h 18"/>
                <a:gd name="T6" fmla="*/ 0 w 21"/>
                <a:gd name="T7" fmla="*/ 18 h 18"/>
                <a:gd name="T8" fmla="*/ 18 w 2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8" y="0"/>
                  </a:moveTo>
                  <a:cubicBezTo>
                    <a:pt x="19" y="0"/>
                    <a:pt x="20" y="0"/>
                    <a:pt x="21" y="0"/>
                  </a:cubicBezTo>
                  <a:cubicBezTo>
                    <a:pt x="12" y="2"/>
                    <a:pt x="6" y="9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61"/>
            <p:cNvSpPr>
              <a:spLocks noEditPoints="1"/>
            </p:cNvSpPr>
            <p:nvPr/>
          </p:nvSpPr>
          <p:spPr bwMode="auto">
            <a:xfrm>
              <a:off x="7477125" y="3067050"/>
              <a:ext cx="392113" cy="215900"/>
            </a:xfrm>
            <a:custGeom>
              <a:avLst/>
              <a:gdLst>
                <a:gd name="T0" fmla="*/ 38 w 40"/>
                <a:gd name="T1" fmla="*/ 22 h 22"/>
                <a:gd name="T2" fmla="*/ 38 w 40"/>
                <a:gd name="T3" fmla="*/ 22 h 22"/>
                <a:gd name="T4" fmla="*/ 2 w 40"/>
                <a:gd name="T5" fmla="*/ 22 h 22"/>
                <a:gd name="T6" fmla="*/ 0 w 40"/>
                <a:gd name="T7" fmla="*/ 20 h 22"/>
                <a:gd name="T8" fmla="*/ 20 w 40"/>
                <a:gd name="T9" fmla="*/ 0 h 22"/>
                <a:gd name="T10" fmla="*/ 40 w 40"/>
                <a:gd name="T11" fmla="*/ 20 h 22"/>
                <a:gd name="T12" fmla="*/ 40 w 40"/>
                <a:gd name="T13" fmla="*/ 20 h 22"/>
                <a:gd name="T14" fmla="*/ 38 w 40"/>
                <a:gd name="T15" fmla="*/ 22 h 22"/>
                <a:gd name="T16" fmla="*/ 3 w 40"/>
                <a:gd name="T17" fmla="*/ 19 h 22"/>
                <a:gd name="T18" fmla="*/ 37 w 40"/>
                <a:gd name="T19" fmla="*/ 19 h 22"/>
                <a:gd name="T20" fmla="*/ 20 w 40"/>
                <a:gd name="T21" fmla="*/ 3 h 22"/>
                <a:gd name="T22" fmla="*/ 3 w 40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2">
                  <a:moveTo>
                    <a:pt x="38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1"/>
                    <a:pt x="39" y="22"/>
                    <a:pt x="38" y="22"/>
                  </a:cubicBezTo>
                  <a:close/>
                  <a:moveTo>
                    <a:pt x="3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6" y="10"/>
                    <a:pt x="29" y="3"/>
                    <a:pt x="20" y="3"/>
                  </a:cubicBezTo>
                  <a:cubicBezTo>
                    <a:pt x="11" y="3"/>
                    <a:pt x="4" y="10"/>
                    <a:pt x="3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62"/>
            <p:cNvSpPr>
              <a:spLocks noEditPoints="1"/>
            </p:cNvSpPr>
            <p:nvPr/>
          </p:nvSpPr>
          <p:spPr bwMode="auto">
            <a:xfrm>
              <a:off x="6596063" y="3067050"/>
              <a:ext cx="392113" cy="215900"/>
            </a:xfrm>
            <a:custGeom>
              <a:avLst/>
              <a:gdLst>
                <a:gd name="T0" fmla="*/ 38 w 40"/>
                <a:gd name="T1" fmla="*/ 22 h 22"/>
                <a:gd name="T2" fmla="*/ 2 w 40"/>
                <a:gd name="T3" fmla="*/ 22 h 22"/>
                <a:gd name="T4" fmla="*/ 0 w 40"/>
                <a:gd name="T5" fmla="*/ 20 h 22"/>
                <a:gd name="T6" fmla="*/ 20 w 40"/>
                <a:gd name="T7" fmla="*/ 0 h 22"/>
                <a:gd name="T8" fmla="*/ 40 w 40"/>
                <a:gd name="T9" fmla="*/ 20 h 22"/>
                <a:gd name="T10" fmla="*/ 38 w 40"/>
                <a:gd name="T11" fmla="*/ 22 h 22"/>
                <a:gd name="T12" fmla="*/ 3 w 40"/>
                <a:gd name="T13" fmla="*/ 19 h 22"/>
                <a:gd name="T14" fmla="*/ 37 w 40"/>
                <a:gd name="T15" fmla="*/ 19 h 22"/>
                <a:gd name="T16" fmla="*/ 20 w 40"/>
                <a:gd name="T17" fmla="*/ 3 h 22"/>
                <a:gd name="T18" fmla="*/ 3 w 40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2">
                  <a:moveTo>
                    <a:pt x="38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21"/>
                    <a:pt x="39" y="22"/>
                    <a:pt x="38" y="22"/>
                  </a:cubicBezTo>
                  <a:close/>
                  <a:moveTo>
                    <a:pt x="3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6" y="10"/>
                    <a:pt x="29" y="3"/>
                    <a:pt x="20" y="3"/>
                  </a:cubicBezTo>
                  <a:cubicBezTo>
                    <a:pt x="11" y="3"/>
                    <a:pt x="4" y="10"/>
                    <a:pt x="3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63"/>
            <p:cNvSpPr/>
            <p:nvPr/>
          </p:nvSpPr>
          <p:spPr bwMode="auto">
            <a:xfrm>
              <a:off x="6811963" y="2801938"/>
              <a:ext cx="841375" cy="814387"/>
            </a:xfrm>
            <a:custGeom>
              <a:avLst/>
              <a:gdLst>
                <a:gd name="T0" fmla="*/ 86 w 86"/>
                <a:gd name="T1" fmla="*/ 77 h 83"/>
                <a:gd name="T2" fmla="*/ 81 w 86"/>
                <a:gd name="T3" fmla="*/ 72 h 83"/>
                <a:gd name="T4" fmla="*/ 77 w 86"/>
                <a:gd name="T5" fmla="*/ 69 h 83"/>
                <a:gd name="T6" fmla="*/ 77 w 86"/>
                <a:gd name="T7" fmla="*/ 65 h 83"/>
                <a:gd name="T8" fmla="*/ 84 w 86"/>
                <a:gd name="T9" fmla="*/ 42 h 83"/>
                <a:gd name="T10" fmla="*/ 43 w 86"/>
                <a:gd name="T11" fmla="*/ 0 h 83"/>
                <a:gd name="T12" fmla="*/ 1 w 86"/>
                <a:gd name="T13" fmla="*/ 42 h 83"/>
                <a:gd name="T14" fmla="*/ 9 w 86"/>
                <a:gd name="T15" fmla="*/ 65 h 83"/>
                <a:gd name="T16" fmla="*/ 9 w 86"/>
                <a:gd name="T17" fmla="*/ 69 h 83"/>
                <a:gd name="T18" fmla="*/ 5 w 86"/>
                <a:gd name="T19" fmla="*/ 72 h 83"/>
                <a:gd name="T20" fmla="*/ 0 w 86"/>
                <a:gd name="T21" fmla="*/ 77 h 83"/>
                <a:gd name="T22" fmla="*/ 5 w 86"/>
                <a:gd name="T23" fmla="*/ 83 h 83"/>
                <a:gd name="T24" fmla="*/ 81 w 86"/>
                <a:gd name="T25" fmla="*/ 83 h 83"/>
                <a:gd name="T26" fmla="*/ 86 w 86"/>
                <a:gd name="T27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83">
                  <a:moveTo>
                    <a:pt x="86" y="77"/>
                  </a:moveTo>
                  <a:cubicBezTo>
                    <a:pt x="86" y="74"/>
                    <a:pt x="84" y="72"/>
                    <a:pt x="81" y="72"/>
                  </a:cubicBezTo>
                  <a:cubicBezTo>
                    <a:pt x="79" y="72"/>
                    <a:pt x="78" y="71"/>
                    <a:pt x="77" y="69"/>
                  </a:cubicBezTo>
                  <a:cubicBezTo>
                    <a:pt x="76" y="68"/>
                    <a:pt x="76" y="66"/>
                    <a:pt x="77" y="65"/>
                  </a:cubicBezTo>
                  <a:cubicBezTo>
                    <a:pt x="82" y="58"/>
                    <a:pt x="84" y="50"/>
                    <a:pt x="84" y="42"/>
                  </a:cubicBezTo>
                  <a:cubicBezTo>
                    <a:pt x="84" y="19"/>
                    <a:pt x="66" y="0"/>
                    <a:pt x="43" y="0"/>
                  </a:cubicBezTo>
                  <a:cubicBezTo>
                    <a:pt x="20" y="0"/>
                    <a:pt x="1" y="19"/>
                    <a:pt x="1" y="42"/>
                  </a:cubicBezTo>
                  <a:cubicBezTo>
                    <a:pt x="1" y="50"/>
                    <a:pt x="4" y="58"/>
                    <a:pt x="9" y="65"/>
                  </a:cubicBezTo>
                  <a:cubicBezTo>
                    <a:pt x="10" y="66"/>
                    <a:pt x="10" y="68"/>
                    <a:pt x="9" y="69"/>
                  </a:cubicBezTo>
                  <a:cubicBezTo>
                    <a:pt x="8" y="71"/>
                    <a:pt x="7" y="72"/>
                    <a:pt x="5" y="72"/>
                  </a:cubicBezTo>
                  <a:cubicBezTo>
                    <a:pt x="2" y="72"/>
                    <a:pt x="0" y="74"/>
                    <a:pt x="0" y="77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6" y="81"/>
                    <a:pt x="86" y="77"/>
                  </a:cubicBez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64"/>
            <p:cNvSpPr/>
            <p:nvPr/>
          </p:nvSpPr>
          <p:spPr bwMode="auto">
            <a:xfrm>
              <a:off x="7183438" y="2801938"/>
              <a:ext cx="469900" cy="814387"/>
            </a:xfrm>
            <a:custGeom>
              <a:avLst/>
              <a:gdLst>
                <a:gd name="T0" fmla="*/ 43 w 48"/>
                <a:gd name="T1" fmla="*/ 72 h 83"/>
                <a:gd name="T2" fmla="*/ 43 w 48"/>
                <a:gd name="T3" fmla="*/ 72 h 83"/>
                <a:gd name="T4" fmla="*/ 39 w 48"/>
                <a:gd name="T5" fmla="*/ 69 h 83"/>
                <a:gd name="T6" fmla="*/ 39 w 48"/>
                <a:gd name="T7" fmla="*/ 65 h 83"/>
                <a:gd name="T8" fmla="*/ 46 w 48"/>
                <a:gd name="T9" fmla="*/ 42 h 83"/>
                <a:gd name="T10" fmla="*/ 5 w 48"/>
                <a:gd name="T11" fmla="*/ 0 h 83"/>
                <a:gd name="T12" fmla="*/ 0 w 48"/>
                <a:gd name="T13" fmla="*/ 0 h 83"/>
                <a:gd name="T14" fmla="*/ 37 w 48"/>
                <a:gd name="T15" fmla="*/ 42 h 83"/>
                <a:gd name="T16" fmla="*/ 30 w 48"/>
                <a:gd name="T17" fmla="*/ 65 h 83"/>
                <a:gd name="T18" fmla="*/ 29 w 48"/>
                <a:gd name="T19" fmla="*/ 69 h 83"/>
                <a:gd name="T20" fmla="*/ 33 w 48"/>
                <a:gd name="T21" fmla="*/ 72 h 83"/>
                <a:gd name="T22" fmla="*/ 33 w 48"/>
                <a:gd name="T23" fmla="*/ 72 h 83"/>
                <a:gd name="T24" fmla="*/ 39 w 48"/>
                <a:gd name="T25" fmla="*/ 77 h 83"/>
                <a:gd name="T26" fmla="*/ 33 w 48"/>
                <a:gd name="T27" fmla="*/ 83 h 83"/>
                <a:gd name="T28" fmla="*/ 43 w 48"/>
                <a:gd name="T29" fmla="*/ 83 h 83"/>
                <a:gd name="T30" fmla="*/ 48 w 48"/>
                <a:gd name="T31" fmla="*/ 77 h 83"/>
                <a:gd name="T32" fmla="*/ 43 w 48"/>
                <a:gd name="T33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83">
                  <a:moveTo>
                    <a:pt x="43" y="72"/>
                  </a:moveTo>
                  <a:cubicBezTo>
                    <a:pt x="43" y="72"/>
                    <a:pt x="43" y="72"/>
                    <a:pt x="43" y="72"/>
                  </a:cubicBezTo>
                  <a:cubicBezTo>
                    <a:pt x="41" y="72"/>
                    <a:pt x="40" y="71"/>
                    <a:pt x="39" y="69"/>
                  </a:cubicBezTo>
                  <a:cubicBezTo>
                    <a:pt x="38" y="68"/>
                    <a:pt x="38" y="66"/>
                    <a:pt x="39" y="65"/>
                  </a:cubicBezTo>
                  <a:cubicBezTo>
                    <a:pt x="44" y="58"/>
                    <a:pt x="46" y="50"/>
                    <a:pt x="46" y="42"/>
                  </a:cubicBezTo>
                  <a:cubicBezTo>
                    <a:pt x="46" y="19"/>
                    <a:pt x="28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21" y="3"/>
                    <a:pt x="37" y="20"/>
                    <a:pt x="37" y="42"/>
                  </a:cubicBezTo>
                  <a:cubicBezTo>
                    <a:pt x="37" y="50"/>
                    <a:pt x="34" y="58"/>
                    <a:pt x="30" y="65"/>
                  </a:cubicBezTo>
                  <a:cubicBezTo>
                    <a:pt x="29" y="66"/>
                    <a:pt x="29" y="68"/>
                    <a:pt x="29" y="69"/>
                  </a:cubicBezTo>
                  <a:cubicBezTo>
                    <a:pt x="30" y="71"/>
                    <a:pt x="31" y="72"/>
                    <a:pt x="33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9" y="74"/>
                    <a:pt x="39" y="77"/>
                  </a:cubicBezTo>
                  <a:cubicBezTo>
                    <a:pt x="39" y="81"/>
                    <a:pt x="36" y="83"/>
                    <a:pt x="3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6" y="83"/>
                    <a:pt x="48" y="81"/>
                    <a:pt x="48" y="77"/>
                  </a:cubicBezTo>
                  <a:cubicBezTo>
                    <a:pt x="48" y="74"/>
                    <a:pt x="46" y="72"/>
                    <a:pt x="43" y="72"/>
                  </a:cubicBez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65"/>
            <p:cNvSpPr>
              <a:spLocks noEditPoints="1"/>
            </p:cNvSpPr>
            <p:nvPr/>
          </p:nvSpPr>
          <p:spPr bwMode="auto">
            <a:xfrm>
              <a:off x="6791325" y="2792413"/>
              <a:ext cx="882650" cy="842962"/>
            </a:xfrm>
            <a:custGeom>
              <a:avLst/>
              <a:gdLst>
                <a:gd name="T0" fmla="*/ 83 w 90"/>
                <a:gd name="T1" fmla="*/ 86 h 86"/>
                <a:gd name="T2" fmla="*/ 7 w 90"/>
                <a:gd name="T3" fmla="*/ 86 h 86"/>
                <a:gd name="T4" fmla="*/ 0 w 90"/>
                <a:gd name="T5" fmla="*/ 78 h 86"/>
                <a:gd name="T6" fmla="*/ 7 w 90"/>
                <a:gd name="T7" fmla="*/ 71 h 86"/>
                <a:gd name="T8" fmla="*/ 10 w 90"/>
                <a:gd name="T9" fmla="*/ 70 h 86"/>
                <a:gd name="T10" fmla="*/ 9 w 90"/>
                <a:gd name="T11" fmla="*/ 67 h 86"/>
                <a:gd name="T12" fmla="*/ 2 w 90"/>
                <a:gd name="T13" fmla="*/ 43 h 86"/>
                <a:gd name="T14" fmla="*/ 45 w 90"/>
                <a:gd name="T15" fmla="*/ 0 h 86"/>
                <a:gd name="T16" fmla="*/ 88 w 90"/>
                <a:gd name="T17" fmla="*/ 43 h 86"/>
                <a:gd name="T18" fmla="*/ 80 w 90"/>
                <a:gd name="T19" fmla="*/ 67 h 86"/>
                <a:gd name="T20" fmla="*/ 80 w 90"/>
                <a:gd name="T21" fmla="*/ 70 h 86"/>
                <a:gd name="T22" fmla="*/ 83 w 90"/>
                <a:gd name="T23" fmla="*/ 71 h 86"/>
                <a:gd name="T24" fmla="*/ 90 w 90"/>
                <a:gd name="T25" fmla="*/ 78 h 86"/>
                <a:gd name="T26" fmla="*/ 83 w 90"/>
                <a:gd name="T27" fmla="*/ 86 h 86"/>
                <a:gd name="T28" fmla="*/ 45 w 90"/>
                <a:gd name="T29" fmla="*/ 3 h 86"/>
                <a:gd name="T30" fmla="*/ 5 w 90"/>
                <a:gd name="T31" fmla="*/ 43 h 86"/>
                <a:gd name="T32" fmla="*/ 12 w 90"/>
                <a:gd name="T33" fmla="*/ 65 h 86"/>
                <a:gd name="T34" fmla="*/ 12 w 90"/>
                <a:gd name="T35" fmla="*/ 71 h 86"/>
                <a:gd name="T36" fmla="*/ 7 w 90"/>
                <a:gd name="T37" fmla="*/ 74 h 86"/>
                <a:gd name="T38" fmla="*/ 3 w 90"/>
                <a:gd name="T39" fmla="*/ 78 h 86"/>
                <a:gd name="T40" fmla="*/ 7 w 90"/>
                <a:gd name="T41" fmla="*/ 83 h 86"/>
                <a:gd name="T42" fmla="*/ 83 w 90"/>
                <a:gd name="T43" fmla="*/ 83 h 86"/>
                <a:gd name="T44" fmla="*/ 87 w 90"/>
                <a:gd name="T45" fmla="*/ 78 h 86"/>
                <a:gd name="T46" fmla="*/ 83 w 90"/>
                <a:gd name="T47" fmla="*/ 74 h 86"/>
                <a:gd name="T48" fmla="*/ 78 w 90"/>
                <a:gd name="T49" fmla="*/ 71 h 86"/>
                <a:gd name="T50" fmla="*/ 78 w 90"/>
                <a:gd name="T51" fmla="*/ 65 h 86"/>
                <a:gd name="T52" fmla="*/ 85 w 90"/>
                <a:gd name="T53" fmla="*/ 43 h 86"/>
                <a:gd name="T54" fmla="*/ 45 w 90"/>
                <a:gd name="T55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6">
                  <a:moveTo>
                    <a:pt x="83" y="86"/>
                  </a:moveTo>
                  <a:cubicBezTo>
                    <a:pt x="7" y="86"/>
                    <a:pt x="7" y="86"/>
                    <a:pt x="7" y="86"/>
                  </a:cubicBezTo>
                  <a:cubicBezTo>
                    <a:pt x="3" y="86"/>
                    <a:pt x="0" y="82"/>
                    <a:pt x="0" y="78"/>
                  </a:cubicBezTo>
                  <a:cubicBezTo>
                    <a:pt x="0" y="74"/>
                    <a:pt x="3" y="71"/>
                    <a:pt x="7" y="71"/>
                  </a:cubicBezTo>
                  <a:cubicBezTo>
                    <a:pt x="8" y="71"/>
                    <a:pt x="9" y="71"/>
                    <a:pt x="10" y="70"/>
                  </a:cubicBezTo>
                  <a:cubicBezTo>
                    <a:pt x="10" y="69"/>
                    <a:pt x="10" y="68"/>
                    <a:pt x="9" y="67"/>
                  </a:cubicBezTo>
                  <a:cubicBezTo>
                    <a:pt x="5" y="60"/>
                    <a:pt x="2" y="51"/>
                    <a:pt x="2" y="43"/>
                  </a:cubicBezTo>
                  <a:cubicBezTo>
                    <a:pt x="2" y="19"/>
                    <a:pt x="21" y="0"/>
                    <a:pt x="45" y="0"/>
                  </a:cubicBezTo>
                  <a:cubicBezTo>
                    <a:pt x="69" y="0"/>
                    <a:pt x="88" y="19"/>
                    <a:pt x="88" y="43"/>
                  </a:cubicBezTo>
                  <a:cubicBezTo>
                    <a:pt x="88" y="51"/>
                    <a:pt x="85" y="60"/>
                    <a:pt x="80" y="67"/>
                  </a:cubicBezTo>
                  <a:cubicBezTo>
                    <a:pt x="80" y="68"/>
                    <a:pt x="80" y="69"/>
                    <a:pt x="80" y="70"/>
                  </a:cubicBezTo>
                  <a:cubicBezTo>
                    <a:pt x="81" y="71"/>
                    <a:pt x="82" y="71"/>
                    <a:pt x="83" y="71"/>
                  </a:cubicBezTo>
                  <a:cubicBezTo>
                    <a:pt x="87" y="71"/>
                    <a:pt x="90" y="74"/>
                    <a:pt x="90" y="78"/>
                  </a:cubicBezTo>
                  <a:cubicBezTo>
                    <a:pt x="90" y="82"/>
                    <a:pt x="87" y="86"/>
                    <a:pt x="83" y="86"/>
                  </a:cubicBezTo>
                  <a:close/>
                  <a:moveTo>
                    <a:pt x="45" y="3"/>
                  </a:moveTo>
                  <a:cubicBezTo>
                    <a:pt x="23" y="3"/>
                    <a:pt x="5" y="21"/>
                    <a:pt x="5" y="43"/>
                  </a:cubicBezTo>
                  <a:cubicBezTo>
                    <a:pt x="5" y="51"/>
                    <a:pt x="7" y="59"/>
                    <a:pt x="12" y="65"/>
                  </a:cubicBezTo>
                  <a:cubicBezTo>
                    <a:pt x="13" y="67"/>
                    <a:pt x="13" y="69"/>
                    <a:pt x="12" y="71"/>
                  </a:cubicBezTo>
                  <a:cubicBezTo>
                    <a:pt x="11" y="73"/>
                    <a:pt x="9" y="74"/>
                    <a:pt x="7" y="74"/>
                  </a:cubicBezTo>
                  <a:cubicBezTo>
                    <a:pt x="5" y="74"/>
                    <a:pt x="3" y="76"/>
                    <a:pt x="3" y="78"/>
                  </a:cubicBezTo>
                  <a:cubicBezTo>
                    <a:pt x="3" y="81"/>
                    <a:pt x="5" y="83"/>
                    <a:pt x="7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5" y="83"/>
                    <a:pt x="87" y="81"/>
                    <a:pt x="87" y="78"/>
                  </a:cubicBezTo>
                  <a:cubicBezTo>
                    <a:pt x="87" y="76"/>
                    <a:pt x="85" y="74"/>
                    <a:pt x="83" y="74"/>
                  </a:cubicBezTo>
                  <a:cubicBezTo>
                    <a:pt x="80" y="74"/>
                    <a:pt x="78" y="73"/>
                    <a:pt x="78" y="71"/>
                  </a:cubicBezTo>
                  <a:cubicBezTo>
                    <a:pt x="77" y="69"/>
                    <a:pt x="77" y="67"/>
                    <a:pt x="78" y="65"/>
                  </a:cubicBezTo>
                  <a:cubicBezTo>
                    <a:pt x="82" y="59"/>
                    <a:pt x="85" y="51"/>
                    <a:pt x="85" y="43"/>
                  </a:cubicBezTo>
                  <a:cubicBezTo>
                    <a:pt x="85" y="21"/>
                    <a:pt x="67" y="3"/>
                    <a:pt x="4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266"/>
            <p:cNvSpPr>
              <a:spLocks noChangeArrowheads="1"/>
            </p:cNvSpPr>
            <p:nvPr/>
          </p:nvSpPr>
          <p:spPr bwMode="auto">
            <a:xfrm>
              <a:off x="7016750" y="2949575"/>
              <a:ext cx="431800" cy="430212"/>
            </a:xfrm>
            <a:prstGeom prst="ellipse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67"/>
            <p:cNvSpPr/>
            <p:nvPr/>
          </p:nvSpPr>
          <p:spPr bwMode="auto">
            <a:xfrm>
              <a:off x="7202488" y="2949575"/>
              <a:ext cx="246063" cy="430212"/>
            </a:xfrm>
            <a:custGeom>
              <a:avLst/>
              <a:gdLst>
                <a:gd name="T0" fmla="*/ 3 w 25"/>
                <a:gd name="T1" fmla="*/ 0 h 44"/>
                <a:gd name="T2" fmla="*/ 0 w 25"/>
                <a:gd name="T3" fmla="*/ 0 h 44"/>
                <a:gd name="T4" fmla="*/ 19 w 25"/>
                <a:gd name="T5" fmla="*/ 22 h 44"/>
                <a:gd name="T6" fmla="*/ 0 w 25"/>
                <a:gd name="T7" fmla="*/ 43 h 44"/>
                <a:gd name="T8" fmla="*/ 3 w 25"/>
                <a:gd name="T9" fmla="*/ 44 h 44"/>
                <a:gd name="T10" fmla="*/ 25 w 25"/>
                <a:gd name="T11" fmla="*/ 22 h 44"/>
                <a:gd name="T12" fmla="*/ 3 w 25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1" y="1"/>
                    <a:pt x="19" y="10"/>
                    <a:pt x="19" y="22"/>
                  </a:cubicBezTo>
                  <a:cubicBezTo>
                    <a:pt x="19" y="33"/>
                    <a:pt x="11" y="42"/>
                    <a:pt x="0" y="43"/>
                  </a:cubicBezTo>
                  <a:cubicBezTo>
                    <a:pt x="1" y="44"/>
                    <a:pt x="2" y="44"/>
                    <a:pt x="3" y="44"/>
                  </a:cubicBezTo>
                  <a:cubicBezTo>
                    <a:pt x="15" y="44"/>
                    <a:pt x="25" y="34"/>
                    <a:pt x="25" y="22"/>
                  </a:cubicBezTo>
                  <a:cubicBezTo>
                    <a:pt x="25" y="9"/>
                    <a:pt x="15" y="0"/>
                    <a:pt x="3" y="0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68"/>
            <p:cNvSpPr>
              <a:spLocks noEditPoints="1"/>
            </p:cNvSpPr>
            <p:nvPr/>
          </p:nvSpPr>
          <p:spPr bwMode="auto">
            <a:xfrm>
              <a:off x="6997700" y="2928938"/>
              <a:ext cx="469900" cy="460375"/>
            </a:xfrm>
            <a:custGeom>
              <a:avLst/>
              <a:gdLst>
                <a:gd name="T0" fmla="*/ 24 w 48"/>
                <a:gd name="T1" fmla="*/ 47 h 47"/>
                <a:gd name="T2" fmla="*/ 0 w 48"/>
                <a:gd name="T3" fmla="*/ 24 h 47"/>
                <a:gd name="T4" fmla="*/ 24 w 48"/>
                <a:gd name="T5" fmla="*/ 0 h 47"/>
                <a:gd name="T6" fmla="*/ 48 w 48"/>
                <a:gd name="T7" fmla="*/ 24 h 47"/>
                <a:gd name="T8" fmla="*/ 24 w 48"/>
                <a:gd name="T9" fmla="*/ 47 h 47"/>
                <a:gd name="T10" fmla="*/ 24 w 48"/>
                <a:gd name="T11" fmla="*/ 3 h 47"/>
                <a:gd name="T12" fmla="*/ 3 w 48"/>
                <a:gd name="T13" fmla="*/ 24 h 47"/>
                <a:gd name="T14" fmla="*/ 24 w 48"/>
                <a:gd name="T15" fmla="*/ 44 h 47"/>
                <a:gd name="T16" fmla="*/ 45 w 48"/>
                <a:gd name="T17" fmla="*/ 24 h 47"/>
                <a:gd name="T18" fmla="*/ 24 w 48"/>
                <a:gd name="T1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7"/>
                    <a:pt x="24" y="47"/>
                  </a:cubicBezTo>
                  <a:close/>
                  <a:moveTo>
                    <a:pt x="24" y="3"/>
                  </a:moveTo>
                  <a:cubicBezTo>
                    <a:pt x="13" y="3"/>
                    <a:pt x="3" y="12"/>
                    <a:pt x="3" y="24"/>
                  </a:cubicBezTo>
                  <a:cubicBezTo>
                    <a:pt x="3" y="35"/>
                    <a:pt x="13" y="44"/>
                    <a:pt x="24" y="44"/>
                  </a:cubicBezTo>
                  <a:cubicBezTo>
                    <a:pt x="35" y="44"/>
                    <a:pt x="45" y="35"/>
                    <a:pt x="45" y="24"/>
                  </a:cubicBezTo>
                  <a:cubicBezTo>
                    <a:pt x="45" y="12"/>
                    <a:pt x="35" y="3"/>
                    <a:pt x="2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269"/>
            <p:cNvSpPr>
              <a:spLocks noChangeArrowheads="1"/>
            </p:cNvSpPr>
            <p:nvPr/>
          </p:nvSpPr>
          <p:spPr bwMode="auto">
            <a:xfrm>
              <a:off x="7085013" y="3017838"/>
              <a:ext cx="293688" cy="28416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270"/>
            <p:cNvSpPr/>
            <p:nvPr/>
          </p:nvSpPr>
          <p:spPr bwMode="auto">
            <a:xfrm>
              <a:off x="7213600" y="3017838"/>
              <a:ext cx="165100" cy="284162"/>
            </a:xfrm>
            <a:custGeom>
              <a:avLst/>
              <a:gdLst>
                <a:gd name="T0" fmla="*/ 2 w 17"/>
                <a:gd name="T1" fmla="*/ 0 h 29"/>
                <a:gd name="T2" fmla="*/ 0 w 17"/>
                <a:gd name="T3" fmla="*/ 0 h 29"/>
                <a:gd name="T4" fmla="*/ 12 w 17"/>
                <a:gd name="T5" fmla="*/ 15 h 29"/>
                <a:gd name="T6" fmla="*/ 0 w 17"/>
                <a:gd name="T7" fmla="*/ 29 h 29"/>
                <a:gd name="T8" fmla="*/ 2 w 17"/>
                <a:gd name="T9" fmla="*/ 29 h 29"/>
                <a:gd name="T10" fmla="*/ 17 w 17"/>
                <a:gd name="T11" fmla="*/ 15 h 29"/>
                <a:gd name="T12" fmla="*/ 2 w 1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9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7" y="1"/>
                    <a:pt x="12" y="7"/>
                    <a:pt x="12" y="15"/>
                  </a:cubicBezTo>
                  <a:cubicBezTo>
                    <a:pt x="12" y="22"/>
                    <a:pt x="7" y="28"/>
                    <a:pt x="0" y="29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10" y="29"/>
                    <a:pt x="17" y="23"/>
                    <a:pt x="17" y="15"/>
                  </a:cubicBezTo>
                  <a:cubicBezTo>
                    <a:pt x="17" y="6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71"/>
            <p:cNvSpPr>
              <a:spLocks noEditPoints="1"/>
            </p:cNvSpPr>
            <p:nvPr/>
          </p:nvSpPr>
          <p:spPr bwMode="auto">
            <a:xfrm>
              <a:off x="7075488" y="2997200"/>
              <a:ext cx="314325" cy="323850"/>
            </a:xfrm>
            <a:custGeom>
              <a:avLst/>
              <a:gdLst>
                <a:gd name="T0" fmla="*/ 16 w 32"/>
                <a:gd name="T1" fmla="*/ 33 h 33"/>
                <a:gd name="T2" fmla="*/ 0 w 32"/>
                <a:gd name="T3" fmla="*/ 17 h 33"/>
                <a:gd name="T4" fmla="*/ 16 w 32"/>
                <a:gd name="T5" fmla="*/ 0 h 33"/>
                <a:gd name="T6" fmla="*/ 32 w 32"/>
                <a:gd name="T7" fmla="*/ 17 h 33"/>
                <a:gd name="T8" fmla="*/ 16 w 32"/>
                <a:gd name="T9" fmla="*/ 33 h 33"/>
                <a:gd name="T10" fmla="*/ 16 w 32"/>
                <a:gd name="T11" fmla="*/ 3 h 33"/>
                <a:gd name="T12" fmla="*/ 3 w 32"/>
                <a:gd name="T13" fmla="*/ 17 h 33"/>
                <a:gd name="T14" fmla="*/ 16 w 32"/>
                <a:gd name="T15" fmla="*/ 30 h 33"/>
                <a:gd name="T16" fmla="*/ 29 w 32"/>
                <a:gd name="T17" fmla="*/ 17 h 33"/>
                <a:gd name="T18" fmla="*/ 16 w 32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cubicBezTo>
                    <a:pt x="7" y="33"/>
                    <a:pt x="0" y="26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7"/>
                  </a:cubicBezTo>
                  <a:cubicBezTo>
                    <a:pt x="32" y="26"/>
                    <a:pt x="25" y="33"/>
                    <a:pt x="16" y="33"/>
                  </a:cubicBezTo>
                  <a:close/>
                  <a:moveTo>
                    <a:pt x="16" y="3"/>
                  </a:moveTo>
                  <a:cubicBezTo>
                    <a:pt x="9" y="3"/>
                    <a:pt x="3" y="9"/>
                    <a:pt x="3" y="17"/>
                  </a:cubicBezTo>
                  <a:cubicBezTo>
                    <a:pt x="3" y="24"/>
                    <a:pt x="9" y="30"/>
                    <a:pt x="16" y="30"/>
                  </a:cubicBezTo>
                  <a:cubicBezTo>
                    <a:pt x="23" y="30"/>
                    <a:pt x="29" y="24"/>
                    <a:pt x="29" y="17"/>
                  </a:cubicBezTo>
                  <a:cubicBezTo>
                    <a:pt x="29" y="9"/>
                    <a:pt x="23" y="3"/>
                    <a:pt x="1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Oval 272"/>
            <p:cNvSpPr>
              <a:spLocks noChangeArrowheads="1"/>
            </p:cNvSpPr>
            <p:nvPr/>
          </p:nvSpPr>
          <p:spPr bwMode="auto">
            <a:xfrm>
              <a:off x="7154863" y="3086100"/>
              <a:ext cx="155575" cy="147637"/>
            </a:xfrm>
            <a:prstGeom prst="ellipse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73"/>
            <p:cNvSpPr/>
            <p:nvPr/>
          </p:nvSpPr>
          <p:spPr bwMode="auto">
            <a:xfrm>
              <a:off x="7213600" y="3086100"/>
              <a:ext cx="96838" cy="147637"/>
            </a:xfrm>
            <a:custGeom>
              <a:avLst/>
              <a:gdLst>
                <a:gd name="T0" fmla="*/ 2 w 10"/>
                <a:gd name="T1" fmla="*/ 0 h 15"/>
                <a:gd name="T2" fmla="*/ 0 w 10"/>
                <a:gd name="T3" fmla="*/ 0 h 15"/>
                <a:gd name="T4" fmla="*/ 6 w 10"/>
                <a:gd name="T5" fmla="*/ 8 h 15"/>
                <a:gd name="T6" fmla="*/ 0 w 10"/>
                <a:gd name="T7" fmla="*/ 15 h 15"/>
                <a:gd name="T8" fmla="*/ 2 w 10"/>
                <a:gd name="T9" fmla="*/ 15 h 15"/>
                <a:gd name="T10" fmla="*/ 10 w 10"/>
                <a:gd name="T11" fmla="*/ 8 h 15"/>
                <a:gd name="T12" fmla="*/ 2 w 1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1"/>
                    <a:pt x="6" y="4"/>
                    <a:pt x="6" y="8"/>
                  </a:cubicBezTo>
                  <a:cubicBezTo>
                    <a:pt x="6" y="11"/>
                    <a:pt x="4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6" y="15"/>
                    <a:pt x="10" y="12"/>
                    <a:pt x="10" y="8"/>
                  </a:cubicBezTo>
                  <a:cubicBezTo>
                    <a:pt x="10" y="3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74"/>
            <p:cNvSpPr>
              <a:spLocks noEditPoints="1"/>
            </p:cNvSpPr>
            <p:nvPr/>
          </p:nvSpPr>
          <p:spPr bwMode="auto">
            <a:xfrm>
              <a:off x="7143750" y="3067050"/>
              <a:ext cx="176213" cy="185737"/>
            </a:xfrm>
            <a:custGeom>
              <a:avLst/>
              <a:gdLst>
                <a:gd name="T0" fmla="*/ 9 w 18"/>
                <a:gd name="T1" fmla="*/ 19 h 19"/>
                <a:gd name="T2" fmla="*/ 0 w 18"/>
                <a:gd name="T3" fmla="*/ 10 h 19"/>
                <a:gd name="T4" fmla="*/ 9 w 18"/>
                <a:gd name="T5" fmla="*/ 0 h 19"/>
                <a:gd name="T6" fmla="*/ 18 w 18"/>
                <a:gd name="T7" fmla="*/ 10 h 19"/>
                <a:gd name="T8" fmla="*/ 9 w 18"/>
                <a:gd name="T9" fmla="*/ 19 h 19"/>
                <a:gd name="T10" fmla="*/ 9 w 18"/>
                <a:gd name="T11" fmla="*/ 3 h 19"/>
                <a:gd name="T12" fmla="*/ 3 w 18"/>
                <a:gd name="T13" fmla="*/ 10 h 19"/>
                <a:gd name="T14" fmla="*/ 9 w 18"/>
                <a:gd name="T15" fmla="*/ 16 h 19"/>
                <a:gd name="T16" fmla="*/ 15 w 18"/>
                <a:gd name="T17" fmla="*/ 10 h 19"/>
                <a:gd name="T18" fmla="*/ 9 w 18"/>
                <a:gd name="T1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10"/>
                  </a:cubicBezTo>
                  <a:cubicBezTo>
                    <a:pt x="18" y="15"/>
                    <a:pt x="14" y="19"/>
                    <a:pt x="9" y="19"/>
                  </a:cubicBezTo>
                  <a:close/>
                  <a:moveTo>
                    <a:pt x="9" y="3"/>
                  </a:moveTo>
                  <a:cubicBezTo>
                    <a:pt x="5" y="3"/>
                    <a:pt x="3" y="6"/>
                    <a:pt x="3" y="10"/>
                  </a:cubicBezTo>
                  <a:cubicBezTo>
                    <a:pt x="3" y="13"/>
                    <a:pt x="5" y="16"/>
                    <a:pt x="9" y="16"/>
                  </a:cubicBezTo>
                  <a:cubicBezTo>
                    <a:pt x="12" y="16"/>
                    <a:pt x="15" y="13"/>
                    <a:pt x="15" y="10"/>
                  </a:cubicBezTo>
                  <a:cubicBezTo>
                    <a:pt x="15" y="6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75"/>
            <p:cNvSpPr/>
            <p:nvPr/>
          </p:nvSpPr>
          <p:spPr bwMode="auto">
            <a:xfrm>
              <a:off x="7213600" y="3449638"/>
              <a:ext cx="28575" cy="96837"/>
            </a:xfrm>
            <a:custGeom>
              <a:avLst/>
              <a:gdLst>
                <a:gd name="T0" fmla="*/ 2 w 3"/>
                <a:gd name="T1" fmla="*/ 10 h 10"/>
                <a:gd name="T2" fmla="*/ 0 w 3"/>
                <a:gd name="T3" fmla="*/ 8 h 10"/>
                <a:gd name="T4" fmla="*/ 0 w 3"/>
                <a:gd name="T5" fmla="*/ 2 h 10"/>
                <a:gd name="T6" fmla="*/ 2 w 3"/>
                <a:gd name="T7" fmla="*/ 0 h 10"/>
                <a:gd name="T8" fmla="*/ 3 w 3"/>
                <a:gd name="T9" fmla="*/ 2 h 10"/>
                <a:gd name="T10" fmla="*/ 3 w 3"/>
                <a:gd name="T11" fmla="*/ 8 h 10"/>
                <a:gd name="T12" fmla="*/ 2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76"/>
            <p:cNvSpPr/>
            <p:nvPr/>
          </p:nvSpPr>
          <p:spPr bwMode="auto">
            <a:xfrm>
              <a:off x="7310438" y="3449638"/>
              <a:ext cx="30163" cy="96837"/>
            </a:xfrm>
            <a:custGeom>
              <a:avLst/>
              <a:gdLst>
                <a:gd name="T0" fmla="*/ 2 w 3"/>
                <a:gd name="T1" fmla="*/ 10 h 10"/>
                <a:gd name="T2" fmla="*/ 0 w 3"/>
                <a:gd name="T3" fmla="*/ 8 h 10"/>
                <a:gd name="T4" fmla="*/ 0 w 3"/>
                <a:gd name="T5" fmla="*/ 2 h 10"/>
                <a:gd name="T6" fmla="*/ 2 w 3"/>
                <a:gd name="T7" fmla="*/ 0 h 10"/>
                <a:gd name="T8" fmla="*/ 3 w 3"/>
                <a:gd name="T9" fmla="*/ 2 h 10"/>
                <a:gd name="T10" fmla="*/ 3 w 3"/>
                <a:gd name="T11" fmla="*/ 8 h 10"/>
                <a:gd name="T12" fmla="*/ 2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77"/>
            <p:cNvSpPr/>
            <p:nvPr/>
          </p:nvSpPr>
          <p:spPr bwMode="auto">
            <a:xfrm>
              <a:off x="7408863" y="3449638"/>
              <a:ext cx="28575" cy="96837"/>
            </a:xfrm>
            <a:custGeom>
              <a:avLst/>
              <a:gdLst>
                <a:gd name="T0" fmla="*/ 1 w 3"/>
                <a:gd name="T1" fmla="*/ 10 h 10"/>
                <a:gd name="T2" fmla="*/ 0 w 3"/>
                <a:gd name="T3" fmla="*/ 8 h 10"/>
                <a:gd name="T4" fmla="*/ 0 w 3"/>
                <a:gd name="T5" fmla="*/ 2 h 10"/>
                <a:gd name="T6" fmla="*/ 1 w 3"/>
                <a:gd name="T7" fmla="*/ 0 h 10"/>
                <a:gd name="T8" fmla="*/ 3 w 3"/>
                <a:gd name="T9" fmla="*/ 2 h 10"/>
                <a:gd name="T10" fmla="*/ 3 w 3"/>
                <a:gd name="T11" fmla="*/ 8 h 10"/>
                <a:gd name="T12" fmla="*/ 1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1" y="10"/>
                  </a:move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78"/>
            <p:cNvSpPr/>
            <p:nvPr/>
          </p:nvSpPr>
          <p:spPr bwMode="auto">
            <a:xfrm>
              <a:off x="7124700" y="3449638"/>
              <a:ext cx="30163" cy="96837"/>
            </a:xfrm>
            <a:custGeom>
              <a:avLst/>
              <a:gdLst>
                <a:gd name="T0" fmla="*/ 1 w 3"/>
                <a:gd name="T1" fmla="*/ 10 h 10"/>
                <a:gd name="T2" fmla="*/ 0 w 3"/>
                <a:gd name="T3" fmla="*/ 8 h 10"/>
                <a:gd name="T4" fmla="*/ 0 w 3"/>
                <a:gd name="T5" fmla="*/ 2 h 10"/>
                <a:gd name="T6" fmla="*/ 1 w 3"/>
                <a:gd name="T7" fmla="*/ 0 h 10"/>
                <a:gd name="T8" fmla="*/ 3 w 3"/>
                <a:gd name="T9" fmla="*/ 2 h 10"/>
                <a:gd name="T10" fmla="*/ 3 w 3"/>
                <a:gd name="T11" fmla="*/ 8 h 10"/>
                <a:gd name="T12" fmla="*/ 1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1" y="10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2" y="10"/>
                    <a:pt x="1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79"/>
            <p:cNvSpPr/>
            <p:nvPr/>
          </p:nvSpPr>
          <p:spPr bwMode="auto">
            <a:xfrm>
              <a:off x="7026275" y="3449638"/>
              <a:ext cx="30163" cy="96837"/>
            </a:xfrm>
            <a:custGeom>
              <a:avLst/>
              <a:gdLst>
                <a:gd name="T0" fmla="*/ 2 w 3"/>
                <a:gd name="T1" fmla="*/ 10 h 10"/>
                <a:gd name="T2" fmla="*/ 0 w 3"/>
                <a:gd name="T3" fmla="*/ 8 h 10"/>
                <a:gd name="T4" fmla="*/ 0 w 3"/>
                <a:gd name="T5" fmla="*/ 2 h 10"/>
                <a:gd name="T6" fmla="*/ 2 w 3"/>
                <a:gd name="T7" fmla="*/ 0 h 10"/>
                <a:gd name="T8" fmla="*/ 3 w 3"/>
                <a:gd name="T9" fmla="*/ 2 h 10"/>
                <a:gd name="T10" fmla="*/ 3 w 3"/>
                <a:gd name="T11" fmla="*/ 8 h 10"/>
                <a:gd name="T12" fmla="*/ 2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80"/>
            <p:cNvSpPr>
              <a:spLocks noEditPoints="1"/>
            </p:cNvSpPr>
            <p:nvPr/>
          </p:nvSpPr>
          <p:spPr bwMode="auto">
            <a:xfrm>
              <a:off x="7662863" y="3576638"/>
              <a:ext cx="255588" cy="244475"/>
            </a:xfrm>
            <a:custGeom>
              <a:avLst/>
              <a:gdLst>
                <a:gd name="T0" fmla="*/ 9 w 26"/>
                <a:gd name="T1" fmla="*/ 25 h 25"/>
                <a:gd name="T2" fmla="*/ 9 w 26"/>
                <a:gd name="T3" fmla="*/ 25 h 25"/>
                <a:gd name="T4" fmla="*/ 6 w 26"/>
                <a:gd name="T5" fmla="*/ 23 h 25"/>
                <a:gd name="T6" fmla="*/ 1 w 26"/>
                <a:gd name="T7" fmla="*/ 8 h 25"/>
                <a:gd name="T8" fmla="*/ 1 w 26"/>
                <a:gd name="T9" fmla="*/ 5 h 25"/>
                <a:gd name="T10" fmla="*/ 3 w 26"/>
                <a:gd name="T11" fmla="*/ 4 h 25"/>
                <a:gd name="T12" fmla="*/ 22 w 26"/>
                <a:gd name="T13" fmla="*/ 0 h 25"/>
                <a:gd name="T14" fmla="*/ 24 w 26"/>
                <a:gd name="T15" fmla="*/ 1 h 25"/>
                <a:gd name="T16" fmla="*/ 25 w 26"/>
                <a:gd name="T17" fmla="*/ 3 h 25"/>
                <a:gd name="T18" fmla="*/ 26 w 26"/>
                <a:gd name="T19" fmla="*/ 19 h 25"/>
                <a:gd name="T20" fmla="*/ 24 w 26"/>
                <a:gd name="T21" fmla="*/ 22 h 25"/>
                <a:gd name="T22" fmla="*/ 21 w 26"/>
                <a:gd name="T23" fmla="*/ 23 h 25"/>
                <a:gd name="T24" fmla="*/ 20 w 26"/>
                <a:gd name="T25" fmla="*/ 23 h 25"/>
                <a:gd name="T26" fmla="*/ 17 w 26"/>
                <a:gd name="T27" fmla="*/ 21 h 25"/>
                <a:gd name="T28" fmla="*/ 17 w 26"/>
                <a:gd name="T29" fmla="*/ 17 h 25"/>
                <a:gd name="T30" fmla="*/ 14 w 26"/>
                <a:gd name="T31" fmla="*/ 17 h 25"/>
                <a:gd name="T32" fmla="*/ 15 w 26"/>
                <a:gd name="T33" fmla="*/ 21 h 25"/>
                <a:gd name="T34" fmla="*/ 14 w 26"/>
                <a:gd name="T35" fmla="*/ 23 h 25"/>
                <a:gd name="T36" fmla="*/ 13 w 26"/>
                <a:gd name="T37" fmla="*/ 24 h 25"/>
                <a:gd name="T38" fmla="*/ 10 w 26"/>
                <a:gd name="T39" fmla="*/ 25 h 25"/>
                <a:gd name="T40" fmla="*/ 9 w 26"/>
                <a:gd name="T41" fmla="*/ 25 h 25"/>
                <a:gd name="T42" fmla="*/ 4 w 26"/>
                <a:gd name="T43" fmla="*/ 7 h 25"/>
                <a:gd name="T44" fmla="*/ 9 w 26"/>
                <a:gd name="T45" fmla="*/ 22 h 25"/>
                <a:gd name="T46" fmla="*/ 12 w 26"/>
                <a:gd name="T47" fmla="*/ 22 h 25"/>
                <a:gd name="T48" fmla="*/ 11 w 26"/>
                <a:gd name="T49" fmla="*/ 18 h 25"/>
                <a:gd name="T50" fmla="*/ 11 w 26"/>
                <a:gd name="T51" fmla="*/ 16 h 25"/>
                <a:gd name="T52" fmla="*/ 13 w 26"/>
                <a:gd name="T53" fmla="*/ 14 h 25"/>
                <a:gd name="T54" fmla="*/ 16 w 26"/>
                <a:gd name="T55" fmla="*/ 14 h 25"/>
                <a:gd name="T56" fmla="*/ 17 w 26"/>
                <a:gd name="T57" fmla="*/ 14 h 25"/>
                <a:gd name="T58" fmla="*/ 19 w 26"/>
                <a:gd name="T59" fmla="*/ 16 h 25"/>
                <a:gd name="T60" fmla="*/ 20 w 26"/>
                <a:gd name="T61" fmla="*/ 20 h 25"/>
                <a:gd name="T62" fmla="*/ 23 w 26"/>
                <a:gd name="T63" fmla="*/ 19 h 25"/>
                <a:gd name="T64" fmla="*/ 22 w 26"/>
                <a:gd name="T65" fmla="*/ 3 h 25"/>
                <a:gd name="T66" fmla="*/ 4 w 26"/>
                <a:gd name="T6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5"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7" y="24"/>
                    <a:pt x="6" y="2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2" y="4"/>
                    <a:pt x="3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0"/>
                    <a:pt x="24" y="1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5" y="22"/>
                    <a:pt x="24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8" y="22"/>
                    <a:pt x="17" y="21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3"/>
                    <a:pt x="14" y="23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  <a:moveTo>
                    <a:pt x="4" y="7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2" y="15"/>
                    <a:pt x="13" y="15"/>
                    <a:pt x="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8" y="14"/>
                    <a:pt x="19" y="15"/>
                    <a:pt x="19" y="1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3"/>
                    <a:pt x="22" y="3"/>
                    <a:pt x="22" y="3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81"/>
            <p:cNvSpPr>
              <a:spLocks noEditPoints="1"/>
            </p:cNvSpPr>
            <p:nvPr/>
          </p:nvSpPr>
          <p:spPr bwMode="auto">
            <a:xfrm>
              <a:off x="6546850" y="3576638"/>
              <a:ext cx="244475" cy="244475"/>
            </a:xfrm>
            <a:custGeom>
              <a:avLst/>
              <a:gdLst>
                <a:gd name="T0" fmla="*/ 17 w 25"/>
                <a:gd name="T1" fmla="*/ 25 h 25"/>
                <a:gd name="T2" fmla="*/ 16 w 25"/>
                <a:gd name="T3" fmla="*/ 25 h 25"/>
                <a:gd name="T4" fmla="*/ 13 w 25"/>
                <a:gd name="T5" fmla="*/ 24 h 25"/>
                <a:gd name="T6" fmla="*/ 11 w 25"/>
                <a:gd name="T7" fmla="*/ 23 h 25"/>
                <a:gd name="T8" fmla="*/ 11 w 25"/>
                <a:gd name="T9" fmla="*/ 21 h 25"/>
                <a:gd name="T10" fmla="*/ 12 w 25"/>
                <a:gd name="T11" fmla="*/ 17 h 25"/>
                <a:gd name="T12" fmla="*/ 9 w 25"/>
                <a:gd name="T13" fmla="*/ 17 h 25"/>
                <a:gd name="T14" fmla="*/ 9 w 25"/>
                <a:gd name="T15" fmla="*/ 21 h 25"/>
                <a:gd name="T16" fmla="*/ 6 w 25"/>
                <a:gd name="T17" fmla="*/ 23 h 25"/>
                <a:gd name="T18" fmla="*/ 5 w 25"/>
                <a:gd name="T19" fmla="*/ 23 h 25"/>
                <a:gd name="T20" fmla="*/ 2 w 25"/>
                <a:gd name="T21" fmla="*/ 22 h 25"/>
                <a:gd name="T22" fmla="*/ 0 w 25"/>
                <a:gd name="T23" fmla="*/ 19 h 25"/>
                <a:gd name="T24" fmla="*/ 1 w 25"/>
                <a:gd name="T25" fmla="*/ 3 h 25"/>
                <a:gd name="T26" fmla="*/ 2 w 25"/>
                <a:gd name="T27" fmla="*/ 1 h 25"/>
                <a:gd name="T28" fmla="*/ 4 w 25"/>
                <a:gd name="T29" fmla="*/ 0 h 25"/>
                <a:gd name="T30" fmla="*/ 23 w 25"/>
                <a:gd name="T31" fmla="*/ 4 h 25"/>
                <a:gd name="T32" fmla="*/ 25 w 25"/>
                <a:gd name="T33" fmla="*/ 5 h 25"/>
                <a:gd name="T34" fmla="*/ 25 w 25"/>
                <a:gd name="T35" fmla="*/ 8 h 25"/>
                <a:gd name="T36" fmla="*/ 20 w 25"/>
                <a:gd name="T37" fmla="*/ 23 h 25"/>
                <a:gd name="T38" fmla="*/ 17 w 25"/>
                <a:gd name="T39" fmla="*/ 25 h 25"/>
                <a:gd name="T40" fmla="*/ 14 w 25"/>
                <a:gd name="T41" fmla="*/ 22 h 25"/>
                <a:gd name="T42" fmla="*/ 17 w 25"/>
                <a:gd name="T43" fmla="*/ 22 h 25"/>
                <a:gd name="T44" fmla="*/ 22 w 25"/>
                <a:gd name="T45" fmla="*/ 7 h 25"/>
                <a:gd name="T46" fmla="*/ 4 w 25"/>
                <a:gd name="T47" fmla="*/ 3 h 25"/>
                <a:gd name="T48" fmla="*/ 3 w 25"/>
                <a:gd name="T49" fmla="*/ 19 h 25"/>
                <a:gd name="T50" fmla="*/ 6 w 25"/>
                <a:gd name="T51" fmla="*/ 20 h 25"/>
                <a:gd name="T52" fmla="*/ 6 w 25"/>
                <a:gd name="T53" fmla="*/ 16 h 25"/>
                <a:gd name="T54" fmla="*/ 9 w 25"/>
                <a:gd name="T55" fmla="*/ 14 h 25"/>
                <a:gd name="T56" fmla="*/ 10 w 25"/>
                <a:gd name="T57" fmla="*/ 14 h 25"/>
                <a:gd name="T58" fmla="*/ 13 w 25"/>
                <a:gd name="T59" fmla="*/ 14 h 25"/>
                <a:gd name="T60" fmla="*/ 14 w 25"/>
                <a:gd name="T61" fmla="*/ 16 h 25"/>
                <a:gd name="T62" fmla="*/ 15 w 25"/>
                <a:gd name="T63" fmla="*/ 18 h 25"/>
                <a:gd name="T64" fmla="*/ 14 w 25"/>
                <a:gd name="T6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5">
                  <a:moveTo>
                    <a:pt x="17" y="25"/>
                  </a:moveTo>
                  <a:cubicBezTo>
                    <a:pt x="17" y="25"/>
                    <a:pt x="16" y="25"/>
                    <a:pt x="16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1" y="23"/>
                  </a:cubicBezTo>
                  <a:cubicBezTo>
                    <a:pt x="11" y="23"/>
                    <a:pt x="11" y="22"/>
                    <a:pt x="11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5"/>
                    <a:pt x="25" y="5"/>
                  </a:cubicBezTo>
                  <a:cubicBezTo>
                    <a:pt x="25" y="6"/>
                    <a:pt x="25" y="7"/>
                    <a:pt x="25" y="8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4"/>
                    <a:pt x="18" y="25"/>
                    <a:pt x="17" y="25"/>
                  </a:cubicBezTo>
                  <a:close/>
                  <a:moveTo>
                    <a:pt x="14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5"/>
                    <a:pt x="8" y="14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4" y="15"/>
                    <a:pt x="14" y="16"/>
                  </a:cubicBezTo>
                  <a:cubicBezTo>
                    <a:pt x="15" y="16"/>
                    <a:pt x="15" y="17"/>
                    <a:pt x="15" y="18"/>
                  </a:cubicBezTo>
                  <a:lnTo>
                    <a:pt x="14" y="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282"/>
            <p:cNvSpPr>
              <a:spLocks noChangeArrowheads="1"/>
            </p:cNvSpPr>
            <p:nvPr/>
          </p:nvSpPr>
          <p:spPr bwMode="auto">
            <a:xfrm>
              <a:off x="7202488" y="3116263"/>
              <a:ext cx="39688" cy="38100"/>
            </a:xfrm>
            <a:prstGeom prst="ellipse">
              <a:avLst/>
            </a:pr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Oval 283"/>
            <p:cNvSpPr>
              <a:spLocks noChangeArrowheads="1"/>
            </p:cNvSpPr>
            <p:nvPr/>
          </p:nvSpPr>
          <p:spPr bwMode="auto">
            <a:xfrm>
              <a:off x="7183438" y="3154363"/>
              <a:ext cx="19050" cy="20637"/>
            </a:xfrm>
            <a:prstGeom prst="ellipse">
              <a:avLst/>
            </a:pr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1" name="组合 490"/>
          <p:cNvGrpSpPr/>
          <p:nvPr/>
        </p:nvGrpSpPr>
        <p:grpSpPr>
          <a:xfrm>
            <a:off x="7803198" y="2792413"/>
            <a:ext cx="1371600" cy="1362075"/>
            <a:chOff x="8250238" y="2792413"/>
            <a:chExt cx="1371600" cy="1362075"/>
          </a:xfrm>
        </p:grpSpPr>
        <p:sp>
          <p:nvSpPr>
            <p:cNvPr id="165" name="Freeform 284"/>
            <p:cNvSpPr/>
            <p:nvPr/>
          </p:nvSpPr>
          <p:spPr bwMode="auto">
            <a:xfrm>
              <a:off x="8485188" y="3722688"/>
              <a:ext cx="911225" cy="412750"/>
            </a:xfrm>
            <a:custGeom>
              <a:avLst/>
              <a:gdLst>
                <a:gd name="T0" fmla="*/ 93 w 93"/>
                <a:gd name="T1" fmla="*/ 42 h 42"/>
                <a:gd name="T2" fmla="*/ 0 w 93"/>
                <a:gd name="T3" fmla="*/ 42 h 42"/>
                <a:gd name="T4" fmla="*/ 0 w 93"/>
                <a:gd name="T5" fmla="*/ 17 h 42"/>
                <a:gd name="T6" fmla="*/ 17 w 93"/>
                <a:gd name="T7" fmla="*/ 0 h 42"/>
                <a:gd name="T8" fmla="*/ 77 w 93"/>
                <a:gd name="T9" fmla="*/ 0 h 42"/>
                <a:gd name="T10" fmla="*/ 93 w 93"/>
                <a:gd name="T11" fmla="*/ 17 h 42"/>
                <a:gd name="T12" fmla="*/ 93 w 9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42">
                  <a:moveTo>
                    <a:pt x="9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6" y="0"/>
                    <a:pt x="93" y="7"/>
                    <a:pt x="93" y="17"/>
                  </a:cubicBezTo>
                  <a:lnTo>
                    <a:pt x="93" y="42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85"/>
            <p:cNvSpPr/>
            <p:nvPr/>
          </p:nvSpPr>
          <p:spPr bwMode="auto">
            <a:xfrm>
              <a:off x="9131300" y="3722688"/>
              <a:ext cx="265113" cy="412750"/>
            </a:xfrm>
            <a:custGeom>
              <a:avLst/>
              <a:gdLst>
                <a:gd name="T0" fmla="*/ 27 w 27"/>
                <a:gd name="T1" fmla="*/ 17 h 42"/>
                <a:gd name="T2" fmla="*/ 11 w 27"/>
                <a:gd name="T3" fmla="*/ 0 h 42"/>
                <a:gd name="T4" fmla="*/ 0 w 27"/>
                <a:gd name="T5" fmla="*/ 0 h 42"/>
                <a:gd name="T6" fmla="*/ 17 w 27"/>
                <a:gd name="T7" fmla="*/ 17 h 42"/>
                <a:gd name="T8" fmla="*/ 17 w 27"/>
                <a:gd name="T9" fmla="*/ 42 h 42"/>
                <a:gd name="T10" fmla="*/ 27 w 27"/>
                <a:gd name="T11" fmla="*/ 42 h 42"/>
                <a:gd name="T12" fmla="*/ 27 w 27"/>
                <a:gd name="T13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7" y="17"/>
                  </a:moveTo>
                  <a:cubicBezTo>
                    <a:pt x="27" y="7"/>
                    <a:pt x="20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7" y="7"/>
                    <a:pt x="17" y="17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7" y="42"/>
                    <a:pt x="27" y="42"/>
                    <a:pt x="27" y="42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86"/>
            <p:cNvSpPr>
              <a:spLocks noEditPoints="1"/>
            </p:cNvSpPr>
            <p:nvPr/>
          </p:nvSpPr>
          <p:spPr bwMode="auto">
            <a:xfrm>
              <a:off x="8475663" y="3703638"/>
              <a:ext cx="939800" cy="450850"/>
            </a:xfrm>
            <a:custGeom>
              <a:avLst/>
              <a:gdLst>
                <a:gd name="T0" fmla="*/ 94 w 96"/>
                <a:gd name="T1" fmla="*/ 46 h 46"/>
                <a:gd name="T2" fmla="*/ 1 w 96"/>
                <a:gd name="T3" fmla="*/ 46 h 46"/>
                <a:gd name="T4" fmla="*/ 0 w 96"/>
                <a:gd name="T5" fmla="*/ 44 h 46"/>
                <a:gd name="T6" fmla="*/ 0 w 96"/>
                <a:gd name="T7" fmla="*/ 19 h 46"/>
                <a:gd name="T8" fmla="*/ 18 w 96"/>
                <a:gd name="T9" fmla="*/ 0 h 46"/>
                <a:gd name="T10" fmla="*/ 78 w 96"/>
                <a:gd name="T11" fmla="*/ 0 h 46"/>
                <a:gd name="T12" fmla="*/ 96 w 96"/>
                <a:gd name="T13" fmla="*/ 19 h 46"/>
                <a:gd name="T14" fmla="*/ 96 w 96"/>
                <a:gd name="T15" fmla="*/ 44 h 46"/>
                <a:gd name="T16" fmla="*/ 94 w 96"/>
                <a:gd name="T17" fmla="*/ 46 h 46"/>
                <a:gd name="T18" fmla="*/ 3 w 96"/>
                <a:gd name="T19" fmla="*/ 43 h 46"/>
                <a:gd name="T20" fmla="*/ 93 w 96"/>
                <a:gd name="T21" fmla="*/ 43 h 46"/>
                <a:gd name="T22" fmla="*/ 93 w 96"/>
                <a:gd name="T23" fmla="*/ 19 h 46"/>
                <a:gd name="T24" fmla="*/ 78 w 96"/>
                <a:gd name="T25" fmla="*/ 3 h 46"/>
                <a:gd name="T26" fmla="*/ 18 w 96"/>
                <a:gd name="T27" fmla="*/ 3 h 46"/>
                <a:gd name="T28" fmla="*/ 3 w 96"/>
                <a:gd name="T29" fmla="*/ 19 h 46"/>
                <a:gd name="T30" fmla="*/ 3 w 96"/>
                <a:gd name="T3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46">
                  <a:moveTo>
                    <a:pt x="94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8" y="0"/>
                    <a:pt x="96" y="9"/>
                    <a:pt x="96" y="19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5" y="46"/>
                    <a:pt x="94" y="46"/>
                  </a:cubicBezTo>
                  <a:close/>
                  <a:moveTo>
                    <a:pt x="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0"/>
                    <a:pt x="86" y="3"/>
                    <a:pt x="7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9" y="3"/>
                    <a:pt x="3" y="10"/>
                    <a:pt x="3" y="19"/>
                  </a:cubicBezTo>
                  <a:lnTo>
                    <a:pt x="3" y="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87"/>
            <p:cNvSpPr/>
            <p:nvPr/>
          </p:nvSpPr>
          <p:spPr bwMode="auto">
            <a:xfrm>
              <a:off x="8682038" y="3722688"/>
              <a:ext cx="284163" cy="187325"/>
            </a:xfrm>
            <a:custGeom>
              <a:avLst/>
              <a:gdLst>
                <a:gd name="T0" fmla="*/ 0 w 29"/>
                <a:gd name="T1" fmla="*/ 0 h 19"/>
                <a:gd name="T2" fmla="*/ 15 w 29"/>
                <a:gd name="T3" fmla="*/ 18 h 19"/>
                <a:gd name="T4" fmla="*/ 17 w 29"/>
                <a:gd name="T5" fmla="*/ 18 h 19"/>
                <a:gd name="T6" fmla="*/ 19 w 29"/>
                <a:gd name="T7" fmla="*/ 17 h 19"/>
                <a:gd name="T8" fmla="*/ 29 w 29"/>
                <a:gd name="T9" fmla="*/ 0 h 19"/>
                <a:gd name="T10" fmla="*/ 0 w 2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9"/>
                    <a:pt x="17" y="18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88"/>
            <p:cNvSpPr/>
            <p:nvPr/>
          </p:nvSpPr>
          <p:spPr bwMode="auto">
            <a:xfrm>
              <a:off x="8916988" y="3722688"/>
              <a:ext cx="284163" cy="187325"/>
            </a:xfrm>
            <a:custGeom>
              <a:avLst/>
              <a:gdLst>
                <a:gd name="T0" fmla="*/ 29 w 29"/>
                <a:gd name="T1" fmla="*/ 0 h 19"/>
                <a:gd name="T2" fmla="*/ 14 w 29"/>
                <a:gd name="T3" fmla="*/ 18 h 19"/>
                <a:gd name="T4" fmla="*/ 12 w 29"/>
                <a:gd name="T5" fmla="*/ 18 h 19"/>
                <a:gd name="T6" fmla="*/ 10 w 29"/>
                <a:gd name="T7" fmla="*/ 17 h 19"/>
                <a:gd name="T8" fmla="*/ 0 w 29"/>
                <a:gd name="T9" fmla="*/ 0 h 19"/>
                <a:gd name="T10" fmla="*/ 29 w 2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3" y="19"/>
                    <a:pt x="12" y="18"/>
                  </a:cubicBezTo>
                  <a:cubicBezTo>
                    <a:pt x="11" y="18"/>
                    <a:pt x="11" y="18"/>
                    <a:pt x="10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89"/>
            <p:cNvSpPr/>
            <p:nvPr/>
          </p:nvSpPr>
          <p:spPr bwMode="auto">
            <a:xfrm>
              <a:off x="9013825" y="3722688"/>
              <a:ext cx="187325" cy="187325"/>
            </a:xfrm>
            <a:custGeom>
              <a:avLst/>
              <a:gdLst>
                <a:gd name="T0" fmla="*/ 13 w 19"/>
                <a:gd name="T1" fmla="*/ 0 h 19"/>
                <a:gd name="T2" fmla="*/ 0 w 19"/>
                <a:gd name="T3" fmla="*/ 16 h 19"/>
                <a:gd name="T4" fmla="*/ 0 w 19"/>
                <a:gd name="T5" fmla="*/ 17 h 19"/>
                <a:gd name="T6" fmla="*/ 2 w 19"/>
                <a:gd name="T7" fmla="*/ 18 h 19"/>
                <a:gd name="T8" fmla="*/ 4 w 19"/>
                <a:gd name="T9" fmla="*/ 18 h 19"/>
                <a:gd name="T10" fmla="*/ 19 w 19"/>
                <a:gd name="T11" fmla="*/ 0 h 19"/>
                <a:gd name="T12" fmla="*/ 13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3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290"/>
            <p:cNvSpPr/>
            <p:nvPr/>
          </p:nvSpPr>
          <p:spPr bwMode="auto">
            <a:xfrm>
              <a:off x="8682038" y="3722688"/>
              <a:ext cx="195263" cy="187325"/>
            </a:xfrm>
            <a:custGeom>
              <a:avLst/>
              <a:gdLst>
                <a:gd name="T0" fmla="*/ 6 w 20"/>
                <a:gd name="T1" fmla="*/ 0 h 19"/>
                <a:gd name="T2" fmla="*/ 20 w 20"/>
                <a:gd name="T3" fmla="*/ 16 h 19"/>
                <a:gd name="T4" fmla="*/ 19 w 20"/>
                <a:gd name="T5" fmla="*/ 17 h 19"/>
                <a:gd name="T6" fmla="*/ 17 w 20"/>
                <a:gd name="T7" fmla="*/ 18 h 19"/>
                <a:gd name="T8" fmla="*/ 15 w 20"/>
                <a:gd name="T9" fmla="*/ 18 h 19"/>
                <a:gd name="T10" fmla="*/ 0 w 20"/>
                <a:gd name="T11" fmla="*/ 0 h 19"/>
                <a:gd name="T12" fmla="*/ 6 w 2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6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9"/>
                    <a:pt x="16" y="18"/>
                    <a:pt x="15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291"/>
            <p:cNvSpPr>
              <a:spLocks noEditPoints="1"/>
            </p:cNvSpPr>
            <p:nvPr/>
          </p:nvSpPr>
          <p:spPr bwMode="auto">
            <a:xfrm>
              <a:off x="8672513" y="3703638"/>
              <a:ext cx="303213" cy="215900"/>
            </a:xfrm>
            <a:custGeom>
              <a:avLst/>
              <a:gdLst>
                <a:gd name="T0" fmla="*/ 18 w 31"/>
                <a:gd name="T1" fmla="*/ 22 h 22"/>
                <a:gd name="T2" fmla="*/ 18 w 31"/>
                <a:gd name="T3" fmla="*/ 22 h 22"/>
                <a:gd name="T4" fmla="*/ 15 w 31"/>
                <a:gd name="T5" fmla="*/ 21 h 22"/>
                <a:gd name="T6" fmla="*/ 0 w 31"/>
                <a:gd name="T7" fmla="*/ 3 h 22"/>
                <a:gd name="T8" fmla="*/ 0 w 31"/>
                <a:gd name="T9" fmla="*/ 1 h 22"/>
                <a:gd name="T10" fmla="*/ 1 w 31"/>
                <a:gd name="T11" fmla="*/ 0 h 22"/>
                <a:gd name="T12" fmla="*/ 30 w 31"/>
                <a:gd name="T13" fmla="*/ 0 h 22"/>
                <a:gd name="T14" fmla="*/ 31 w 31"/>
                <a:gd name="T15" fmla="*/ 1 h 22"/>
                <a:gd name="T16" fmla="*/ 31 w 31"/>
                <a:gd name="T17" fmla="*/ 3 h 22"/>
                <a:gd name="T18" fmla="*/ 21 w 31"/>
                <a:gd name="T19" fmla="*/ 20 h 22"/>
                <a:gd name="T20" fmla="*/ 18 w 31"/>
                <a:gd name="T21" fmla="*/ 22 h 22"/>
                <a:gd name="T22" fmla="*/ 18 w 31"/>
                <a:gd name="T23" fmla="*/ 22 h 22"/>
                <a:gd name="T24" fmla="*/ 5 w 31"/>
                <a:gd name="T25" fmla="*/ 3 h 22"/>
                <a:gd name="T26" fmla="*/ 17 w 31"/>
                <a:gd name="T27" fmla="*/ 19 h 22"/>
                <a:gd name="T28" fmla="*/ 18 w 31"/>
                <a:gd name="T29" fmla="*/ 19 h 22"/>
                <a:gd name="T30" fmla="*/ 19 w 31"/>
                <a:gd name="T31" fmla="*/ 19 h 22"/>
                <a:gd name="T32" fmla="*/ 27 w 31"/>
                <a:gd name="T33" fmla="*/ 3 h 22"/>
                <a:gd name="T34" fmla="*/ 5 w 31"/>
                <a:gd name="T3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2"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6" y="21"/>
                    <a:pt x="15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1"/>
                    <a:pt x="31" y="1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5" y="3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292"/>
            <p:cNvSpPr/>
            <p:nvPr/>
          </p:nvSpPr>
          <p:spPr bwMode="auto">
            <a:xfrm>
              <a:off x="9112250" y="3879850"/>
              <a:ext cx="206375" cy="187325"/>
            </a:xfrm>
            <a:custGeom>
              <a:avLst/>
              <a:gdLst>
                <a:gd name="T0" fmla="*/ 68 w 130"/>
                <a:gd name="T1" fmla="*/ 0 h 118"/>
                <a:gd name="T2" fmla="*/ 87 w 130"/>
                <a:gd name="T3" fmla="*/ 37 h 118"/>
                <a:gd name="T4" fmla="*/ 130 w 130"/>
                <a:gd name="T5" fmla="*/ 44 h 118"/>
                <a:gd name="T6" fmla="*/ 99 w 130"/>
                <a:gd name="T7" fmla="*/ 74 h 118"/>
                <a:gd name="T8" fmla="*/ 105 w 130"/>
                <a:gd name="T9" fmla="*/ 118 h 118"/>
                <a:gd name="T10" fmla="*/ 68 w 130"/>
                <a:gd name="T11" fmla="*/ 93 h 118"/>
                <a:gd name="T12" fmla="*/ 25 w 130"/>
                <a:gd name="T13" fmla="*/ 118 h 118"/>
                <a:gd name="T14" fmla="*/ 31 w 130"/>
                <a:gd name="T15" fmla="*/ 74 h 118"/>
                <a:gd name="T16" fmla="*/ 0 w 130"/>
                <a:gd name="T17" fmla="*/ 44 h 118"/>
                <a:gd name="T18" fmla="*/ 43 w 130"/>
                <a:gd name="T19" fmla="*/ 37 h 118"/>
                <a:gd name="T20" fmla="*/ 68 w 130"/>
                <a:gd name="T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18">
                  <a:moveTo>
                    <a:pt x="68" y="0"/>
                  </a:moveTo>
                  <a:lnTo>
                    <a:pt x="87" y="37"/>
                  </a:lnTo>
                  <a:lnTo>
                    <a:pt x="130" y="44"/>
                  </a:lnTo>
                  <a:lnTo>
                    <a:pt x="99" y="74"/>
                  </a:lnTo>
                  <a:lnTo>
                    <a:pt x="105" y="118"/>
                  </a:lnTo>
                  <a:lnTo>
                    <a:pt x="68" y="93"/>
                  </a:lnTo>
                  <a:lnTo>
                    <a:pt x="25" y="118"/>
                  </a:lnTo>
                  <a:lnTo>
                    <a:pt x="31" y="74"/>
                  </a:lnTo>
                  <a:lnTo>
                    <a:pt x="0" y="44"/>
                  </a:lnTo>
                  <a:lnTo>
                    <a:pt x="43" y="3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293"/>
            <p:cNvSpPr/>
            <p:nvPr/>
          </p:nvSpPr>
          <p:spPr bwMode="auto">
            <a:xfrm>
              <a:off x="9220200" y="3938588"/>
              <a:ext cx="98425" cy="128587"/>
            </a:xfrm>
            <a:custGeom>
              <a:avLst/>
              <a:gdLst>
                <a:gd name="T0" fmla="*/ 10 w 10"/>
                <a:gd name="T1" fmla="*/ 1 h 13"/>
                <a:gd name="T2" fmla="*/ 5 w 10"/>
                <a:gd name="T3" fmla="*/ 0 h 13"/>
                <a:gd name="T4" fmla="*/ 1 w 10"/>
                <a:gd name="T5" fmla="*/ 3 h 13"/>
                <a:gd name="T6" fmla="*/ 1 w 10"/>
                <a:gd name="T7" fmla="*/ 6 h 13"/>
                <a:gd name="T8" fmla="*/ 1 w 10"/>
                <a:gd name="T9" fmla="*/ 10 h 13"/>
                <a:gd name="T10" fmla="*/ 6 w 10"/>
                <a:gd name="T11" fmla="*/ 13 h 13"/>
                <a:gd name="T12" fmla="*/ 5 w 10"/>
                <a:gd name="T13" fmla="*/ 6 h 13"/>
                <a:gd name="T14" fmla="*/ 10 w 10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294"/>
            <p:cNvSpPr/>
            <p:nvPr/>
          </p:nvSpPr>
          <p:spPr bwMode="auto">
            <a:xfrm>
              <a:off x="8574088" y="3879850"/>
              <a:ext cx="195263" cy="187325"/>
            </a:xfrm>
            <a:custGeom>
              <a:avLst/>
              <a:gdLst>
                <a:gd name="T0" fmla="*/ 62 w 123"/>
                <a:gd name="T1" fmla="*/ 0 h 118"/>
                <a:gd name="T2" fmla="*/ 43 w 123"/>
                <a:gd name="T3" fmla="*/ 37 h 118"/>
                <a:gd name="T4" fmla="*/ 0 w 123"/>
                <a:gd name="T5" fmla="*/ 44 h 118"/>
                <a:gd name="T6" fmla="*/ 31 w 123"/>
                <a:gd name="T7" fmla="*/ 74 h 118"/>
                <a:gd name="T8" fmla="*/ 25 w 123"/>
                <a:gd name="T9" fmla="*/ 118 h 118"/>
                <a:gd name="T10" fmla="*/ 62 w 123"/>
                <a:gd name="T11" fmla="*/ 93 h 118"/>
                <a:gd name="T12" fmla="*/ 99 w 123"/>
                <a:gd name="T13" fmla="*/ 118 h 118"/>
                <a:gd name="T14" fmla="*/ 92 w 123"/>
                <a:gd name="T15" fmla="*/ 74 h 118"/>
                <a:gd name="T16" fmla="*/ 123 w 123"/>
                <a:gd name="T17" fmla="*/ 44 h 118"/>
                <a:gd name="T18" fmla="*/ 80 w 123"/>
                <a:gd name="T19" fmla="*/ 37 h 118"/>
                <a:gd name="T20" fmla="*/ 62 w 123"/>
                <a:gd name="T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18">
                  <a:moveTo>
                    <a:pt x="62" y="0"/>
                  </a:moveTo>
                  <a:lnTo>
                    <a:pt x="43" y="37"/>
                  </a:lnTo>
                  <a:lnTo>
                    <a:pt x="0" y="44"/>
                  </a:lnTo>
                  <a:lnTo>
                    <a:pt x="31" y="74"/>
                  </a:lnTo>
                  <a:lnTo>
                    <a:pt x="25" y="118"/>
                  </a:lnTo>
                  <a:lnTo>
                    <a:pt x="62" y="93"/>
                  </a:lnTo>
                  <a:lnTo>
                    <a:pt x="99" y="118"/>
                  </a:lnTo>
                  <a:lnTo>
                    <a:pt x="92" y="74"/>
                  </a:lnTo>
                  <a:lnTo>
                    <a:pt x="123" y="44"/>
                  </a:lnTo>
                  <a:lnTo>
                    <a:pt x="80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95"/>
            <p:cNvSpPr/>
            <p:nvPr/>
          </p:nvSpPr>
          <p:spPr bwMode="auto">
            <a:xfrm>
              <a:off x="8682038" y="3938588"/>
              <a:ext cx="87313" cy="128587"/>
            </a:xfrm>
            <a:custGeom>
              <a:avLst/>
              <a:gdLst>
                <a:gd name="T0" fmla="*/ 9 w 9"/>
                <a:gd name="T1" fmla="*/ 1 h 13"/>
                <a:gd name="T2" fmla="*/ 4 w 9"/>
                <a:gd name="T3" fmla="*/ 0 h 13"/>
                <a:gd name="T4" fmla="*/ 1 w 9"/>
                <a:gd name="T5" fmla="*/ 3 h 13"/>
                <a:gd name="T6" fmla="*/ 0 w 9"/>
                <a:gd name="T7" fmla="*/ 6 h 13"/>
                <a:gd name="T8" fmla="*/ 1 w 9"/>
                <a:gd name="T9" fmla="*/ 10 h 13"/>
                <a:gd name="T10" fmla="*/ 5 w 9"/>
                <a:gd name="T11" fmla="*/ 13 h 13"/>
                <a:gd name="T12" fmla="*/ 4 w 9"/>
                <a:gd name="T13" fmla="*/ 6 h 13"/>
                <a:gd name="T14" fmla="*/ 9 w 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296"/>
            <p:cNvSpPr>
              <a:spLocks noEditPoints="1"/>
            </p:cNvSpPr>
            <p:nvPr/>
          </p:nvSpPr>
          <p:spPr bwMode="auto">
            <a:xfrm>
              <a:off x="8907463" y="3703638"/>
              <a:ext cx="312738" cy="215900"/>
            </a:xfrm>
            <a:custGeom>
              <a:avLst/>
              <a:gdLst>
                <a:gd name="T0" fmla="*/ 13 w 32"/>
                <a:gd name="T1" fmla="*/ 22 h 22"/>
                <a:gd name="T2" fmla="*/ 13 w 32"/>
                <a:gd name="T3" fmla="*/ 22 h 22"/>
                <a:gd name="T4" fmla="*/ 10 w 32"/>
                <a:gd name="T5" fmla="*/ 20 h 22"/>
                <a:gd name="T6" fmla="*/ 0 w 32"/>
                <a:gd name="T7" fmla="*/ 3 h 22"/>
                <a:gd name="T8" fmla="*/ 0 w 32"/>
                <a:gd name="T9" fmla="*/ 1 h 22"/>
                <a:gd name="T10" fmla="*/ 1 w 32"/>
                <a:gd name="T11" fmla="*/ 0 h 22"/>
                <a:gd name="T12" fmla="*/ 30 w 32"/>
                <a:gd name="T13" fmla="*/ 0 h 22"/>
                <a:gd name="T14" fmla="*/ 31 w 32"/>
                <a:gd name="T15" fmla="*/ 1 h 22"/>
                <a:gd name="T16" fmla="*/ 31 w 32"/>
                <a:gd name="T17" fmla="*/ 3 h 22"/>
                <a:gd name="T18" fmla="*/ 16 w 32"/>
                <a:gd name="T19" fmla="*/ 21 h 22"/>
                <a:gd name="T20" fmla="*/ 13 w 32"/>
                <a:gd name="T21" fmla="*/ 22 h 22"/>
                <a:gd name="T22" fmla="*/ 4 w 32"/>
                <a:gd name="T23" fmla="*/ 3 h 22"/>
                <a:gd name="T24" fmla="*/ 13 w 32"/>
                <a:gd name="T25" fmla="*/ 19 h 22"/>
                <a:gd name="T26" fmla="*/ 13 w 32"/>
                <a:gd name="T27" fmla="*/ 19 h 22"/>
                <a:gd name="T28" fmla="*/ 14 w 32"/>
                <a:gd name="T29" fmla="*/ 19 h 22"/>
                <a:gd name="T30" fmla="*/ 27 w 32"/>
                <a:gd name="T31" fmla="*/ 3 h 22"/>
                <a:gd name="T32" fmla="*/ 4 w 32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2">
                  <a:moveTo>
                    <a:pt x="13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1" y="21"/>
                    <a:pt x="1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2" y="2"/>
                    <a:pt x="32" y="2"/>
                    <a:pt x="31" y="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4" y="22"/>
                    <a:pt x="13" y="22"/>
                  </a:cubicBezTo>
                  <a:close/>
                  <a:moveTo>
                    <a:pt x="4" y="3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297"/>
            <p:cNvSpPr>
              <a:spLocks noEditPoints="1"/>
            </p:cNvSpPr>
            <p:nvPr/>
          </p:nvSpPr>
          <p:spPr bwMode="auto">
            <a:xfrm>
              <a:off x="9102725" y="3860800"/>
              <a:ext cx="225425" cy="215900"/>
            </a:xfrm>
            <a:custGeom>
              <a:avLst/>
              <a:gdLst>
                <a:gd name="T0" fmla="*/ 18 w 23"/>
                <a:gd name="T1" fmla="*/ 22 h 22"/>
                <a:gd name="T2" fmla="*/ 17 w 23"/>
                <a:gd name="T3" fmla="*/ 22 h 22"/>
                <a:gd name="T4" fmla="*/ 12 w 23"/>
                <a:gd name="T5" fmla="*/ 19 h 22"/>
                <a:gd name="T6" fmla="*/ 6 w 23"/>
                <a:gd name="T7" fmla="*/ 22 h 22"/>
                <a:gd name="T8" fmla="*/ 4 w 23"/>
                <a:gd name="T9" fmla="*/ 22 h 22"/>
                <a:gd name="T10" fmla="*/ 4 w 23"/>
                <a:gd name="T11" fmla="*/ 20 h 22"/>
                <a:gd name="T12" fmla="*/ 5 w 23"/>
                <a:gd name="T13" fmla="*/ 14 h 22"/>
                <a:gd name="T14" fmla="*/ 0 w 23"/>
                <a:gd name="T15" fmla="*/ 10 h 22"/>
                <a:gd name="T16" fmla="*/ 0 w 23"/>
                <a:gd name="T17" fmla="*/ 8 h 22"/>
                <a:gd name="T18" fmla="*/ 1 w 23"/>
                <a:gd name="T19" fmla="*/ 7 h 22"/>
                <a:gd name="T20" fmla="*/ 7 w 23"/>
                <a:gd name="T21" fmla="*/ 7 h 22"/>
                <a:gd name="T22" fmla="*/ 10 w 23"/>
                <a:gd name="T23" fmla="*/ 1 h 22"/>
                <a:gd name="T24" fmla="*/ 12 w 23"/>
                <a:gd name="T25" fmla="*/ 0 h 22"/>
                <a:gd name="T26" fmla="*/ 13 w 23"/>
                <a:gd name="T27" fmla="*/ 1 h 22"/>
                <a:gd name="T28" fmla="*/ 16 w 23"/>
                <a:gd name="T29" fmla="*/ 7 h 22"/>
                <a:gd name="T30" fmla="*/ 22 w 23"/>
                <a:gd name="T31" fmla="*/ 7 h 22"/>
                <a:gd name="T32" fmla="*/ 23 w 23"/>
                <a:gd name="T33" fmla="*/ 8 h 22"/>
                <a:gd name="T34" fmla="*/ 23 w 23"/>
                <a:gd name="T35" fmla="*/ 10 h 22"/>
                <a:gd name="T36" fmla="*/ 18 w 23"/>
                <a:gd name="T37" fmla="*/ 14 h 22"/>
                <a:gd name="T38" fmla="*/ 19 w 23"/>
                <a:gd name="T39" fmla="*/ 20 h 22"/>
                <a:gd name="T40" fmla="*/ 19 w 23"/>
                <a:gd name="T41" fmla="*/ 22 h 22"/>
                <a:gd name="T42" fmla="*/ 18 w 23"/>
                <a:gd name="T43" fmla="*/ 22 h 22"/>
                <a:gd name="T44" fmla="*/ 12 w 23"/>
                <a:gd name="T45" fmla="*/ 16 h 22"/>
                <a:gd name="T46" fmla="*/ 12 w 23"/>
                <a:gd name="T47" fmla="*/ 16 h 22"/>
                <a:gd name="T48" fmla="*/ 16 w 23"/>
                <a:gd name="T49" fmla="*/ 18 h 22"/>
                <a:gd name="T50" fmla="*/ 15 w 23"/>
                <a:gd name="T51" fmla="*/ 14 h 22"/>
                <a:gd name="T52" fmla="*/ 15 w 23"/>
                <a:gd name="T53" fmla="*/ 13 h 22"/>
                <a:gd name="T54" fmla="*/ 18 w 23"/>
                <a:gd name="T55" fmla="*/ 10 h 22"/>
                <a:gd name="T56" fmla="*/ 14 w 23"/>
                <a:gd name="T57" fmla="*/ 9 h 22"/>
                <a:gd name="T58" fmla="*/ 13 w 23"/>
                <a:gd name="T59" fmla="*/ 9 h 22"/>
                <a:gd name="T60" fmla="*/ 12 w 23"/>
                <a:gd name="T61" fmla="*/ 5 h 22"/>
                <a:gd name="T62" fmla="*/ 10 w 23"/>
                <a:gd name="T63" fmla="*/ 9 h 22"/>
                <a:gd name="T64" fmla="*/ 9 w 23"/>
                <a:gd name="T65" fmla="*/ 9 h 22"/>
                <a:gd name="T66" fmla="*/ 5 w 23"/>
                <a:gd name="T67" fmla="*/ 10 h 22"/>
                <a:gd name="T68" fmla="*/ 8 w 23"/>
                <a:gd name="T69" fmla="*/ 13 h 22"/>
                <a:gd name="T70" fmla="*/ 8 w 23"/>
                <a:gd name="T71" fmla="*/ 14 h 22"/>
                <a:gd name="T72" fmla="*/ 7 w 23"/>
                <a:gd name="T73" fmla="*/ 18 h 22"/>
                <a:gd name="T74" fmla="*/ 11 w 23"/>
                <a:gd name="T75" fmla="*/ 16 h 22"/>
                <a:gd name="T76" fmla="*/ 12 w 23"/>
                <a:gd name="T7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22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2"/>
                    <a:pt x="4" y="21"/>
                    <a:pt x="4" y="2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98"/>
            <p:cNvSpPr>
              <a:spLocks noEditPoints="1"/>
            </p:cNvSpPr>
            <p:nvPr/>
          </p:nvSpPr>
          <p:spPr bwMode="auto">
            <a:xfrm>
              <a:off x="8555038" y="3860800"/>
              <a:ext cx="223838" cy="215900"/>
            </a:xfrm>
            <a:custGeom>
              <a:avLst/>
              <a:gdLst>
                <a:gd name="T0" fmla="*/ 18 w 23"/>
                <a:gd name="T1" fmla="*/ 22 h 22"/>
                <a:gd name="T2" fmla="*/ 17 w 23"/>
                <a:gd name="T3" fmla="*/ 22 h 22"/>
                <a:gd name="T4" fmla="*/ 12 w 23"/>
                <a:gd name="T5" fmla="*/ 19 h 22"/>
                <a:gd name="T6" fmla="*/ 6 w 23"/>
                <a:gd name="T7" fmla="*/ 22 h 22"/>
                <a:gd name="T8" fmla="*/ 5 w 23"/>
                <a:gd name="T9" fmla="*/ 22 h 22"/>
                <a:gd name="T10" fmla="*/ 4 w 23"/>
                <a:gd name="T11" fmla="*/ 20 h 22"/>
                <a:gd name="T12" fmla="*/ 5 w 23"/>
                <a:gd name="T13" fmla="*/ 14 h 22"/>
                <a:gd name="T14" fmla="*/ 1 w 23"/>
                <a:gd name="T15" fmla="*/ 10 h 22"/>
                <a:gd name="T16" fmla="*/ 0 w 23"/>
                <a:gd name="T17" fmla="*/ 8 h 22"/>
                <a:gd name="T18" fmla="*/ 1 w 23"/>
                <a:gd name="T19" fmla="*/ 7 h 22"/>
                <a:gd name="T20" fmla="*/ 8 w 23"/>
                <a:gd name="T21" fmla="*/ 7 h 22"/>
                <a:gd name="T22" fmla="*/ 10 w 23"/>
                <a:gd name="T23" fmla="*/ 1 h 22"/>
                <a:gd name="T24" fmla="*/ 12 w 23"/>
                <a:gd name="T25" fmla="*/ 0 h 22"/>
                <a:gd name="T26" fmla="*/ 13 w 23"/>
                <a:gd name="T27" fmla="*/ 1 h 22"/>
                <a:gd name="T28" fmla="*/ 16 w 23"/>
                <a:gd name="T29" fmla="*/ 7 h 22"/>
                <a:gd name="T30" fmla="*/ 22 w 23"/>
                <a:gd name="T31" fmla="*/ 7 h 22"/>
                <a:gd name="T32" fmla="*/ 23 w 23"/>
                <a:gd name="T33" fmla="*/ 8 h 22"/>
                <a:gd name="T34" fmla="*/ 23 w 23"/>
                <a:gd name="T35" fmla="*/ 10 h 22"/>
                <a:gd name="T36" fmla="*/ 18 w 23"/>
                <a:gd name="T37" fmla="*/ 14 h 22"/>
                <a:gd name="T38" fmla="*/ 19 w 23"/>
                <a:gd name="T39" fmla="*/ 20 h 22"/>
                <a:gd name="T40" fmla="*/ 19 w 23"/>
                <a:gd name="T41" fmla="*/ 22 h 22"/>
                <a:gd name="T42" fmla="*/ 18 w 23"/>
                <a:gd name="T43" fmla="*/ 22 h 22"/>
                <a:gd name="T44" fmla="*/ 12 w 23"/>
                <a:gd name="T45" fmla="*/ 16 h 22"/>
                <a:gd name="T46" fmla="*/ 12 w 23"/>
                <a:gd name="T47" fmla="*/ 16 h 22"/>
                <a:gd name="T48" fmla="*/ 16 w 23"/>
                <a:gd name="T49" fmla="*/ 18 h 22"/>
                <a:gd name="T50" fmla="*/ 15 w 23"/>
                <a:gd name="T51" fmla="*/ 14 h 22"/>
                <a:gd name="T52" fmla="*/ 16 w 23"/>
                <a:gd name="T53" fmla="*/ 13 h 22"/>
                <a:gd name="T54" fmla="*/ 19 w 23"/>
                <a:gd name="T55" fmla="*/ 10 h 22"/>
                <a:gd name="T56" fmla="*/ 15 w 23"/>
                <a:gd name="T57" fmla="*/ 9 h 22"/>
                <a:gd name="T58" fmla="*/ 13 w 23"/>
                <a:gd name="T59" fmla="*/ 9 h 22"/>
                <a:gd name="T60" fmla="*/ 12 w 23"/>
                <a:gd name="T61" fmla="*/ 5 h 22"/>
                <a:gd name="T62" fmla="*/ 10 w 23"/>
                <a:gd name="T63" fmla="*/ 9 h 22"/>
                <a:gd name="T64" fmla="*/ 9 w 23"/>
                <a:gd name="T65" fmla="*/ 9 h 22"/>
                <a:gd name="T66" fmla="*/ 5 w 23"/>
                <a:gd name="T67" fmla="*/ 10 h 22"/>
                <a:gd name="T68" fmla="*/ 8 w 23"/>
                <a:gd name="T69" fmla="*/ 13 h 22"/>
                <a:gd name="T70" fmla="*/ 8 w 23"/>
                <a:gd name="T71" fmla="*/ 14 h 22"/>
                <a:gd name="T72" fmla="*/ 8 w 23"/>
                <a:gd name="T73" fmla="*/ 18 h 22"/>
                <a:gd name="T74" fmla="*/ 11 w 23"/>
                <a:gd name="T75" fmla="*/ 16 h 22"/>
                <a:gd name="T76" fmla="*/ 12 w 23"/>
                <a:gd name="T7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22">
                  <a:moveTo>
                    <a:pt x="18" y="22"/>
                  </a:moveTo>
                  <a:cubicBezTo>
                    <a:pt x="18" y="22"/>
                    <a:pt x="17" y="22"/>
                    <a:pt x="17" y="2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2"/>
                    <a:pt x="4" y="21"/>
                    <a:pt x="4" y="2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6" y="1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99"/>
            <p:cNvSpPr/>
            <p:nvPr/>
          </p:nvSpPr>
          <p:spPr bwMode="auto">
            <a:xfrm>
              <a:off x="8456613" y="3116263"/>
              <a:ext cx="949325" cy="704850"/>
            </a:xfrm>
            <a:custGeom>
              <a:avLst/>
              <a:gdLst>
                <a:gd name="T0" fmla="*/ 94 w 97"/>
                <a:gd name="T1" fmla="*/ 44 h 72"/>
                <a:gd name="T2" fmla="*/ 94 w 97"/>
                <a:gd name="T3" fmla="*/ 33 h 72"/>
                <a:gd name="T4" fmla="*/ 91 w 97"/>
                <a:gd name="T5" fmla="*/ 31 h 72"/>
                <a:gd name="T6" fmla="*/ 93 w 97"/>
                <a:gd name="T7" fmla="*/ 28 h 72"/>
                <a:gd name="T8" fmla="*/ 89 w 97"/>
                <a:gd name="T9" fmla="*/ 17 h 72"/>
                <a:gd name="T10" fmla="*/ 85 w 97"/>
                <a:gd name="T11" fmla="*/ 16 h 72"/>
                <a:gd name="T12" fmla="*/ 86 w 97"/>
                <a:gd name="T13" fmla="*/ 12 h 72"/>
                <a:gd name="T14" fmla="*/ 78 w 97"/>
                <a:gd name="T15" fmla="*/ 4 h 72"/>
                <a:gd name="T16" fmla="*/ 71 w 97"/>
                <a:gd name="T17" fmla="*/ 7 h 72"/>
                <a:gd name="T18" fmla="*/ 49 w 97"/>
                <a:gd name="T19" fmla="*/ 0 h 72"/>
                <a:gd name="T20" fmla="*/ 26 w 97"/>
                <a:gd name="T21" fmla="*/ 7 h 72"/>
                <a:gd name="T22" fmla="*/ 20 w 97"/>
                <a:gd name="T23" fmla="*/ 4 h 72"/>
                <a:gd name="T24" fmla="*/ 11 w 97"/>
                <a:gd name="T25" fmla="*/ 12 h 72"/>
                <a:gd name="T26" fmla="*/ 12 w 97"/>
                <a:gd name="T27" fmla="*/ 16 h 72"/>
                <a:gd name="T28" fmla="*/ 9 w 97"/>
                <a:gd name="T29" fmla="*/ 17 h 72"/>
                <a:gd name="T30" fmla="*/ 4 w 97"/>
                <a:gd name="T31" fmla="*/ 28 h 72"/>
                <a:gd name="T32" fmla="*/ 7 w 97"/>
                <a:gd name="T33" fmla="*/ 31 h 72"/>
                <a:gd name="T34" fmla="*/ 4 w 97"/>
                <a:gd name="T35" fmla="*/ 33 h 72"/>
                <a:gd name="T36" fmla="*/ 4 w 97"/>
                <a:gd name="T37" fmla="*/ 44 h 72"/>
                <a:gd name="T38" fmla="*/ 7 w 97"/>
                <a:gd name="T39" fmla="*/ 47 h 72"/>
                <a:gd name="T40" fmla="*/ 5 w 97"/>
                <a:gd name="T41" fmla="*/ 50 h 72"/>
                <a:gd name="T42" fmla="*/ 9 w 97"/>
                <a:gd name="T43" fmla="*/ 61 h 72"/>
                <a:gd name="T44" fmla="*/ 17 w 97"/>
                <a:gd name="T45" fmla="*/ 61 h 72"/>
                <a:gd name="T46" fmla="*/ 22 w 97"/>
                <a:gd name="T47" fmla="*/ 70 h 72"/>
                <a:gd name="T48" fmla="*/ 33 w 97"/>
                <a:gd name="T49" fmla="*/ 66 h 72"/>
                <a:gd name="T50" fmla="*/ 34 w 97"/>
                <a:gd name="T51" fmla="*/ 61 h 72"/>
                <a:gd name="T52" fmla="*/ 65 w 97"/>
                <a:gd name="T53" fmla="*/ 61 h 72"/>
                <a:gd name="T54" fmla="*/ 66 w 97"/>
                <a:gd name="T55" fmla="*/ 66 h 72"/>
                <a:gd name="T56" fmla="*/ 78 w 97"/>
                <a:gd name="T57" fmla="*/ 70 h 72"/>
                <a:gd name="T58" fmla="*/ 83 w 97"/>
                <a:gd name="T59" fmla="*/ 62 h 72"/>
                <a:gd name="T60" fmla="*/ 88 w 97"/>
                <a:gd name="T61" fmla="*/ 61 h 72"/>
                <a:gd name="T62" fmla="*/ 93 w 97"/>
                <a:gd name="T63" fmla="*/ 50 h 72"/>
                <a:gd name="T64" fmla="*/ 90 w 97"/>
                <a:gd name="T65" fmla="*/ 47 h 72"/>
                <a:gd name="T66" fmla="*/ 94 w 97"/>
                <a:gd name="T67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72">
                  <a:moveTo>
                    <a:pt x="94" y="44"/>
                  </a:moveTo>
                  <a:cubicBezTo>
                    <a:pt x="97" y="41"/>
                    <a:pt x="97" y="36"/>
                    <a:pt x="94" y="33"/>
                  </a:cubicBezTo>
                  <a:cubicBezTo>
                    <a:pt x="93" y="32"/>
                    <a:pt x="92" y="31"/>
                    <a:pt x="91" y="31"/>
                  </a:cubicBezTo>
                  <a:cubicBezTo>
                    <a:pt x="92" y="30"/>
                    <a:pt x="93" y="29"/>
                    <a:pt x="93" y="28"/>
                  </a:cubicBezTo>
                  <a:cubicBezTo>
                    <a:pt x="95" y="23"/>
                    <a:pt x="93" y="18"/>
                    <a:pt x="89" y="17"/>
                  </a:cubicBezTo>
                  <a:cubicBezTo>
                    <a:pt x="87" y="16"/>
                    <a:pt x="86" y="16"/>
                    <a:pt x="85" y="16"/>
                  </a:cubicBezTo>
                  <a:cubicBezTo>
                    <a:pt x="86" y="15"/>
                    <a:pt x="86" y="14"/>
                    <a:pt x="86" y="12"/>
                  </a:cubicBezTo>
                  <a:cubicBezTo>
                    <a:pt x="86" y="8"/>
                    <a:pt x="82" y="4"/>
                    <a:pt x="78" y="4"/>
                  </a:cubicBezTo>
                  <a:cubicBezTo>
                    <a:pt x="75" y="4"/>
                    <a:pt x="73" y="5"/>
                    <a:pt x="71" y="7"/>
                  </a:cubicBezTo>
                  <a:cubicBezTo>
                    <a:pt x="65" y="3"/>
                    <a:pt x="57" y="0"/>
                    <a:pt x="49" y="0"/>
                  </a:cubicBezTo>
                  <a:cubicBezTo>
                    <a:pt x="40" y="0"/>
                    <a:pt x="33" y="3"/>
                    <a:pt x="26" y="7"/>
                  </a:cubicBezTo>
                  <a:cubicBezTo>
                    <a:pt x="25" y="5"/>
                    <a:pt x="22" y="4"/>
                    <a:pt x="20" y="4"/>
                  </a:cubicBezTo>
                  <a:cubicBezTo>
                    <a:pt x="15" y="4"/>
                    <a:pt x="11" y="8"/>
                    <a:pt x="11" y="12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1" y="16"/>
                    <a:pt x="10" y="16"/>
                    <a:pt x="9" y="17"/>
                  </a:cubicBezTo>
                  <a:cubicBezTo>
                    <a:pt x="5" y="18"/>
                    <a:pt x="3" y="23"/>
                    <a:pt x="4" y="28"/>
                  </a:cubicBezTo>
                  <a:cubicBezTo>
                    <a:pt x="5" y="29"/>
                    <a:pt x="6" y="30"/>
                    <a:pt x="7" y="31"/>
                  </a:cubicBezTo>
                  <a:cubicBezTo>
                    <a:pt x="6" y="31"/>
                    <a:pt x="5" y="32"/>
                    <a:pt x="4" y="33"/>
                  </a:cubicBezTo>
                  <a:cubicBezTo>
                    <a:pt x="1" y="36"/>
                    <a:pt x="0" y="41"/>
                    <a:pt x="4" y="44"/>
                  </a:cubicBezTo>
                  <a:cubicBezTo>
                    <a:pt x="5" y="46"/>
                    <a:pt x="6" y="46"/>
                    <a:pt x="7" y="47"/>
                  </a:cubicBezTo>
                  <a:cubicBezTo>
                    <a:pt x="6" y="47"/>
                    <a:pt x="6" y="48"/>
                    <a:pt x="5" y="50"/>
                  </a:cubicBezTo>
                  <a:cubicBezTo>
                    <a:pt x="3" y="54"/>
                    <a:pt x="5" y="59"/>
                    <a:pt x="9" y="61"/>
                  </a:cubicBezTo>
                  <a:cubicBezTo>
                    <a:pt x="12" y="62"/>
                    <a:pt x="14" y="62"/>
                    <a:pt x="17" y="61"/>
                  </a:cubicBezTo>
                  <a:cubicBezTo>
                    <a:pt x="16" y="65"/>
                    <a:pt x="18" y="68"/>
                    <a:pt x="22" y="70"/>
                  </a:cubicBezTo>
                  <a:cubicBezTo>
                    <a:pt x="26" y="72"/>
                    <a:pt x="31" y="70"/>
                    <a:pt x="33" y="66"/>
                  </a:cubicBezTo>
                  <a:cubicBezTo>
                    <a:pt x="34" y="64"/>
                    <a:pt x="34" y="62"/>
                    <a:pt x="34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2"/>
                    <a:pt x="65" y="64"/>
                    <a:pt x="66" y="66"/>
                  </a:cubicBezTo>
                  <a:cubicBezTo>
                    <a:pt x="68" y="70"/>
                    <a:pt x="73" y="72"/>
                    <a:pt x="78" y="70"/>
                  </a:cubicBezTo>
                  <a:cubicBezTo>
                    <a:pt x="81" y="68"/>
                    <a:pt x="83" y="65"/>
                    <a:pt x="83" y="62"/>
                  </a:cubicBezTo>
                  <a:cubicBezTo>
                    <a:pt x="84" y="62"/>
                    <a:pt x="86" y="62"/>
                    <a:pt x="88" y="61"/>
                  </a:cubicBezTo>
                  <a:cubicBezTo>
                    <a:pt x="93" y="59"/>
                    <a:pt x="95" y="54"/>
                    <a:pt x="93" y="50"/>
                  </a:cubicBezTo>
                  <a:cubicBezTo>
                    <a:pt x="92" y="48"/>
                    <a:pt x="91" y="47"/>
                    <a:pt x="90" y="47"/>
                  </a:cubicBezTo>
                  <a:cubicBezTo>
                    <a:pt x="92" y="46"/>
                    <a:pt x="93" y="46"/>
                    <a:pt x="94" y="44"/>
                  </a:cubicBez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00"/>
            <p:cNvSpPr/>
            <p:nvPr/>
          </p:nvSpPr>
          <p:spPr bwMode="auto">
            <a:xfrm>
              <a:off x="9142413" y="3154363"/>
              <a:ext cx="263525" cy="657225"/>
            </a:xfrm>
            <a:custGeom>
              <a:avLst/>
              <a:gdLst>
                <a:gd name="T0" fmla="*/ 24 w 27"/>
                <a:gd name="T1" fmla="*/ 40 h 67"/>
                <a:gd name="T2" fmla="*/ 24 w 27"/>
                <a:gd name="T3" fmla="*/ 29 h 67"/>
                <a:gd name="T4" fmla="*/ 21 w 27"/>
                <a:gd name="T5" fmla="*/ 27 h 67"/>
                <a:gd name="T6" fmla="*/ 23 w 27"/>
                <a:gd name="T7" fmla="*/ 24 h 67"/>
                <a:gd name="T8" fmla="*/ 19 w 27"/>
                <a:gd name="T9" fmla="*/ 13 h 67"/>
                <a:gd name="T10" fmla="*/ 15 w 27"/>
                <a:gd name="T11" fmla="*/ 12 h 67"/>
                <a:gd name="T12" fmla="*/ 16 w 27"/>
                <a:gd name="T13" fmla="*/ 8 h 67"/>
                <a:gd name="T14" fmla="*/ 8 w 27"/>
                <a:gd name="T15" fmla="*/ 0 h 67"/>
                <a:gd name="T16" fmla="*/ 4 w 27"/>
                <a:gd name="T17" fmla="*/ 1 h 67"/>
                <a:gd name="T18" fmla="*/ 9 w 27"/>
                <a:gd name="T19" fmla="*/ 8 h 67"/>
                <a:gd name="T20" fmla="*/ 9 w 27"/>
                <a:gd name="T21" fmla="*/ 10 h 67"/>
                <a:gd name="T22" fmla="*/ 10 w 27"/>
                <a:gd name="T23" fmla="*/ 12 h 67"/>
                <a:gd name="T24" fmla="*/ 11 w 27"/>
                <a:gd name="T25" fmla="*/ 13 h 67"/>
                <a:gd name="T26" fmla="*/ 16 w 27"/>
                <a:gd name="T27" fmla="*/ 24 h 67"/>
                <a:gd name="T28" fmla="*/ 15 w 27"/>
                <a:gd name="T29" fmla="*/ 25 h 67"/>
                <a:gd name="T30" fmla="*/ 16 w 27"/>
                <a:gd name="T31" fmla="*/ 28 h 67"/>
                <a:gd name="T32" fmla="*/ 17 w 27"/>
                <a:gd name="T33" fmla="*/ 29 h 67"/>
                <a:gd name="T34" fmla="*/ 17 w 27"/>
                <a:gd name="T35" fmla="*/ 40 h 67"/>
                <a:gd name="T36" fmla="*/ 15 w 27"/>
                <a:gd name="T37" fmla="*/ 42 h 67"/>
                <a:gd name="T38" fmla="*/ 15 w 27"/>
                <a:gd name="T39" fmla="*/ 45 h 67"/>
                <a:gd name="T40" fmla="*/ 16 w 27"/>
                <a:gd name="T41" fmla="*/ 46 h 67"/>
                <a:gd name="T42" fmla="*/ 11 w 27"/>
                <a:gd name="T43" fmla="*/ 57 h 67"/>
                <a:gd name="T44" fmla="*/ 7 w 27"/>
                <a:gd name="T45" fmla="*/ 58 h 67"/>
                <a:gd name="T46" fmla="*/ 5 w 27"/>
                <a:gd name="T47" fmla="*/ 60 h 67"/>
                <a:gd name="T48" fmla="*/ 0 w 27"/>
                <a:gd name="T49" fmla="*/ 66 h 67"/>
                <a:gd name="T50" fmla="*/ 0 w 27"/>
                <a:gd name="T51" fmla="*/ 66 h 67"/>
                <a:gd name="T52" fmla="*/ 8 w 27"/>
                <a:gd name="T53" fmla="*/ 66 h 67"/>
                <a:gd name="T54" fmla="*/ 13 w 27"/>
                <a:gd name="T55" fmla="*/ 58 h 67"/>
                <a:gd name="T56" fmla="*/ 18 w 27"/>
                <a:gd name="T57" fmla="*/ 57 h 67"/>
                <a:gd name="T58" fmla="*/ 23 w 27"/>
                <a:gd name="T59" fmla="*/ 46 h 67"/>
                <a:gd name="T60" fmla="*/ 20 w 27"/>
                <a:gd name="T61" fmla="*/ 43 h 67"/>
                <a:gd name="T62" fmla="*/ 24 w 27"/>
                <a:gd name="T63" fmla="*/ 4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67">
                  <a:moveTo>
                    <a:pt x="24" y="40"/>
                  </a:moveTo>
                  <a:cubicBezTo>
                    <a:pt x="27" y="37"/>
                    <a:pt x="27" y="32"/>
                    <a:pt x="24" y="29"/>
                  </a:cubicBezTo>
                  <a:cubicBezTo>
                    <a:pt x="23" y="28"/>
                    <a:pt x="22" y="27"/>
                    <a:pt x="21" y="27"/>
                  </a:cubicBezTo>
                  <a:cubicBezTo>
                    <a:pt x="22" y="26"/>
                    <a:pt x="23" y="25"/>
                    <a:pt x="23" y="24"/>
                  </a:cubicBezTo>
                  <a:cubicBezTo>
                    <a:pt x="25" y="19"/>
                    <a:pt x="23" y="14"/>
                    <a:pt x="19" y="13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6" y="11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7" y="2"/>
                    <a:pt x="9" y="5"/>
                    <a:pt x="9" y="8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6" y="14"/>
                    <a:pt x="18" y="19"/>
                    <a:pt x="16" y="24"/>
                  </a:cubicBezTo>
                  <a:cubicBezTo>
                    <a:pt x="16" y="24"/>
                    <a:pt x="16" y="25"/>
                    <a:pt x="15" y="25"/>
                  </a:cubicBezTo>
                  <a:cubicBezTo>
                    <a:pt x="15" y="26"/>
                    <a:pt x="15" y="27"/>
                    <a:pt x="16" y="28"/>
                  </a:cubicBezTo>
                  <a:cubicBezTo>
                    <a:pt x="16" y="28"/>
                    <a:pt x="16" y="28"/>
                    <a:pt x="17" y="29"/>
                  </a:cubicBezTo>
                  <a:cubicBezTo>
                    <a:pt x="20" y="32"/>
                    <a:pt x="20" y="37"/>
                    <a:pt x="17" y="40"/>
                  </a:cubicBezTo>
                  <a:cubicBezTo>
                    <a:pt x="16" y="41"/>
                    <a:pt x="16" y="41"/>
                    <a:pt x="15" y="42"/>
                  </a:cubicBezTo>
                  <a:cubicBezTo>
                    <a:pt x="15" y="42"/>
                    <a:pt x="14" y="44"/>
                    <a:pt x="15" y="45"/>
                  </a:cubicBezTo>
                  <a:cubicBezTo>
                    <a:pt x="15" y="45"/>
                    <a:pt x="15" y="45"/>
                    <a:pt x="16" y="46"/>
                  </a:cubicBezTo>
                  <a:cubicBezTo>
                    <a:pt x="18" y="50"/>
                    <a:pt x="16" y="55"/>
                    <a:pt x="11" y="57"/>
                  </a:cubicBezTo>
                  <a:cubicBezTo>
                    <a:pt x="10" y="58"/>
                    <a:pt x="9" y="58"/>
                    <a:pt x="7" y="58"/>
                  </a:cubicBezTo>
                  <a:cubicBezTo>
                    <a:pt x="6" y="58"/>
                    <a:pt x="6" y="59"/>
                    <a:pt x="5" y="60"/>
                  </a:cubicBezTo>
                  <a:cubicBezTo>
                    <a:pt x="5" y="62"/>
                    <a:pt x="3" y="65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7"/>
                    <a:pt x="5" y="67"/>
                    <a:pt x="8" y="66"/>
                  </a:cubicBezTo>
                  <a:cubicBezTo>
                    <a:pt x="11" y="64"/>
                    <a:pt x="13" y="61"/>
                    <a:pt x="13" y="58"/>
                  </a:cubicBezTo>
                  <a:cubicBezTo>
                    <a:pt x="14" y="58"/>
                    <a:pt x="16" y="58"/>
                    <a:pt x="18" y="57"/>
                  </a:cubicBezTo>
                  <a:cubicBezTo>
                    <a:pt x="23" y="55"/>
                    <a:pt x="25" y="50"/>
                    <a:pt x="23" y="46"/>
                  </a:cubicBezTo>
                  <a:cubicBezTo>
                    <a:pt x="22" y="44"/>
                    <a:pt x="21" y="43"/>
                    <a:pt x="20" y="43"/>
                  </a:cubicBezTo>
                  <a:cubicBezTo>
                    <a:pt x="22" y="42"/>
                    <a:pt x="23" y="42"/>
                    <a:pt x="24" y="40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01"/>
            <p:cNvSpPr>
              <a:spLocks noEditPoints="1"/>
            </p:cNvSpPr>
            <p:nvPr/>
          </p:nvSpPr>
          <p:spPr bwMode="auto">
            <a:xfrm>
              <a:off x="8456613" y="3095625"/>
              <a:ext cx="958850" cy="725487"/>
            </a:xfrm>
            <a:custGeom>
              <a:avLst/>
              <a:gdLst>
                <a:gd name="T0" fmla="*/ 65 w 98"/>
                <a:gd name="T1" fmla="*/ 68 h 74"/>
                <a:gd name="T2" fmla="*/ 36 w 98"/>
                <a:gd name="T3" fmla="*/ 64 h 74"/>
                <a:gd name="T4" fmla="*/ 25 w 98"/>
                <a:gd name="T5" fmla="*/ 74 h 74"/>
                <a:gd name="T6" fmla="*/ 15 w 98"/>
                <a:gd name="T7" fmla="*/ 65 h 74"/>
                <a:gd name="T8" fmla="*/ 9 w 98"/>
                <a:gd name="T9" fmla="*/ 65 h 74"/>
                <a:gd name="T10" fmla="*/ 5 w 98"/>
                <a:gd name="T11" fmla="*/ 49 h 74"/>
                <a:gd name="T12" fmla="*/ 0 w 98"/>
                <a:gd name="T13" fmla="*/ 40 h 74"/>
                <a:gd name="T14" fmla="*/ 4 w 98"/>
                <a:gd name="T15" fmla="*/ 32 h 74"/>
                <a:gd name="T16" fmla="*/ 8 w 98"/>
                <a:gd name="T17" fmla="*/ 17 h 74"/>
                <a:gd name="T18" fmla="*/ 10 w 98"/>
                <a:gd name="T19" fmla="*/ 14 h 74"/>
                <a:gd name="T20" fmla="*/ 27 w 98"/>
                <a:gd name="T21" fmla="*/ 7 h 74"/>
                <a:gd name="T22" fmla="*/ 71 w 98"/>
                <a:gd name="T23" fmla="*/ 7 h 74"/>
                <a:gd name="T24" fmla="*/ 88 w 98"/>
                <a:gd name="T25" fmla="*/ 14 h 74"/>
                <a:gd name="T26" fmla="*/ 89 w 98"/>
                <a:gd name="T27" fmla="*/ 17 h 74"/>
                <a:gd name="T28" fmla="*/ 93 w 98"/>
                <a:gd name="T29" fmla="*/ 32 h 74"/>
                <a:gd name="T30" fmla="*/ 98 w 98"/>
                <a:gd name="T31" fmla="*/ 40 h 74"/>
                <a:gd name="T32" fmla="*/ 93 w 98"/>
                <a:gd name="T33" fmla="*/ 49 h 74"/>
                <a:gd name="T34" fmla="*/ 89 w 98"/>
                <a:gd name="T35" fmla="*/ 65 h 74"/>
                <a:gd name="T36" fmla="*/ 85 w 98"/>
                <a:gd name="T37" fmla="*/ 65 h 74"/>
                <a:gd name="T38" fmla="*/ 78 w 98"/>
                <a:gd name="T39" fmla="*/ 73 h 74"/>
                <a:gd name="T40" fmla="*/ 34 w 98"/>
                <a:gd name="T41" fmla="*/ 61 h 74"/>
                <a:gd name="T42" fmla="*/ 67 w 98"/>
                <a:gd name="T43" fmla="*/ 62 h 74"/>
                <a:gd name="T44" fmla="*/ 67 w 98"/>
                <a:gd name="T45" fmla="*/ 67 h 74"/>
                <a:gd name="T46" fmla="*/ 77 w 98"/>
                <a:gd name="T47" fmla="*/ 70 h 74"/>
                <a:gd name="T48" fmla="*/ 82 w 98"/>
                <a:gd name="T49" fmla="*/ 62 h 74"/>
                <a:gd name="T50" fmla="*/ 85 w 98"/>
                <a:gd name="T51" fmla="*/ 62 h 74"/>
                <a:gd name="T52" fmla="*/ 88 w 98"/>
                <a:gd name="T53" fmla="*/ 62 h 74"/>
                <a:gd name="T54" fmla="*/ 89 w 98"/>
                <a:gd name="T55" fmla="*/ 50 h 74"/>
                <a:gd name="T56" fmla="*/ 90 w 98"/>
                <a:gd name="T57" fmla="*/ 47 h 74"/>
                <a:gd name="T58" fmla="*/ 95 w 98"/>
                <a:gd name="T59" fmla="*/ 41 h 74"/>
                <a:gd name="T60" fmla="*/ 90 w 98"/>
                <a:gd name="T61" fmla="*/ 34 h 74"/>
                <a:gd name="T62" fmla="*/ 90 w 98"/>
                <a:gd name="T63" fmla="*/ 32 h 74"/>
                <a:gd name="T64" fmla="*/ 88 w 98"/>
                <a:gd name="T65" fmla="*/ 20 h 74"/>
                <a:gd name="T66" fmla="*/ 84 w 98"/>
                <a:gd name="T67" fmla="*/ 19 h 74"/>
                <a:gd name="T68" fmla="*/ 85 w 98"/>
                <a:gd name="T69" fmla="*/ 14 h 74"/>
                <a:gd name="T70" fmla="*/ 72 w 98"/>
                <a:gd name="T71" fmla="*/ 10 h 74"/>
                <a:gd name="T72" fmla="*/ 49 w 98"/>
                <a:gd name="T73" fmla="*/ 3 h 74"/>
                <a:gd name="T74" fmla="*/ 25 w 98"/>
                <a:gd name="T75" fmla="*/ 10 h 74"/>
                <a:gd name="T76" fmla="*/ 13 w 98"/>
                <a:gd name="T77" fmla="*/ 14 h 74"/>
                <a:gd name="T78" fmla="*/ 14 w 98"/>
                <a:gd name="T79" fmla="*/ 19 h 74"/>
                <a:gd name="T80" fmla="*/ 10 w 98"/>
                <a:gd name="T81" fmla="*/ 20 h 74"/>
                <a:gd name="T82" fmla="*/ 8 w 98"/>
                <a:gd name="T83" fmla="*/ 32 h 74"/>
                <a:gd name="T84" fmla="*/ 7 w 98"/>
                <a:gd name="T85" fmla="*/ 34 h 74"/>
                <a:gd name="T86" fmla="*/ 3 w 98"/>
                <a:gd name="T87" fmla="*/ 41 h 74"/>
                <a:gd name="T88" fmla="*/ 8 w 98"/>
                <a:gd name="T89" fmla="*/ 47 h 74"/>
                <a:gd name="T90" fmla="*/ 8 w 98"/>
                <a:gd name="T91" fmla="*/ 50 h 74"/>
                <a:gd name="T92" fmla="*/ 10 w 98"/>
                <a:gd name="T93" fmla="*/ 62 h 74"/>
                <a:gd name="T94" fmla="*/ 16 w 98"/>
                <a:gd name="T95" fmla="*/ 62 h 74"/>
                <a:gd name="T96" fmla="*/ 18 w 98"/>
                <a:gd name="T97" fmla="*/ 63 h 74"/>
                <a:gd name="T98" fmla="*/ 25 w 98"/>
                <a:gd name="T99" fmla="*/ 71 h 74"/>
                <a:gd name="T100" fmla="*/ 32 w 98"/>
                <a:gd name="T101" fmla="*/ 63 h 74"/>
                <a:gd name="T102" fmla="*/ 34 w 98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74">
                  <a:moveTo>
                    <a:pt x="74" y="74"/>
                  </a:moveTo>
                  <a:cubicBezTo>
                    <a:pt x="70" y="74"/>
                    <a:pt x="66" y="72"/>
                    <a:pt x="65" y="68"/>
                  </a:cubicBezTo>
                  <a:cubicBezTo>
                    <a:pt x="64" y="67"/>
                    <a:pt x="64" y="66"/>
                    <a:pt x="64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6"/>
                    <a:pt x="35" y="67"/>
                    <a:pt x="35" y="68"/>
                  </a:cubicBezTo>
                  <a:cubicBezTo>
                    <a:pt x="33" y="72"/>
                    <a:pt x="29" y="74"/>
                    <a:pt x="25" y="74"/>
                  </a:cubicBezTo>
                  <a:cubicBezTo>
                    <a:pt x="24" y="74"/>
                    <a:pt x="22" y="74"/>
                    <a:pt x="21" y="73"/>
                  </a:cubicBezTo>
                  <a:cubicBezTo>
                    <a:pt x="18" y="72"/>
                    <a:pt x="16" y="69"/>
                    <a:pt x="15" y="65"/>
                  </a:cubicBezTo>
                  <a:cubicBezTo>
                    <a:pt x="14" y="65"/>
                    <a:pt x="14" y="65"/>
                    <a:pt x="13" y="65"/>
                  </a:cubicBezTo>
                  <a:cubicBezTo>
                    <a:pt x="11" y="65"/>
                    <a:pt x="10" y="65"/>
                    <a:pt x="9" y="65"/>
                  </a:cubicBezTo>
                  <a:cubicBezTo>
                    <a:pt x="3" y="62"/>
                    <a:pt x="1" y="56"/>
                    <a:pt x="4" y="51"/>
                  </a:cubicBezTo>
                  <a:cubicBezTo>
                    <a:pt x="4" y="50"/>
                    <a:pt x="4" y="50"/>
                    <a:pt x="5" y="49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1" y="46"/>
                    <a:pt x="0" y="43"/>
                    <a:pt x="0" y="40"/>
                  </a:cubicBezTo>
                  <a:cubicBezTo>
                    <a:pt x="0" y="38"/>
                    <a:pt x="1" y="35"/>
                    <a:pt x="3" y="34"/>
                  </a:cubicBezTo>
                  <a:cubicBezTo>
                    <a:pt x="3" y="33"/>
                    <a:pt x="4" y="33"/>
                    <a:pt x="4" y="32"/>
                  </a:cubicBezTo>
                  <a:cubicBezTo>
                    <a:pt x="4" y="32"/>
                    <a:pt x="3" y="31"/>
                    <a:pt x="3" y="30"/>
                  </a:cubicBezTo>
                  <a:cubicBezTo>
                    <a:pt x="1" y="25"/>
                    <a:pt x="3" y="19"/>
                    <a:pt x="8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9"/>
                    <a:pt x="14" y="4"/>
                    <a:pt x="20" y="4"/>
                  </a:cubicBezTo>
                  <a:cubicBezTo>
                    <a:pt x="22" y="4"/>
                    <a:pt x="25" y="5"/>
                    <a:pt x="27" y="7"/>
                  </a:cubicBezTo>
                  <a:cubicBezTo>
                    <a:pt x="33" y="3"/>
                    <a:pt x="41" y="0"/>
                    <a:pt x="49" y="0"/>
                  </a:cubicBezTo>
                  <a:cubicBezTo>
                    <a:pt x="57" y="0"/>
                    <a:pt x="64" y="3"/>
                    <a:pt x="71" y="7"/>
                  </a:cubicBezTo>
                  <a:cubicBezTo>
                    <a:pt x="73" y="5"/>
                    <a:pt x="75" y="4"/>
                    <a:pt x="78" y="4"/>
                  </a:cubicBezTo>
                  <a:cubicBezTo>
                    <a:pt x="83" y="4"/>
                    <a:pt x="88" y="9"/>
                    <a:pt x="88" y="14"/>
                  </a:cubicBezTo>
                  <a:cubicBezTo>
                    <a:pt x="88" y="15"/>
                    <a:pt x="88" y="16"/>
                    <a:pt x="87" y="17"/>
                  </a:cubicBezTo>
                  <a:cubicBezTo>
                    <a:pt x="88" y="17"/>
                    <a:pt x="89" y="17"/>
                    <a:pt x="89" y="17"/>
                  </a:cubicBezTo>
                  <a:cubicBezTo>
                    <a:pt x="94" y="19"/>
                    <a:pt x="97" y="25"/>
                    <a:pt x="95" y="30"/>
                  </a:cubicBezTo>
                  <a:cubicBezTo>
                    <a:pt x="94" y="31"/>
                    <a:pt x="94" y="32"/>
                    <a:pt x="93" y="32"/>
                  </a:cubicBezTo>
                  <a:cubicBezTo>
                    <a:pt x="94" y="33"/>
                    <a:pt x="94" y="33"/>
                    <a:pt x="95" y="34"/>
                  </a:cubicBezTo>
                  <a:cubicBezTo>
                    <a:pt x="97" y="35"/>
                    <a:pt x="98" y="38"/>
                    <a:pt x="98" y="40"/>
                  </a:cubicBezTo>
                  <a:cubicBezTo>
                    <a:pt x="98" y="43"/>
                    <a:pt x="97" y="46"/>
                    <a:pt x="95" y="47"/>
                  </a:cubicBezTo>
                  <a:cubicBezTo>
                    <a:pt x="94" y="48"/>
                    <a:pt x="94" y="49"/>
                    <a:pt x="93" y="49"/>
                  </a:cubicBezTo>
                  <a:cubicBezTo>
                    <a:pt x="93" y="50"/>
                    <a:pt x="94" y="50"/>
                    <a:pt x="94" y="51"/>
                  </a:cubicBezTo>
                  <a:cubicBezTo>
                    <a:pt x="96" y="56"/>
                    <a:pt x="94" y="62"/>
                    <a:pt x="89" y="65"/>
                  </a:cubicBezTo>
                  <a:cubicBezTo>
                    <a:pt x="88" y="65"/>
                    <a:pt x="86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4" y="65"/>
                    <a:pt x="84" y="65"/>
                  </a:cubicBezTo>
                  <a:cubicBezTo>
                    <a:pt x="83" y="69"/>
                    <a:pt x="81" y="72"/>
                    <a:pt x="78" y="73"/>
                  </a:cubicBezTo>
                  <a:cubicBezTo>
                    <a:pt x="77" y="74"/>
                    <a:pt x="75" y="74"/>
                    <a:pt x="74" y="74"/>
                  </a:cubicBezTo>
                  <a:close/>
                  <a:moveTo>
                    <a:pt x="34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6" y="61"/>
                    <a:pt x="66" y="61"/>
                    <a:pt x="67" y="62"/>
                  </a:cubicBezTo>
                  <a:cubicBezTo>
                    <a:pt x="67" y="62"/>
                    <a:pt x="67" y="62"/>
                    <a:pt x="67" y="63"/>
                  </a:cubicBezTo>
                  <a:cubicBezTo>
                    <a:pt x="67" y="64"/>
                    <a:pt x="67" y="66"/>
                    <a:pt x="67" y="67"/>
                  </a:cubicBezTo>
                  <a:cubicBezTo>
                    <a:pt x="69" y="69"/>
                    <a:pt x="71" y="71"/>
                    <a:pt x="74" y="71"/>
                  </a:cubicBezTo>
                  <a:cubicBezTo>
                    <a:pt x="75" y="71"/>
                    <a:pt x="76" y="71"/>
                    <a:pt x="77" y="70"/>
                  </a:cubicBezTo>
                  <a:cubicBezTo>
                    <a:pt x="80" y="69"/>
                    <a:pt x="81" y="67"/>
                    <a:pt x="81" y="64"/>
                  </a:cubicBezTo>
                  <a:cubicBezTo>
                    <a:pt x="81" y="63"/>
                    <a:pt x="81" y="63"/>
                    <a:pt x="82" y="62"/>
                  </a:cubicBezTo>
                  <a:cubicBezTo>
                    <a:pt x="82" y="62"/>
                    <a:pt x="82" y="62"/>
                    <a:pt x="83" y="62"/>
                  </a:cubicBezTo>
                  <a:cubicBezTo>
                    <a:pt x="84" y="62"/>
                    <a:pt x="84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2"/>
                    <a:pt x="87" y="62"/>
                    <a:pt x="88" y="62"/>
                  </a:cubicBezTo>
                  <a:cubicBezTo>
                    <a:pt x="91" y="60"/>
                    <a:pt x="93" y="56"/>
                    <a:pt x="91" y="52"/>
                  </a:cubicBezTo>
                  <a:cubicBezTo>
                    <a:pt x="91" y="51"/>
                    <a:pt x="90" y="51"/>
                    <a:pt x="89" y="50"/>
                  </a:cubicBezTo>
                  <a:cubicBezTo>
                    <a:pt x="89" y="49"/>
                    <a:pt x="89" y="49"/>
                    <a:pt x="89" y="48"/>
                  </a:cubicBezTo>
                  <a:cubicBezTo>
                    <a:pt x="89" y="48"/>
                    <a:pt x="89" y="47"/>
                    <a:pt x="90" y="47"/>
                  </a:cubicBezTo>
                  <a:cubicBezTo>
                    <a:pt x="91" y="47"/>
                    <a:pt x="92" y="46"/>
                    <a:pt x="93" y="45"/>
                  </a:cubicBezTo>
                  <a:cubicBezTo>
                    <a:pt x="94" y="44"/>
                    <a:pt x="95" y="42"/>
                    <a:pt x="95" y="41"/>
                  </a:cubicBezTo>
                  <a:cubicBezTo>
                    <a:pt x="95" y="39"/>
                    <a:pt x="94" y="37"/>
                    <a:pt x="93" y="36"/>
                  </a:cubicBezTo>
                  <a:cubicBezTo>
                    <a:pt x="92" y="35"/>
                    <a:pt x="91" y="35"/>
                    <a:pt x="90" y="34"/>
                  </a:cubicBezTo>
                  <a:cubicBezTo>
                    <a:pt x="90" y="34"/>
                    <a:pt x="89" y="34"/>
                    <a:pt x="89" y="33"/>
                  </a:cubicBezTo>
                  <a:cubicBezTo>
                    <a:pt x="89" y="33"/>
                    <a:pt x="89" y="32"/>
                    <a:pt x="90" y="32"/>
                  </a:cubicBezTo>
                  <a:cubicBezTo>
                    <a:pt x="91" y="31"/>
                    <a:pt x="91" y="30"/>
                    <a:pt x="92" y="29"/>
                  </a:cubicBezTo>
                  <a:cubicBezTo>
                    <a:pt x="93" y="25"/>
                    <a:pt x="91" y="22"/>
                    <a:pt x="88" y="20"/>
                  </a:cubicBezTo>
                  <a:cubicBezTo>
                    <a:pt x="87" y="20"/>
                    <a:pt x="86" y="20"/>
                    <a:pt x="85" y="20"/>
                  </a:cubicBezTo>
                  <a:cubicBezTo>
                    <a:pt x="85" y="20"/>
                    <a:pt x="84" y="19"/>
                    <a:pt x="84" y="19"/>
                  </a:cubicBezTo>
                  <a:cubicBezTo>
                    <a:pt x="84" y="18"/>
                    <a:pt x="84" y="18"/>
                    <a:pt x="84" y="17"/>
                  </a:cubicBezTo>
                  <a:cubicBezTo>
                    <a:pt x="84" y="16"/>
                    <a:pt x="85" y="15"/>
                    <a:pt x="85" y="14"/>
                  </a:cubicBezTo>
                  <a:cubicBezTo>
                    <a:pt x="85" y="10"/>
                    <a:pt x="82" y="7"/>
                    <a:pt x="78" y="7"/>
                  </a:cubicBezTo>
                  <a:cubicBezTo>
                    <a:pt x="76" y="7"/>
                    <a:pt x="74" y="8"/>
                    <a:pt x="72" y="10"/>
                  </a:cubicBezTo>
                  <a:cubicBezTo>
                    <a:pt x="72" y="11"/>
                    <a:pt x="71" y="11"/>
                    <a:pt x="70" y="10"/>
                  </a:cubicBezTo>
                  <a:cubicBezTo>
                    <a:pt x="64" y="6"/>
                    <a:pt x="57" y="3"/>
                    <a:pt x="49" y="3"/>
                  </a:cubicBezTo>
                  <a:cubicBezTo>
                    <a:pt x="41" y="3"/>
                    <a:pt x="34" y="6"/>
                    <a:pt x="27" y="10"/>
                  </a:cubicBezTo>
                  <a:cubicBezTo>
                    <a:pt x="27" y="11"/>
                    <a:pt x="26" y="11"/>
                    <a:pt x="25" y="10"/>
                  </a:cubicBezTo>
                  <a:cubicBezTo>
                    <a:pt x="24" y="8"/>
                    <a:pt x="22" y="7"/>
                    <a:pt x="20" y="7"/>
                  </a:cubicBezTo>
                  <a:cubicBezTo>
                    <a:pt x="16" y="7"/>
                    <a:pt x="13" y="10"/>
                    <a:pt x="13" y="14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3" y="19"/>
                    <a:pt x="13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6" y="22"/>
                    <a:pt x="4" y="25"/>
                    <a:pt x="6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6" y="35"/>
                    <a:pt x="6" y="35"/>
                    <a:pt x="5" y="36"/>
                  </a:cubicBezTo>
                  <a:cubicBezTo>
                    <a:pt x="4" y="37"/>
                    <a:pt x="3" y="39"/>
                    <a:pt x="3" y="41"/>
                  </a:cubicBezTo>
                  <a:cubicBezTo>
                    <a:pt x="3" y="42"/>
                    <a:pt x="3" y="44"/>
                    <a:pt x="5" y="45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9" y="48"/>
                    <a:pt x="9" y="48"/>
                  </a:cubicBezTo>
                  <a:cubicBezTo>
                    <a:pt x="9" y="49"/>
                    <a:pt x="9" y="49"/>
                    <a:pt x="8" y="50"/>
                  </a:cubicBezTo>
                  <a:cubicBezTo>
                    <a:pt x="7" y="51"/>
                    <a:pt x="7" y="51"/>
                    <a:pt x="6" y="52"/>
                  </a:cubicBezTo>
                  <a:cubicBezTo>
                    <a:pt x="5" y="56"/>
                    <a:pt x="6" y="60"/>
                    <a:pt x="10" y="62"/>
                  </a:cubicBezTo>
                  <a:cubicBezTo>
                    <a:pt x="11" y="62"/>
                    <a:pt x="12" y="62"/>
                    <a:pt x="13" y="62"/>
                  </a:cubicBezTo>
                  <a:cubicBezTo>
                    <a:pt x="14" y="62"/>
                    <a:pt x="15" y="62"/>
                    <a:pt x="16" y="62"/>
                  </a:cubicBezTo>
                  <a:cubicBezTo>
                    <a:pt x="17" y="61"/>
                    <a:pt x="17" y="61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8" y="66"/>
                    <a:pt x="20" y="69"/>
                    <a:pt x="22" y="70"/>
                  </a:cubicBezTo>
                  <a:cubicBezTo>
                    <a:pt x="23" y="71"/>
                    <a:pt x="24" y="71"/>
                    <a:pt x="25" y="71"/>
                  </a:cubicBezTo>
                  <a:cubicBezTo>
                    <a:pt x="28" y="71"/>
                    <a:pt x="31" y="69"/>
                    <a:pt x="32" y="67"/>
                  </a:cubicBezTo>
                  <a:cubicBezTo>
                    <a:pt x="32" y="66"/>
                    <a:pt x="33" y="64"/>
                    <a:pt x="32" y="63"/>
                  </a:cubicBezTo>
                  <a:cubicBezTo>
                    <a:pt x="32" y="62"/>
                    <a:pt x="32" y="62"/>
                    <a:pt x="33" y="62"/>
                  </a:cubicBezTo>
                  <a:cubicBezTo>
                    <a:pt x="33" y="61"/>
                    <a:pt x="33" y="61"/>
                    <a:pt x="34" y="6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02"/>
            <p:cNvSpPr/>
            <p:nvPr/>
          </p:nvSpPr>
          <p:spPr bwMode="auto">
            <a:xfrm>
              <a:off x="8642350" y="3302000"/>
              <a:ext cx="596900" cy="481012"/>
            </a:xfrm>
            <a:custGeom>
              <a:avLst/>
              <a:gdLst>
                <a:gd name="T0" fmla="*/ 54 w 61"/>
                <a:gd name="T1" fmla="*/ 0 h 49"/>
                <a:gd name="T2" fmla="*/ 54 w 61"/>
                <a:gd name="T3" fmla="*/ 1 h 49"/>
                <a:gd name="T4" fmla="*/ 46 w 61"/>
                <a:gd name="T5" fmla="*/ 10 h 49"/>
                <a:gd name="T6" fmla="*/ 38 w 61"/>
                <a:gd name="T7" fmla="*/ 5 h 49"/>
                <a:gd name="T8" fmla="*/ 31 w 61"/>
                <a:gd name="T9" fmla="*/ 10 h 49"/>
                <a:gd name="T10" fmla="*/ 23 w 61"/>
                <a:gd name="T11" fmla="*/ 5 h 49"/>
                <a:gd name="T12" fmla="*/ 15 w 61"/>
                <a:gd name="T13" fmla="*/ 10 h 49"/>
                <a:gd name="T14" fmla="*/ 7 w 61"/>
                <a:gd name="T15" fmla="*/ 1 h 49"/>
                <a:gd name="T16" fmla="*/ 7 w 61"/>
                <a:gd name="T17" fmla="*/ 0 h 49"/>
                <a:gd name="T18" fmla="*/ 0 w 61"/>
                <a:gd name="T19" fmla="*/ 19 h 49"/>
                <a:gd name="T20" fmla="*/ 31 w 61"/>
                <a:gd name="T21" fmla="*/ 49 h 49"/>
                <a:gd name="T22" fmla="*/ 61 w 61"/>
                <a:gd name="T23" fmla="*/ 19 h 49"/>
                <a:gd name="T24" fmla="*/ 54 w 61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49">
                  <a:moveTo>
                    <a:pt x="54" y="0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6"/>
                    <a:pt x="51" y="10"/>
                    <a:pt x="46" y="10"/>
                  </a:cubicBezTo>
                  <a:cubicBezTo>
                    <a:pt x="43" y="10"/>
                    <a:pt x="40" y="8"/>
                    <a:pt x="38" y="5"/>
                  </a:cubicBezTo>
                  <a:cubicBezTo>
                    <a:pt x="37" y="8"/>
                    <a:pt x="34" y="10"/>
                    <a:pt x="31" y="10"/>
                  </a:cubicBezTo>
                  <a:cubicBezTo>
                    <a:pt x="27" y="10"/>
                    <a:pt x="24" y="8"/>
                    <a:pt x="23" y="5"/>
                  </a:cubicBezTo>
                  <a:cubicBezTo>
                    <a:pt x="22" y="8"/>
                    <a:pt x="19" y="10"/>
                    <a:pt x="15" y="10"/>
                  </a:cubicBezTo>
                  <a:cubicBezTo>
                    <a:pt x="11" y="10"/>
                    <a:pt x="7" y="6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3" y="5"/>
                    <a:pt x="0" y="12"/>
                    <a:pt x="0" y="19"/>
                  </a:cubicBezTo>
                  <a:cubicBezTo>
                    <a:pt x="0" y="36"/>
                    <a:pt x="14" y="49"/>
                    <a:pt x="31" y="49"/>
                  </a:cubicBezTo>
                  <a:cubicBezTo>
                    <a:pt x="47" y="49"/>
                    <a:pt x="61" y="36"/>
                    <a:pt x="61" y="19"/>
                  </a:cubicBezTo>
                  <a:cubicBezTo>
                    <a:pt x="61" y="12"/>
                    <a:pt x="58" y="5"/>
                    <a:pt x="54" y="0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03"/>
            <p:cNvSpPr/>
            <p:nvPr/>
          </p:nvSpPr>
          <p:spPr bwMode="auto">
            <a:xfrm>
              <a:off x="8907463" y="3302000"/>
              <a:ext cx="331788" cy="481012"/>
            </a:xfrm>
            <a:custGeom>
              <a:avLst/>
              <a:gdLst>
                <a:gd name="T0" fmla="*/ 27 w 34"/>
                <a:gd name="T1" fmla="*/ 0 h 49"/>
                <a:gd name="T2" fmla="*/ 27 w 34"/>
                <a:gd name="T3" fmla="*/ 1 h 49"/>
                <a:gd name="T4" fmla="*/ 24 w 34"/>
                <a:gd name="T5" fmla="*/ 8 h 49"/>
                <a:gd name="T6" fmla="*/ 26 w 34"/>
                <a:gd name="T7" fmla="*/ 19 h 49"/>
                <a:gd name="T8" fmla="*/ 0 w 34"/>
                <a:gd name="T9" fmla="*/ 49 h 49"/>
                <a:gd name="T10" fmla="*/ 4 w 34"/>
                <a:gd name="T11" fmla="*/ 49 h 49"/>
                <a:gd name="T12" fmla="*/ 34 w 34"/>
                <a:gd name="T13" fmla="*/ 19 h 49"/>
                <a:gd name="T14" fmla="*/ 27 w 34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9">
                  <a:moveTo>
                    <a:pt x="27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4"/>
                    <a:pt x="26" y="7"/>
                    <a:pt x="24" y="8"/>
                  </a:cubicBezTo>
                  <a:cubicBezTo>
                    <a:pt x="25" y="12"/>
                    <a:pt x="26" y="15"/>
                    <a:pt x="26" y="19"/>
                  </a:cubicBezTo>
                  <a:cubicBezTo>
                    <a:pt x="26" y="34"/>
                    <a:pt x="15" y="47"/>
                    <a:pt x="0" y="49"/>
                  </a:cubicBezTo>
                  <a:cubicBezTo>
                    <a:pt x="1" y="49"/>
                    <a:pt x="2" y="49"/>
                    <a:pt x="4" y="49"/>
                  </a:cubicBezTo>
                  <a:cubicBezTo>
                    <a:pt x="20" y="49"/>
                    <a:pt x="34" y="36"/>
                    <a:pt x="34" y="19"/>
                  </a:cubicBezTo>
                  <a:cubicBezTo>
                    <a:pt x="34" y="12"/>
                    <a:pt x="31" y="5"/>
                    <a:pt x="27" y="0"/>
                  </a:cubicBezTo>
                  <a:close/>
                </a:path>
              </a:pathLst>
            </a:custGeom>
            <a:solidFill>
              <a:srgbClr val="F6A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04"/>
            <p:cNvSpPr>
              <a:spLocks noEditPoints="1"/>
            </p:cNvSpPr>
            <p:nvPr/>
          </p:nvSpPr>
          <p:spPr bwMode="auto">
            <a:xfrm>
              <a:off x="8632825" y="3282950"/>
              <a:ext cx="617538" cy="519112"/>
            </a:xfrm>
            <a:custGeom>
              <a:avLst/>
              <a:gdLst>
                <a:gd name="T0" fmla="*/ 32 w 63"/>
                <a:gd name="T1" fmla="*/ 53 h 53"/>
                <a:gd name="T2" fmla="*/ 0 w 63"/>
                <a:gd name="T3" fmla="*/ 21 h 53"/>
                <a:gd name="T4" fmla="*/ 7 w 63"/>
                <a:gd name="T5" fmla="*/ 1 h 53"/>
                <a:gd name="T6" fmla="*/ 8 w 63"/>
                <a:gd name="T7" fmla="*/ 1 h 53"/>
                <a:gd name="T8" fmla="*/ 9 w 63"/>
                <a:gd name="T9" fmla="*/ 2 h 53"/>
                <a:gd name="T10" fmla="*/ 9 w 63"/>
                <a:gd name="T11" fmla="*/ 3 h 53"/>
                <a:gd name="T12" fmla="*/ 16 w 63"/>
                <a:gd name="T13" fmla="*/ 10 h 53"/>
                <a:gd name="T14" fmla="*/ 23 w 63"/>
                <a:gd name="T15" fmla="*/ 7 h 53"/>
                <a:gd name="T16" fmla="*/ 24 w 63"/>
                <a:gd name="T17" fmla="*/ 6 h 53"/>
                <a:gd name="T18" fmla="*/ 25 w 63"/>
                <a:gd name="T19" fmla="*/ 7 h 53"/>
                <a:gd name="T20" fmla="*/ 32 w 63"/>
                <a:gd name="T21" fmla="*/ 10 h 53"/>
                <a:gd name="T22" fmla="*/ 38 w 63"/>
                <a:gd name="T23" fmla="*/ 7 h 53"/>
                <a:gd name="T24" fmla="*/ 39 w 63"/>
                <a:gd name="T25" fmla="*/ 6 h 53"/>
                <a:gd name="T26" fmla="*/ 39 w 63"/>
                <a:gd name="T27" fmla="*/ 6 h 53"/>
                <a:gd name="T28" fmla="*/ 41 w 63"/>
                <a:gd name="T29" fmla="*/ 7 h 53"/>
                <a:gd name="T30" fmla="*/ 47 w 63"/>
                <a:gd name="T31" fmla="*/ 10 h 53"/>
                <a:gd name="T32" fmla="*/ 54 w 63"/>
                <a:gd name="T33" fmla="*/ 3 h 53"/>
                <a:gd name="T34" fmla="*/ 54 w 63"/>
                <a:gd name="T35" fmla="*/ 2 h 53"/>
                <a:gd name="T36" fmla="*/ 55 w 63"/>
                <a:gd name="T37" fmla="*/ 1 h 53"/>
                <a:gd name="T38" fmla="*/ 57 w 63"/>
                <a:gd name="T39" fmla="*/ 1 h 53"/>
                <a:gd name="T40" fmla="*/ 63 w 63"/>
                <a:gd name="T41" fmla="*/ 21 h 53"/>
                <a:gd name="T42" fmla="*/ 32 w 63"/>
                <a:gd name="T43" fmla="*/ 53 h 53"/>
                <a:gd name="T44" fmla="*/ 7 w 63"/>
                <a:gd name="T45" fmla="*/ 6 h 53"/>
                <a:gd name="T46" fmla="*/ 3 w 63"/>
                <a:gd name="T47" fmla="*/ 21 h 53"/>
                <a:gd name="T48" fmla="*/ 32 w 63"/>
                <a:gd name="T49" fmla="*/ 50 h 53"/>
                <a:gd name="T50" fmla="*/ 60 w 63"/>
                <a:gd name="T51" fmla="*/ 21 h 53"/>
                <a:gd name="T52" fmla="*/ 57 w 63"/>
                <a:gd name="T53" fmla="*/ 6 h 53"/>
                <a:gd name="T54" fmla="*/ 47 w 63"/>
                <a:gd name="T55" fmla="*/ 13 h 53"/>
                <a:gd name="T56" fmla="*/ 39 w 63"/>
                <a:gd name="T57" fmla="*/ 10 h 53"/>
                <a:gd name="T58" fmla="*/ 32 w 63"/>
                <a:gd name="T59" fmla="*/ 13 h 53"/>
                <a:gd name="T60" fmla="*/ 24 w 63"/>
                <a:gd name="T61" fmla="*/ 10 h 53"/>
                <a:gd name="T62" fmla="*/ 16 w 63"/>
                <a:gd name="T63" fmla="*/ 13 h 53"/>
                <a:gd name="T64" fmla="*/ 7 w 63"/>
                <a:gd name="T6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53">
                  <a:moveTo>
                    <a:pt x="32" y="53"/>
                  </a:moveTo>
                  <a:cubicBezTo>
                    <a:pt x="14" y="53"/>
                    <a:pt x="0" y="38"/>
                    <a:pt x="0" y="21"/>
                  </a:cubicBezTo>
                  <a:cubicBezTo>
                    <a:pt x="0" y="14"/>
                    <a:pt x="2" y="7"/>
                    <a:pt x="7" y="1"/>
                  </a:cubicBezTo>
                  <a:cubicBezTo>
                    <a:pt x="7" y="1"/>
                    <a:pt x="8" y="0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7"/>
                    <a:pt x="12" y="10"/>
                    <a:pt x="16" y="10"/>
                  </a:cubicBezTo>
                  <a:cubicBezTo>
                    <a:pt x="19" y="10"/>
                    <a:pt x="21" y="9"/>
                    <a:pt x="23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5" y="6"/>
                    <a:pt x="25" y="7"/>
                  </a:cubicBezTo>
                  <a:cubicBezTo>
                    <a:pt x="27" y="9"/>
                    <a:pt x="29" y="10"/>
                    <a:pt x="32" y="10"/>
                  </a:cubicBezTo>
                  <a:cubicBezTo>
                    <a:pt x="34" y="10"/>
                    <a:pt x="37" y="9"/>
                    <a:pt x="38" y="7"/>
                  </a:cubicBezTo>
                  <a:cubicBezTo>
                    <a:pt x="38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7"/>
                  </a:cubicBezTo>
                  <a:cubicBezTo>
                    <a:pt x="42" y="9"/>
                    <a:pt x="44" y="10"/>
                    <a:pt x="47" y="10"/>
                  </a:cubicBezTo>
                  <a:cubicBezTo>
                    <a:pt x="51" y="10"/>
                    <a:pt x="54" y="7"/>
                    <a:pt x="54" y="3"/>
                  </a:cubicBezTo>
                  <a:cubicBezTo>
                    <a:pt x="54" y="3"/>
                    <a:pt x="54" y="3"/>
                    <a:pt x="54" y="2"/>
                  </a:cubicBezTo>
                  <a:cubicBezTo>
                    <a:pt x="54" y="2"/>
                    <a:pt x="54" y="1"/>
                    <a:pt x="55" y="1"/>
                  </a:cubicBezTo>
                  <a:cubicBezTo>
                    <a:pt x="55" y="0"/>
                    <a:pt x="56" y="1"/>
                    <a:pt x="57" y="1"/>
                  </a:cubicBezTo>
                  <a:cubicBezTo>
                    <a:pt x="61" y="7"/>
                    <a:pt x="63" y="14"/>
                    <a:pt x="63" y="21"/>
                  </a:cubicBezTo>
                  <a:cubicBezTo>
                    <a:pt x="63" y="38"/>
                    <a:pt x="49" y="53"/>
                    <a:pt x="32" y="53"/>
                  </a:cubicBezTo>
                  <a:close/>
                  <a:moveTo>
                    <a:pt x="7" y="6"/>
                  </a:moveTo>
                  <a:cubicBezTo>
                    <a:pt x="4" y="11"/>
                    <a:pt x="3" y="16"/>
                    <a:pt x="3" y="21"/>
                  </a:cubicBezTo>
                  <a:cubicBezTo>
                    <a:pt x="3" y="37"/>
                    <a:pt x="16" y="50"/>
                    <a:pt x="32" y="50"/>
                  </a:cubicBezTo>
                  <a:cubicBezTo>
                    <a:pt x="47" y="50"/>
                    <a:pt x="60" y="37"/>
                    <a:pt x="60" y="21"/>
                  </a:cubicBezTo>
                  <a:cubicBezTo>
                    <a:pt x="60" y="16"/>
                    <a:pt x="59" y="11"/>
                    <a:pt x="57" y="6"/>
                  </a:cubicBezTo>
                  <a:cubicBezTo>
                    <a:pt x="55" y="10"/>
                    <a:pt x="51" y="13"/>
                    <a:pt x="47" y="13"/>
                  </a:cubicBezTo>
                  <a:cubicBezTo>
                    <a:pt x="44" y="13"/>
                    <a:pt x="41" y="12"/>
                    <a:pt x="39" y="10"/>
                  </a:cubicBezTo>
                  <a:cubicBezTo>
                    <a:pt x="37" y="12"/>
                    <a:pt x="35" y="13"/>
                    <a:pt x="32" y="13"/>
                  </a:cubicBezTo>
                  <a:cubicBezTo>
                    <a:pt x="29" y="13"/>
                    <a:pt x="26" y="12"/>
                    <a:pt x="24" y="10"/>
                  </a:cubicBezTo>
                  <a:cubicBezTo>
                    <a:pt x="22" y="12"/>
                    <a:pt x="19" y="13"/>
                    <a:pt x="16" y="13"/>
                  </a:cubicBezTo>
                  <a:cubicBezTo>
                    <a:pt x="12" y="13"/>
                    <a:pt x="8" y="10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05"/>
            <p:cNvSpPr/>
            <p:nvPr/>
          </p:nvSpPr>
          <p:spPr bwMode="auto">
            <a:xfrm>
              <a:off x="8759825" y="3478213"/>
              <a:ext cx="117475" cy="30162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06"/>
            <p:cNvSpPr/>
            <p:nvPr/>
          </p:nvSpPr>
          <p:spPr bwMode="auto">
            <a:xfrm>
              <a:off x="8799513" y="3438525"/>
              <a:ext cx="28575" cy="117475"/>
            </a:xfrm>
            <a:custGeom>
              <a:avLst/>
              <a:gdLst>
                <a:gd name="T0" fmla="*/ 2 w 3"/>
                <a:gd name="T1" fmla="*/ 12 h 12"/>
                <a:gd name="T2" fmla="*/ 0 w 3"/>
                <a:gd name="T3" fmla="*/ 11 h 12"/>
                <a:gd name="T4" fmla="*/ 0 w 3"/>
                <a:gd name="T5" fmla="*/ 1 h 12"/>
                <a:gd name="T6" fmla="*/ 2 w 3"/>
                <a:gd name="T7" fmla="*/ 0 h 12"/>
                <a:gd name="T8" fmla="*/ 3 w 3"/>
                <a:gd name="T9" fmla="*/ 1 h 12"/>
                <a:gd name="T10" fmla="*/ 3 w 3"/>
                <a:gd name="T11" fmla="*/ 11 h 12"/>
                <a:gd name="T12" fmla="*/ 2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2"/>
                  </a:moveTo>
                  <a:cubicBezTo>
                    <a:pt x="1" y="12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2"/>
                    <a:pt x="2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07"/>
            <p:cNvSpPr/>
            <p:nvPr/>
          </p:nvSpPr>
          <p:spPr bwMode="auto">
            <a:xfrm>
              <a:off x="9004300" y="3478213"/>
              <a:ext cx="127000" cy="30162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08"/>
            <p:cNvSpPr/>
            <p:nvPr/>
          </p:nvSpPr>
          <p:spPr bwMode="auto">
            <a:xfrm>
              <a:off x="9053513" y="3438525"/>
              <a:ext cx="30163" cy="117475"/>
            </a:xfrm>
            <a:custGeom>
              <a:avLst/>
              <a:gdLst>
                <a:gd name="T0" fmla="*/ 1 w 3"/>
                <a:gd name="T1" fmla="*/ 12 h 12"/>
                <a:gd name="T2" fmla="*/ 0 w 3"/>
                <a:gd name="T3" fmla="*/ 11 h 12"/>
                <a:gd name="T4" fmla="*/ 0 w 3"/>
                <a:gd name="T5" fmla="*/ 1 h 12"/>
                <a:gd name="T6" fmla="*/ 1 w 3"/>
                <a:gd name="T7" fmla="*/ 0 h 12"/>
                <a:gd name="T8" fmla="*/ 3 w 3"/>
                <a:gd name="T9" fmla="*/ 1 h 12"/>
                <a:gd name="T10" fmla="*/ 3 w 3"/>
                <a:gd name="T11" fmla="*/ 11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1" y="12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2"/>
                    <a:pt x="1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Oval 309"/>
            <p:cNvSpPr>
              <a:spLocks noChangeArrowheads="1"/>
            </p:cNvSpPr>
            <p:nvPr/>
          </p:nvSpPr>
          <p:spPr bwMode="auto">
            <a:xfrm>
              <a:off x="8886825" y="3527425"/>
              <a:ext cx="107950" cy="107950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10"/>
            <p:cNvSpPr/>
            <p:nvPr/>
          </p:nvSpPr>
          <p:spPr bwMode="auto">
            <a:xfrm>
              <a:off x="8926513" y="3527425"/>
              <a:ext cx="68263" cy="107950"/>
            </a:xfrm>
            <a:custGeom>
              <a:avLst/>
              <a:gdLst>
                <a:gd name="T0" fmla="*/ 2 w 7"/>
                <a:gd name="T1" fmla="*/ 0 h 11"/>
                <a:gd name="T2" fmla="*/ 0 w 7"/>
                <a:gd name="T3" fmla="*/ 0 h 11"/>
                <a:gd name="T4" fmla="*/ 3 w 7"/>
                <a:gd name="T5" fmla="*/ 5 h 11"/>
                <a:gd name="T6" fmla="*/ 0 w 7"/>
                <a:gd name="T7" fmla="*/ 10 h 11"/>
                <a:gd name="T8" fmla="*/ 2 w 7"/>
                <a:gd name="T9" fmla="*/ 11 h 11"/>
                <a:gd name="T10" fmla="*/ 7 w 7"/>
                <a:gd name="T11" fmla="*/ 5 h 11"/>
                <a:gd name="T12" fmla="*/ 2 w 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3"/>
                    <a:pt x="3" y="5"/>
                  </a:cubicBezTo>
                  <a:cubicBezTo>
                    <a:pt x="3" y="8"/>
                    <a:pt x="2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5" y="11"/>
                    <a:pt x="7" y="8"/>
                    <a:pt x="7" y="5"/>
                  </a:cubicBezTo>
                  <a:cubicBezTo>
                    <a:pt x="7" y="2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11"/>
            <p:cNvSpPr>
              <a:spLocks noEditPoints="1"/>
            </p:cNvSpPr>
            <p:nvPr/>
          </p:nvSpPr>
          <p:spPr bwMode="auto">
            <a:xfrm>
              <a:off x="8877300" y="3508375"/>
              <a:ext cx="136525" cy="136525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7 w 14"/>
                <a:gd name="T5" fmla="*/ 0 h 14"/>
                <a:gd name="T6" fmla="*/ 14 w 14"/>
                <a:gd name="T7" fmla="*/ 7 h 14"/>
                <a:gd name="T8" fmla="*/ 7 w 14"/>
                <a:gd name="T9" fmla="*/ 14 h 14"/>
                <a:gd name="T10" fmla="*/ 7 w 14"/>
                <a:gd name="T11" fmla="*/ 3 h 14"/>
                <a:gd name="T12" fmla="*/ 3 w 14"/>
                <a:gd name="T13" fmla="*/ 7 h 14"/>
                <a:gd name="T14" fmla="*/ 7 w 14"/>
                <a:gd name="T15" fmla="*/ 11 h 14"/>
                <a:gd name="T16" fmla="*/ 11 w 14"/>
                <a:gd name="T17" fmla="*/ 7 h 14"/>
                <a:gd name="T18" fmla="*/ 7 w 14"/>
                <a:gd name="T1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7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9"/>
                    <a:pt x="4" y="11"/>
                    <a:pt x="7" y="11"/>
                  </a:cubicBezTo>
                  <a:cubicBezTo>
                    <a:pt x="9" y="11"/>
                    <a:pt x="11" y="9"/>
                    <a:pt x="11" y="7"/>
                  </a:cubicBezTo>
                  <a:cubicBezTo>
                    <a:pt x="11" y="5"/>
                    <a:pt x="9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12"/>
            <p:cNvSpPr/>
            <p:nvPr/>
          </p:nvSpPr>
          <p:spPr bwMode="auto">
            <a:xfrm>
              <a:off x="8778875" y="3616325"/>
              <a:ext cx="323850" cy="96837"/>
            </a:xfrm>
            <a:custGeom>
              <a:avLst/>
              <a:gdLst>
                <a:gd name="T0" fmla="*/ 17 w 33"/>
                <a:gd name="T1" fmla="*/ 10 h 10"/>
                <a:gd name="T2" fmla="*/ 0 w 33"/>
                <a:gd name="T3" fmla="*/ 3 h 10"/>
                <a:gd name="T4" fmla="*/ 0 w 33"/>
                <a:gd name="T5" fmla="*/ 1 h 10"/>
                <a:gd name="T6" fmla="*/ 3 w 33"/>
                <a:gd name="T7" fmla="*/ 1 h 10"/>
                <a:gd name="T8" fmla="*/ 17 w 33"/>
                <a:gd name="T9" fmla="*/ 7 h 10"/>
                <a:gd name="T10" fmla="*/ 31 w 33"/>
                <a:gd name="T11" fmla="*/ 1 h 10"/>
                <a:gd name="T12" fmla="*/ 33 w 33"/>
                <a:gd name="T13" fmla="*/ 1 h 10"/>
                <a:gd name="T14" fmla="*/ 33 w 33"/>
                <a:gd name="T15" fmla="*/ 3 h 10"/>
                <a:gd name="T16" fmla="*/ 17 w 3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17" y="10"/>
                  </a:moveTo>
                  <a:cubicBezTo>
                    <a:pt x="11" y="10"/>
                    <a:pt x="5" y="7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6" y="5"/>
                    <a:pt x="11" y="7"/>
                    <a:pt x="17" y="7"/>
                  </a:cubicBezTo>
                  <a:cubicBezTo>
                    <a:pt x="22" y="7"/>
                    <a:pt x="27" y="5"/>
                    <a:pt x="31" y="1"/>
                  </a:cubicBezTo>
                  <a:cubicBezTo>
                    <a:pt x="31" y="0"/>
                    <a:pt x="32" y="0"/>
                    <a:pt x="33" y="1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29" y="7"/>
                    <a:pt x="23" y="10"/>
                    <a:pt x="17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13"/>
            <p:cNvSpPr/>
            <p:nvPr/>
          </p:nvSpPr>
          <p:spPr bwMode="auto">
            <a:xfrm>
              <a:off x="8320088" y="2801938"/>
              <a:ext cx="615950" cy="420687"/>
            </a:xfrm>
            <a:custGeom>
              <a:avLst/>
              <a:gdLst>
                <a:gd name="T0" fmla="*/ 32 w 63"/>
                <a:gd name="T1" fmla="*/ 0 h 43"/>
                <a:gd name="T2" fmla="*/ 0 w 63"/>
                <a:gd name="T3" fmla="*/ 31 h 43"/>
                <a:gd name="T4" fmla="*/ 0 w 63"/>
                <a:gd name="T5" fmla="*/ 40 h 43"/>
                <a:gd name="T6" fmla="*/ 20 w 63"/>
                <a:gd name="T7" fmla="*/ 20 h 43"/>
                <a:gd name="T8" fmla="*/ 40 w 63"/>
                <a:gd name="T9" fmla="*/ 40 h 43"/>
                <a:gd name="T10" fmla="*/ 43 w 63"/>
                <a:gd name="T11" fmla="*/ 43 h 43"/>
                <a:gd name="T12" fmla="*/ 63 w 63"/>
                <a:gd name="T13" fmla="*/ 43 h 43"/>
                <a:gd name="T14" fmla="*/ 63 w 63"/>
                <a:gd name="T15" fmla="*/ 31 h 43"/>
                <a:gd name="T16" fmla="*/ 32 w 63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3">
                  <a:moveTo>
                    <a:pt x="32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9" y="20"/>
                    <a:pt x="20" y="20"/>
                  </a:cubicBezTo>
                  <a:cubicBezTo>
                    <a:pt x="31" y="20"/>
                    <a:pt x="40" y="29"/>
                    <a:pt x="40" y="40"/>
                  </a:cubicBezTo>
                  <a:cubicBezTo>
                    <a:pt x="40" y="41"/>
                    <a:pt x="42" y="43"/>
                    <a:pt x="4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14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14"/>
            <p:cNvSpPr/>
            <p:nvPr/>
          </p:nvSpPr>
          <p:spPr bwMode="auto">
            <a:xfrm>
              <a:off x="8555038" y="2997200"/>
              <a:ext cx="263525" cy="225425"/>
            </a:xfrm>
            <a:custGeom>
              <a:avLst/>
              <a:gdLst>
                <a:gd name="T0" fmla="*/ 4 w 27"/>
                <a:gd name="T1" fmla="*/ 0 h 23"/>
                <a:gd name="T2" fmla="*/ 24 w 27"/>
                <a:gd name="T3" fmla="*/ 20 h 23"/>
                <a:gd name="T4" fmla="*/ 27 w 27"/>
                <a:gd name="T5" fmla="*/ 23 h 23"/>
                <a:gd name="T6" fmla="*/ 19 w 27"/>
                <a:gd name="T7" fmla="*/ 23 h 23"/>
                <a:gd name="T8" fmla="*/ 16 w 27"/>
                <a:gd name="T9" fmla="*/ 20 h 23"/>
                <a:gd name="T10" fmla="*/ 0 w 27"/>
                <a:gd name="T11" fmla="*/ 0 h 23"/>
                <a:gd name="T12" fmla="*/ 4 w 2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3">
                  <a:moveTo>
                    <a:pt x="4" y="0"/>
                  </a:moveTo>
                  <a:cubicBezTo>
                    <a:pt x="15" y="0"/>
                    <a:pt x="24" y="9"/>
                    <a:pt x="24" y="20"/>
                  </a:cubicBezTo>
                  <a:cubicBezTo>
                    <a:pt x="24" y="21"/>
                    <a:pt x="25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6" y="21"/>
                    <a:pt x="16" y="20"/>
                  </a:cubicBezTo>
                  <a:cubicBezTo>
                    <a:pt x="16" y="10"/>
                    <a:pt x="9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15"/>
            <p:cNvSpPr/>
            <p:nvPr/>
          </p:nvSpPr>
          <p:spPr bwMode="auto">
            <a:xfrm>
              <a:off x="8320088" y="2801938"/>
              <a:ext cx="341313" cy="392112"/>
            </a:xfrm>
            <a:custGeom>
              <a:avLst/>
              <a:gdLst>
                <a:gd name="T0" fmla="*/ 32 w 35"/>
                <a:gd name="T1" fmla="*/ 0 h 40"/>
                <a:gd name="T2" fmla="*/ 35 w 35"/>
                <a:gd name="T3" fmla="*/ 0 h 40"/>
                <a:gd name="T4" fmla="*/ 9 w 35"/>
                <a:gd name="T5" fmla="*/ 23 h 40"/>
                <a:gd name="T6" fmla="*/ 0 w 35"/>
                <a:gd name="T7" fmla="*/ 40 h 40"/>
                <a:gd name="T8" fmla="*/ 0 w 35"/>
                <a:gd name="T9" fmla="*/ 31 h 40"/>
                <a:gd name="T10" fmla="*/ 32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32" y="0"/>
                  </a:moveTo>
                  <a:cubicBezTo>
                    <a:pt x="33" y="0"/>
                    <a:pt x="34" y="0"/>
                    <a:pt x="35" y="0"/>
                  </a:cubicBezTo>
                  <a:cubicBezTo>
                    <a:pt x="23" y="2"/>
                    <a:pt x="12" y="11"/>
                    <a:pt x="9" y="23"/>
                  </a:cubicBezTo>
                  <a:cubicBezTo>
                    <a:pt x="4" y="27"/>
                    <a:pt x="0" y="33"/>
                    <a:pt x="0" y="4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16"/>
            <p:cNvSpPr>
              <a:spLocks noEditPoints="1"/>
            </p:cNvSpPr>
            <p:nvPr/>
          </p:nvSpPr>
          <p:spPr bwMode="auto">
            <a:xfrm>
              <a:off x="8308975" y="2792413"/>
              <a:ext cx="636588" cy="441325"/>
            </a:xfrm>
            <a:custGeom>
              <a:avLst/>
              <a:gdLst>
                <a:gd name="T0" fmla="*/ 64 w 65"/>
                <a:gd name="T1" fmla="*/ 45 h 45"/>
                <a:gd name="T2" fmla="*/ 44 w 65"/>
                <a:gd name="T3" fmla="*/ 45 h 45"/>
                <a:gd name="T4" fmla="*/ 40 w 65"/>
                <a:gd name="T5" fmla="*/ 41 h 45"/>
                <a:gd name="T6" fmla="*/ 21 w 65"/>
                <a:gd name="T7" fmla="*/ 22 h 45"/>
                <a:gd name="T8" fmla="*/ 3 w 65"/>
                <a:gd name="T9" fmla="*/ 41 h 45"/>
                <a:gd name="T10" fmla="*/ 1 w 65"/>
                <a:gd name="T11" fmla="*/ 42 h 45"/>
                <a:gd name="T12" fmla="*/ 0 w 65"/>
                <a:gd name="T13" fmla="*/ 41 h 45"/>
                <a:gd name="T14" fmla="*/ 0 w 65"/>
                <a:gd name="T15" fmla="*/ 32 h 45"/>
                <a:gd name="T16" fmla="*/ 33 w 65"/>
                <a:gd name="T17" fmla="*/ 0 h 45"/>
                <a:gd name="T18" fmla="*/ 65 w 65"/>
                <a:gd name="T19" fmla="*/ 32 h 45"/>
                <a:gd name="T20" fmla="*/ 65 w 65"/>
                <a:gd name="T21" fmla="*/ 44 h 45"/>
                <a:gd name="T22" fmla="*/ 64 w 65"/>
                <a:gd name="T23" fmla="*/ 45 h 45"/>
                <a:gd name="T24" fmla="*/ 21 w 65"/>
                <a:gd name="T25" fmla="*/ 19 h 45"/>
                <a:gd name="T26" fmla="*/ 43 w 65"/>
                <a:gd name="T27" fmla="*/ 41 h 45"/>
                <a:gd name="T28" fmla="*/ 44 w 65"/>
                <a:gd name="T29" fmla="*/ 42 h 45"/>
                <a:gd name="T30" fmla="*/ 62 w 65"/>
                <a:gd name="T31" fmla="*/ 42 h 45"/>
                <a:gd name="T32" fmla="*/ 62 w 65"/>
                <a:gd name="T33" fmla="*/ 32 h 45"/>
                <a:gd name="T34" fmla="*/ 33 w 65"/>
                <a:gd name="T35" fmla="*/ 3 h 45"/>
                <a:gd name="T36" fmla="*/ 3 w 65"/>
                <a:gd name="T37" fmla="*/ 30 h 45"/>
                <a:gd name="T38" fmla="*/ 21 w 65"/>
                <a:gd name="T3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45">
                  <a:moveTo>
                    <a:pt x="6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0" y="43"/>
                    <a:pt x="40" y="41"/>
                  </a:cubicBezTo>
                  <a:cubicBezTo>
                    <a:pt x="40" y="31"/>
                    <a:pt x="32" y="22"/>
                    <a:pt x="21" y="22"/>
                  </a:cubicBezTo>
                  <a:cubicBezTo>
                    <a:pt x="11" y="22"/>
                    <a:pt x="3" y="31"/>
                    <a:pt x="3" y="41"/>
                  </a:cubicBezTo>
                  <a:cubicBezTo>
                    <a:pt x="3" y="42"/>
                    <a:pt x="2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51" y="0"/>
                    <a:pt x="65" y="14"/>
                    <a:pt x="65" y="32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5"/>
                    <a:pt x="65" y="45"/>
                    <a:pt x="64" y="45"/>
                  </a:cubicBezTo>
                  <a:close/>
                  <a:moveTo>
                    <a:pt x="21" y="19"/>
                  </a:moveTo>
                  <a:cubicBezTo>
                    <a:pt x="33" y="19"/>
                    <a:pt x="43" y="29"/>
                    <a:pt x="43" y="41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17" y="3"/>
                    <a:pt x="4" y="14"/>
                    <a:pt x="3" y="30"/>
                  </a:cubicBezTo>
                  <a:cubicBezTo>
                    <a:pt x="7" y="23"/>
                    <a:pt x="14" y="19"/>
                    <a:pt x="21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17"/>
            <p:cNvSpPr/>
            <p:nvPr/>
          </p:nvSpPr>
          <p:spPr bwMode="auto">
            <a:xfrm>
              <a:off x="8936038" y="2801938"/>
              <a:ext cx="608013" cy="420687"/>
            </a:xfrm>
            <a:custGeom>
              <a:avLst/>
              <a:gdLst>
                <a:gd name="T0" fmla="*/ 31 w 62"/>
                <a:gd name="T1" fmla="*/ 0 h 43"/>
                <a:gd name="T2" fmla="*/ 62 w 62"/>
                <a:gd name="T3" fmla="*/ 31 h 43"/>
                <a:gd name="T4" fmla="*/ 62 w 62"/>
                <a:gd name="T5" fmla="*/ 40 h 43"/>
                <a:gd name="T6" fmla="*/ 42 w 62"/>
                <a:gd name="T7" fmla="*/ 20 h 43"/>
                <a:gd name="T8" fmla="*/ 22 w 62"/>
                <a:gd name="T9" fmla="*/ 40 h 43"/>
                <a:gd name="T10" fmla="*/ 19 w 62"/>
                <a:gd name="T11" fmla="*/ 43 h 43"/>
                <a:gd name="T12" fmla="*/ 0 w 62"/>
                <a:gd name="T13" fmla="*/ 43 h 43"/>
                <a:gd name="T14" fmla="*/ 0 w 62"/>
                <a:gd name="T15" fmla="*/ 31 h 43"/>
                <a:gd name="T16" fmla="*/ 31 w 6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3">
                  <a:moveTo>
                    <a:pt x="31" y="0"/>
                  </a:moveTo>
                  <a:cubicBezTo>
                    <a:pt x="48" y="0"/>
                    <a:pt x="62" y="14"/>
                    <a:pt x="62" y="31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29"/>
                    <a:pt x="53" y="20"/>
                    <a:pt x="42" y="20"/>
                  </a:cubicBezTo>
                  <a:cubicBezTo>
                    <a:pt x="31" y="20"/>
                    <a:pt x="22" y="29"/>
                    <a:pt x="22" y="40"/>
                  </a:cubicBezTo>
                  <a:cubicBezTo>
                    <a:pt x="22" y="41"/>
                    <a:pt x="21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18"/>
            <p:cNvSpPr/>
            <p:nvPr/>
          </p:nvSpPr>
          <p:spPr bwMode="auto">
            <a:xfrm>
              <a:off x="9043988" y="2997200"/>
              <a:ext cx="265113" cy="225425"/>
            </a:xfrm>
            <a:custGeom>
              <a:avLst/>
              <a:gdLst>
                <a:gd name="T0" fmla="*/ 23 w 27"/>
                <a:gd name="T1" fmla="*/ 0 h 23"/>
                <a:gd name="T2" fmla="*/ 3 w 27"/>
                <a:gd name="T3" fmla="*/ 20 h 23"/>
                <a:gd name="T4" fmla="*/ 0 w 27"/>
                <a:gd name="T5" fmla="*/ 23 h 23"/>
                <a:gd name="T6" fmla="*/ 8 w 27"/>
                <a:gd name="T7" fmla="*/ 23 h 23"/>
                <a:gd name="T8" fmla="*/ 11 w 27"/>
                <a:gd name="T9" fmla="*/ 20 h 23"/>
                <a:gd name="T10" fmla="*/ 27 w 27"/>
                <a:gd name="T11" fmla="*/ 0 h 23"/>
                <a:gd name="T12" fmla="*/ 23 w 2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3">
                  <a:moveTo>
                    <a:pt x="23" y="0"/>
                  </a:moveTo>
                  <a:cubicBezTo>
                    <a:pt x="12" y="0"/>
                    <a:pt x="3" y="9"/>
                    <a:pt x="3" y="20"/>
                  </a:cubicBezTo>
                  <a:cubicBezTo>
                    <a:pt x="3" y="21"/>
                    <a:pt x="2" y="23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3"/>
                    <a:pt x="11" y="21"/>
                    <a:pt x="11" y="20"/>
                  </a:cubicBezTo>
                  <a:cubicBezTo>
                    <a:pt x="11" y="10"/>
                    <a:pt x="18" y="2"/>
                    <a:pt x="27" y="0"/>
                  </a:cubicBezTo>
                  <a:cubicBezTo>
                    <a:pt x="26" y="0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19"/>
            <p:cNvSpPr/>
            <p:nvPr/>
          </p:nvSpPr>
          <p:spPr bwMode="auto">
            <a:xfrm>
              <a:off x="9201150" y="2801938"/>
              <a:ext cx="342900" cy="392112"/>
            </a:xfrm>
            <a:custGeom>
              <a:avLst/>
              <a:gdLst>
                <a:gd name="T0" fmla="*/ 4 w 35"/>
                <a:gd name="T1" fmla="*/ 0 h 40"/>
                <a:gd name="T2" fmla="*/ 0 w 35"/>
                <a:gd name="T3" fmla="*/ 0 h 40"/>
                <a:gd name="T4" fmla="*/ 26 w 35"/>
                <a:gd name="T5" fmla="*/ 23 h 40"/>
                <a:gd name="T6" fmla="*/ 35 w 35"/>
                <a:gd name="T7" fmla="*/ 40 h 40"/>
                <a:gd name="T8" fmla="*/ 35 w 35"/>
                <a:gd name="T9" fmla="*/ 31 h 40"/>
                <a:gd name="T10" fmla="*/ 4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3" y="2"/>
                    <a:pt x="23" y="11"/>
                    <a:pt x="26" y="23"/>
                  </a:cubicBezTo>
                  <a:cubicBezTo>
                    <a:pt x="32" y="27"/>
                    <a:pt x="35" y="33"/>
                    <a:pt x="35" y="4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14"/>
                    <a:pt x="21" y="0"/>
                    <a:pt x="4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20"/>
            <p:cNvSpPr>
              <a:spLocks noEditPoints="1"/>
            </p:cNvSpPr>
            <p:nvPr/>
          </p:nvSpPr>
          <p:spPr bwMode="auto">
            <a:xfrm>
              <a:off x="8916988" y="2792413"/>
              <a:ext cx="646113" cy="441325"/>
            </a:xfrm>
            <a:custGeom>
              <a:avLst/>
              <a:gdLst>
                <a:gd name="T0" fmla="*/ 21 w 66"/>
                <a:gd name="T1" fmla="*/ 45 h 45"/>
                <a:gd name="T2" fmla="*/ 2 w 66"/>
                <a:gd name="T3" fmla="*/ 45 h 45"/>
                <a:gd name="T4" fmla="*/ 0 w 66"/>
                <a:gd name="T5" fmla="*/ 44 h 45"/>
                <a:gd name="T6" fmla="*/ 0 w 66"/>
                <a:gd name="T7" fmla="*/ 32 h 45"/>
                <a:gd name="T8" fmla="*/ 33 w 66"/>
                <a:gd name="T9" fmla="*/ 0 h 45"/>
                <a:gd name="T10" fmla="*/ 66 w 66"/>
                <a:gd name="T11" fmla="*/ 32 h 45"/>
                <a:gd name="T12" fmla="*/ 66 w 66"/>
                <a:gd name="T13" fmla="*/ 41 h 45"/>
                <a:gd name="T14" fmla="*/ 64 w 66"/>
                <a:gd name="T15" fmla="*/ 42 h 45"/>
                <a:gd name="T16" fmla="*/ 63 w 66"/>
                <a:gd name="T17" fmla="*/ 41 h 45"/>
                <a:gd name="T18" fmla="*/ 44 w 66"/>
                <a:gd name="T19" fmla="*/ 22 h 45"/>
                <a:gd name="T20" fmla="*/ 26 w 66"/>
                <a:gd name="T21" fmla="*/ 41 h 45"/>
                <a:gd name="T22" fmla="*/ 21 w 66"/>
                <a:gd name="T23" fmla="*/ 45 h 45"/>
                <a:gd name="T24" fmla="*/ 3 w 66"/>
                <a:gd name="T25" fmla="*/ 42 h 45"/>
                <a:gd name="T26" fmla="*/ 21 w 66"/>
                <a:gd name="T27" fmla="*/ 42 h 45"/>
                <a:gd name="T28" fmla="*/ 23 w 66"/>
                <a:gd name="T29" fmla="*/ 41 h 45"/>
                <a:gd name="T30" fmla="*/ 44 w 66"/>
                <a:gd name="T31" fmla="*/ 19 h 45"/>
                <a:gd name="T32" fmla="*/ 63 w 66"/>
                <a:gd name="T33" fmla="*/ 30 h 45"/>
                <a:gd name="T34" fmla="*/ 33 w 66"/>
                <a:gd name="T35" fmla="*/ 3 h 45"/>
                <a:gd name="T36" fmla="*/ 3 w 66"/>
                <a:gd name="T37" fmla="*/ 32 h 45"/>
                <a:gd name="T38" fmla="*/ 3 w 66"/>
                <a:gd name="T3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45">
                  <a:moveTo>
                    <a:pt x="21" y="45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0" y="45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6" y="14"/>
                    <a:pt x="66" y="32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2"/>
                    <a:pt x="65" y="42"/>
                    <a:pt x="64" y="42"/>
                  </a:cubicBezTo>
                  <a:cubicBezTo>
                    <a:pt x="63" y="42"/>
                    <a:pt x="63" y="42"/>
                    <a:pt x="63" y="41"/>
                  </a:cubicBezTo>
                  <a:cubicBezTo>
                    <a:pt x="63" y="31"/>
                    <a:pt x="54" y="22"/>
                    <a:pt x="44" y="22"/>
                  </a:cubicBezTo>
                  <a:cubicBezTo>
                    <a:pt x="34" y="22"/>
                    <a:pt x="26" y="31"/>
                    <a:pt x="26" y="41"/>
                  </a:cubicBezTo>
                  <a:cubicBezTo>
                    <a:pt x="26" y="43"/>
                    <a:pt x="24" y="45"/>
                    <a:pt x="21" y="45"/>
                  </a:cubicBezTo>
                  <a:close/>
                  <a:moveTo>
                    <a:pt x="3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3" y="29"/>
                    <a:pt x="32" y="19"/>
                    <a:pt x="44" y="19"/>
                  </a:cubicBezTo>
                  <a:cubicBezTo>
                    <a:pt x="52" y="19"/>
                    <a:pt x="59" y="23"/>
                    <a:pt x="63" y="30"/>
                  </a:cubicBezTo>
                  <a:cubicBezTo>
                    <a:pt x="61" y="14"/>
                    <a:pt x="48" y="3"/>
                    <a:pt x="33" y="3"/>
                  </a:cubicBezTo>
                  <a:cubicBezTo>
                    <a:pt x="17" y="3"/>
                    <a:pt x="3" y="16"/>
                    <a:pt x="3" y="32"/>
                  </a:cubicBezTo>
                  <a:lnTo>
                    <a:pt x="3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321"/>
            <p:cNvSpPr>
              <a:spLocks noChangeArrowheads="1"/>
            </p:cNvSpPr>
            <p:nvPr/>
          </p:nvSpPr>
          <p:spPr bwMode="auto">
            <a:xfrm>
              <a:off x="8261350" y="3105150"/>
              <a:ext cx="117475" cy="117475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Oval 322"/>
            <p:cNvSpPr>
              <a:spLocks noChangeArrowheads="1"/>
            </p:cNvSpPr>
            <p:nvPr/>
          </p:nvSpPr>
          <p:spPr bwMode="auto">
            <a:xfrm>
              <a:off x="9485313" y="3105150"/>
              <a:ext cx="117475" cy="117475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23"/>
            <p:cNvSpPr/>
            <p:nvPr/>
          </p:nvSpPr>
          <p:spPr bwMode="auto">
            <a:xfrm>
              <a:off x="9523413" y="3105150"/>
              <a:ext cx="79375" cy="117475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1 h 12"/>
                <a:gd name="T4" fmla="*/ 4 w 8"/>
                <a:gd name="T5" fmla="*/ 6 h 12"/>
                <a:gd name="T6" fmla="*/ 0 w 8"/>
                <a:gd name="T7" fmla="*/ 12 h 12"/>
                <a:gd name="T8" fmla="*/ 2 w 8"/>
                <a:gd name="T9" fmla="*/ 12 h 12"/>
                <a:gd name="T10" fmla="*/ 8 w 8"/>
                <a:gd name="T11" fmla="*/ 6 h 12"/>
                <a:gd name="T12" fmla="*/ 2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2"/>
                    <a:pt x="4" y="4"/>
                    <a:pt x="4" y="6"/>
                  </a:cubicBezTo>
                  <a:cubicBezTo>
                    <a:pt x="4" y="9"/>
                    <a:pt x="2" y="11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6" y="12"/>
                    <a:pt x="8" y="10"/>
                    <a:pt x="8" y="6"/>
                  </a:cubicBezTo>
                  <a:cubicBezTo>
                    <a:pt x="8" y="3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24"/>
            <p:cNvSpPr/>
            <p:nvPr/>
          </p:nvSpPr>
          <p:spPr bwMode="auto">
            <a:xfrm>
              <a:off x="8261350" y="3105150"/>
              <a:ext cx="77788" cy="117475"/>
            </a:xfrm>
            <a:custGeom>
              <a:avLst/>
              <a:gdLst>
                <a:gd name="T0" fmla="*/ 6 w 8"/>
                <a:gd name="T1" fmla="*/ 0 h 12"/>
                <a:gd name="T2" fmla="*/ 8 w 8"/>
                <a:gd name="T3" fmla="*/ 1 h 12"/>
                <a:gd name="T4" fmla="*/ 5 w 8"/>
                <a:gd name="T5" fmla="*/ 6 h 12"/>
                <a:gd name="T6" fmla="*/ 8 w 8"/>
                <a:gd name="T7" fmla="*/ 12 h 12"/>
                <a:gd name="T8" fmla="*/ 6 w 8"/>
                <a:gd name="T9" fmla="*/ 12 h 12"/>
                <a:gd name="T10" fmla="*/ 0 w 8"/>
                <a:gd name="T11" fmla="*/ 6 h 12"/>
                <a:gd name="T12" fmla="*/ 6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7" y="0"/>
                    <a:pt x="8" y="1"/>
                    <a:pt x="8" y="1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9"/>
                    <a:pt x="6" y="11"/>
                    <a:pt x="8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25"/>
            <p:cNvSpPr>
              <a:spLocks noEditPoints="1"/>
            </p:cNvSpPr>
            <p:nvPr/>
          </p:nvSpPr>
          <p:spPr bwMode="auto">
            <a:xfrm>
              <a:off x="8250238" y="3095625"/>
              <a:ext cx="147638" cy="147637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7 w 15"/>
                <a:gd name="T5" fmla="*/ 0 h 15"/>
                <a:gd name="T6" fmla="*/ 15 w 15"/>
                <a:gd name="T7" fmla="*/ 7 h 15"/>
                <a:gd name="T8" fmla="*/ 7 w 15"/>
                <a:gd name="T9" fmla="*/ 15 h 15"/>
                <a:gd name="T10" fmla="*/ 7 w 15"/>
                <a:gd name="T11" fmla="*/ 3 h 15"/>
                <a:gd name="T12" fmla="*/ 3 w 15"/>
                <a:gd name="T13" fmla="*/ 7 h 15"/>
                <a:gd name="T14" fmla="*/ 7 w 15"/>
                <a:gd name="T15" fmla="*/ 12 h 15"/>
                <a:gd name="T16" fmla="*/ 12 w 15"/>
                <a:gd name="T17" fmla="*/ 7 h 15"/>
                <a:gd name="T18" fmla="*/ 7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2"/>
                    <a:pt x="11" y="15"/>
                    <a:pt x="7" y="15"/>
                  </a:cubicBezTo>
                  <a:close/>
                  <a:moveTo>
                    <a:pt x="7" y="3"/>
                  </a:moveTo>
                  <a:cubicBezTo>
                    <a:pt x="5" y="3"/>
                    <a:pt x="3" y="5"/>
                    <a:pt x="3" y="7"/>
                  </a:cubicBezTo>
                  <a:cubicBezTo>
                    <a:pt x="3" y="10"/>
                    <a:pt x="5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26"/>
            <p:cNvSpPr>
              <a:spLocks noEditPoints="1"/>
            </p:cNvSpPr>
            <p:nvPr/>
          </p:nvSpPr>
          <p:spPr bwMode="auto">
            <a:xfrm>
              <a:off x="9474200" y="3095625"/>
              <a:ext cx="147638" cy="147637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7 w 15"/>
                <a:gd name="T5" fmla="*/ 0 h 15"/>
                <a:gd name="T6" fmla="*/ 15 w 15"/>
                <a:gd name="T7" fmla="*/ 7 h 15"/>
                <a:gd name="T8" fmla="*/ 7 w 15"/>
                <a:gd name="T9" fmla="*/ 15 h 15"/>
                <a:gd name="T10" fmla="*/ 7 w 15"/>
                <a:gd name="T11" fmla="*/ 3 h 15"/>
                <a:gd name="T12" fmla="*/ 3 w 15"/>
                <a:gd name="T13" fmla="*/ 7 h 15"/>
                <a:gd name="T14" fmla="*/ 7 w 15"/>
                <a:gd name="T15" fmla="*/ 12 h 15"/>
                <a:gd name="T16" fmla="*/ 12 w 15"/>
                <a:gd name="T17" fmla="*/ 7 h 15"/>
                <a:gd name="T18" fmla="*/ 7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2"/>
                    <a:pt x="11" y="15"/>
                    <a:pt x="7" y="15"/>
                  </a:cubicBezTo>
                  <a:close/>
                  <a:moveTo>
                    <a:pt x="7" y="3"/>
                  </a:moveTo>
                  <a:cubicBezTo>
                    <a:pt x="5" y="3"/>
                    <a:pt x="3" y="5"/>
                    <a:pt x="3" y="7"/>
                  </a:cubicBezTo>
                  <a:cubicBezTo>
                    <a:pt x="3" y="10"/>
                    <a:pt x="5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0" name="组合 489"/>
          <p:cNvGrpSpPr/>
          <p:nvPr/>
        </p:nvGrpSpPr>
        <p:grpSpPr>
          <a:xfrm>
            <a:off x="2693035" y="4508500"/>
            <a:ext cx="1370013" cy="1371600"/>
            <a:chOff x="3140075" y="4508500"/>
            <a:chExt cx="1370013" cy="1371600"/>
          </a:xfrm>
        </p:grpSpPr>
        <p:sp>
          <p:nvSpPr>
            <p:cNvPr id="208" name="Rectangle 327"/>
            <p:cNvSpPr>
              <a:spLocks noChangeArrowheads="1"/>
            </p:cNvSpPr>
            <p:nvPr/>
          </p:nvSpPr>
          <p:spPr bwMode="auto">
            <a:xfrm>
              <a:off x="3424238" y="5734050"/>
              <a:ext cx="792163" cy="68262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28"/>
            <p:cNvSpPr>
              <a:spLocks noEditPoints="1"/>
            </p:cNvSpPr>
            <p:nvPr/>
          </p:nvSpPr>
          <p:spPr bwMode="auto">
            <a:xfrm>
              <a:off x="3414713" y="5713413"/>
              <a:ext cx="812800" cy="98425"/>
            </a:xfrm>
            <a:custGeom>
              <a:avLst/>
              <a:gdLst>
                <a:gd name="T0" fmla="*/ 82 w 83"/>
                <a:gd name="T1" fmla="*/ 10 h 10"/>
                <a:gd name="T2" fmla="*/ 1 w 83"/>
                <a:gd name="T3" fmla="*/ 10 h 10"/>
                <a:gd name="T4" fmla="*/ 0 w 83"/>
                <a:gd name="T5" fmla="*/ 9 h 10"/>
                <a:gd name="T6" fmla="*/ 0 w 83"/>
                <a:gd name="T7" fmla="*/ 2 h 10"/>
                <a:gd name="T8" fmla="*/ 1 w 83"/>
                <a:gd name="T9" fmla="*/ 0 h 10"/>
                <a:gd name="T10" fmla="*/ 82 w 83"/>
                <a:gd name="T11" fmla="*/ 0 h 10"/>
                <a:gd name="T12" fmla="*/ 83 w 83"/>
                <a:gd name="T13" fmla="*/ 2 h 10"/>
                <a:gd name="T14" fmla="*/ 83 w 83"/>
                <a:gd name="T15" fmla="*/ 9 h 10"/>
                <a:gd name="T16" fmla="*/ 82 w 83"/>
                <a:gd name="T17" fmla="*/ 10 h 10"/>
                <a:gd name="T18" fmla="*/ 2 w 83"/>
                <a:gd name="T19" fmla="*/ 7 h 10"/>
                <a:gd name="T20" fmla="*/ 80 w 83"/>
                <a:gd name="T21" fmla="*/ 7 h 10"/>
                <a:gd name="T22" fmla="*/ 80 w 83"/>
                <a:gd name="T23" fmla="*/ 3 h 10"/>
                <a:gd name="T24" fmla="*/ 2 w 83"/>
                <a:gd name="T25" fmla="*/ 3 h 10"/>
                <a:gd name="T26" fmla="*/ 2 w 83"/>
                <a:gd name="T2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">
                  <a:moveTo>
                    <a:pt x="8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10"/>
                    <a:pt x="82" y="10"/>
                    <a:pt x="82" y="10"/>
                  </a:cubicBezTo>
                  <a:close/>
                  <a:moveTo>
                    <a:pt x="2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29"/>
            <p:cNvSpPr/>
            <p:nvPr/>
          </p:nvSpPr>
          <p:spPr bwMode="auto">
            <a:xfrm>
              <a:off x="3971925" y="4625975"/>
              <a:ext cx="352425" cy="1244600"/>
            </a:xfrm>
            <a:custGeom>
              <a:avLst/>
              <a:gdLst>
                <a:gd name="T0" fmla="*/ 36 w 36"/>
                <a:gd name="T1" fmla="*/ 122 h 127"/>
                <a:gd name="T2" fmla="*/ 34 w 36"/>
                <a:gd name="T3" fmla="*/ 125 h 127"/>
                <a:gd name="T4" fmla="*/ 25 w 36"/>
                <a:gd name="T5" fmla="*/ 127 h 127"/>
                <a:gd name="T6" fmla="*/ 23 w 36"/>
                <a:gd name="T7" fmla="*/ 126 h 127"/>
                <a:gd name="T8" fmla="*/ 22 w 36"/>
                <a:gd name="T9" fmla="*/ 125 h 127"/>
                <a:gd name="T10" fmla="*/ 0 w 36"/>
                <a:gd name="T11" fmla="*/ 5 h 127"/>
                <a:gd name="T12" fmla="*/ 2 w 36"/>
                <a:gd name="T13" fmla="*/ 2 h 127"/>
                <a:gd name="T14" fmla="*/ 11 w 36"/>
                <a:gd name="T15" fmla="*/ 1 h 127"/>
                <a:gd name="T16" fmla="*/ 14 w 36"/>
                <a:gd name="T17" fmla="*/ 3 h 127"/>
                <a:gd name="T18" fmla="*/ 36 w 36"/>
                <a:gd name="T19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7">
                  <a:moveTo>
                    <a:pt x="36" y="122"/>
                  </a:moveTo>
                  <a:cubicBezTo>
                    <a:pt x="36" y="124"/>
                    <a:pt x="35" y="125"/>
                    <a:pt x="34" y="125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4" y="127"/>
                    <a:pt x="23" y="126"/>
                  </a:cubicBezTo>
                  <a:cubicBezTo>
                    <a:pt x="23" y="126"/>
                    <a:pt x="22" y="125"/>
                    <a:pt x="22" y="1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1"/>
                    <a:pt x="14" y="3"/>
                  </a:cubicBezTo>
                  <a:lnTo>
                    <a:pt x="36" y="122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30"/>
            <p:cNvSpPr/>
            <p:nvPr/>
          </p:nvSpPr>
          <p:spPr bwMode="auto">
            <a:xfrm>
              <a:off x="4030663" y="4625975"/>
              <a:ext cx="293688" cy="1244600"/>
            </a:xfrm>
            <a:custGeom>
              <a:avLst/>
              <a:gdLst>
                <a:gd name="T0" fmla="*/ 30 w 30"/>
                <a:gd name="T1" fmla="*/ 122 h 127"/>
                <a:gd name="T2" fmla="*/ 8 w 30"/>
                <a:gd name="T3" fmla="*/ 3 h 127"/>
                <a:gd name="T4" fmla="*/ 7 w 30"/>
                <a:gd name="T5" fmla="*/ 1 h 127"/>
                <a:gd name="T6" fmla="*/ 5 w 30"/>
                <a:gd name="T7" fmla="*/ 1 h 127"/>
                <a:gd name="T8" fmla="*/ 0 w 30"/>
                <a:gd name="T9" fmla="*/ 1 h 127"/>
                <a:gd name="T10" fmla="*/ 1 w 30"/>
                <a:gd name="T11" fmla="*/ 2 h 127"/>
                <a:gd name="T12" fmla="*/ 2 w 30"/>
                <a:gd name="T13" fmla="*/ 4 h 127"/>
                <a:gd name="T14" fmla="*/ 24 w 30"/>
                <a:gd name="T15" fmla="*/ 123 h 127"/>
                <a:gd name="T16" fmla="*/ 22 w 30"/>
                <a:gd name="T17" fmla="*/ 126 h 127"/>
                <a:gd name="T18" fmla="*/ 18 w 30"/>
                <a:gd name="T19" fmla="*/ 127 h 127"/>
                <a:gd name="T20" fmla="*/ 19 w 30"/>
                <a:gd name="T21" fmla="*/ 127 h 127"/>
                <a:gd name="T22" fmla="*/ 28 w 30"/>
                <a:gd name="T23" fmla="*/ 125 h 127"/>
                <a:gd name="T24" fmla="*/ 30 w 30"/>
                <a:gd name="T2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27">
                  <a:moveTo>
                    <a:pt x="30" y="122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4"/>
                    <a:pt x="23" y="126"/>
                    <a:pt x="22" y="126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9" y="127"/>
                    <a:pt x="19" y="127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9" y="125"/>
                    <a:pt x="30" y="124"/>
                    <a:pt x="30" y="122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31"/>
            <p:cNvSpPr/>
            <p:nvPr/>
          </p:nvSpPr>
          <p:spPr bwMode="auto">
            <a:xfrm>
              <a:off x="3306763" y="4625975"/>
              <a:ext cx="361950" cy="1244600"/>
            </a:xfrm>
            <a:custGeom>
              <a:avLst/>
              <a:gdLst>
                <a:gd name="T0" fmla="*/ 1 w 37"/>
                <a:gd name="T1" fmla="*/ 122 h 127"/>
                <a:gd name="T2" fmla="*/ 3 w 37"/>
                <a:gd name="T3" fmla="*/ 125 h 127"/>
                <a:gd name="T4" fmla="*/ 11 w 37"/>
                <a:gd name="T5" fmla="*/ 127 h 127"/>
                <a:gd name="T6" fmla="*/ 13 w 37"/>
                <a:gd name="T7" fmla="*/ 126 h 127"/>
                <a:gd name="T8" fmla="*/ 15 w 37"/>
                <a:gd name="T9" fmla="*/ 125 h 127"/>
                <a:gd name="T10" fmla="*/ 36 w 37"/>
                <a:gd name="T11" fmla="*/ 5 h 127"/>
                <a:gd name="T12" fmla="*/ 36 w 37"/>
                <a:gd name="T13" fmla="*/ 3 h 127"/>
                <a:gd name="T14" fmla="*/ 34 w 37"/>
                <a:gd name="T15" fmla="*/ 2 h 127"/>
                <a:gd name="T16" fmla="*/ 26 w 37"/>
                <a:gd name="T17" fmla="*/ 1 h 127"/>
                <a:gd name="T18" fmla="*/ 23 w 37"/>
                <a:gd name="T19" fmla="*/ 3 h 127"/>
                <a:gd name="T20" fmla="*/ 1 w 37"/>
                <a:gd name="T21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27">
                  <a:moveTo>
                    <a:pt x="1" y="122"/>
                  </a:moveTo>
                  <a:cubicBezTo>
                    <a:pt x="0" y="124"/>
                    <a:pt x="1" y="125"/>
                    <a:pt x="3" y="125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3" y="127"/>
                    <a:pt x="13" y="126"/>
                  </a:cubicBezTo>
                  <a:cubicBezTo>
                    <a:pt x="14" y="126"/>
                    <a:pt x="14" y="125"/>
                    <a:pt x="15" y="12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6" y="4"/>
                    <a:pt x="36" y="3"/>
                  </a:cubicBezTo>
                  <a:cubicBezTo>
                    <a:pt x="36" y="3"/>
                    <a:pt x="35" y="2"/>
                    <a:pt x="34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3" y="1"/>
                    <a:pt x="23" y="3"/>
                  </a:cubicBezTo>
                  <a:lnTo>
                    <a:pt x="1" y="122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32"/>
            <p:cNvSpPr/>
            <p:nvPr/>
          </p:nvSpPr>
          <p:spPr bwMode="auto">
            <a:xfrm>
              <a:off x="3306763" y="4625975"/>
              <a:ext cx="293688" cy="1244600"/>
            </a:xfrm>
            <a:custGeom>
              <a:avLst/>
              <a:gdLst>
                <a:gd name="T0" fmla="*/ 1 w 30"/>
                <a:gd name="T1" fmla="*/ 122 h 127"/>
                <a:gd name="T2" fmla="*/ 23 w 30"/>
                <a:gd name="T3" fmla="*/ 3 h 127"/>
                <a:gd name="T4" fmla="*/ 24 w 30"/>
                <a:gd name="T5" fmla="*/ 1 h 127"/>
                <a:gd name="T6" fmla="*/ 26 w 30"/>
                <a:gd name="T7" fmla="*/ 1 h 127"/>
                <a:gd name="T8" fmla="*/ 30 w 30"/>
                <a:gd name="T9" fmla="*/ 1 h 127"/>
                <a:gd name="T10" fmla="*/ 29 w 30"/>
                <a:gd name="T11" fmla="*/ 2 h 127"/>
                <a:gd name="T12" fmla="*/ 28 w 30"/>
                <a:gd name="T13" fmla="*/ 4 h 127"/>
                <a:gd name="T14" fmla="*/ 6 w 30"/>
                <a:gd name="T15" fmla="*/ 123 h 127"/>
                <a:gd name="T16" fmla="*/ 9 w 30"/>
                <a:gd name="T17" fmla="*/ 126 h 127"/>
                <a:gd name="T18" fmla="*/ 13 w 30"/>
                <a:gd name="T19" fmla="*/ 127 h 127"/>
                <a:gd name="T20" fmla="*/ 11 w 30"/>
                <a:gd name="T21" fmla="*/ 127 h 127"/>
                <a:gd name="T22" fmla="*/ 3 w 30"/>
                <a:gd name="T23" fmla="*/ 125 h 127"/>
                <a:gd name="T24" fmla="*/ 1 w 30"/>
                <a:gd name="T2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27">
                  <a:moveTo>
                    <a:pt x="1" y="12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5" y="0"/>
                    <a:pt x="26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2"/>
                    <a:pt x="29" y="2"/>
                  </a:cubicBezTo>
                  <a:cubicBezTo>
                    <a:pt x="29" y="2"/>
                    <a:pt x="28" y="3"/>
                    <a:pt x="28" y="4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7" y="126"/>
                    <a:pt x="9" y="126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2" y="127"/>
                    <a:pt x="12" y="127"/>
                    <a:pt x="11" y="127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4"/>
                    <a:pt x="1" y="122"/>
                  </a:cubicBezTo>
                  <a:close/>
                </a:path>
              </a:pathLst>
            </a:custGeom>
            <a:solidFill>
              <a:srgbClr val="C39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33"/>
            <p:cNvSpPr>
              <a:spLocks noEditPoints="1"/>
            </p:cNvSpPr>
            <p:nvPr/>
          </p:nvSpPr>
          <p:spPr bwMode="auto">
            <a:xfrm>
              <a:off x="3962400" y="4616450"/>
              <a:ext cx="371475" cy="1263650"/>
            </a:xfrm>
            <a:custGeom>
              <a:avLst/>
              <a:gdLst>
                <a:gd name="T0" fmla="*/ 26 w 38"/>
                <a:gd name="T1" fmla="*/ 129 h 129"/>
                <a:gd name="T2" fmla="*/ 23 w 38"/>
                <a:gd name="T3" fmla="*/ 129 h 129"/>
                <a:gd name="T4" fmla="*/ 22 w 38"/>
                <a:gd name="T5" fmla="*/ 126 h 129"/>
                <a:gd name="T6" fmla="*/ 0 w 38"/>
                <a:gd name="T7" fmla="*/ 7 h 129"/>
                <a:gd name="T8" fmla="*/ 1 w 38"/>
                <a:gd name="T9" fmla="*/ 4 h 129"/>
                <a:gd name="T10" fmla="*/ 3 w 38"/>
                <a:gd name="T11" fmla="*/ 2 h 129"/>
                <a:gd name="T12" fmla="*/ 12 w 38"/>
                <a:gd name="T13" fmla="*/ 0 h 129"/>
                <a:gd name="T14" fmla="*/ 15 w 38"/>
                <a:gd name="T15" fmla="*/ 1 h 129"/>
                <a:gd name="T16" fmla="*/ 16 w 38"/>
                <a:gd name="T17" fmla="*/ 4 h 129"/>
                <a:gd name="T18" fmla="*/ 38 w 38"/>
                <a:gd name="T19" fmla="*/ 123 h 129"/>
                <a:gd name="T20" fmla="*/ 38 w 38"/>
                <a:gd name="T21" fmla="*/ 126 h 129"/>
                <a:gd name="T22" fmla="*/ 35 w 38"/>
                <a:gd name="T23" fmla="*/ 128 h 129"/>
                <a:gd name="T24" fmla="*/ 27 w 38"/>
                <a:gd name="T25" fmla="*/ 129 h 129"/>
                <a:gd name="T26" fmla="*/ 26 w 38"/>
                <a:gd name="T27" fmla="*/ 129 h 129"/>
                <a:gd name="T28" fmla="*/ 12 w 38"/>
                <a:gd name="T29" fmla="*/ 3 h 129"/>
                <a:gd name="T30" fmla="*/ 12 w 38"/>
                <a:gd name="T31" fmla="*/ 3 h 129"/>
                <a:gd name="T32" fmla="*/ 4 w 38"/>
                <a:gd name="T33" fmla="*/ 4 h 129"/>
                <a:gd name="T34" fmla="*/ 3 w 38"/>
                <a:gd name="T35" fmla="*/ 5 h 129"/>
                <a:gd name="T36" fmla="*/ 3 w 38"/>
                <a:gd name="T37" fmla="*/ 6 h 129"/>
                <a:gd name="T38" fmla="*/ 24 w 38"/>
                <a:gd name="T39" fmla="*/ 125 h 129"/>
                <a:gd name="T40" fmla="*/ 25 w 38"/>
                <a:gd name="T41" fmla="*/ 126 h 129"/>
                <a:gd name="T42" fmla="*/ 26 w 38"/>
                <a:gd name="T43" fmla="*/ 127 h 129"/>
                <a:gd name="T44" fmla="*/ 34 w 38"/>
                <a:gd name="T45" fmla="*/ 125 h 129"/>
                <a:gd name="T46" fmla="*/ 35 w 38"/>
                <a:gd name="T47" fmla="*/ 124 h 129"/>
                <a:gd name="T48" fmla="*/ 36 w 38"/>
                <a:gd name="T49" fmla="*/ 123 h 129"/>
                <a:gd name="T50" fmla="*/ 14 w 38"/>
                <a:gd name="T51" fmla="*/ 4 h 129"/>
                <a:gd name="T52" fmla="*/ 13 w 38"/>
                <a:gd name="T53" fmla="*/ 3 h 129"/>
                <a:gd name="T54" fmla="*/ 12 w 38"/>
                <a:gd name="T5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29">
                  <a:moveTo>
                    <a:pt x="26" y="129"/>
                  </a:moveTo>
                  <a:cubicBezTo>
                    <a:pt x="25" y="129"/>
                    <a:pt x="24" y="129"/>
                    <a:pt x="23" y="129"/>
                  </a:cubicBezTo>
                  <a:cubicBezTo>
                    <a:pt x="23" y="128"/>
                    <a:pt x="22" y="127"/>
                    <a:pt x="22" y="12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2"/>
                    <a:pt x="16" y="2"/>
                    <a:pt x="16" y="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4"/>
                    <a:pt x="38" y="125"/>
                    <a:pt x="38" y="126"/>
                  </a:cubicBezTo>
                  <a:cubicBezTo>
                    <a:pt x="37" y="127"/>
                    <a:pt x="36" y="127"/>
                    <a:pt x="35" y="128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6" y="129"/>
                    <a:pt x="26" y="129"/>
                    <a:pt x="26" y="129"/>
                  </a:cubicBezTo>
                  <a:close/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7"/>
                    <a:pt x="26" y="127"/>
                    <a:pt x="26" y="127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5" y="125"/>
                    <a:pt x="35" y="125"/>
                    <a:pt x="35" y="124"/>
                  </a:cubicBezTo>
                  <a:cubicBezTo>
                    <a:pt x="36" y="124"/>
                    <a:pt x="36" y="124"/>
                    <a:pt x="36" y="12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34"/>
            <p:cNvSpPr>
              <a:spLocks noEditPoints="1"/>
            </p:cNvSpPr>
            <p:nvPr/>
          </p:nvSpPr>
          <p:spPr bwMode="auto">
            <a:xfrm>
              <a:off x="3297238" y="4616450"/>
              <a:ext cx="381000" cy="1263650"/>
            </a:xfrm>
            <a:custGeom>
              <a:avLst/>
              <a:gdLst>
                <a:gd name="T0" fmla="*/ 13 w 39"/>
                <a:gd name="T1" fmla="*/ 129 h 129"/>
                <a:gd name="T2" fmla="*/ 13 w 39"/>
                <a:gd name="T3" fmla="*/ 129 h 129"/>
                <a:gd name="T4" fmla="*/ 12 w 39"/>
                <a:gd name="T5" fmla="*/ 129 h 129"/>
                <a:gd name="T6" fmla="*/ 4 w 39"/>
                <a:gd name="T7" fmla="*/ 128 h 129"/>
                <a:gd name="T8" fmla="*/ 1 w 39"/>
                <a:gd name="T9" fmla="*/ 126 h 129"/>
                <a:gd name="T10" fmla="*/ 0 w 39"/>
                <a:gd name="T11" fmla="*/ 123 h 129"/>
                <a:gd name="T12" fmla="*/ 22 w 39"/>
                <a:gd name="T13" fmla="*/ 4 h 129"/>
                <a:gd name="T14" fmla="*/ 24 w 39"/>
                <a:gd name="T15" fmla="*/ 1 h 129"/>
                <a:gd name="T16" fmla="*/ 26 w 39"/>
                <a:gd name="T17" fmla="*/ 0 h 129"/>
                <a:gd name="T18" fmla="*/ 27 w 39"/>
                <a:gd name="T19" fmla="*/ 0 h 129"/>
                <a:gd name="T20" fmla="*/ 35 w 39"/>
                <a:gd name="T21" fmla="*/ 2 h 129"/>
                <a:gd name="T22" fmla="*/ 38 w 39"/>
                <a:gd name="T23" fmla="*/ 4 h 129"/>
                <a:gd name="T24" fmla="*/ 39 w 39"/>
                <a:gd name="T25" fmla="*/ 7 h 129"/>
                <a:gd name="T26" fmla="*/ 17 w 39"/>
                <a:gd name="T27" fmla="*/ 126 h 129"/>
                <a:gd name="T28" fmla="*/ 15 w 39"/>
                <a:gd name="T29" fmla="*/ 129 h 129"/>
                <a:gd name="T30" fmla="*/ 13 w 39"/>
                <a:gd name="T31" fmla="*/ 129 h 129"/>
                <a:gd name="T32" fmla="*/ 26 w 39"/>
                <a:gd name="T33" fmla="*/ 3 h 129"/>
                <a:gd name="T34" fmla="*/ 25 w 39"/>
                <a:gd name="T35" fmla="*/ 3 h 129"/>
                <a:gd name="T36" fmla="*/ 25 w 39"/>
                <a:gd name="T37" fmla="*/ 4 h 129"/>
                <a:gd name="T38" fmla="*/ 3 w 39"/>
                <a:gd name="T39" fmla="*/ 123 h 129"/>
                <a:gd name="T40" fmla="*/ 3 w 39"/>
                <a:gd name="T41" fmla="*/ 124 h 129"/>
                <a:gd name="T42" fmla="*/ 4 w 39"/>
                <a:gd name="T43" fmla="*/ 125 h 129"/>
                <a:gd name="T44" fmla="*/ 13 w 39"/>
                <a:gd name="T45" fmla="*/ 127 h 129"/>
                <a:gd name="T46" fmla="*/ 14 w 39"/>
                <a:gd name="T47" fmla="*/ 126 h 129"/>
                <a:gd name="T48" fmla="*/ 14 w 39"/>
                <a:gd name="T49" fmla="*/ 125 h 129"/>
                <a:gd name="T50" fmla="*/ 36 w 39"/>
                <a:gd name="T51" fmla="*/ 6 h 129"/>
                <a:gd name="T52" fmla="*/ 36 w 39"/>
                <a:gd name="T53" fmla="*/ 5 h 129"/>
                <a:gd name="T54" fmla="*/ 35 w 39"/>
                <a:gd name="T55" fmla="*/ 4 h 129"/>
                <a:gd name="T56" fmla="*/ 27 w 39"/>
                <a:gd name="T57" fmla="*/ 3 h 129"/>
                <a:gd name="T58" fmla="*/ 26 w 39"/>
                <a:gd name="T59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129">
                  <a:moveTo>
                    <a:pt x="13" y="129"/>
                  </a:moveTo>
                  <a:cubicBezTo>
                    <a:pt x="13" y="129"/>
                    <a:pt x="13" y="129"/>
                    <a:pt x="13" y="129"/>
                  </a:cubicBezTo>
                  <a:cubicBezTo>
                    <a:pt x="13" y="129"/>
                    <a:pt x="12" y="129"/>
                    <a:pt x="12" y="129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3" y="127"/>
                    <a:pt x="2" y="127"/>
                    <a:pt x="1" y="126"/>
                  </a:cubicBezTo>
                  <a:cubicBezTo>
                    <a:pt x="0" y="125"/>
                    <a:pt x="0" y="124"/>
                    <a:pt x="0" y="12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3" y="2"/>
                    <a:pt x="24" y="1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7" y="2"/>
                    <a:pt x="37" y="3"/>
                    <a:pt x="38" y="4"/>
                  </a:cubicBezTo>
                  <a:cubicBezTo>
                    <a:pt x="39" y="4"/>
                    <a:pt x="39" y="6"/>
                    <a:pt x="39" y="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7"/>
                    <a:pt x="16" y="128"/>
                    <a:pt x="15" y="129"/>
                  </a:cubicBezTo>
                  <a:cubicBezTo>
                    <a:pt x="14" y="129"/>
                    <a:pt x="14" y="129"/>
                    <a:pt x="13" y="129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3" y="125"/>
                    <a:pt x="4" y="125"/>
                    <a:pt x="4" y="125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7"/>
                    <a:pt x="13" y="127"/>
                    <a:pt x="14" y="126"/>
                  </a:cubicBezTo>
                  <a:cubicBezTo>
                    <a:pt x="14" y="126"/>
                    <a:pt x="14" y="126"/>
                    <a:pt x="14" y="12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Oval 335"/>
            <p:cNvSpPr>
              <a:spLocks noChangeArrowheads="1"/>
            </p:cNvSpPr>
            <p:nvPr/>
          </p:nvSpPr>
          <p:spPr bwMode="auto">
            <a:xfrm>
              <a:off x="3355975" y="4733925"/>
              <a:ext cx="930275" cy="941387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36"/>
            <p:cNvSpPr/>
            <p:nvPr/>
          </p:nvSpPr>
          <p:spPr bwMode="auto">
            <a:xfrm>
              <a:off x="3776663" y="4733925"/>
              <a:ext cx="509588" cy="941387"/>
            </a:xfrm>
            <a:custGeom>
              <a:avLst/>
              <a:gdLst>
                <a:gd name="T0" fmla="*/ 4 w 52"/>
                <a:gd name="T1" fmla="*/ 0 h 96"/>
                <a:gd name="T2" fmla="*/ 0 w 52"/>
                <a:gd name="T3" fmla="*/ 0 h 96"/>
                <a:gd name="T4" fmla="*/ 44 w 52"/>
                <a:gd name="T5" fmla="*/ 48 h 96"/>
                <a:gd name="T6" fmla="*/ 0 w 52"/>
                <a:gd name="T7" fmla="*/ 95 h 96"/>
                <a:gd name="T8" fmla="*/ 4 w 52"/>
                <a:gd name="T9" fmla="*/ 96 h 96"/>
                <a:gd name="T10" fmla="*/ 52 w 52"/>
                <a:gd name="T11" fmla="*/ 48 h 96"/>
                <a:gd name="T12" fmla="*/ 4 w 52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6">
                  <a:moveTo>
                    <a:pt x="4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5" y="2"/>
                    <a:pt x="44" y="23"/>
                    <a:pt x="44" y="48"/>
                  </a:cubicBezTo>
                  <a:cubicBezTo>
                    <a:pt x="44" y="73"/>
                    <a:pt x="25" y="93"/>
                    <a:pt x="0" y="95"/>
                  </a:cubicBezTo>
                  <a:cubicBezTo>
                    <a:pt x="2" y="95"/>
                    <a:pt x="3" y="96"/>
                    <a:pt x="4" y="96"/>
                  </a:cubicBezTo>
                  <a:cubicBezTo>
                    <a:pt x="31" y="96"/>
                    <a:pt x="52" y="74"/>
                    <a:pt x="52" y="48"/>
                  </a:cubicBezTo>
                  <a:cubicBezTo>
                    <a:pt x="52" y="22"/>
                    <a:pt x="31" y="0"/>
                    <a:pt x="4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37"/>
            <p:cNvSpPr>
              <a:spLocks noEditPoints="1"/>
            </p:cNvSpPr>
            <p:nvPr/>
          </p:nvSpPr>
          <p:spPr bwMode="auto">
            <a:xfrm>
              <a:off x="3335338" y="4724400"/>
              <a:ext cx="960438" cy="960437"/>
            </a:xfrm>
            <a:custGeom>
              <a:avLst/>
              <a:gdLst>
                <a:gd name="T0" fmla="*/ 49 w 98"/>
                <a:gd name="T1" fmla="*/ 98 h 98"/>
                <a:gd name="T2" fmla="*/ 0 w 98"/>
                <a:gd name="T3" fmla="*/ 49 h 98"/>
                <a:gd name="T4" fmla="*/ 49 w 98"/>
                <a:gd name="T5" fmla="*/ 0 h 98"/>
                <a:gd name="T6" fmla="*/ 98 w 98"/>
                <a:gd name="T7" fmla="*/ 49 h 98"/>
                <a:gd name="T8" fmla="*/ 49 w 98"/>
                <a:gd name="T9" fmla="*/ 98 h 98"/>
                <a:gd name="T10" fmla="*/ 49 w 98"/>
                <a:gd name="T11" fmla="*/ 3 h 98"/>
                <a:gd name="T12" fmla="*/ 3 w 98"/>
                <a:gd name="T13" fmla="*/ 49 h 98"/>
                <a:gd name="T14" fmla="*/ 49 w 98"/>
                <a:gd name="T15" fmla="*/ 95 h 98"/>
                <a:gd name="T16" fmla="*/ 96 w 98"/>
                <a:gd name="T17" fmla="*/ 49 h 98"/>
                <a:gd name="T18" fmla="*/ 49 w 98"/>
                <a:gd name="T19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8">
                  <a:moveTo>
                    <a:pt x="49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cubicBezTo>
                    <a:pt x="98" y="76"/>
                    <a:pt x="76" y="98"/>
                    <a:pt x="49" y="98"/>
                  </a:cubicBezTo>
                  <a:close/>
                  <a:moveTo>
                    <a:pt x="49" y="3"/>
                  </a:moveTo>
                  <a:cubicBezTo>
                    <a:pt x="24" y="3"/>
                    <a:pt x="3" y="23"/>
                    <a:pt x="3" y="49"/>
                  </a:cubicBezTo>
                  <a:cubicBezTo>
                    <a:pt x="3" y="74"/>
                    <a:pt x="24" y="95"/>
                    <a:pt x="49" y="95"/>
                  </a:cubicBezTo>
                  <a:cubicBezTo>
                    <a:pt x="75" y="95"/>
                    <a:pt x="96" y="74"/>
                    <a:pt x="96" y="49"/>
                  </a:cubicBezTo>
                  <a:cubicBezTo>
                    <a:pt x="96" y="23"/>
                    <a:pt x="75" y="3"/>
                    <a:pt x="4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338"/>
            <p:cNvSpPr>
              <a:spLocks noChangeArrowheads="1"/>
            </p:cNvSpPr>
            <p:nvPr/>
          </p:nvSpPr>
          <p:spPr bwMode="auto">
            <a:xfrm>
              <a:off x="3482975" y="4860925"/>
              <a:ext cx="674688" cy="676275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39"/>
            <p:cNvSpPr>
              <a:spLocks noEditPoints="1"/>
            </p:cNvSpPr>
            <p:nvPr/>
          </p:nvSpPr>
          <p:spPr bwMode="auto">
            <a:xfrm>
              <a:off x="3462338" y="4851400"/>
              <a:ext cx="704850" cy="70643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3 h 72"/>
                <a:gd name="T12" fmla="*/ 3 w 72"/>
                <a:gd name="T13" fmla="*/ 36 h 72"/>
                <a:gd name="T14" fmla="*/ 36 w 72"/>
                <a:gd name="T15" fmla="*/ 69 h 72"/>
                <a:gd name="T16" fmla="*/ 69 w 72"/>
                <a:gd name="T17" fmla="*/ 36 h 72"/>
                <a:gd name="T18" fmla="*/ 36 w 72"/>
                <a:gd name="T1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7" y="72"/>
                    <a:pt x="0" y="5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3"/>
                  </a:moveTo>
                  <a:cubicBezTo>
                    <a:pt x="18" y="3"/>
                    <a:pt x="3" y="18"/>
                    <a:pt x="3" y="36"/>
                  </a:cubicBezTo>
                  <a:cubicBezTo>
                    <a:pt x="3" y="54"/>
                    <a:pt x="18" y="69"/>
                    <a:pt x="36" y="69"/>
                  </a:cubicBezTo>
                  <a:cubicBezTo>
                    <a:pt x="55" y="69"/>
                    <a:pt x="69" y="54"/>
                    <a:pt x="69" y="36"/>
                  </a:cubicBezTo>
                  <a:cubicBezTo>
                    <a:pt x="69" y="18"/>
                    <a:pt x="55" y="3"/>
                    <a:pt x="3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340"/>
            <p:cNvSpPr>
              <a:spLocks noChangeArrowheads="1"/>
            </p:cNvSpPr>
            <p:nvPr/>
          </p:nvSpPr>
          <p:spPr bwMode="auto">
            <a:xfrm>
              <a:off x="3609975" y="4987925"/>
              <a:ext cx="420688" cy="42227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41"/>
            <p:cNvSpPr>
              <a:spLocks noEditPoints="1"/>
            </p:cNvSpPr>
            <p:nvPr/>
          </p:nvSpPr>
          <p:spPr bwMode="auto">
            <a:xfrm>
              <a:off x="3600450" y="4978400"/>
              <a:ext cx="439738" cy="450850"/>
            </a:xfrm>
            <a:custGeom>
              <a:avLst/>
              <a:gdLst>
                <a:gd name="T0" fmla="*/ 22 w 45"/>
                <a:gd name="T1" fmla="*/ 46 h 46"/>
                <a:gd name="T2" fmla="*/ 0 w 45"/>
                <a:gd name="T3" fmla="*/ 23 h 46"/>
                <a:gd name="T4" fmla="*/ 22 w 45"/>
                <a:gd name="T5" fmla="*/ 0 h 46"/>
                <a:gd name="T6" fmla="*/ 45 w 45"/>
                <a:gd name="T7" fmla="*/ 23 h 46"/>
                <a:gd name="T8" fmla="*/ 22 w 45"/>
                <a:gd name="T9" fmla="*/ 46 h 46"/>
                <a:gd name="T10" fmla="*/ 22 w 45"/>
                <a:gd name="T11" fmla="*/ 3 h 46"/>
                <a:gd name="T12" fmla="*/ 2 w 45"/>
                <a:gd name="T13" fmla="*/ 23 h 46"/>
                <a:gd name="T14" fmla="*/ 22 w 45"/>
                <a:gd name="T15" fmla="*/ 43 h 46"/>
                <a:gd name="T16" fmla="*/ 42 w 45"/>
                <a:gd name="T17" fmla="*/ 23 h 46"/>
                <a:gd name="T18" fmla="*/ 22 w 45"/>
                <a:gd name="T1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2" y="46"/>
                  </a:cubicBezTo>
                  <a:close/>
                  <a:moveTo>
                    <a:pt x="22" y="3"/>
                  </a:moveTo>
                  <a:cubicBezTo>
                    <a:pt x="11" y="3"/>
                    <a:pt x="2" y="12"/>
                    <a:pt x="2" y="23"/>
                  </a:cubicBezTo>
                  <a:cubicBezTo>
                    <a:pt x="2" y="34"/>
                    <a:pt x="11" y="43"/>
                    <a:pt x="22" y="43"/>
                  </a:cubicBezTo>
                  <a:cubicBezTo>
                    <a:pt x="33" y="43"/>
                    <a:pt x="42" y="34"/>
                    <a:pt x="42" y="23"/>
                  </a:cubicBezTo>
                  <a:cubicBezTo>
                    <a:pt x="42" y="12"/>
                    <a:pt x="33" y="3"/>
                    <a:pt x="2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342"/>
            <p:cNvSpPr>
              <a:spLocks noChangeArrowheads="1"/>
            </p:cNvSpPr>
            <p:nvPr/>
          </p:nvSpPr>
          <p:spPr bwMode="auto">
            <a:xfrm>
              <a:off x="3736975" y="5126038"/>
              <a:ext cx="166688" cy="157162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43"/>
            <p:cNvSpPr>
              <a:spLocks noEditPoints="1"/>
            </p:cNvSpPr>
            <p:nvPr/>
          </p:nvSpPr>
          <p:spPr bwMode="auto">
            <a:xfrm>
              <a:off x="3727450" y="5105400"/>
              <a:ext cx="185738" cy="196850"/>
            </a:xfrm>
            <a:custGeom>
              <a:avLst/>
              <a:gdLst>
                <a:gd name="T0" fmla="*/ 9 w 19"/>
                <a:gd name="T1" fmla="*/ 20 h 20"/>
                <a:gd name="T2" fmla="*/ 0 w 19"/>
                <a:gd name="T3" fmla="*/ 10 h 20"/>
                <a:gd name="T4" fmla="*/ 9 w 19"/>
                <a:gd name="T5" fmla="*/ 0 h 20"/>
                <a:gd name="T6" fmla="*/ 19 w 19"/>
                <a:gd name="T7" fmla="*/ 10 h 20"/>
                <a:gd name="T8" fmla="*/ 9 w 19"/>
                <a:gd name="T9" fmla="*/ 20 h 20"/>
                <a:gd name="T10" fmla="*/ 9 w 19"/>
                <a:gd name="T11" fmla="*/ 3 h 20"/>
                <a:gd name="T12" fmla="*/ 2 w 19"/>
                <a:gd name="T13" fmla="*/ 10 h 20"/>
                <a:gd name="T14" fmla="*/ 9 w 19"/>
                <a:gd name="T15" fmla="*/ 17 h 20"/>
                <a:gd name="T16" fmla="*/ 16 w 19"/>
                <a:gd name="T17" fmla="*/ 10 h 20"/>
                <a:gd name="T18" fmla="*/ 9 w 19"/>
                <a:gd name="T1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9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9" y="20"/>
                  </a:cubicBezTo>
                  <a:close/>
                  <a:moveTo>
                    <a:pt x="9" y="3"/>
                  </a:moveTo>
                  <a:cubicBezTo>
                    <a:pt x="5" y="3"/>
                    <a:pt x="2" y="6"/>
                    <a:pt x="2" y="10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3" y="17"/>
                    <a:pt x="16" y="14"/>
                    <a:pt x="16" y="10"/>
                  </a:cubicBezTo>
                  <a:cubicBezTo>
                    <a:pt x="16" y="6"/>
                    <a:pt x="13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44"/>
            <p:cNvSpPr/>
            <p:nvPr/>
          </p:nvSpPr>
          <p:spPr bwMode="auto">
            <a:xfrm>
              <a:off x="4187825" y="4527550"/>
              <a:ext cx="146050" cy="234950"/>
            </a:xfrm>
            <a:custGeom>
              <a:avLst/>
              <a:gdLst>
                <a:gd name="T0" fmla="*/ 25 w 92"/>
                <a:gd name="T1" fmla="*/ 148 h 148"/>
                <a:gd name="T2" fmla="*/ 0 w 92"/>
                <a:gd name="T3" fmla="*/ 86 h 148"/>
                <a:gd name="T4" fmla="*/ 74 w 92"/>
                <a:gd name="T5" fmla="*/ 0 h 148"/>
                <a:gd name="T6" fmla="*/ 92 w 92"/>
                <a:gd name="T7" fmla="*/ 62 h 148"/>
                <a:gd name="T8" fmla="*/ 25 w 9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48">
                  <a:moveTo>
                    <a:pt x="25" y="148"/>
                  </a:moveTo>
                  <a:lnTo>
                    <a:pt x="0" y="86"/>
                  </a:lnTo>
                  <a:lnTo>
                    <a:pt x="74" y="0"/>
                  </a:lnTo>
                  <a:lnTo>
                    <a:pt x="92" y="62"/>
                  </a:lnTo>
                  <a:lnTo>
                    <a:pt x="25" y="148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45"/>
            <p:cNvSpPr/>
            <p:nvPr/>
          </p:nvSpPr>
          <p:spPr bwMode="auto">
            <a:xfrm>
              <a:off x="4227513" y="4625975"/>
              <a:ext cx="214313" cy="146050"/>
            </a:xfrm>
            <a:custGeom>
              <a:avLst/>
              <a:gdLst>
                <a:gd name="T0" fmla="*/ 0 w 135"/>
                <a:gd name="T1" fmla="*/ 86 h 92"/>
                <a:gd name="T2" fmla="*/ 67 w 135"/>
                <a:gd name="T3" fmla="*/ 92 h 92"/>
                <a:gd name="T4" fmla="*/ 135 w 135"/>
                <a:gd name="T5" fmla="*/ 6 h 92"/>
                <a:gd name="T6" fmla="*/ 67 w 135"/>
                <a:gd name="T7" fmla="*/ 0 h 92"/>
                <a:gd name="T8" fmla="*/ 0 w 135"/>
                <a:gd name="T9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92">
                  <a:moveTo>
                    <a:pt x="0" y="86"/>
                  </a:moveTo>
                  <a:lnTo>
                    <a:pt x="67" y="92"/>
                  </a:lnTo>
                  <a:lnTo>
                    <a:pt x="135" y="6"/>
                  </a:lnTo>
                  <a:lnTo>
                    <a:pt x="67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46"/>
            <p:cNvSpPr/>
            <p:nvPr/>
          </p:nvSpPr>
          <p:spPr bwMode="auto">
            <a:xfrm>
              <a:off x="4227513" y="4625975"/>
              <a:ext cx="214313" cy="146050"/>
            </a:xfrm>
            <a:custGeom>
              <a:avLst/>
              <a:gdLst>
                <a:gd name="T0" fmla="*/ 98 w 135"/>
                <a:gd name="T1" fmla="*/ 0 h 92"/>
                <a:gd name="T2" fmla="*/ 30 w 135"/>
                <a:gd name="T3" fmla="*/ 86 h 92"/>
                <a:gd name="T4" fmla="*/ 0 w 135"/>
                <a:gd name="T5" fmla="*/ 86 h 92"/>
                <a:gd name="T6" fmla="*/ 0 w 135"/>
                <a:gd name="T7" fmla="*/ 86 h 92"/>
                <a:gd name="T8" fmla="*/ 67 w 135"/>
                <a:gd name="T9" fmla="*/ 92 h 92"/>
                <a:gd name="T10" fmla="*/ 135 w 135"/>
                <a:gd name="T11" fmla="*/ 6 h 92"/>
                <a:gd name="T12" fmla="*/ 98 w 13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2">
                  <a:moveTo>
                    <a:pt x="98" y="0"/>
                  </a:moveTo>
                  <a:lnTo>
                    <a:pt x="3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7" y="92"/>
                  </a:lnTo>
                  <a:lnTo>
                    <a:pt x="135" y="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47"/>
            <p:cNvSpPr/>
            <p:nvPr/>
          </p:nvSpPr>
          <p:spPr bwMode="auto">
            <a:xfrm>
              <a:off x="3894138" y="4675188"/>
              <a:ext cx="401638" cy="509587"/>
            </a:xfrm>
            <a:custGeom>
              <a:avLst/>
              <a:gdLst>
                <a:gd name="T0" fmla="*/ 1 w 41"/>
                <a:gd name="T1" fmla="*/ 52 h 52"/>
                <a:gd name="T2" fmla="*/ 0 w 41"/>
                <a:gd name="T3" fmla="*/ 52 h 52"/>
                <a:gd name="T4" fmla="*/ 0 w 41"/>
                <a:gd name="T5" fmla="*/ 50 h 52"/>
                <a:gd name="T6" fmla="*/ 39 w 41"/>
                <a:gd name="T7" fmla="*/ 1 h 52"/>
                <a:gd name="T8" fmla="*/ 40 w 41"/>
                <a:gd name="T9" fmla="*/ 1 h 52"/>
                <a:gd name="T10" fmla="*/ 41 w 41"/>
                <a:gd name="T11" fmla="*/ 3 h 52"/>
                <a:gd name="T12" fmla="*/ 2 w 41"/>
                <a:gd name="T13" fmla="*/ 52 h 52"/>
                <a:gd name="T14" fmla="*/ 1 w 4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2">
                  <a:moveTo>
                    <a:pt x="1" y="52"/>
                  </a:moveTo>
                  <a:cubicBezTo>
                    <a:pt x="1" y="52"/>
                    <a:pt x="1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40" y="0"/>
                    <a:pt x="40" y="1"/>
                  </a:cubicBezTo>
                  <a:cubicBezTo>
                    <a:pt x="41" y="1"/>
                    <a:pt x="41" y="2"/>
                    <a:pt x="41" y="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1" y="5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48"/>
            <p:cNvSpPr/>
            <p:nvPr/>
          </p:nvSpPr>
          <p:spPr bwMode="auto">
            <a:xfrm>
              <a:off x="3884613" y="5067300"/>
              <a:ext cx="127000" cy="117475"/>
            </a:xfrm>
            <a:custGeom>
              <a:avLst/>
              <a:gdLst>
                <a:gd name="T0" fmla="*/ 2 w 13"/>
                <a:gd name="T1" fmla="*/ 12 h 12"/>
                <a:gd name="T2" fmla="*/ 1 w 13"/>
                <a:gd name="T3" fmla="*/ 11 h 12"/>
                <a:gd name="T4" fmla="*/ 0 w 13"/>
                <a:gd name="T5" fmla="*/ 2 h 12"/>
                <a:gd name="T6" fmla="*/ 1 w 13"/>
                <a:gd name="T7" fmla="*/ 0 h 12"/>
                <a:gd name="T8" fmla="*/ 2 w 13"/>
                <a:gd name="T9" fmla="*/ 2 h 12"/>
                <a:gd name="T10" fmla="*/ 3 w 13"/>
                <a:gd name="T11" fmla="*/ 9 h 12"/>
                <a:gd name="T12" fmla="*/ 11 w 13"/>
                <a:gd name="T13" fmla="*/ 8 h 12"/>
                <a:gd name="T14" fmla="*/ 13 w 13"/>
                <a:gd name="T15" fmla="*/ 10 h 12"/>
                <a:gd name="T16" fmla="*/ 11 w 13"/>
                <a:gd name="T17" fmla="*/ 11 h 12"/>
                <a:gd name="T18" fmla="*/ 2 w 13"/>
                <a:gd name="T19" fmla="*/ 12 h 12"/>
                <a:gd name="T20" fmla="*/ 2 w 1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2" y="12"/>
                  </a:moveTo>
                  <a:cubicBezTo>
                    <a:pt x="1" y="12"/>
                    <a:pt x="1" y="12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9"/>
                    <a:pt x="13" y="10"/>
                  </a:cubicBezTo>
                  <a:cubicBezTo>
                    <a:pt x="13" y="10"/>
                    <a:pt x="12" y="11"/>
                    <a:pt x="1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49"/>
            <p:cNvSpPr/>
            <p:nvPr/>
          </p:nvSpPr>
          <p:spPr bwMode="auto">
            <a:xfrm>
              <a:off x="3943350" y="4987925"/>
              <a:ext cx="127000" cy="117475"/>
            </a:xfrm>
            <a:custGeom>
              <a:avLst/>
              <a:gdLst>
                <a:gd name="T0" fmla="*/ 2 w 13"/>
                <a:gd name="T1" fmla="*/ 12 h 12"/>
                <a:gd name="T2" fmla="*/ 1 w 13"/>
                <a:gd name="T3" fmla="*/ 11 h 12"/>
                <a:gd name="T4" fmla="*/ 0 w 13"/>
                <a:gd name="T5" fmla="*/ 2 h 12"/>
                <a:gd name="T6" fmla="*/ 1 w 13"/>
                <a:gd name="T7" fmla="*/ 0 h 12"/>
                <a:gd name="T8" fmla="*/ 3 w 13"/>
                <a:gd name="T9" fmla="*/ 2 h 12"/>
                <a:gd name="T10" fmla="*/ 4 w 13"/>
                <a:gd name="T11" fmla="*/ 9 h 12"/>
                <a:gd name="T12" fmla="*/ 11 w 13"/>
                <a:gd name="T13" fmla="*/ 8 h 12"/>
                <a:gd name="T14" fmla="*/ 13 w 13"/>
                <a:gd name="T15" fmla="*/ 10 h 12"/>
                <a:gd name="T16" fmla="*/ 12 w 13"/>
                <a:gd name="T17" fmla="*/ 11 h 12"/>
                <a:gd name="T18" fmla="*/ 3 w 13"/>
                <a:gd name="T19" fmla="*/ 12 h 12"/>
                <a:gd name="T20" fmla="*/ 2 w 1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2" y="12"/>
                  </a:moveTo>
                  <a:cubicBezTo>
                    <a:pt x="2" y="12"/>
                    <a:pt x="1" y="12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350"/>
            <p:cNvSpPr>
              <a:spLocks noEditPoints="1"/>
            </p:cNvSpPr>
            <p:nvPr/>
          </p:nvSpPr>
          <p:spPr bwMode="auto">
            <a:xfrm>
              <a:off x="4178300" y="4508500"/>
              <a:ext cx="176213" cy="263525"/>
            </a:xfrm>
            <a:custGeom>
              <a:avLst/>
              <a:gdLst>
                <a:gd name="T0" fmla="*/ 5 w 18"/>
                <a:gd name="T1" fmla="*/ 27 h 27"/>
                <a:gd name="T2" fmla="*/ 5 w 18"/>
                <a:gd name="T3" fmla="*/ 27 h 27"/>
                <a:gd name="T4" fmla="*/ 4 w 18"/>
                <a:gd name="T5" fmla="*/ 27 h 27"/>
                <a:gd name="T6" fmla="*/ 0 w 18"/>
                <a:gd name="T7" fmla="*/ 16 h 27"/>
                <a:gd name="T8" fmla="*/ 0 w 18"/>
                <a:gd name="T9" fmla="*/ 15 h 27"/>
                <a:gd name="T10" fmla="*/ 12 w 18"/>
                <a:gd name="T11" fmla="*/ 1 h 27"/>
                <a:gd name="T12" fmla="*/ 13 w 18"/>
                <a:gd name="T13" fmla="*/ 0 h 27"/>
                <a:gd name="T14" fmla="*/ 14 w 18"/>
                <a:gd name="T15" fmla="*/ 1 h 27"/>
                <a:gd name="T16" fmla="*/ 17 w 18"/>
                <a:gd name="T17" fmla="*/ 12 h 27"/>
                <a:gd name="T18" fmla="*/ 17 w 18"/>
                <a:gd name="T19" fmla="*/ 13 h 27"/>
                <a:gd name="T20" fmla="*/ 6 w 18"/>
                <a:gd name="T21" fmla="*/ 27 h 27"/>
                <a:gd name="T22" fmla="*/ 5 w 18"/>
                <a:gd name="T23" fmla="*/ 27 h 27"/>
                <a:gd name="T24" fmla="*/ 3 w 18"/>
                <a:gd name="T25" fmla="*/ 16 h 27"/>
                <a:gd name="T26" fmla="*/ 5 w 18"/>
                <a:gd name="T27" fmla="*/ 23 h 27"/>
                <a:gd name="T28" fmla="*/ 15 w 18"/>
                <a:gd name="T29" fmla="*/ 12 h 27"/>
                <a:gd name="T30" fmla="*/ 12 w 18"/>
                <a:gd name="T31" fmla="*/ 5 h 27"/>
                <a:gd name="T32" fmla="*/ 3 w 18"/>
                <a:gd name="T3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7"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lose/>
                  <a:moveTo>
                    <a:pt x="3" y="16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351"/>
            <p:cNvSpPr/>
            <p:nvPr/>
          </p:nvSpPr>
          <p:spPr bwMode="auto">
            <a:xfrm>
              <a:off x="4237038" y="4576763"/>
              <a:ext cx="58738" cy="127000"/>
            </a:xfrm>
            <a:custGeom>
              <a:avLst/>
              <a:gdLst>
                <a:gd name="T0" fmla="*/ 5 w 6"/>
                <a:gd name="T1" fmla="*/ 13 h 13"/>
                <a:gd name="T2" fmla="*/ 3 w 6"/>
                <a:gd name="T3" fmla="*/ 12 h 13"/>
                <a:gd name="T4" fmla="*/ 0 w 6"/>
                <a:gd name="T5" fmla="*/ 2 h 13"/>
                <a:gd name="T6" fmla="*/ 1 w 6"/>
                <a:gd name="T7" fmla="*/ 1 h 13"/>
                <a:gd name="T8" fmla="*/ 2 w 6"/>
                <a:gd name="T9" fmla="*/ 1 h 13"/>
                <a:gd name="T10" fmla="*/ 6 w 6"/>
                <a:gd name="T11" fmla="*/ 12 h 13"/>
                <a:gd name="T12" fmla="*/ 5 w 6"/>
                <a:gd name="T13" fmla="*/ 13 h 13"/>
                <a:gd name="T14" fmla="*/ 5 w 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5" y="13"/>
                  </a:moveTo>
                  <a:cubicBezTo>
                    <a:pt x="4" y="13"/>
                    <a:pt x="4" y="13"/>
                    <a:pt x="3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52"/>
            <p:cNvSpPr>
              <a:spLocks noEditPoints="1"/>
            </p:cNvSpPr>
            <p:nvPr/>
          </p:nvSpPr>
          <p:spPr bwMode="auto">
            <a:xfrm>
              <a:off x="4216400" y="4616450"/>
              <a:ext cx="234950" cy="176212"/>
            </a:xfrm>
            <a:custGeom>
              <a:avLst/>
              <a:gdLst>
                <a:gd name="T0" fmla="*/ 12 w 24"/>
                <a:gd name="T1" fmla="*/ 18 h 18"/>
                <a:gd name="T2" fmla="*/ 12 w 24"/>
                <a:gd name="T3" fmla="*/ 18 h 18"/>
                <a:gd name="T4" fmla="*/ 1 w 24"/>
                <a:gd name="T5" fmla="*/ 16 h 18"/>
                <a:gd name="T6" fmla="*/ 0 w 24"/>
                <a:gd name="T7" fmla="*/ 16 h 18"/>
                <a:gd name="T8" fmla="*/ 0 w 24"/>
                <a:gd name="T9" fmla="*/ 14 h 18"/>
                <a:gd name="T10" fmla="*/ 11 w 24"/>
                <a:gd name="T11" fmla="*/ 0 h 18"/>
                <a:gd name="T12" fmla="*/ 12 w 24"/>
                <a:gd name="T13" fmla="*/ 0 h 18"/>
                <a:gd name="T14" fmla="*/ 23 w 24"/>
                <a:gd name="T15" fmla="*/ 1 h 18"/>
                <a:gd name="T16" fmla="*/ 24 w 24"/>
                <a:gd name="T17" fmla="*/ 2 h 18"/>
                <a:gd name="T18" fmla="*/ 24 w 24"/>
                <a:gd name="T19" fmla="*/ 3 h 18"/>
                <a:gd name="T20" fmla="*/ 13 w 24"/>
                <a:gd name="T21" fmla="*/ 17 h 18"/>
                <a:gd name="T22" fmla="*/ 12 w 24"/>
                <a:gd name="T23" fmla="*/ 18 h 18"/>
                <a:gd name="T24" fmla="*/ 4 w 24"/>
                <a:gd name="T25" fmla="*/ 14 h 18"/>
                <a:gd name="T26" fmla="*/ 11 w 24"/>
                <a:gd name="T27" fmla="*/ 15 h 18"/>
                <a:gd name="T28" fmla="*/ 20 w 24"/>
                <a:gd name="T29" fmla="*/ 3 h 18"/>
                <a:gd name="T30" fmla="*/ 13 w 24"/>
                <a:gd name="T31" fmla="*/ 2 h 18"/>
                <a:gd name="T32" fmla="*/ 4 w 24"/>
                <a:gd name="T3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8"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8"/>
                    <a:pt x="12" y="18"/>
                  </a:cubicBezTo>
                  <a:close/>
                  <a:moveTo>
                    <a:pt x="4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353"/>
            <p:cNvSpPr/>
            <p:nvPr/>
          </p:nvSpPr>
          <p:spPr bwMode="auto">
            <a:xfrm>
              <a:off x="4265613" y="4684713"/>
              <a:ext cx="138113" cy="39687"/>
            </a:xfrm>
            <a:custGeom>
              <a:avLst/>
              <a:gdLst>
                <a:gd name="T0" fmla="*/ 12 w 14"/>
                <a:gd name="T1" fmla="*/ 4 h 4"/>
                <a:gd name="T2" fmla="*/ 12 w 14"/>
                <a:gd name="T3" fmla="*/ 3 h 4"/>
                <a:gd name="T4" fmla="*/ 1 w 14"/>
                <a:gd name="T5" fmla="*/ 2 h 4"/>
                <a:gd name="T6" fmla="*/ 0 w 14"/>
                <a:gd name="T7" fmla="*/ 1 h 4"/>
                <a:gd name="T8" fmla="*/ 2 w 14"/>
                <a:gd name="T9" fmla="*/ 0 h 4"/>
                <a:gd name="T10" fmla="*/ 13 w 14"/>
                <a:gd name="T11" fmla="*/ 1 h 4"/>
                <a:gd name="T12" fmla="*/ 14 w 14"/>
                <a:gd name="T13" fmla="*/ 2 h 4"/>
                <a:gd name="T14" fmla="*/ 12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2" y="4"/>
                  </a:moveTo>
                  <a:cubicBezTo>
                    <a:pt x="12" y="4"/>
                    <a:pt x="12" y="4"/>
                    <a:pt x="1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354"/>
            <p:cNvSpPr/>
            <p:nvPr/>
          </p:nvSpPr>
          <p:spPr bwMode="auto">
            <a:xfrm>
              <a:off x="4256088" y="5468938"/>
              <a:ext cx="244475" cy="136525"/>
            </a:xfrm>
            <a:custGeom>
              <a:avLst/>
              <a:gdLst>
                <a:gd name="T0" fmla="*/ 0 w 154"/>
                <a:gd name="T1" fmla="*/ 25 h 86"/>
                <a:gd name="T2" fmla="*/ 62 w 154"/>
                <a:gd name="T3" fmla="*/ 0 h 86"/>
                <a:gd name="T4" fmla="*/ 154 w 154"/>
                <a:gd name="T5" fmla="*/ 62 h 86"/>
                <a:gd name="T6" fmla="*/ 93 w 154"/>
                <a:gd name="T7" fmla="*/ 86 h 86"/>
                <a:gd name="T8" fmla="*/ 0 w 154"/>
                <a:gd name="T9" fmla="*/ 2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6">
                  <a:moveTo>
                    <a:pt x="0" y="25"/>
                  </a:moveTo>
                  <a:lnTo>
                    <a:pt x="62" y="0"/>
                  </a:lnTo>
                  <a:lnTo>
                    <a:pt x="154" y="62"/>
                  </a:lnTo>
                  <a:lnTo>
                    <a:pt x="93" y="8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55"/>
            <p:cNvSpPr/>
            <p:nvPr/>
          </p:nvSpPr>
          <p:spPr bwMode="auto">
            <a:xfrm>
              <a:off x="4256088" y="5508625"/>
              <a:ext cx="147638" cy="204787"/>
            </a:xfrm>
            <a:custGeom>
              <a:avLst/>
              <a:gdLst>
                <a:gd name="T0" fmla="*/ 0 w 93"/>
                <a:gd name="T1" fmla="*/ 0 h 129"/>
                <a:gd name="T2" fmla="*/ 0 w 93"/>
                <a:gd name="T3" fmla="*/ 68 h 129"/>
                <a:gd name="T4" fmla="*/ 93 w 93"/>
                <a:gd name="T5" fmla="*/ 129 h 129"/>
                <a:gd name="T6" fmla="*/ 93 w 93"/>
                <a:gd name="T7" fmla="*/ 61 h 129"/>
                <a:gd name="T8" fmla="*/ 0 w 9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29">
                  <a:moveTo>
                    <a:pt x="0" y="0"/>
                  </a:moveTo>
                  <a:lnTo>
                    <a:pt x="0" y="68"/>
                  </a:lnTo>
                  <a:lnTo>
                    <a:pt x="93" y="129"/>
                  </a:lnTo>
                  <a:lnTo>
                    <a:pt x="93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356"/>
            <p:cNvSpPr/>
            <p:nvPr/>
          </p:nvSpPr>
          <p:spPr bwMode="auto">
            <a:xfrm>
              <a:off x="4256088" y="5508625"/>
              <a:ext cx="147638" cy="204787"/>
            </a:xfrm>
            <a:custGeom>
              <a:avLst/>
              <a:gdLst>
                <a:gd name="T0" fmla="*/ 0 w 93"/>
                <a:gd name="T1" fmla="*/ 37 h 129"/>
                <a:gd name="T2" fmla="*/ 0 w 93"/>
                <a:gd name="T3" fmla="*/ 0 h 129"/>
                <a:gd name="T4" fmla="*/ 0 w 93"/>
                <a:gd name="T5" fmla="*/ 0 h 129"/>
                <a:gd name="T6" fmla="*/ 0 w 93"/>
                <a:gd name="T7" fmla="*/ 68 h 129"/>
                <a:gd name="T8" fmla="*/ 93 w 93"/>
                <a:gd name="T9" fmla="*/ 129 h 129"/>
                <a:gd name="T10" fmla="*/ 93 w 93"/>
                <a:gd name="T11" fmla="*/ 98 h 129"/>
                <a:gd name="T12" fmla="*/ 0 w 93"/>
                <a:gd name="T13" fmla="*/ 3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29">
                  <a:moveTo>
                    <a:pt x="0" y="3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93" y="129"/>
                  </a:lnTo>
                  <a:lnTo>
                    <a:pt x="93" y="9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357"/>
            <p:cNvSpPr/>
            <p:nvPr/>
          </p:nvSpPr>
          <p:spPr bwMode="auto">
            <a:xfrm>
              <a:off x="3805238" y="5203825"/>
              <a:ext cx="608013" cy="422275"/>
            </a:xfrm>
            <a:custGeom>
              <a:avLst/>
              <a:gdLst>
                <a:gd name="T0" fmla="*/ 61 w 62"/>
                <a:gd name="T1" fmla="*/ 43 h 43"/>
                <a:gd name="T2" fmla="*/ 60 w 62"/>
                <a:gd name="T3" fmla="*/ 42 h 43"/>
                <a:gd name="T4" fmla="*/ 1 w 62"/>
                <a:gd name="T5" fmla="*/ 3 h 43"/>
                <a:gd name="T6" fmla="*/ 1 w 62"/>
                <a:gd name="T7" fmla="*/ 1 h 43"/>
                <a:gd name="T8" fmla="*/ 3 w 62"/>
                <a:gd name="T9" fmla="*/ 0 h 43"/>
                <a:gd name="T10" fmla="*/ 61 w 62"/>
                <a:gd name="T11" fmla="*/ 40 h 43"/>
                <a:gd name="T12" fmla="*/ 62 w 62"/>
                <a:gd name="T13" fmla="*/ 42 h 43"/>
                <a:gd name="T14" fmla="*/ 61 w 6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43">
                  <a:moveTo>
                    <a:pt x="61" y="43"/>
                  </a:moveTo>
                  <a:cubicBezTo>
                    <a:pt x="60" y="43"/>
                    <a:pt x="60" y="42"/>
                    <a:pt x="60" y="4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1"/>
                    <a:pt x="62" y="42"/>
                  </a:cubicBezTo>
                  <a:cubicBezTo>
                    <a:pt x="61" y="42"/>
                    <a:pt x="61" y="43"/>
                    <a:pt x="61" y="4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358"/>
            <p:cNvSpPr/>
            <p:nvPr/>
          </p:nvSpPr>
          <p:spPr bwMode="auto">
            <a:xfrm>
              <a:off x="3805238" y="5184775"/>
              <a:ext cx="117475" cy="136525"/>
            </a:xfrm>
            <a:custGeom>
              <a:avLst/>
              <a:gdLst>
                <a:gd name="T0" fmla="*/ 4 w 12"/>
                <a:gd name="T1" fmla="*/ 14 h 14"/>
                <a:gd name="T2" fmla="*/ 2 w 12"/>
                <a:gd name="T3" fmla="*/ 13 h 14"/>
                <a:gd name="T4" fmla="*/ 1 w 12"/>
                <a:gd name="T5" fmla="*/ 4 h 14"/>
                <a:gd name="T6" fmla="*/ 2 w 12"/>
                <a:gd name="T7" fmla="*/ 2 h 14"/>
                <a:gd name="T8" fmla="*/ 11 w 12"/>
                <a:gd name="T9" fmla="*/ 1 h 14"/>
                <a:gd name="T10" fmla="*/ 12 w 12"/>
                <a:gd name="T11" fmla="*/ 2 h 14"/>
                <a:gd name="T12" fmla="*/ 11 w 12"/>
                <a:gd name="T13" fmla="*/ 3 h 14"/>
                <a:gd name="T14" fmla="*/ 4 w 12"/>
                <a:gd name="T15" fmla="*/ 5 h 14"/>
                <a:gd name="T16" fmla="*/ 5 w 12"/>
                <a:gd name="T17" fmla="*/ 12 h 14"/>
                <a:gd name="T18" fmla="*/ 4 w 12"/>
                <a:gd name="T19" fmla="*/ 14 h 14"/>
                <a:gd name="T20" fmla="*/ 4 w 12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4">
                  <a:moveTo>
                    <a:pt x="4" y="14"/>
                  </a:moveTo>
                  <a:cubicBezTo>
                    <a:pt x="3" y="14"/>
                    <a:pt x="3" y="13"/>
                    <a:pt x="2" y="1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2"/>
                    <a:pt x="12" y="3"/>
                    <a:pt x="1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359"/>
            <p:cNvSpPr/>
            <p:nvPr/>
          </p:nvSpPr>
          <p:spPr bwMode="auto">
            <a:xfrm>
              <a:off x="3894138" y="5243513"/>
              <a:ext cx="117475" cy="136525"/>
            </a:xfrm>
            <a:custGeom>
              <a:avLst/>
              <a:gdLst>
                <a:gd name="T0" fmla="*/ 3 w 12"/>
                <a:gd name="T1" fmla="*/ 14 h 14"/>
                <a:gd name="T2" fmla="*/ 2 w 12"/>
                <a:gd name="T3" fmla="*/ 12 h 14"/>
                <a:gd name="T4" fmla="*/ 0 w 12"/>
                <a:gd name="T5" fmla="*/ 3 h 14"/>
                <a:gd name="T6" fmla="*/ 1 w 12"/>
                <a:gd name="T7" fmla="*/ 2 h 14"/>
                <a:gd name="T8" fmla="*/ 10 w 12"/>
                <a:gd name="T9" fmla="*/ 0 h 14"/>
                <a:gd name="T10" fmla="*/ 12 w 12"/>
                <a:gd name="T11" fmla="*/ 1 h 14"/>
                <a:gd name="T12" fmla="*/ 11 w 12"/>
                <a:gd name="T13" fmla="*/ 3 h 14"/>
                <a:gd name="T14" fmla="*/ 3 w 12"/>
                <a:gd name="T15" fmla="*/ 4 h 14"/>
                <a:gd name="T16" fmla="*/ 4 w 12"/>
                <a:gd name="T17" fmla="*/ 12 h 14"/>
                <a:gd name="T18" fmla="*/ 3 w 12"/>
                <a:gd name="T19" fmla="*/ 14 h 14"/>
                <a:gd name="T20" fmla="*/ 3 w 12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4">
                  <a:moveTo>
                    <a:pt x="3" y="14"/>
                  </a:moveTo>
                  <a:cubicBezTo>
                    <a:pt x="2" y="14"/>
                    <a:pt x="2" y="13"/>
                    <a:pt x="2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4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360"/>
            <p:cNvSpPr>
              <a:spLocks noEditPoints="1"/>
            </p:cNvSpPr>
            <p:nvPr/>
          </p:nvSpPr>
          <p:spPr bwMode="auto">
            <a:xfrm>
              <a:off x="4246563" y="5459413"/>
              <a:ext cx="263525" cy="166687"/>
            </a:xfrm>
            <a:custGeom>
              <a:avLst/>
              <a:gdLst>
                <a:gd name="T0" fmla="*/ 16 w 27"/>
                <a:gd name="T1" fmla="*/ 17 h 17"/>
                <a:gd name="T2" fmla="*/ 15 w 27"/>
                <a:gd name="T3" fmla="*/ 17 h 17"/>
                <a:gd name="T4" fmla="*/ 0 w 27"/>
                <a:gd name="T5" fmla="*/ 6 h 17"/>
                <a:gd name="T6" fmla="*/ 0 w 27"/>
                <a:gd name="T7" fmla="*/ 5 h 17"/>
                <a:gd name="T8" fmla="*/ 0 w 27"/>
                <a:gd name="T9" fmla="*/ 4 h 17"/>
                <a:gd name="T10" fmla="*/ 10 w 27"/>
                <a:gd name="T11" fmla="*/ 0 h 17"/>
                <a:gd name="T12" fmla="*/ 12 w 27"/>
                <a:gd name="T13" fmla="*/ 0 h 17"/>
                <a:gd name="T14" fmla="*/ 27 w 27"/>
                <a:gd name="T15" fmla="*/ 10 h 17"/>
                <a:gd name="T16" fmla="*/ 27 w 27"/>
                <a:gd name="T17" fmla="*/ 11 h 17"/>
                <a:gd name="T18" fmla="*/ 26 w 27"/>
                <a:gd name="T19" fmla="*/ 12 h 17"/>
                <a:gd name="T20" fmla="*/ 16 w 27"/>
                <a:gd name="T21" fmla="*/ 17 h 17"/>
                <a:gd name="T22" fmla="*/ 16 w 27"/>
                <a:gd name="T23" fmla="*/ 17 h 17"/>
                <a:gd name="T24" fmla="*/ 4 w 27"/>
                <a:gd name="T25" fmla="*/ 6 h 17"/>
                <a:gd name="T26" fmla="*/ 16 w 27"/>
                <a:gd name="T27" fmla="*/ 14 h 17"/>
                <a:gd name="T28" fmla="*/ 23 w 27"/>
                <a:gd name="T29" fmla="*/ 11 h 17"/>
                <a:gd name="T30" fmla="*/ 11 w 27"/>
                <a:gd name="T31" fmla="*/ 3 h 17"/>
                <a:gd name="T32" fmla="*/ 4 w 27"/>
                <a:gd name="T3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7">
                  <a:moveTo>
                    <a:pt x="16" y="17"/>
                  </a:moveTo>
                  <a:cubicBezTo>
                    <a:pt x="16" y="17"/>
                    <a:pt x="15" y="17"/>
                    <a:pt x="15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lose/>
                  <a:moveTo>
                    <a:pt x="4" y="6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361"/>
            <p:cNvSpPr/>
            <p:nvPr/>
          </p:nvSpPr>
          <p:spPr bwMode="auto">
            <a:xfrm>
              <a:off x="4314825" y="5497513"/>
              <a:ext cx="127000" cy="79375"/>
            </a:xfrm>
            <a:custGeom>
              <a:avLst/>
              <a:gdLst>
                <a:gd name="T0" fmla="*/ 1 w 13"/>
                <a:gd name="T1" fmla="*/ 8 h 8"/>
                <a:gd name="T2" fmla="*/ 0 w 13"/>
                <a:gd name="T3" fmla="*/ 7 h 8"/>
                <a:gd name="T4" fmla="*/ 1 w 13"/>
                <a:gd name="T5" fmla="*/ 5 h 8"/>
                <a:gd name="T6" fmla="*/ 11 w 13"/>
                <a:gd name="T7" fmla="*/ 1 h 8"/>
                <a:gd name="T8" fmla="*/ 13 w 13"/>
                <a:gd name="T9" fmla="*/ 1 h 8"/>
                <a:gd name="T10" fmla="*/ 12 w 13"/>
                <a:gd name="T11" fmla="*/ 3 h 8"/>
                <a:gd name="T12" fmla="*/ 2 w 13"/>
                <a:gd name="T13" fmla="*/ 8 h 8"/>
                <a:gd name="T14" fmla="*/ 1 w 13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8">
                  <a:moveTo>
                    <a:pt x="1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362"/>
            <p:cNvSpPr>
              <a:spLocks noEditPoints="1"/>
            </p:cNvSpPr>
            <p:nvPr/>
          </p:nvSpPr>
          <p:spPr bwMode="auto">
            <a:xfrm>
              <a:off x="4237038" y="5497513"/>
              <a:ext cx="176213" cy="236537"/>
            </a:xfrm>
            <a:custGeom>
              <a:avLst/>
              <a:gdLst>
                <a:gd name="T0" fmla="*/ 17 w 18"/>
                <a:gd name="T1" fmla="*/ 24 h 24"/>
                <a:gd name="T2" fmla="*/ 16 w 18"/>
                <a:gd name="T3" fmla="*/ 23 h 24"/>
                <a:gd name="T4" fmla="*/ 1 w 18"/>
                <a:gd name="T5" fmla="*/ 13 h 24"/>
                <a:gd name="T6" fmla="*/ 0 w 18"/>
                <a:gd name="T7" fmla="*/ 12 h 24"/>
                <a:gd name="T8" fmla="*/ 1 w 18"/>
                <a:gd name="T9" fmla="*/ 1 h 24"/>
                <a:gd name="T10" fmla="*/ 1 w 18"/>
                <a:gd name="T11" fmla="*/ 0 h 24"/>
                <a:gd name="T12" fmla="*/ 3 w 18"/>
                <a:gd name="T13" fmla="*/ 0 h 24"/>
                <a:gd name="T14" fmla="*/ 18 w 18"/>
                <a:gd name="T15" fmla="*/ 10 h 24"/>
                <a:gd name="T16" fmla="*/ 18 w 18"/>
                <a:gd name="T17" fmla="*/ 11 h 24"/>
                <a:gd name="T18" fmla="*/ 18 w 18"/>
                <a:gd name="T19" fmla="*/ 22 h 24"/>
                <a:gd name="T20" fmla="*/ 17 w 18"/>
                <a:gd name="T21" fmla="*/ 23 h 24"/>
                <a:gd name="T22" fmla="*/ 17 w 18"/>
                <a:gd name="T23" fmla="*/ 24 h 24"/>
                <a:gd name="T24" fmla="*/ 3 w 18"/>
                <a:gd name="T25" fmla="*/ 11 h 24"/>
                <a:gd name="T26" fmla="*/ 15 w 18"/>
                <a:gd name="T27" fmla="*/ 20 h 24"/>
                <a:gd name="T28" fmla="*/ 16 w 18"/>
                <a:gd name="T29" fmla="*/ 12 h 24"/>
                <a:gd name="T30" fmla="*/ 3 w 18"/>
                <a:gd name="T31" fmla="*/ 4 h 24"/>
                <a:gd name="T32" fmla="*/ 3 w 18"/>
                <a:gd name="T3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4">
                  <a:moveTo>
                    <a:pt x="17" y="24"/>
                  </a:moveTo>
                  <a:cubicBezTo>
                    <a:pt x="16" y="24"/>
                    <a:pt x="16" y="23"/>
                    <a:pt x="16" y="2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17" y="24"/>
                    <a:pt x="17" y="24"/>
                    <a:pt x="17" y="24"/>
                  </a:cubicBezTo>
                  <a:close/>
                  <a:moveTo>
                    <a:pt x="3" y="11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363"/>
            <p:cNvSpPr/>
            <p:nvPr/>
          </p:nvSpPr>
          <p:spPr bwMode="auto">
            <a:xfrm>
              <a:off x="4314825" y="5546725"/>
              <a:ext cx="30163" cy="138112"/>
            </a:xfrm>
            <a:custGeom>
              <a:avLst/>
              <a:gdLst>
                <a:gd name="T0" fmla="*/ 1 w 3"/>
                <a:gd name="T1" fmla="*/ 14 h 14"/>
                <a:gd name="T2" fmla="*/ 1 w 3"/>
                <a:gd name="T3" fmla="*/ 14 h 14"/>
                <a:gd name="T4" fmla="*/ 0 w 3"/>
                <a:gd name="T5" fmla="*/ 12 h 14"/>
                <a:gd name="T6" fmla="*/ 0 w 3"/>
                <a:gd name="T7" fmla="*/ 1 h 14"/>
                <a:gd name="T8" fmla="*/ 1 w 3"/>
                <a:gd name="T9" fmla="*/ 0 h 14"/>
                <a:gd name="T10" fmla="*/ 3 w 3"/>
                <a:gd name="T11" fmla="*/ 1 h 14"/>
                <a:gd name="T12" fmla="*/ 3 w 3"/>
                <a:gd name="T13" fmla="*/ 12 h 14"/>
                <a:gd name="T14" fmla="*/ 1 w 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4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364"/>
            <p:cNvSpPr/>
            <p:nvPr/>
          </p:nvSpPr>
          <p:spPr bwMode="auto">
            <a:xfrm>
              <a:off x="3159125" y="4841875"/>
              <a:ext cx="225425" cy="146050"/>
            </a:xfrm>
            <a:custGeom>
              <a:avLst/>
              <a:gdLst>
                <a:gd name="T0" fmla="*/ 142 w 142"/>
                <a:gd name="T1" fmla="*/ 80 h 92"/>
                <a:gd name="T2" fmla="*/ 74 w 142"/>
                <a:gd name="T3" fmla="*/ 92 h 92"/>
                <a:gd name="T4" fmla="*/ 0 w 142"/>
                <a:gd name="T5" fmla="*/ 12 h 92"/>
                <a:gd name="T6" fmla="*/ 62 w 142"/>
                <a:gd name="T7" fmla="*/ 0 h 92"/>
                <a:gd name="T8" fmla="*/ 142 w 142"/>
                <a:gd name="T9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2">
                  <a:moveTo>
                    <a:pt x="142" y="80"/>
                  </a:moveTo>
                  <a:lnTo>
                    <a:pt x="74" y="92"/>
                  </a:lnTo>
                  <a:lnTo>
                    <a:pt x="0" y="12"/>
                  </a:lnTo>
                  <a:lnTo>
                    <a:pt x="62" y="0"/>
                  </a:lnTo>
                  <a:lnTo>
                    <a:pt x="142" y="8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365"/>
            <p:cNvSpPr/>
            <p:nvPr/>
          </p:nvSpPr>
          <p:spPr bwMode="auto">
            <a:xfrm>
              <a:off x="3257550" y="4733925"/>
              <a:ext cx="146050" cy="234950"/>
            </a:xfrm>
            <a:custGeom>
              <a:avLst/>
              <a:gdLst>
                <a:gd name="T0" fmla="*/ 80 w 92"/>
                <a:gd name="T1" fmla="*/ 148 h 148"/>
                <a:gd name="T2" fmla="*/ 92 w 92"/>
                <a:gd name="T3" fmla="*/ 80 h 148"/>
                <a:gd name="T4" fmla="*/ 12 w 92"/>
                <a:gd name="T5" fmla="*/ 0 h 148"/>
                <a:gd name="T6" fmla="*/ 0 w 92"/>
                <a:gd name="T7" fmla="*/ 68 h 148"/>
                <a:gd name="T8" fmla="*/ 80 w 9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48">
                  <a:moveTo>
                    <a:pt x="80" y="148"/>
                  </a:moveTo>
                  <a:lnTo>
                    <a:pt x="92" y="80"/>
                  </a:lnTo>
                  <a:lnTo>
                    <a:pt x="12" y="0"/>
                  </a:lnTo>
                  <a:lnTo>
                    <a:pt x="0" y="68"/>
                  </a:lnTo>
                  <a:lnTo>
                    <a:pt x="80" y="148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366"/>
            <p:cNvSpPr/>
            <p:nvPr/>
          </p:nvSpPr>
          <p:spPr bwMode="auto">
            <a:xfrm>
              <a:off x="3267075" y="4733925"/>
              <a:ext cx="136525" cy="234950"/>
            </a:xfrm>
            <a:custGeom>
              <a:avLst/>
              <a:gdLst>
                <a:gd name="T0" fmla="*/ 6 w 86"/>
                <a:gd name="T1" fmla="*/ 0 h 148"/>
                <a:gd name="T2" fmla="*/ 0 w 86"/>
                <a:gd name="T3" fmla="*/ 31 h 148"/>
                <a:gd name="T4" fmla="*/ 80 w 86"/>
                <a:gd name="T5" fmla="*/ 111 h 148"/>
                <a:gd name="T6" fmla="*/ 74 w 86"/>
                <a:gd name="T7" fmla="*/ 142 h 148"/>
                <a:gd name="T8" fmla="*/ 74 w 86"/>
                <a:gd name="T9" fmla="*/ 148 h 148"/>
                <a:gd name="T10" fmla="*/ 86 w 86"/>
                <a:gd name="T11" fmla="*/ 80 h 148"/>
                <a:gd name="T12" fmla="*/ 6 w 86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48">
                  <a:moveTo>
                    <a:pt x="6" y="0"/>
                  </a:moveTo>
                  <a:lnTo>
                    <a:pt x="0" y="31"/>
                  </a:lnTo>
                  <a:lnTo>
                    <a:pt x="80" y="111"/>
                  </a:lnTo>
                  <a:lnTo>
                    <a:pt x="74" y="142"/>
                  </a:lnTo>
                  <a:lnTo>
                    <a:pt x="74" y="148"/>
                  </a:lnTo>
                  <a:lnTo>
                    <a:pt x="86" y="8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9D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367"/>
            <p:cNvSpPr/>
            <p:nvPr/>
          </p:nvSpPr>
          <p:spPr bwMode="auto">
            <a:xfrm>
              <a:off x="3248025" y="4830763"/>
              <a:ext cx="519113" cy="511175"/>
            </a:xfrm>
            <a:custGeom>
              <a:avLst/>
              <a:gdLst>
                <a:gd name="T0" fmla="*/ 51 w 53"/>
                <a:gd name="T1" fmla="*/ 52 h 52"/>
                <a:gd name="T2" fmla="*/ 50 w 53"/>
                <a:gd name="T3" fmla="*/ 52 h 52"/>
                <a:gd name="T4" fmla="*/ 0 w 53"/>
                <a:gd name="T5" fmla="*/ 2 h 52"/>
                <a:gd name="T6" fmla="*/ 0 w 53"/>
                <a:gd name="T7" fmla="*/ 0 h 52"/>
                <a:gd name="T8" fmla="*/ 2 w 53"/>
                <a:gd name="T9" fmla="*/ 0 h 52"/>
                <a:gd name="T10" fmla="*/ 52 w 53"/>
                <a:gd name="T11" fmla="*/ 50 h 52"/>
                <a:gd name="T12" fmla="*/ 52 w 53"/>
                <a:gd name="T13" fmla="*/ 52 h 52"/>
                <a:gd name="T14" fmla="*/ 51 w 5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2">
                  <a:moveTo>
                    <a:pt x="51" y="52"/>
                  </a:moveTo>
                  <a:cubicBezTo>
                    <a:pt x="51" y="52"/>
                    <a:pt x="51" y="52"/>
                    <a:pt x="50" y="5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1"/>
                    <a:pt x="53" y="51"/>
                    <a:pt x="52" y="52"/>
                  </a:cubicBezTo>
                  <a:cubicBezTo>
                    <a:pt x="52" y="52"/>
                    <a:pt x="52" y="52"/>
                    <a:pt x="51" y="5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368"/>
            <p:cNvSpPr/>
            <p:nvPr/>
          </p:nvSpPr>
          <p:spPr bwMode="auto">
            <a:xfrm>
              <a:off x="3649663" y="5233988"/>
              <a:ext cx="117475" cy="107950"/>
            </a:xfrm>
            <a:custGeom>
              <a:avLst/>
              <a:gdLst>
                <a:gd name="T0" fmla="*/ 1 w 12"/>
                <a:gd name="T1" fmla="*/ 11 h 11"/>
                <a:gd name="T2" fmla="*/ 0 w 12"/>
                <a:gd name="T3" fmla="*/ 10 h 11"/>
                <a:gd name="T4" fmla="*/ 1 w 12"/>
                <a:gd name="T5" fmla="*/ 9 h 11"/>
                <a:gd name="T6" fmla="*/ 9 w 12"/>
                <a:gd name="T7" fmla="*/ 9 h 11"/>
                <a:gd name="T8" fmla="*/ 9 w 12"/>
                <a:gd name="T9" fmla="*/ 1 h 11"/>
                <a:gd name="T10" fmla="*/ 10 w 12"/>
                <a:gd name="T11" fmla="*/ 0 h 11"/>
                <a:gd name="T12" fmla="*/ 10 w 12"/>
                <a:gd name="T13" fmla="*/ 0 h 11"/>
                <a:gd name="T14" fmla="*/ 12 w 12"/>
                <a:gd name="T15" fmla="*/ 1 h 11"/>
                <a:gd name="T16" fmla="*/ 12 w 12"/>
                <a:gd name="T17" fmla="*/ 10 h 11"/>
                <a:gd name="T18" fmla="*/ 10 w 12"/>
                <a:gd name="T19" fmla="*/ 11 h 11"/>
                <a:gd name="T20" fmla="*/ 1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369"/>
            <p:cNvSpPr/>
            <p:nvPr/>
          </p:nvSpPr>
          <p:spPr bwMode="auto">
            <a:xfrm>
              <a:off x="3579813" y="5154613"/>
              <a:ext cx="117475" cy="117475"/>
            </a:xfrm>
            <a:custGeom>
              <a:avLst/>
              <a:gdLst>
                <a:gd name="T0" fmla="*/ 1 w 12"/>
                <a:gd name="T1" fmla="*/ 12 h 12"/>
                <a:gd name="T2" fmla="*/ 0 w 12"/>
                <a:gd name="T3" fmla="*/ 11 h 12"/>
                <a:gd name="T4" fmla="*/ 1 w 12"/>
                <a:gd name="T5" fmla="*/ 10 h 12"/>
                <a:gd name="T6" fmla="*/ 9 w 12"/>
                <a:gd name="T7" fmla="*/ 10 h 12"/>
                <a:gd name="T8" fmla="*/ 9 w 12"/>
                <a:gd name="T9" fmla="*/ 2 h 12"/>
                <a:gd name="T10" fmla="*/ 10 w 12"/>
                <a:gd name="T11" fmla="*/ 0 h 12"/>
                <a:gd name="T12" fmla="*/ 10 w 12"/>
                <a:gd name="T13" fmla="*/ 0 h 12"/>
                <a:gd name="T14" fmla="*/ 12 w 12"/>
                <a:gd name="T15" fmla="*/ 2 h 12"/>
                <a:gd name="T16" fmla="*/ 12 w 12"/>
                <a:gd name="T17" fmla="*/ 11 h 12"/>
                <a:gd name="T18" fmla="*/ 10 w 12"/>
                <a:gd name="T19" fmla="*/ 12 h 12"/>
                <a:gd name="T20" fmla="*/ 1 w 12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370"/>
            <p:cNvSpPr>
              <a:spLocks noEditPoints="1"/>
            </p:cNvSpPr>
            <p:nvPr/>
          </p:nvSpPr>
          <p:spPr bwMode="auto">
            <a:xfrm>
              <a:off x="3140075" y="4821238"/>
              <a:ext cx="254000" cy="176212"/>
            </a:xfrm>
            <a:custGeom>
              <a:avLst/>
              <a:gdLst>
                <a:gd name="T0" fmla="*/ 14 w 26"/>
                <a:gd name="T1" fmla="*/ 18 h 18"/>
                <a:gd name="T2" fmla="*/ 13 w 26"/>
                <a:gd name="T3" fmla="*/ 18 h 18"/>
                <a:gd name="T4" fmla="*/ 1 w 26"/>
                <a:gd name="T5" fmla="*/ 5 h 18"/>
                <a:gd name="T6" fmla="*/ 0 w 26"/>
                <a:gd name="T7" fmla="*/ 4 h 18"/>
                <a:gd name="T8" fmla="*/ 1 w 26"/>
                <a:gd name="T9" fmla="*/ 3 h 18"/>
                <a:gd name="T10" fmla="*/ 12 w 26"/>
                <a:gd name="T11" fmla="*/ 0 h 18"/>
                <a:gd name="T12" fmla="*/ 13 w 26"/>
                <a:gd name="T13" fmla="*/ 1 h 18"/>
                <a:gd name="T14" fmla="*/ 26 w 26"/>
                <a:gd name="T15" fmla="*/ 14 h 18"/>
                <a:gd name="T16" fmla="*/ 26 w 26"/>
                <a:gd name="T17" fmla="*/ 15 h 18"/>
                <a:gd name="T18" fmla="*/ 25 w 26"/>
                <a:gd name="T19" fmla="*/ 16 h 18"/>
                <a:gd name="T20" fmla="*/ 15 w 26"/>
                <a:gd name="T21" fmla="*/ 18 h 18"/>
                <a:gd name="T22" fmla="*/ 14 w 26"/>
                <a:gd name="T23" fmla="*/ 18 h 18"/>
                <a:gd name="T24" fmla="*/ 4 w 26"/>
                <a:gd name="T25" fmla="*/ 5 h 18"/>
                <a:gd name="T26" fmla="*/ 15 w 26"/>
                <a:gd name="T27" fmla="*/ 15 h 18"/>
                <a:gd name="T28" fmla="*/ 22 w 26"/>
                <a:gd name="T29" fmla="*/ 14 h 18"/>
                <a:gd name="T30" fmla="*/ 12 w 26"/>
                <a:gd name="T31" fmla="*/ 3 h 18"/>
                <a:gd name="T32" fmla="*/ 4 w 26"/>
                <a:gd name="T3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8">
                  <a:moveTo>
                    <a:pt x="14" y="18"/>
                  </a:moveTo>
                  <a:cubicBezTo>
                    <a:pt x="14" y="18"/>
                    <a:pt x="14" y="18"/>
                    <a:pt x="13" y="1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6" y="15"/>
                    <a:pt x="26" y="16"/>
                    <a:pt x="2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4" y="18"/>
                    <a:pt x="14" y="18"/>
                  </a:cubicBezTo>
                  <a:close/>
                  <a:moveTo>
                    <a:pt x="4" y="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371"/>
            <p:cNvSpPr/>
            <p:nvPr/>
          </p:nvSpPr>
          <p:spPr bwMode="auto">
            <a:xfrm>
              <a:off x="3198813" y="4891088"/>
              <a:ext cx="136525" cy="47625"/>
            </a:xfrm>
            <a:custGeom>
              <a:avLst/>
              <a:gdLst>
                <a:gd name="T0" fmla="*/ 2 w 14"/>
                <a:gd name="T1" fmla="*/ 5 h 5"/>
                <a:gd name="T2" fmla="*/ 1 w 14"/>
                <a:gd name="T3" fmla="*/ 4 h 5"/>
                <a:gd name="T4" fmla="*/ 2 w 14"/>
                <a:gd name="T5" fmla="*/ 2 h 5"/>
                <a:gd name="T6" fmla="*/ 12 w 14"/>
                <a:gd name="T7" fmla="*/ 0 h 5"/>
                <a:gd name="T8" fmla="*/ 14 w 14"/>
                <a:gd name="T9" fmla="*/ 1 h 5"/>
                <a:gd name="T10" fmla="*/ 13 w 14"/>
                <a:gd name="T11" fmla="*/ 2 h 5"/>
                <a:gd name="T12" fmla="*/ 2 w 14"/>
                <a:gd name="T13" fmla="*/ 5 h 5"/>
                <a:gd name="T14" fmla="*/ 2 w 14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5">
                  <a:moveTo>
                    <a:pt x="2" y="5"/>
                  </a:moveTo>
                  <a:cubicBezTo>
                    <a:pt x="1" y="5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372"/>
            <p:cNvSpPr>
              <a:spLocks noEditPoints="1"/>
            </p:cNvSpPr>
            <p:nvPr/>
          </p:nvSpPr>
          <p:spPr bwMode="auto">
            <a:xfrm>
              <a:off x="3248025" y="4724400"/>
              <a:ext cx="176213" cy="254000"/>
            </a:xfrm>
            <a:custGeom>
              <a:avLst/>
              <a:gdLst>
                <a:gd name="T0" fmla="*/ 14 w 18"/>
                <a:gd name="T1" fmla="*/ 26 h 26"/>
                <a:gd name="T2" fmla="*/ 13 w 18"/>
                <a:gd name="T3" fmla="*/ 25 h 26"/>
                <a:gd name="T4" fmla="*/ 0 w 18"/>
                <a:gd name="T5" fmla="*/ 13 h 26"/>
                <a:gd name="T6" fmla="*/ 0 w 18"/>
                <a:gd name="T7" fmla="*/ 11 h 26"/>
                <a:gd name="T8" fmla="*/ 2 w 18"/>
                <a:gd name="T9" fmla="*/ 1 h 26"/>
                <a:gd name="T10" fmla="*/ 3 w 18"/>
                <a:gd name="T11" fmla="*/ 0 h 26"/>
                <a:gd name="T12" fmla="*/ 4 w 18"/>
                <a:gd name="T13" fmla="*/ 0 h 26"/>
                <a:gd name="T14" fmla="*/ 17 w 18"/>
                <a:gd name="T15" fmla="*/ 13 h 26"/>
                <a:gd name="T16" fmla="*/ 18 w 18"/>
                <a:gd name="T17" fmla="*/ 14 h 26"/>
                <a:gd name="T18" fmla="*/ 15 w 18"/>
                <a:gd name="T19" fmla="*/ 25 h 26"/>
                <a:gd name="T20" fmla="*/ 14 w 18"/>
                <a:gd name="T21" fmla="*/ 26 h 26"/>
                <a:gd name="T22" fmla="*/ 14 w 18"/>
                <a:gd name="T23" fmla="*/ 26 h 26"/>
                <a:gd name="T24" fmla="*/ 3 w 18"/>
                <a:gd name="T25" fmla="*/ 11 h 26"/>
                <a:gd name="T26" fmla="*/ 13 w 18"/>
                <a:gd name="T27" fmla="*/ 22 h 26"/>
                <a:gd name="T28" fmla="*/ 15 w 18"/>
                <a:gd name="T29" fmla="*/ 14 h 26"/>
                <a:gd name="T30" fmla="*/ 4 w 18"/>
                <a:gd name="T31" fmla="*/ 4 h 26"/>
                <a:gd name="T32" fmla="*/ 3 w 18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6">
                  <a:moveTo>
                    <a:pt x="14" y="26"/>
                  </a:moveTo>
                  <a:cubicBezTo>
                    <a:pt x="14" y="26"/>
                    <a:pt x="13" y="26"/>
                    <a:pt x="13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" y="11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373"/>
            <p:cNvSpPr/>
            <p:nvPr/>
          </p:nvSpPr>
          <p:spPr bwMode="auto">
            <a:xfrm>
              <a:off x="3306763" y="4783138"/>
              <a:ext cx="49213" cy="136525"/>
            </a:xfrm>
            <a:custGeom>
              <a:avLst/>
              <a:gdLst>
                <a:gd name="T0" fmla="*/ 2 w 5"/>
                <a:gd name="T1" fmla="*/ 14 h 14"/>
                <a:gd name="T2" fmla="*/ 1 w 5"/>
                <a:gd name="T3" fmla="*/ 13 h 14"/>
                <a:gd name="T4" fmla="*/ 0 w 5"/>
                <a:gd name="T5" fmla="*/ 12 h 14"/>
                <a:gd name="T6" fmla="*/ 3 w 5"/>
                <a:gd name="T7" fmla="*/ 1 h 14"/>
                <a:gd name="T8" fmla="*/ 4 w 5"/>
                <a:gd name="T9" fmla="*/ 0 h 14"/>
                <a:gd name="T10" fmla="*/ 5 w 5"/>
                <a:gd name="T11" fmla="*/ 2 h 14"/>
                <a:gd name="T12" fmla="*/ 3 w 5"/>
                <a:gd name="T13" fmla="*/ 12 h 14"/>
                <a:gd name="T14" fmla="*/ 2 w 5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1" y="14"/>
                    <a:pt x="1" y="14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9" name="组合 488"/>
          <p:cNvGrpSpPr/>
          <p:nvPr/>
        </p:nvGrpSpPr>
        <p:grpSpPr>
          <a:xfrm>
            <a:off x="4436110" y="4508500"/>
            <a:ext cx="1292226" cy="1371600"/>
            <a:chOff x="4883150" y="4508500"/>
            <a:chExt cx="1292226" cy="1371600"/>
          </a:xfrm>
        </p:grpSpPr>
        <p:sp>
          <p:nvSpPr>
            <p:cNvPr id="255" name="Freeform 374"/>
            <p:cNvSpPr/>
            <p:nvPr/>
          </p:nvSpPr>
          <p:spPr bwMode="auto">
            <a:xfrm>
              <a:off x="5038725" y="5008563"/>
              <a:ext cx="833438" cy="568325"/>
            </a:xfrm>
            <a:custGeom>
              <a:avLst/>
              <a:gdLst>
                <a:gd name="T0" fmla="*/ 85 w 85"/>
                <a:gd name="T1" fmla="*/ 8 h 58"/>
                <a:gd name="T2" fmla="*/ 83 w 85"/>
                <a:gd name="T3" fmla="*/ 3 h 58"/>
                <a:gd name="T4" fmla="*/ 78 w 85"/>
                <a:gd name="T5" fmla="*/ 0 h 58"/>
                <a:gd name="T6" fmla="*/ 43 w 85"/>
                <a:gd name="T7" fmla="*/ 0 h 58"/>
                <a:gd name="T8" fmla="*/ 7 w 85"/>
                <a:gd name="T9" fmla="*/ 0 h 58"/>
                <a:gd name="T10" fmla="*/ 2 w 85"/>
                <a:gd name="T11" fmla="*/ 2 h 58"/>
                <a:gd name="T12" fmla="*/ 0 w 85"/>
                <a:gd name="T13" fmla="*/ 8 h 58"/>
                <a:gd name="T14" fmla="*/ 10 w 85"/>
                <a:gd name="T15" fmla="*/ 54 h 58"/>
                <a:gd name="T16" fmla="*/ 14 w 85"/>
                <a:gd name="T17" fmla="*/ 58 h 58"/>
                <a:gd name="T18" fmla="*/ 43 w 85"/>
                <a:gd name="T19" fmla="*/ 58 h 58"/>
                <a:gd name="T20" fmla="*/ 43 w 85"/>
                <a:gd name="T21" fmla="*/ 58 h 58"/>
                <a:gd name="T22" fmla="*/ 71 w 85"/>
                <a:gd name="T23" fmla="*/ 58 h 58"/>
                <a:gd name="T24" fmla="*/ 75 w 85"/>
                <a:gd name="T25" fmla="*/ 55 h 58"/>
                <a:gd name="T26" fmla="*/ 85 w 85"/>
                <a:gd name="T27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58">
                  <a:moveTo>
                    <a:pt x="85" y="8"/>
                  </a:moveTo>
                  <a:cubicBezTo>
                    <a:pt x="85" y="6"/>
                    <a:pt x="85" y="4"/>
                    <a:pt x="83" y="3"/>
                  </a:cubicBezTo>
                  <a:cubicBezTo>
                    <a:pt x="82" y="1"/>
                    <a:pt x="80" y="0"/>
                    <a:pt x="7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2" y="58"/>
                    <a:pt x="14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3" y="58"/>
                    <a:pt x="75" y="56"/>
                    <a:pt x="75" y="55"/>
                  </a:cubicBezTo>
                  <a:lnTo>
                    <a:pt x="85" y="8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375"/>
            <p:cNvSpPr/>
            <p:nvPr/>
          </p:nvSpPr>
          <p:spPr bwMode="auto">
            <a:xfrm>
              <a:off x="5176838" y="5576888"/>
              <a:ext cx="185738" cy="0"/>
            </a:xfrm>
            <a:custGeom>
              <a:avLst/>
              <a:gdLst>
                <a:gd name="T0" fmla="*/ 0 w 19"/>
                <a:gd name="T1" fmla="*/ 0 w 19"/>
                <a:gd name="T2" fmla="*/ 19 w 19"/>
                <a:gd name="T3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376"/>
            <p:cNvSpPr/>
            <p:nvPr/>
          </p:nvSpPr>
          <p:spPr bwMode="auto">
            <a:xfrm>
              <a:off x="5362575" y="5008563"/>
              <a:ext cx="509588" cy="568325"/>
            </a:xfrm>
            <a:custGeom>
              <a:avLst/>
              <a:gdLst>
                <a:gd name="T0" fmla="*/ 52 w 52"/>
                <a:gd name="T1" fmla="*/ 8 h 58"/>
                <a:gd name="T2" fmla="*/ 50 w 52"/>
                <a:gd name="T3" fmla="*/ 3 h 58"/>
                <a:gd name="T4" fmla="*/ 45 w 52"/>
                <a:gd name="T5" fmla="*/ 0 h 58"/>
                <a:gd name="T6" fmla="*/ 10 w 52"/>
                <a:gd name="T7" fmla="*/ 0 h 58"/>
                <a:gd name="T8" fmla="*/ 0 w 52"/>
                <a:gd name="T9" fmla="*/ 0 h 58"/>
                <a:gd name="T10" fmla="*/ 0 w 52"/>
                <a:gd name="T11" fmla="*/ 0 h 58"/>
                <a:gd name="T12" fmla="*/ 35 w 52"/>
                <a:gd name="T13" fmla="*/ 0 h 58"/>
                <a:gd name="T14" fmla="*/ 41 w 52"/>
                <a:gd name="T15" fmla="*/ 3 h 58"/>
                <a:gd name="T16" fmla="*/ 42 w 52"/>
                <a:gd name="T17" fmla="*/ 8 h 58"/>
                <a:gd name="T18" fmla="*/ 33 w 52"/>
                <a:gd name="T19" fmla="*/ 55 h 58"/>
                <a:gd name="T20" fmla="*/ 29 w 52"/>
                <a:gd name="T21" fmla="*/ 58 h 58"/>
                <a:gd name="T22" fmla="*/ 38 w 52"/>
                <a:gd name="T23" fmla="*/ 58 h 58"/>
                <a:gd name="T24" fmla="*/ 42 w 52"/>
                <a:gd name="T25" fmla="*/ 55 h 58"/>
                <a:gd name="T26" fmla="*/ 52 w 52"/>
                <a:gd name="T27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8">
                  <a:moveTo>
                    <a:pt x="52" y="8"/>
                  </a:moveTo>
                  <a:cubicBezTo>
                    <a:pt x="52" y="6"/>
                    <a:pt x="52" y="4"/>
                    <a:pt x="50" y="3"/>
                  </a:cubicBezTo>
                  <a:cubicBezTo>
                    <a:pt x="49" y="1"/>
                    <a:pt x="47" y="0"/>
                    <a:pt x="4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9" y="1"/>
                    <a:pt x="41" y="3"/>
                  </a:cubicBezTo>
                  <a:cubicBezTo>
                    <a:pt x="42" y="4"/>
                    <a:pt x="43" y="6"/>
                    <a:pt x="42" y="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6"/>
                    <a:pt x="31" y="58"/>
                    <a:pt x="2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0" y="58"/>
                    <a:pt x="42" y="56"/>
                    <a:pt x="42" y="55"/>
                  </a:cubicBezTo>
                  <a:lnTo>
                    <a:pt x="52" y="8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377"/>
            <p:cNvSpPr/>
            <p:nvPr/>
          </p:nvSpPr>
          <p:spPr bwMode="auto">
            <a:xfrm>
              <a:off x="5440363" y="4997450"/>
              <a:ext cx="450850" cy="588962"/>
            </a:xfrm>
            <a:custGeom>
              <a:avLst/>
              <a:gdLst>
                <a:gd name="T0" fmla="*/ 30 w 46"/>
                <a:gd name="T1" fmla="*/ 60 h 60"/>
                <a:gd name="T2" fmla="*/ 2 w 46"/>
                <a:gd name="T3" fmla="*/ 60 h 60"/>
                <a:gd name="T4" fmla="*/ 0 w 46"/>
                <a:gd name="T5" fmla="*/ 59 h 60"/>
                <a:gd name="T6" fmla="*/ 2 w 46"/>
                <a:gd name="T7" fmla="*/ 57 h 60"/>
                <a:gd name="T8" fmla="*/ 30 w 46"/>
                <a:gd name="T9" fmla="*/ 57 h 60"/>
                <a:gd name="T10" fmla="*/ 33 w 46"/>
                <a:gd name="T11" fmla="*/ 55 h 60"/>
                <a:gd name="T12" fmla="*/ 42 w 46"/>
                <a:gd name="T13" fmla="*/ 9 h 60"/>
                <a:gd name="T14" fmla="*/ 41 w 46"/>
                <a:gd name="T15" fmla="*/ 4 h 60"/>
                <a:gd name="T16" fmla="*/ 37 w 46"/>
                <a:gd name="T17" fmla="*/ 3 h 60"/>
                <a:gd name="T18" fmla="*/ 2 w 46"/>
                <a:gd name="T19" fmla="*/ 3 h 60"/>
                <a:gd name="T20" fmla="*/ 0 w 46"/>
                <a:gd name="T21" fmla="*/ 1 h 60"/>
                <a:gd name="T22" fmla="*/ 2 w 46"/>
                <a:gd name="T23" fmla="*/ 0 h 60"/>
                <a:gd name="T24" fmla="*/ 37 w 46"/>
                <a:gd name="T25" fmla="*/ 0 h 60"/>
                <a:gd name="T26" fmla="*/ 44 w 46"/>
                <a:gd name="T27" fmla="*/ 3 h 60"/>
                <a:gd name="T28" fmla="*/ 45 w 46"/>
                <a:gd name="T29" fmla="*/ 9 h 60"/>
                <a:gd name="T30" fmla="*/ 36 w 46"/>
                <a:gd name="T31" fmla="*/ 56 h 60"/>
                <a:gd name="T32" fmla="*/ 30 w 46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0">
                  <a:moveTo>
                    <a:pt x="30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60"/>
                    <a:pt x="0" y="59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3" y="56"/>
                    <a:pt x="33" y="55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7"/>
                    <a:pt x="42" y="6"/>
                    <a:pt x="41" y="4"/>
                  </a:cubicBezTo>
                  <a:cubicBezTo>
                    <a:pt x="40" y="3"/>
                    <a:pt x="39" y="3"/>
                    <a:pt x="37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1"/>
                    <a:pt x="44" y="3"/>
                  </a:cubicBezTo>
                  <a:cubicBezTo>
                    <a:pt x="45" y="4"/>
                    <a:pt x="46" y="7"/>
                    <a:pt x="45" y="9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8"/>
                    <a:pt x="33" y="60"/>
                    <a:pt x="30" y="6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378"/>
            <p:cNvSpPr/>
            <p:nvPr/>
          </p:nvSpPr>
          <p:spPr bwMode="auto">
            <a:xfrm>
              <a:off x="5019675" y="4997450"/>
              <a:ext cx="450850" cy="588962"/>
            </a:xfrm>
            <a:custGeom>
              <a:avLst/>
              <a:gdLst>
                <a:gd name="T0" fmla="*/ 45 w 46"/>
                <a:gd name="T1" fmla="*/ 60 h 60"/>
                <a:gd name="T2" fmla="*/ 16 w 46"/>
                <a:gd name="T3" fmla="*/ 60 h 60"/>
                <a:gd name="T4" fmla="*/ 11 w 46"/>
                <a:gd name="T5" fmla="*/ 56 h 60"/>
                <a:gd name="T6" fmla="*/ 1 w 46"/>
                <a:gd name="T7" fmla="*/ 9 h 60"/>
                <a:gd name="T8" fmla="*/ 1 w 46"/>
                <a:gd name="T9" fmla="*/ 9 h 60"/>
                <a:gd name="T10" fmla="*/ 3 w 46"/>
                <a:gd name="T11" fmla="*/ 2 h 60"/>
                <a:gd name="T12" fmla="*/ 9 w 46"/>
                <a:gd name="T13" fmla="*/ 0 h 60"/>
                <a:gd name="T14" fmla="*/ 45 w 46"/>
                <a:gd name="T15" fmla="*/ 0 h 60"/>
                <a:gd name="T16" fmla="*/ 46 w 46"/>
                <a:gd name="T17" fmla="*/ 1 h 60"/>
                <a:gd name="T18" fmla="*/ 45 w 46"/>
                <a:gd name="T19" fmla="*/ 3 h 60"/>
                <a:gd name="T20" fmla="*/ 9 w 46"/>
                <a:gd name="T21" fmla="*/ 3 h 60"/>
                <a:gd name="T22" fmla="*/ 5 w 46"/>
                <a:gd name="T23" fmla="*/ 4 h 60"/>
                <a:gd name="T24" fmla="*/ 4 w 46"/>
                <a:gd name="T25" fmla="*/ 9 h 60"/>
                <a:gd name="T26" fmla="*/ 14 w 46"/>
                <a:gd name="T27" fmla="*/ 55 h 60"/>
                <a:gd name="T28" fmla="*/ 14 w 46"/>
                <a:gd name="T29" fmla="*/ 55 h 60"/>
                <a:gd name="T30" fmla="*/ 16 w 46"/>
                <a:gd name="T31" fmla="*/ 57 h 60"/>
                <a:gd name="T32" fmla="*/ 45 w 46"/>
                <a:gd name="T33" fmla="*/ 57 h 60"/>
                <a:gd name="T34" fmla="*/ 46 w 46"/>
                <a:gd name="T35" fmla="*/ 59 h 60"/>
                <a:gd name="T36" fmla="*/ 45 w 46"/>
                <a:gd name="T3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60">
                  <a:moveTo>
                    <a:pt x="45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13" y="60"/>
                    <a:pt x="11" y="58"/>
                    <a:pt x="11" y="5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1"/>
                  </a:cubicBezTo>
                  <a:cubicBezTo>
                    <a:pt x="46" y="2"/>
                    <a:pt x="46" y="3"/>
                    <a:pt x="45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5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7"/>
                    <a:pt x="46" y="58"/>
                    <a:pt x="46" y="59"/>
                  </a:cubicBezTo>
                  <a:cubicBezTo>
                    <a:pt x="46" y="60"/>
                    <a:pt x="46" y="60"/>
                    <a:pt x="45" y="6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379"/>
            <p:cNvSpPr/>
            <p:nvPr/>
          </p:nvSpPr>
          <p:spPr bwMode="auto">
            <a:xfrm>
              <a:off x="5108575" y="5762625"/>
              <a:ext cx="273050" cy="107950"/>
            </a:xfrm>
            <a:custGeom>
              <a:avLst/>
              <a:gdLst>
                <a:gd name="T0" fmla="*/ 28 w 28"/>
                <a:gd name="T1" fmla="*/ 11 h 11"/>
                <a:gd name="T2" fmla="*/ 0 w 28"/>
                <a:gd name="T3" fmla="*/ 11 h 11"/>
                <a:gd name="T4" fmla="*/ 0 w 28"/>
                <a:gd name="T5" fmla="*/ 8 h 11"/>
                <a:gd name="T6" fmla="*/ 8 w 28"/>
                <a:gd name="T7" fmla="*/ 0 h 11"/>
                <a:gd name="T8" fmla="*/ 28 w 28"/>
                <a:gd name="T9" fmla="*/ 0 h 11"/>
                <a:gd name="T10" fmla="*/ 28 w 2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11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380"/>
            <p:cNvSpPr/>
            <p:nvPr/>
          </p:nvSpPr>
          <p:spPr bwMode="auto">
            <a:xfrm>
              <a:off x="5538788" y="5762625"/>
              <a:ext cx="263525" cy="107950"/>
            </a:xfrm>
            <a:custGeom>
              <a:avLst/>
              <a:gdLst>
                <a:gd name="T0" fmla="*/ 0 w 27"/>
                <a:gd name="T1" fmla="*/ 11 h 11"/>
                <a:gd name="T2" fmla="*/ 27 w 27"/>
                <a:gd name="T3" fmla="*/ 11 h 11"/>
                <a:gd name="T4" fmla="*/ 27 w 27"/>
                <a:gd name="T5" fmla="*/ 8 h 11"/>
                <a:gd name="T6" fmla="*/ 19 w 27"/>
                <a:gd name="T7" fmla="*/ 0 h 11"/>
                <a:gd name="T8" fmla="*/ 0 w 27"/>
                <a:gd name="T9" fmla="*/ 0 h 11"/>
                <a:gd name="T10" fmla="*/ 0 w 2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1">
                  <a:moveTo>
                    <a:pt x="0" y="11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4"/>
                    <a:pt x="23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381"/>
            <p:cNvSpPr/>
            <p:nvPr/>
          </p:nvSpPr>
          <p:spPr bwMode="auto">
            <a:xfrm>
              <a:off x="5656263" y="5762625"/>
              <a:ext cx="146050" cy="107950"/>
            </a:xfrm>
            <a:custGeom>
              <a:avLst/>
              <a:gdLst>
                <a:gd name="T0" fmla="*/ 7 w 15"/>
                <a:gd name="T1" fmla="*/ 0 h 11"/>
                <a:gd name="T2" fmla="*/ 0 w 15"/>
                <a:gd name="T3" fmla="*/ 0 h 11"/>
                <a:gd name="T4" fmla="*/ 8 w 15"/>
                <a:gd name="T5" fmla="*/ 8 h 11"/>
                <a:gd name="T6" fmla="*/ 8 w 15"/>
                <a:gd name="T7" fmla="*/ 11 h 11"/>
                <a:gd name="T8" fmla="*/ 15 w 15"/>
                <a:gd name="T9" fmla="*/ 11 h 11"/>
                <a:gd name="T10" fmla="*/ 15 w 15"/>
                <a:gd name="T11" fmla="*/ 8 h 11"/>
                <a:gd name="T12" fmla="*/ 7 w 1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4"/>
                    <a:pt x="8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382"/>
            <p:cNvSpPr/>
            <p:nvPr/>
          </p:nvSpPr>
          <p:spPr bwMode="auto">
            <a:xfrm>
              <a:off x="5108575" y="5762625"/>
              <a:ext cx="155575" cy="107950"/>
            </a:xfrm>
            <a:custGeom>
              <a:avLst/>
              <a:gdLst>
                <a:gd name="T0" fmla="*/ 8 w 16"/>
                <a:gd name="T1" fmla="*/ 0 h 11"/>
                <a:gd name="T2" fmla="*/ 16 w 16"/>
                <a:gd name="T3" fmla="*/ 0 h 11"/>
                <a:gd name="T4" fmla="*/ 8 w 16"/>
                <a:gd name="T5" fmla="*/ 8 h 11"/>
                <a:gd name="T6" fmla="*/ 8 w 16"/>
                <a:gd name="T7" fmla="*/ 11 h 11"/>
                <a:gd name="T8" fmla="*/ 0 w 16"/>
                <a:gd name="T9" fmla="*/ 11 h 11"/>
                <a:gd name="T10" fmla="*/ 0 w 16"/>
                <a:gd name="T11" fmla="*/ 8 h 11"/>
                <a:gd name="T12" fmla="*/ 8 w 1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8" y="4"/>
                    <a:pt x="8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383"/>
            <p:cNvSpPr>
              <a:spLocks noEditPoints="1"/>
            </p:cNvSpPr>
            <p:nvPr/>
          </p:nvSpPr>
          <p:spPr bwMode="auto">
            <a:xfrm>
              <a:off x="5097463" y="5753100"/>
              <a:ext cx="293688" cy="127000"/>
            </a:xfrm>
            <a:custGeom>
              <a:avLst/>
              <a:gdLst>
                <a:gd name="T0" fmla="*/ 29 w 30"/>
                <a:gd name="T1" fmla="*/ 13 h 13"/>
                <a:gd name="T2" fmla="*/ 1 w 30"/>
                <a:gd name="T3" fmla="*/ 13 h 13"/>
                <a:gd name="T4" fmla="*/ 0 w 30"/>
                <a:gd name="T5" fmla="*/ 12 h 13"/>
                <a:gd name="T6" fmla="*/ 0 w 30"/>
                <a:gd name="T7" fmla="*/ 9 h 13"/>
                <a:gd name="T8" fmla="*/ 9 w 30"/>
                <a:gd name="T9" fmla="*/ 0 h 13"/>
                <a:gd name="T10" fmla="*/ 29 w 30"/>
                <a:gd name="T11" fmla="*/ 0 h 13"/>
                <a:gd name="T12" fmla="*/ 30 w 30"/>
                <a:gd name="T13" fmla="*/ 1 h 13"/>
                <a:gd name="T14" fmla="*/ 30 w 30"/>
                <a:gd name="T15" fmla="*/ 12 h 13"/>
                <a:gd name="T16" fmla="*/ 29 w 30"/>
                <a:gd name="T17" fmla="*/ 13 h 13"/>
                <a:gd name="T18" fmla="*/ 3 w 30"/>
                <a:gd name="T19" fmla="*/ 10 h 13"/>
                <a:gd name="T20" fmla="*/ 27 w 30"/>
                <a:gd name="T21" fmla="*/ 10 h 13"/>
                <a:gd name="T22" fmla="*/ 27 w 30"/>
                <a:gd name="T23" fmla="*/ 3 h 13"/>
                <a:gd name="T24" fmla="*/ 9 w 30"/>
                <a:gd name="T25" fmla="*/ 3 h 13"/>
                <a:gd name="T26" fmla="*/ 3 w 30"/>
                <a:gd name="T27" fmla="*/ 9 h 13"/>
                <a:gd name="T28" fmla="*/ 3 w 30"/>
                <a:gd name="T2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3">
                  <a:moveTo>
                    <a:pt x="29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29" y="13"/>
                  </a:cubicBezTo>
                  <a:close/>
                  <a:moveTo>
                    <a:pt x="3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3"/>
                    <a:pt x="3" y="6"/>
                    <a:pt x="3" y="9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384"/>
            <p:cNvSpPr>
              <a:spLocks noEditPoints="1"/>
            </p:cNvSpPr>
            <p:nvPr/>
          </p:nvSpPr>
          <p:spPr bwMode="auto">
            <a:xfrm>
              <a:off x="5519738" y="5753100"/>
              <a:ext cx="293688" cy="127000"/>
            </a:xfrm>
            <a:custGeom>
              <a:avLst/>
              <a:gdLst>
                <a:gd name="T0" fmla="*/ 29 w 30"/>
                <a:gd name="T1" fmla="*/ 13 h 13"/>
                <a:gd name="T2" fmla="*/ 2 w 30"/>
                <a:gd name="T3" fmla="*/ 13 h 13"/>
                <a:gd name="T4" fmla="*/ 0 w 30"/>
                <a:gd name="T5" fmla="*/ 12 h 13"/>
                <a:gd name="T6" fmla="*/ 0 w 30"/>
                <a:gd name="T7" fmla="*/ 1 h 13"/>
                <a:gd name="T8" fmla="*/ 2 w 30"/>
                <a:gd name="T9" fmla="*/ 0 h 13"/>
                <a:gd name="T10" fmla="*/ 21 w 30"/>
                <a:gd name="T11" fmla="*/ 0 h 13"/>
                <a:gd name="T12" fmla="*/ 30 w 30"/>
                <a:gd name="T13" fmla="*/ 9 h 13"/>
                <a:gd name="T14" fmla="*/ 30 w 30"/>
                <a:gd name="T15" fmla="*/ 12 h 13"/>
                <a:gd name="T16" fmla="*/ 29 w 30"/>
                <a:gd name="T17" fmla="*/ 13 h 13"/>
                <a:gd name="T18" fmla="*/ 3 w 30"/>
                <a:gd name="T19" fmla="*/ 10 h 13"/>
                <a:gd name="T20" fmla="*/ 27 w 30"/>
                <a:gd name="T21" fmla="*/ 10 h 13"/>
                <a:gd name="T22" fmla="*/ 27 w 30"/>
                <a:gd name="T23" fmla="*/ 9 h 13"/>
                <a:gd name="T24" fmla="*/ 21 w 30"/>
                <a:gd name="T25" fmla="*/ 3 h 13"/>
                <a:gd name="T26" fmla="*/ 3 w 30"/>
                <a:gd name="T27" fmla="*/ 3 h 13"/>
                <a:gd name="T28" fmla="*/ 3 w 30"/>
                <a:gd name="T2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3">
                  <a:moveTo>
                    <a:pt x="29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0" y="4"/>
                    <a:pt x="30" y="9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29" y="13"/>
                  </a:cubicBezTo>
                  <a:close/>
                  <a:moveTo>
                    <a:pt x="3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6"/>
                    <a:pt x="24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385"/>
            <p:cNvSpPr/>
            <p:nvPr/>
          </p:nvSpPr>
          <p:spPr bwMode="auto">
            <a:xfrm>
              <a:off x="5118100" y="5419725"/>
              <a:ext cx="674688" cy="342900"/>
            </a:xfrm>
            <a:custGeom>
              <a:avLst/>
              <a:gdLst>
                <a:gd name="T0" fmla="*/ 0 w 69"/>
                <a:gd name="T1" fmla="*/ 0 h 35"/>
                <a:gd name="T2" fmla="*/ 0 w 69"/>
                <a:gd name="T3" fmla="*/ 0 h 35"/>
                <a:gd name="T4" fmla="*/ 0 w 69"/>
                <a:gd name="T5" fmla="*/ 0 h 35"/>
                <a:gd name="T6" fmla="*/ 2 w 69"/>
                <a:gd name="T7" fmla="*/ 12 h 35"/>
                <a:gd name="T8" fmla="*/ 6 w 69"/>
                <a:gd name="T9" fmla="*/ 16 h 35"/>
                <a:gd name="T10" fmla="*/ 12 w 69"/>
                <a:gd name="T11" fmla="*/ 16 h 35"/>
                <a:gd name="T12" fmla="*/ 12 w 69"/>
                <a:gd name="T13" fmla="*/ 35 h 35"/>
                <a:gd name="T14" fmla="*/ 27 w 69"/>
                <a:gd name="T15" fmla="*/ 35 h 35"/>
                <a:gd name="T16" fmla="*/ 27 w 69"/>
                <a:gd name="T17" fmla="*/ 16 h 35"/>
                <a:gd name="T18" fmla="*/ 43 w 69"/>
                <a:gd name="T19" fmla="*/ 16 h 35"/>
                <a:gd name="T20" fmla="*/ 43 w 69"/>
                <a:gd name="T21" fmla="*/ 35 h 35"/>
                <a:gd name="T22" fmla="*/ 57 w 69"/>
                <a:gd name="T23" fmla="*/ 35 h 35"/>
                <a:gd name="T24" fmla="*/ 57 w 69"/>
                <a:gd name="T25" fmla="*/ 16 h 35"/>
                <a:gd name="T26" fmla="*/ 63 w 69"/>
                <a:gd name="T27" fmla="*/ 16 h 35"/>
                <a:gd name="T28" fmla="*/ 67 w 69"/>
                <a:gd name="T29" fmla="*/ 12 h 35"/>
                <a:gd name="T30" fmla="*/ 69 w 69"/>
                <a:gd name="T31" fmla="*/ 0 h 35"/>
                <a:gd name="T32" fmla="*/ 0 w 69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3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4" y="16"/>
                    <a:pt x="6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6"/>
                    <a:pt x="67" y="14"/>
                    <a:pt x="67" y="12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386"/>
            <p:cNvSpPr/>
            <p:nvPr/>
          </p:nvSpPr>
          <p:spPr bwMode="auto">
            <a:xfrm>
              <a:off x="5322888" y="5576888"/>
              <a:ext cx="58738" cy="185737"/>
            </a:xfrm>
            <a:custGeom>
              <a:avLst/>
              <a:gdLst>
                <a:gd name="T0" fmla="*/ 0 w 6"/>
                <a:gd name="T1" fmla="*/ 19 h 19"/>
                <a:gd name="T2" fmla="*/ 6 w 6"/>
                <a:gd name="T3" fmla="*/ 19 h 19"/>
                <a:gd name="T4" fmla="*/ 6 w 6"/>
                <a:gd name="T5" fmla="*/ 0 h 19"/>
                <a:gd name="T6" fmla="*/ 3 w 6"/>
                <a:gd name="T7" fmla="*/ 0 h 19"/>
                <a:gd name="T8" fmla="*/ 0 w 6"/>
                <a:gd name="T9" fmla="*/ 3 h 19"/>
                <a:gd name="T10" fmla="*/ 0 w 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387"/>
            <p:cNvSpPr/>
            <p:nvPr/>
          </p:nvSpPr>
          <p:spPr bwMode="auto">
            <a:xfrm>
              <a:off x="5675313" y="5419725"/>
              <a:ext cx="117475" cy="157162"/>
            </a:xfrm>
            <a:custGeom>
              <a:avLst/>
              <a:gdLst>
                <a:gd name="T0" fmla="*/ 7 w 12"/>
                <a:gd name="T1" fmla="*/ 0 h 16"/>
                <a:gd name="T2" fmla="*/ 4 w 12"/>
                <a:gd name="T3" fmla="*/ 12 h 16"/>
                <a:gd name="T4" fmla="*/ 0 w 12"/>
                <a:gd name="T5" fmla="*/ 16 h 16"/>
                <a:gd name="T6" fmla="*/ 6 w 12"/>
                <a:gd name="T7" fmla="*/ 16 h 16"/>
                <a:gd name="T8" fmla="*/ 10 w 12"/>
                <a:gd name="T9" fmla="*/ 12 h 16"/>
                <a:gd name="T10" fmla="*/ 12 w 12"/>
                <a:gd name="T11" fmla="*/ 0 h 16"/>
                <a:gd name="T12" fmla="*/ 7 w 1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2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10" y="14"/>
                    <a:pt x="10" y="12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388"/>
            <p:cNvSpPr/>
            <p:nvPr/>
          </p:nvSpPr>
          <p:spPr bwMode="auto">
            <a:xfrm>
              <a:off x="5616575" y="5576888"/>
              <a:ext cx="58738" cy="185737"/>
            </a:xfrm>
            <a:custGeom>
              <a:avLst/>
              <a:gdLst>
                <a:gd name="T0" fmla="*/ 0 w 6"/>
                <a:gd name="T1" fmla="*/ 19 h 19"/>
                <a:gd name="T2" fmla="*/ 6 w 6"/>
                <a:gd name="T3" fmla="*/ 19 h 19"/>
                <a:gd name="T4" fmla="*/ 6 w 6"/>
                <a:gd name="T5" fmla="*/ 0 h 19"/>
                <a:gd name="T6" fmla="*/ 3 w 6"/>
                <a:gd name="T7" fmla="*/ 0 h 19"/>
                <a:gd name="T8" fmla="*/ 0 w 6"/>
                <a:gd name="T9" fmla="*/ 3 h 19"/>
                <a:gd name="T10" fmla="*/ 0 w 6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389"/>
            <p:cNvSpPr>
              <a:spLocks noEditPoints="1"/>
            </p:cNvSpPr>
            <p:nvPr/>
          </p:nvSpPr>
          <p:spPr bwMode="auto">
            <a:xfrm>
              <a:off x="5097463" y="5410200"/>
              <a:ext cx="715963" cy="373062"/>
            </a:xfrm>
            <a:custGeom>
              <a:avLst/>
              <a:gdLst>
                <a:gd name="T0" fmla="*/ 59 w 73"/>
                <a:gd name="T1" fmla="*/ 38 h 38"/>
                <a:gd name="T2" fmla="*/ 45 w 73"/>
                <a:gd name="T3" fmla="*/ 38 h 38"/>
                <a:gd name="T4" fmla="*/ 43 w 73"/>
                <a:gd name="T5" fmla="*/ 36 h 38"/>
                <a:gd name="T6" fmla="*/ 43 w 73"/>
                <a:gd name="T7" fmla="*/ 18 h 38"/>
                <a:gd name="T8" fmla="*/ 30 w 73"/>
                <a:gd name="T9" fmla="*/ 18 h 38"/>
                <a:gd name="T10" fmla="*/ 30 w 73"/>
                <a:gd name="T11" fmla="*/ 36 h 38"/>
                <a:gd name="T12" fmla="*/ 29 w 73"/>
                <a:gd name="T13" fmla="*/ 38 h 38"/>
                <a:gd name="T14" fmla="*/ 14 w 73"/>
                <a:gd name="T15" fmla="*/ 38 h 38"/>
                <a:gd name="T16" fmla="*/ 13 w 73"/>
                <a:gd name="T17" fmla="*/ 36 h 38"/>
                <a:gd name="T18" fmla="*/ 13 w 73"/>
                <a:gd name="T19" fmla="*/ 18 h 38"/>
                <a:gd name="T20" fmla="*/ 8 w 73"/>
                <a:gd name="T21" fmla="*/ 18 h 38"/>
                <a:gd name="T22" fmla="*/ 3 w 73"/>
                <a:gd name="T23" fmla="*/ 14 h 38"/>
                <a:gd name="T24" fmla="*/ 0 w 73"/>
                <a:gd name="T25" fmla="*/ 2 h 38"/>
                <a:gd name="T26" fmla="*/ 0 w 73"/>
                <a:gd name="T27" fmla="*/ 1 h 38"/>
                <a:gd name="T28" fmla="*/ 0 w 73"/>
                <a:gd name="T29" fmla="*/ 1 h 38"/>
                <a:gd name="T30" fmla="*/ 2 w 73"/>
                <a:gd name="T31" fmla="*/ 0 h 38"/>
                <a:gd name="T32" fmla="*/ 71 w 73"/>
                <a:gd name="T33" fmla="*/ 0 h 38"/>
                <a:gd name="T34" fmla="*/ 73 w 73"/>
                <a:gd name="T35" fmla="*/ 0 h 38"/>
                <a:gd name="T36" fmla="*/ 73 w 73"/>
                <a:gd name="T37" fmla="*/ 2 h 38"/>
                <a:gd name="T38" fmla="*/ 71 w 73"/>
                <a:gd name="T39" fmla="*/ 14 h 38"/>
                <a:gd name="T40" fmla="*/ 65 w 73"/>
                <a:gd name="T41" fmla="*/ 18 h 38"/>
                <a:gd name="T42" fmla="*/ 61 w 73"/>
                <a:gd name="T43" fmla="*/ 18 h 38"/>
                <a:gd name="T44" fmla="*/ 61 w 73"/>
                <a:gd name="T45" fmla="*/ 36 h 38"/>
                <a:gd name="T46" fmla="*/ 59 w 73"/>
                <a:gd name="T47" fmla="*/ 38 h 38"/>
                <a:gd name="T48" fmla="*/ 46 w 73"/>
                <a:gd name="T49" fmla="*/ 35 h 38"/>
                <a:gd name="T50" fmla="*/ 57 w 73"/>
                <a:gd name="T51" fmla="*/ 35 h 38"/>
                <a:gd name="T52" fmla="*/ 57 w 73"/>
                <a:gd name="T53" fmla="*/ 17 h 38"/>
                <a:gd name="T54" fmla="*/ 59 w 73"/>
                <a:gd name="T55" fmla="*/ 15 h 38"/>
                <a:gd name="T56" fmla="*/ 65 w 73"/>
                <a:gd name="T57" fmla="*/ 15 h 38"/>
                <a:gd name="T58" fmla="*/ 68 w 73"/>
                <a:gd name="T59" fmla="*/ 13 h 38"/>
                <a:gd name="T60" fmla="*/ 70 w 73"/>
                <a:gd name="T61" fmla="*/ 3 h 38"/>
                <a:gd name="T62" fmla="*/ 4 w 73"/>
                <a:gd name="T63" fmla="*/ 3 h 38"/>
                <a:gd name="T64" fmla="*/ 6 w 73"/>
                <a:gd name="T65" fmla="*/ 13 h 38"/>
                <a:gd name="T66" fmla="*/ 8 w 73"/>
                <a:gd name="T67" fmla="*/ 15 h 38"/>
                <a:gd name="T68" fmla="*/ 14 w 73"/>
                <a:gd name="T69" fmla="*/ 15 h 38"/>
                <a:gd name="T70" fmla="*/ 16 w 73"/>
                <a:gd name="T71" fmla="*/ 17 h 38"/>
                <a:gd name="T72" fmla="*/ 16 w 73"/>
                <a:gd name="T73" fmla="*/ 35 h 38"/>
                <a:gd name="T74" fmla="*/ 27 w 73"/>
                <a:gd name="T75" fmla="*/ 35 h 38"/>
                <a:gd name="T76" fmla="*/ 27 w 73"/>
                <a:gd name="T77" fmla="*/ 17 h 38"/>
                <a:gd name="T78" fmla="*/ 29 w 73"/>
                <a:gd name="T79" fmla="*/ 15 h 38"/>
                <a:gd name="T80" fmla="*/ 45 w 73"/>
                <a:gd name="T81" fmla="*/ 15 h 38"/>
                <a:gd name="T82" fmla="*/ 46 w 73"/>
                <a:gd name="T83" fmla="*/ 17 h 38"/>
                <a:gd name="T84" fmla="*/ 46 w 73"/>
                <a:gd name="T85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" h="38">
                  <a:moveTo>
                    <a:pt x="59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3" y="37"/>
                    <a:pt x="43" y="3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8"/>
                    <a:pt x="29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3" y="37"/>
                    <a:pt x="13" y="3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3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3" y="1"/>
                    <a:pt x="73" y="1"/>
                    <a:pt x="73" y="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6"/>
                    <a:pt x="68" y="18"/>
                    <a:pt x="65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7"/>
                    <a:pt x="60" y="38"/>
                    <a:pt x="59" y="38"/>
                  </a:cubicBezTo>
                  <a:close/>
                  <a:moveTo>
                    <a:pt x="46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8" y="15"/>
                    <a:pt x="59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5"/>
                    <a:pt x="68" y="14"/>
                    <a:pt x="68" y="1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6" y="16"/>
                    <a:pt x="16" y="1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8" y="15"/>
                    <a:pt x="29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6"/>
                    <a:pt x="46" y="17"/>
                  </a:cubicBezTo>
                  <a:lnTo>
                    <a:pt x="46" y="3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Oval 390"/>
            <p:cNvSpPr>
              <a:spLocks noChangeArrowheads="1"/>
            </p:cNvSpPr>
            <p:nvPr/>
          </p:nvSpPr>
          <p:spPr bwMode="auto">
            <a:xfrm>
              <a:off x="5548313" y="5095875"/>
              <a:ext cx="617538" cy="608012"/>
            </a:xfrm>
            <a:prstGeom prst="ellipse">
              <a:avLst/>
            </a:pr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391"/>
            <p:cNvSpPr/>
            <p:nvPr/>
          </p:nvSpPr>
          <p:spPr bwMode="auto">
            <a:xfrm>
              <a:off x="5813425" y="5095875"/>
              <a:ext cx="352425" cy="608012"/>
            </a:xfrm>
            <a:custGeom>
              <a:avLst/>
              <a:gdLst>
                <a:gd name="T0" fmla="*/ 5 w 36"/>
                <a:gd name="T1" fmla="*/ 0 h 62"/>
                <a:gd name="T2" fmla="*/ 0 w 36"/>
                <a:gd name="T3" fmla="*/ 0 h 62"/>
                <a:gd name="T4" fmla="*/ 27 w 36"/>
                <a:gd name="T5" fmla="*/ 31 h 62"/>
                <a:gd name="T6" fmla="*/ 0 w 36"/>
                <a:gd name="T7" fmla="*/ 62 h 62"/>
                <a:gd name="T8" fmla="*/ 5 w 36"/>
                <a:gd name="T9" fmla="*/ 62 h 62"/>
                <a:gd name="T10" fmla="*/ 36 w 36"/>
                <a:gd name="T11" fmla="*/ 31 h 62"/>
                <a:gd name="T12" fmla="*/ 5 w 36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2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5" y="2"/>
                    <a:pt x="27" y="15"/>
                    <a:pt x="27" y="31"/>
                  </a:cubicBezTo>
                  <a:cubicBezTo>
                    <a:pt x="27" y="47"/>
                    <a:pt x="15" y="60"/>
                    <a:pt x="0" y="62"/>
                  </a:cubicBezTo>
                  <a:cubicBezTo>
                    <a:pt x="2" y="62"/>
                    <a:pt x="3" y="62"/>
                    <a:pt x="5" y="62"/>
                  </a:cubicBezTo>
                  <a:cubicBezTo>
                    <a:pt x="22" y="62"/>
                    <a:pt x="36" y="48"/>
                    <a:pt x="36" y="31"/>
                  </a:cubicBezTo>
                  <a:cubicBezTo>
                    <a:pt x="36" y="14"/>
                    <a:pt x="22" y="0"/>
                    <a:pt x="5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392"/>
            <p:cNvSpPr>
              <a:spLocks noEditPoints="1"/>
            </p:cNvSpPr>
            <p:nvPr/>
          </p:nvSpPr>
          <p:spPr bwMode="auto">
            <a:xfrm>
              <a:off x="5538788" y="5076825"/>
              <a:ext cx="636588" cy="647700"/>
            </a:xfrm>
            <a:custGeom>
              <a:avLst/>
              <a:gdLst>
                <a:gd name="T0" fmla="*/ 33 w 65"/>
                <a:gd name="T1" fmla="*/ 66 h 66"/>
                <a:gd name="T2" fmla="*/ 0 w 65"/>
                <a:gd name="T3" fmla="*/ 33 h 66"/>
                <a:gd name="T4" fmla="*/ 33 w 65"/>
                <a:gd name="T5" fmla="*/ 0 h 66"/>
                <a:gd name="T6" fmla="*/ 65 w 65"/>
                <a:gd name="T7" fmla="*/ 33 h 66"/>
                <a:gd name="T8" fmla="*/ 33 w 65"/>
                <a:gd name="T9" fmla="*/ 66 h 66"/>
                <a:gd name="T10" fmla="*/ 33 w 65"/>
                <a:gd name="T11" fmla="*/ 3 h 66"/>
                <a:gd name="T12" fmla="*/ 3 w 65"/>
                <a:gd name="T13" fmla="*/ 33 h 66"/>
                <a:gd name="T14" fmla="*/ 33 w 65"/>
                <a:gd name="T15" fmla="*/ 63 h 66"/>
                <a:gd name="T16" fmla="*/ 62 w 65"/>
                <a:gd name="T17" fmla="*/ 33 h 66"/>
                <a:gd name="T18" fmla="*/ 33 w 65"/>
                <a:gd name="T19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33" y="66"/>
                  </a:move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5" y="15"/>
                    <a:pt x="65" y="33"/>
                  </a:cubicBezTo>
                  <a:cubicBezTo>
                    <a:pt x="65" y="51"/>
                    <a:pt x="51" y="66"/>
                    <a:pt x="33" y="66"/>
                  </a:cubicBezTo>
                  <a:close/>
                  <a:moveTo>
                    <a:pt x="33" y="3"/>
                  </a:moveTo>
                  <a:cubicBezTo>
                    <a:pt x="16" y="3"/>
                    <a:pt x="3" y="17"/>
                    <a:pt x="3" y="33"/>
                  </a:cubicBezTo>
                  <a:cubicBezTo>
                    <a:pt x="3" y="49"/>
                    <a:pt x="16" y="63"/>
                    <a:pt x="33" y="63"/>
                  </a:cubicBezTo>
                  <a:cubicBezTo>
                    <a:pt x="49" y="63"/>
                    <a:pt x="62" y="49"/>
                    <a:pt x="62" y="33"/>
                  </a:cubicBezTo>
                  <a:cubicBezTo>
                    <a:pt x="62" y="17"/>
                    <a:pt x="49" y="3"/>
                    <a:pt x="3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393"/>
            <p:cNvSpPr/>
            <p:nvPr/>
          </p:nvSpPr>
          <p:spPr bwMode="auto">
            <a:xfrm>
              <a:off x="5538788" y="5086350"/>
              <a:ext cx="382588" cy="382587"/>
            </a:xfrm>
            <a:custGeom>
              <a:avLst/>
              <a:gdLst>
                <a:gd name="T0" fmla="*/ 2 w 39"/>
                <a:gd name="T1" fmla="*/ 39 h 39"/>
                <a:gd name="T2" fmla="*/ 1 w 39"/>
                <a:gd name="T3" fmla="*/ 38 h 39"/>
                <a:gd name="T4" fmla="*/ 1 w 39"/>
                <a:gd name="T5" fmla="*/ 36 h 39"/>
                <a:gd name="T6" fmla="*/ 37 w 39"/>
                <a:gd name="T7" fmla="*/ 0 h 39"/>
                <a:gd name="T8" fmla="*/ 39 w 39"/>
                <a:gd name="T9" fmla="*/ 0 h 39"/>
                <a:gd name="T10" fmla="*/ 39 w 39"/>
                <a:gd name="T11" fmla="*/ 2 h 39"/>
                <a:gd name="T12" fmla="*/ 3 w 39"/>
                <a:gd name="T13" fmla="*/ 38 h 39"/>
                <a:gd name="T14" fmla="*/ 2 w 39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2" y="39"/>
                  </a:moveTo>
                  <a:cubicBezTo>
                    <a:pt x="1" y="39"/>
                    <a:pt x="1" y="39"/>
                    <a:pt x="1" y="38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1"/>
                    <a:pt x="39" y="2"/>
                    <a:pt x="39" y="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2" y="39"/>
                    <a:pt x="2" y="3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394"/>
            <p:cNvSpPr/>
            <p:nvPr/>
          </p:nvSpPr>
          <p:spPr bwMode="auto">
            <a:xfrm>
              <a:off x="5616575" y="5154613"/>
              <a:ext cx="460375" cy="461962"/>
            </a:xfrm>
            <a:custGeom>
              <a:avLst/>
              <a:gdLst>
                <a:gd name="T0" fmla="*/ 1 w 47"/>
                <a:gd name="T1" fmla="*/ 47 h 47"/>
                <a:gd name="T2" fmla="*/ 0 w 47"/>
                <a:gd name="T3" fmla="*/ 47 h 47"/>
                <a:gd name="T4" fmla="*/ 0 w 47"/>
                <a:gd name="T5" fmla="*/ 45 h 47"/>
                <a:gd name="T6" fmla="*/ 44 w 47"/>
                <a:gd name="T7" fmla="*/ 1 h 47"/>
                <a:gd name="T8" fmla="*/ 46 w 47"/>
                <a:gd name="T9" fmla="*/ 1 h 47"/>
                <a:gd name="T10" fmla="*/ 46 w 47"/>
                <a:gd name="T11" fmla="*/ 3 h 47"/>
                <a:gd name="T12" fmla="*/ 2 w 47"/>
                <a:gd name="T13" fmla="*/ 47 h 47"/>
                <a:gd name="T14" fmla="*/ 1 w 47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7">
                  <a:moveTo>
                    <a:pt x="1" y="47"/>
                  </a:moveTo>
                  <a:cubicBezTo>
                    <a:pt x="1" y="47"/>
                    <a:pt x="1" y="47"/>
                    <a:pt x="0" y="47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6" y="0"/>
                    <a:pt x="46" y="1"/>
                  </a:cubicBezTo>
                  <a:cubicBezTo>
                    <a:pt x="47" y="1"/>
                    <a:pt x="47" y="2"/>
                    <a:pt x="46" y="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1" y="4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395"/>
            <p:cNvSpPr/>
            <p:nvPr/>
          </p:nvSpPr>
          <p:spPr bwMode="auto">
            <a:xfrm>
              <a:off x="5754688" y="5292725"/>
              <a:ext cx="411163" cy="411162"/>
            </a:xfrm>
            <a:custGeom>
              <a:avLst/>
              <a:gdLst>
                <a:gd name="T0" fmla="*/ 2 w 42"/>
                <a:gd name="T1" fmla="*/ 42 h 42"/>
                <a:gd name="T2" fmla="*/ 0 w 42"/>
                <a:gd name="T3" fmla="*/ 42 h 42"/>
                <a:gd name="T4" fmla="*/ 0 w 42"/>
                <a:gd name="T5" fmla="*/ 40 h 42"/>
                <a:gd name="T6" fmla="*/ 39 w 42"/>
                <a:gd name="T7" fmla="*/ 1 h 42"/>
                <a:gd name="T8" fmla="*/ 41 w 42"/>
                <a:gd name="T9" fmla="*/ 1 h 42"/>
                <a:gd name="T10" fmla="*/ 41 w 42"/>
                <a:gd name="T11" fmla="*/ 3 h 42"/>
                <a:gd name="T12" fmla="*/ 3 w 42"/>
                <a:gd name="T13" fmla="*/ 42 h 42"/>
                <a:gd name="T14" fmla="*/ 2 w 4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2" y="42"/>
                  </a:moveTo>
                  <a:cubicBezTo>
                    <a:pt x="1" y="42"/>
                    <a:pt x="1" y="42"/>
                    <a:pt x="0" y="42"/>
                  </a:cubicBezTo>
                  <a:cubicBezTo>
                    <a:pt x="0" y="41"/>
                    <a:pt x="0" y="40"/>
                    <a:pt x="0" y="4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2" y="2"/>
                    <a:pt x="42" y="3"/>
                    <a:pt x="41" y="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Oval 396"/>
            <p:cNvSpPr>
              <a:spLocks noChangeArrowheads="1"/>
            </p:cNvSpPr>
            <p:nvPr/>
          </p:nvSpPr>
          <p:spPr bwMode="auto">
            <a:xfrm>
              <a:off x="5754688" y="5302250"/>
              <a:ext cx="204788" cy="195262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397"/>
            <p:cNvSpPr/>
            <p:nvPr/>
          </p:nvSpPr>
          <p:spPr bwMode="auto">
            <a:xfrm>
              <a:off x="5822950" y="5302250"/>
              <a:ext cx="136525" cy="195262"/>
            </a:xfrm>
            <a:custGeom>
              <a:avLst/>
              <a:gdLst>
                <a:gd name="T0" fmla="*/ 4 w 14"/>
                <a:gd name="T1" fmla="*/ 0 h 20"/>
                <a:gd name="T2" fmla="*/ 0 w 14"/>
                <a:gd name="T3" fmla="*/ 0 h 20"/>
                <a:gd name="T4" fmla="*/ 7 w 14"/>
                <a:gd name="T5" fmla="*/ 10 h 20"/>
                <a:gd name="T6" fmla="*/ 0 w 14"/>
                <a:gd name="T7" fmla="*/ 20 h 20"/>
                <a:gd name="T8" fmla="*/ 4 w 14"/>
                <a:gd name="T9" fmla="*/ 20 h 20"/>
                <a:gd name="T10" fmla="*/ 14 w 14"/>
                <a:gd name="T11" fmla="*/ 10 h 20"/>
                <a:gd name="T12" fmla="*/ 4 w 1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4" y="2"/>
                    <a:pt x="7" y="6"/>
                    <a:pt x="7" y="10"/>
                  </a:cubicBezTo>
                  <a:cubicBezTo>
                    <a:pt x="7" y="15"/>
                    <a:pt x="4" y="18"/>
                    <a:pt x="0" y="20"/>
                  </a:cubicBezTo>
                  <a:cubicBezTo>
                    <a:pt x="1" y="20"/>
                    <a:pt x="2" y="20"/>
                    <a:pt x="4" y="20"/>
                  </a:cubicBezTo>
                  <a:cubicBezTo>
                    <a:pt x="9" y="20"/>
                    <a:pt x="14" y="16"/>
                    <a:pt x="14" y="10"/>
                  </a:cubicBezTo>
                  <a:cubicBezTo>
                    <a:pt x="14" y="4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398"/>
            <p:cNvSpPr>
              <a:spLocks noEditPoints="1"/>
            </p:cNvSpPr>
            <p:nvPr/>
          </p:nvSpPr>
          <p:spPr bwMode="auto">
            <a:xfrm>
              <a:off x="5743575" y="5283200"/>
              <a:ext cx="225425" cy="234950"/>
            </a:xfrm>
            <a:custGeom>
              <a:avLst/>
              <a:gdLst>
                <a:gd name="T0" fmla="*/ 12 w 23"/>
                <a:gd name="T1" fmla="*/ 24 h 24"/>
                <a:gd name="T2" fmla="*/ 0 w 23"/>
                <a:gd name="T3" fmla="*/ 12 h 24"/>
                <a:gd name="T4" fmla="*/ 12 w 23"/>
                <a:gd name="T5" fmla="*/ 0 h 24"/>
                <a:gd name="T6" fmla="*/ 23 w 23"/>
                <a:gd name="T7" fmla="*/ 12 h 24"/>
                <a:gd name="T8" fmla="*/ 12 w 23"/>
                <a:gd name="T9" fmla="*/ 24 h 24"/>
                <a:gd name="T10" fmla="*/ 12 w 23"/>
                <a:gd name="T11" fmla="*/ 3 h 24"/>
                <a:gd name="T12" fmla="*/ 3 w 23"/>
                <a:gd name="T13" fmla="*/ 12 h 24"/>
                <a:gd name="T14" fmla="*/ 12 w 23"/>
                <a:gd name="T15" fmla="*/ 21 h 24"/>
                <a:gd name="T16" fmla="*/ 20 w 23"/>
                <a:gd name="T17" fmla="*/ 12 h 24"/>
                <a:gd name="T18" fmla="*/ 12 w 23"/>
                <a:gd name="T1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3" y="6"/>
                    <a:pt x="23" y="12"/>
                  </a:cubicBezTo>
                  <a:cubicBezTo>
                    <a:pt x="23" y="19"/>
                    <a:pt x="18" y="24"/>
                    <a:pt x="12" y="24"/>
                  </a:cubicBezTo>
                  <a:close/>
                  <a:moveTo>
                    <a:pt x="12" y="3"/>
                  </a:moveTo>
                  <a:cubicBezTo>
                    <a:pt x="7" y="3"/>
                    <a:pt x="3" y="7"/>
                    <a:pt x="3" y="12"/>
                  </a:cubicBezTo>
                  <a:cubicBezTo>
                    <a:pt x="3" y="17"/>
                    <a:pt x="7" y="21"/>
                    <a:pt x="12" y="21"/>
                  </a:cubicBezTo>
                  <a:cubicBezTo>
                    <a:pt x="16" y="21"/>
                    <a:pt x="20" y="17"/>
                    <a:pt x="20" y="12"/>
                  </a:cubicBezTo>
                  <a:cubicBezTo>
                    <a:pt x="20" y="7"/>
                    <a:pt x="16" y="3"/>
                    <a:pt x="1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399"/>
            <p:cNvSpPr/>
            <p:nvPr/>
          </p:nvSpPr>
          <p:spPr bwMode="auto">
            <a:xfrm>
              <a:off x="5900738" y="4576763"/>
              <a:ext cx="117475" cy="254000"/>
            </a:xfrm>
            <a:custGeom>
              <a:avLst/>
              <a:gdLst>
                <a:gd name="T0" fmla="*/ 12 w 12"/>
                <a:gd name="T1" fmla="*/ 24 h 26"/>
                <a:gd name="T2" fmla="*/ 9 w 12"/>
                <a:gd name="T3" fmla="*/ 26 h 26"/>
                <a:gd name="T4" fmla="*/ 2 w 12"/>
                <a:gd name="T5" fmla="*/ 26 h 26"/>
                <a:gd name="T6" fmla="*/ 0 w 12"/>
                <a:gd name="T7" fmla="*/ 24 h 26"/>
                <a:gd name="T8" fmla="*/ 0 w 12"/>
                <a:gd name="T9" fmla="*/ 3 h 26"/>
                <a:gd name="T10" fmla="*/ 2 w 12"/>
                <a:gd name="T11" fmla="*/ 0 h 26"/>
                <a:gd name="T12" fmla="*/ 9 w 12"/>
                <a:gd name="T13" fmla="*/ 0 h 26"/>
                <a:gd name="T14" fmla="*/ 12 w 12"/>
                <a:gd name="T15" fmla="*/ 3 h 26"/>
                <a:gd name="T16" fmla="*/ 12 w 12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6">
                  <a:moveTo>
                    <a:pt x="12" y="24"/>
                  </a:moveTo>
                  <a:cubicBezTo>
                    <a:pt x="12" y="25"/>
                    <a:pt x="11" y="26"/>
                    <a:pt x="9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2" y="2"/>
                    <a:pt x="12" y="3"/>
                  </a:cubicBezTo>
                  <a:lnTo>
                    <a:pt x="12" y="24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400"/>
            <p:cNvSpPr/>
            <p:nvPr/>
          </p:nvSpPr>
          <p:spPr bwMode="auto">
            <a:xfrm>
              <a:off x="5940425" y="4576763"/>
              <a:ext cx="77788" cy="254000"/>
            </a:xfrm>
            <a:custGeom>
              <a:avLst/>
              <a:gdLst>
                <a:gd name="T0" fmla="*/ 5 w 8"/>
                <a:gd name="T1" fmla="*/ 0 h 26"/>
                <a:gd name="T2" fmla="*/ 0 w 8"/>
                <a:gd name="T3" fmla="*/ 0 h 26"/>
                <a:gd name="T4" fmla="*/ 3 w 8"/>
                <a:gd name="T5" fmla="*/ 3 h 26"/>
                <a:gd name="T6" fmla="*/ 3 w 8"/>
                <a:gd name="T7" fmla="*/ 24 h 26"/>
                <a:gd name="T8" fmla="*/ 0 w 8"/>
                <a:gd name="T9" fmla="*/ 26 h 26"/>
                <a:gd name="T10" fmla="*/ 5 w 8"/>
                <a:gd name="T11" fmla="*/ 26 h 26"/>
                <a:gd name="T12" fmla="*/ 8 w 8"/>
                <a:gd name="T13" fmla="*/ 24 h 26"/>
                <a:gd name="T14" fmla="*/ 8 w 8"/>
                <a:gd name="T15" fmla="*/ 3 h 26"/>
                <a:gd name="T16" fmla="*/ 5 w 8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2"/>
                    <a:pt x="3" y="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6"/>
                    <a:pt x="8" y="25"/>
                    <a:pt x="8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401"/>
            <p:cNvSpPr/>
            <p:nvPr/>
          </p:nvSpPr>
          <p:spPr bwMode="auto">
            <a:xfrm>
              <a:off x="4892675" y="4576763"/>
              <a:ext cx="127000" cy="254000"/>
            </a:xfrm>
            <a:custGeom>
              <a:avLst/>
              <a:gdLst>
                <a:gd name="T0" fmla="*/ 0 w 13"/>
                <a:gd name="T1" fmla="*/ 24 h 26"/>
                <a:gd name="T2" fmla="*/ 3 w 13"/>
                <a:gd name="T3" fmla="*/ 26 h 26"/>
                <a:gd name="T4" fmla="*/ 10 w 13"/>
                <a:gd name="T5" fmla="*/ 26 h 26"/>
                <a:gd name="T6" fmla="*/ 13 w 13"/>
                <a:gd name="T7" fmla="*/ 24 h 26"/>
                <a:gd name="T8" fmla="*/ 13 w 13"/>
                <a:gd name="T9" fmla="*/ 3 h 26"/>
                <a:gd name="T10" fmla="*/ 10 w 13"/>
                <a:gd name="T11" fmla="*/ 0 h 26"/>
                <a:gd name="T12" fmla="*/ 3 w 13"/>
                <a:gd name="T13" fmla="*/ 0 h 26"/>
                <a:gd name="T14" fmla="*/ 0 w 13"/>
                <a:gd name="T15" fmla="*/ 3 h 26"/>
                <a:gd name="T16" fmla="*/ 0 w 13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6">
                  <a:moveTo>
                    <a:pt x="0" y="24"/>
                  </a:moveTo>
                  <a:cubicBezTo>
                    <a:pt x="0" y="25"/>
                    <a:pt x="2" y="26"/>
                    <a:pt x="3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2" y="26"/>
                    <a:pt x="13" y="25"/>
                    <a:pt x="13" y="2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2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Rectangle 402"/>
            <p:cNvSpPr>
              <a:spLocks noChangeArrowheads="1"/>
            </p:cNvSpPr>
            <p:nvPr/>
          </p:nvSpPr>
          <p:spPr bwMode="auto">
            <a:xfrm>
              <a:off x="5019675" y="4654550"/>
              <a:ext cx="871538" cy="98425"/>
            </a:xfrm>
            <a:prstGeom prst="rect">
              <a:avLst/>
            </a:pr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Rectangle 403"/>
            <p:cNvSpPr>
              <a:spLocks noChangeArrowheads="1"/>
            </p:cNvSpPr>
            <p:nvPr/>
          </p:nvSpPr>
          <p:spPr bwMode="auto">
            <a:xfrm>
              <a:off x="5019675" y="4724400"/>
              <a:ext cx="871538" cy="28575"/>
            </a:xfrm>
            <a:prstGeom prst="rect">
              <a:avLst/>
            </a:pr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404"/>
            <p:cNvSpPr>
              <a:spLocks noEditPoints="1"/>
            </p:cNvSpPr>
            <p:nvPr/>
          </p:nvSpPr>
          <p:spPr bwMode="auto">
            <a:xfrm>
              <a:off x="5000625" y="4645025"/>
              <a:ext cx="909638" cy="127000"/>
            </a:xfrm>
            <a:custGeom>
              <a:avLst/>
              <a:gdLst>
                <a:gd name="T0" fmla="*/ 91 w 93"/>
                <a:gd name="T1" fmla="*/ 13 h 13"/>
                <a:gd name="T2" fmla="*/ 2 w 93"/>
                <a:gd name="T3" fmla="*/ 13 h 13"/>
                <a:gd name="T4" fmla="*/ 0 w 93"/>
                <a:gd name="T5" fmla="*/ 11 h 13"/>
                <a:gd name="T6" fmla="*/ 0 w 93"/>
                <a:gd name="T7" fmla="*/ 1 h 13"/>
                <a:gd name="T8" fmla="*/ 2 w 93"/>
                <a:gd name="T9" fmla="*/ 0 h 13"/>
                <a:gd name="T10" fmla="*/ 91 w 93"/>
                <a:gd name="T11" fmla="*/ 0 h 13"/>
                <a:gd name="T12" fmla="*/ 93 w 93"/>
                <a:gd name="T13" fmla="*/ 1 h 13"/>
                <a:gd name="T14" fmla="*/ 93 w 93"/>
                <a:gd name="T15" fmla="*/ 11 h 13"/>
                <a:gd name="T16" fmla="*/ 91 w 93"/>
                <a:gd name="T17" fmla="*/ 13 h 13"/>
                <a:gd name="T18" fmla="*/ 3 w 93"/>
                <a:gd name="T19" fmla="*/ 10 h 13"/>
                <a:gd name="T20" fmla="*/ 90 w 93"/>
                <a:gd name="T21" fmla="*/ 10 h 13"/>
                <a:gd name="T22" fmla="*/ 90 w 93"/>
                <a:gd name="T23" fmla="*/ 3 h 13"/>
                <a:gd name="T24" fmla="*/ 3 w 93"/>
                <a:gd name="T25" fmla="*/ 3 h 13"/>
                <a:gd name="T26" fmla="*/ 3 w 93"/>
                <a:gd name="T2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3">
                  <a:moveTo>
                    <a:pt x="91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1"/>
                    <a:pt x="93" y="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2"/>
                    <a:pt x="92" y="13"/>
                    <a:pt x="91" y="13"/>
                  </a:cubicBezTo>
                  <a:close/>
                  <a:moveTo>
                    <a:pt x="3" y="10"/>
                  </a:moveTo>
                  <a:cubicBezTo>
                    <a:pt x="90" y="10"/>
                    <a:pt x="90" y="10"/>
                    <a:pt x="90" y="10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405"/>
            <p:cNvSpPr/>
            <p:nvPr/>
          </p:nvSpPr>
          <p:spPr bwMode="auto">
            <a:xfrm>
              <a:off x="5127625" y="4527550"/>
              <a:ext cx="655638" cy="539750"/>
            </a:xfrm>
            <a:custGeom>
              <a:avLst/>
              <a:gdLst>
                <a:gd name="T0" fmla="*/ 67 w 67"/>
                <a:gd name="T1" fmla="*/ 49 h 55"/>
                <a:gd name="T2" fmla="*/ 61 w 67"/>
                <a:gd name="T3" fmla="*/ 55 h 55"/>
                <a:gd name="T4" fmla="*/ 6 w 67"/>
                <a:gd name="T5" fmla="*/ 55 h 55"/>
                <a:gd name="T6" fmla="*/ 0 w 67"/>
                <a:gd name="T7" fmla="*/ 49 h 55"/>
                <a:gd name="T8" fmla="*/ 0 w 67"/>
                <a:gd name="T9" fmla="*/ 6 h 55"/>
                <a:gd name="T10" fmla="*/ 6 w 67"/>
                <a:gd name="T11" fmla="*/ 0 h 55"/>
                <a:gd name="T12" fmla="*/ 61 w 67"/>
                <a:gd name="T13" fmla="*/ 0 h 55"/>
                <a:gd name="T14" fmla="*/ 67 w 67"/>
                <a:gd name="T15" fmla="*/ 6 h 55"/>
                <a:gd name="T16" fmla="*/ 67 w 67"/>
                <a:gd name="T17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7" y="49"/>
                  </a:moveTo>
                  <a:cubicBezTo>
                    <a:pt x="67" y="52"/>
                    <a:pt x="65" y="55"/>
                    <a:pt x="61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3" y="55"/>
                    <a:pt x="0" y="52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5" y="0"/>
                    <a:pt x="67" y="2"/>
                    <a:pt x="67" y="6"/>
                  </a:cubicBezTo>
                  <a:lnTo>
                    <a:pt x="67" y="49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07"/>
            <p:cNvSpPr/>
            <p:nvPr/>
          </p:nvSpPr>
          <p:spPr bwMode="auto">
            <a:xfrm>
              <a:off x="5637213" y="4527550"/>
              <a:ext cx="146050" cy="539750"/>
            </a:xfrm>
            <a:custGeom>
              <a:avLst/>
              <a:gdLst>
                <a:gd name="T0" fmla="*/ 9 w 15"/>
                <a:gd name="T1" fmla="*/ 0 h 55"/>
                <a:gd name="T2" fmla="*/ 0 w 15"/>
                <a:gd name="T3" fmla="*/ 0 h 55"/>
                <a:gd name="T4" fmla="*/ 6 w 15"/>
                <a:gd name="T5" fmla="*/ 6 h 55"/>
                <a:gd name="T6" fmla="*/ 6 w 15"/>
                <a:gd name="T7" fmla="*/ 49 h 55"/>
                <a:gd name="T8" fmla="*/ 0 w 15"/>
                <a:gd name="T9" fmla="*/ 55 h 55"/>
                <a:gd name="T10" fmla="*/ 9 w 15"/>
                <a:gd name="T11" fmla="*/ 55 h 55"/>
                <a:gd name="T12" fmla="*/ 15 w 15"/>
                <a:gd name="T13" fmla="*/ 49 h 55"/>
                <a:gd name="T14" fmla="*/ 15 w 15"/>
                <a:gd name="T15" fmla="*/ 6 h 55"/>
                <a:gd name="T16" fmla="*/ 9 w 15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5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2"/>
                    <a:pt x="6" y="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2"/>
                    <a:pt x="4" y="55"/>
                    <a:pt x="0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3" y="55"/>
                    <a:pt x="15" y="52"/>
                    <a:pt x="15" y="4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2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08"/>
            <p:cNvSpPr>
              <a:spLocks noEditPoints="1"/>
            </p:cNvSpPr>
            <p:nvPr/>
          </p:nvSpPr>
          <p:spPr bwMode="auto">
            <a:xfrm>
              <a:off x="5118100" y="4508500"/>
              <a:ext cx="684213" cy="577850"/>
            </a:xfrm>
            <a:custGeom>
              <a:avLst/>
              <a:gdLst>
                <a:gd name="T0" fmla="*/ 62 w 70"/>
                <a:gd name="T1" fmla="*/ 59 h 59"/>
                <a:gd name="T2" fmla="*/ 7 w 70"/>
                <a:gd name="T3" fmla="*/ 59 h 59"/>
                <a:gd name="T4" fmla="*/ 0 w 70"/>
                <a:gd name="T5" fmla="*/ 51 h 59"/>
                <a:gd name="T6" fmla="*/ 0 w 70"/>
                <a:gd name="T7" fmla="*/ 8 h 59"/>
                <a:gd name="T8" fmla="*/ 7 w 70"/>
                <a:gd name="T9" fmla="*/ 0 h 59"/>
                <a:gd name="T10" fmla="*/ 62 w 70"/>
                <a:gd name="T11" fmla="*/ 0 h 59"/>
                <a:gd name="T12" fmla="*/ 70 w 70"/>
                <a:gd name="T13" fmla="*/ 8 h 59"/>
                <a:gd name="T14" fmla="*/ 70 w 70"/>
                <a:gd name="T15" fmla="*/ 51 h 59"/>
                <a:gd name="T16" fmla="*/ 62 w 70"/>
                <a:gd name="T17" fmla="*/ 59 h 59"/>
                <a:gd name="T18" fmla="*/ 7 w 70"/>
                <a:gd name="T19" fmla="*/ 3 h 59"/>
                <a:gd name="T20" fmla="*/ 3 w 70"/>
                <a:gd name="T21" fmla="*/ 8 h 59"/>
                <a:gd name="T22" fmla="*/ 3 w 70"/>
                <a:gd name="T23" fmla="*/ 51 h 59"/>
                <a:gd name="T24" fmla="*/ 7 w 70"/>
                <a:gd name="T25" fmla="*/ 55 h 59"/>
                <a:gd name="T26" fmla="*/ 62 w 70"/>
                <a:gd name="T27" fmla="*/ 55 h 59"/>
                <a:gd name="T28" fmla="*/ 67 w 70"/>
                <a:gd name="T29" fmla="*/ 51 h 59"/>
                <a:gd name="T30" fmla="*/ 67 w 70"/>
                <a:gd name="T31" fmla="*/ 8 h 59"/>
                <a:gd name="T32" fmla="*/ 62 w 70"/>
                <a:gd name="T33" fmla="*/ 3 h 59"/>
                <a:gd name="T34" fmla="*/ 7 w 70"/>
                <a:gd name="T35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59">
                  <a:moveTo>
                    <a:pt x="62" y="59"/>
                  </a:moveTo>
                  <a:cubicBezTo>
                    <a:pt x="7" y="59"/>
                    <a:pt x="7" y="59"/>
                    <a:pt x="7" y="59"/>
                  </a:cubicBezTo>
                  <a:cubicBezTo>
                    <a:pt x="3" y="59"/>
                    <a:pt x="0" y="55"/>
                    <a:pt x="0" y="5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6" y="0"/>
                    <a:pt x="70" y="4"/>
                    <a:pt x="70" y="8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5"/>
                    <a:pt x="66" y="59"/>
                    <a:pt x="62" y="59"/>
                  </a:cubicBezTo>
                  <a:close/>
                  <a:moveTo>
                    <a:pt x="7" y="3"/>
                  </a:moveTo>
                  <a:cubicBezTo>
                    <a:pt x="5" y="3"/>
                    <a:pt x="3" y="5"/>
                    <a:pt x="3" y="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4"/>
                    <a:pt x="5" y="55"/>
                    <a:pt x="7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5" y="55"/>
                    <a:pt x="67" y="54"/>
                    <a:pt x="67" y="51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5" y="3"/>
                    <a:pt x="62" y="3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09"/>
            <p:cNvSpPr>
              <a:spLocks noEditPoints="1"/>
            </p:cNvSpPr>
            <p:nvPr/>
          </p:nvSpPr>
          <p:spPr bwMode="auto">
            <a:xfrm>
              <a:off x="5881688" y="4567238"/>
              <a:ext cx="146050" cy="284162"/>
            </a:xfrm>
            <a:custGeom>
              <a:avLst/>
              <a:gdLst>
                <a:gd name="T0" fmla="*/ 11 w 15"/>
                <a:gd name="T1" fmla="*/ 29 h 29"/>
                <a:gd name="T2" fmla="*/ 4 w 15"/>
                <a:gd name="T3" fmla="*/ 29 h 29"/>
                <a:gd name="T4" fmla="*/ 0 w 15"/>
                <a:gd name="T5" fmla="*/ 25 h 29"/>
                <a:gd name="T6" fmla="*/ 0 w 15"/>
                <a:gd name="T7" fmla="*/ 4 h 29"/>
                <a:gd name="T8" fmla="*/ 4 w 15"/>
                <a:gd name="T9" fmla="*/ 0 h 29"/>
                <a:gd name="T10" fmla="*/ 11 w 15"/>
                <a:gd name="T11" fmla="*/ 0 h 29"/>
                <a:gd name="T12" fmla="*/ 15 w 15"/>
                <a:gd name="T13" fmla="*/ 4 h 29"/>
                <a:gd name="T14" fmla="*/ 15 w 15"/>
                <a:gd name="T15" fmla="*/ 25 h 29"/>
                <a:gd name="T16" fmla="*/ 11 w 15"/>
                <a:gd name="T17" fmla="*/ 29 h 29"/>
                <a:gd name="T18" fmla="*/ 4 w 15"/>
                <a:gd name="T19" fmla="*/ 3 h 29"/>
                <a:gd name="T20" fmla="*/ 3 w 15"/>
                <a:gd name="T21" fmla="*/ 4 h 29"/>
                <a:gd name="T22" fmla="*/ 3 w 15"/>
                <a:gd name="T23" fmla="*/ 25 h 29"/>
                <a:gd name="T24" fmla="*/ 4 w 15"/>
                <a:gd name="T25" fmla="*/ 26 h 29"/>
                <a:gd name="T26" fmla="*/ 11 w 15"/>
                <a:gd name="T27" fmla="*/ 26 h 29"/>
                <a:gd name="T28" fmla="*/ 12 w 15"/>
                <a:gd name="T29" fmla="*/ 25 h 29"/>
                <a:gd name="T30" fmla="*/ 12 w 15"/>
                <a:gd name="T31" fmla="*/ 4 h 29"/>
                <a:gd name="T32" fmla="*/ 11 w 15"/>
                <a:gd name="T33" fmla="*/ 3 h 29"/>
                <a:gd name="T34" fmla="*/ 4 w 15"/>
                <a:gd name="T3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9">
                  <a:moveTo>
                    <a:pt x="11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5" y="2"/>
                    <a:pt x="15" y="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4" y="29"/>
                    <a:pt x="11" y="29"/>
                  </a:cubicBezTo>
                  <a:close/>
                  <a:moveTo>
                    <a:pt x="4" y="3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1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10"/>
            <p:cNvSpPr/>
            <p:nvPr/>
          </p:nvSpPr>
          <p:spPr bwMode="auto">
            <a:xfrm>
              <a:off x="5881688" y="4694238"/>
              <a:ext cx="146050" cy="30162"/>
            </a:xfrm>
            <a:custGeom>
              <a:avLst/>
              <a:gdLst>
                <a:gd name="T0" fmla="*/ 14 w 15"/>
                <a:gd name="T1" fmla="*/ 3 h 3"/>
                <a:gd name="T2" fmla="*/ 2 w 15"/>
                <a:gd name="T3" fmla="*/ 3 h 3"/>
                <a:gd name="T4" fmla="*/ 0 w 15"/>
                <a:gd name="T5" fmla="*/ 1 h 3"/>
                <a:gd name="T6" fmla="*/ 2 w 15"/>
                <a:gd name="T7" fmla="*/ 0 h 3"/>
                <a:gd name="T8" fmla="*/ 14 w 15"/>
                <a:gd name="T9" fmla="*/ 0 h 3"/>
                <a:gd name="T10" fmla="*/ 15 w 15"/>
                <a:gd name="T11" fmla="*/ 1 h 3"/>
                <a:gd name="T12" fmla="*/ 14 w 1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1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2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11"/>
            <p:cNvSpPr/>
            <p:nvPr/>
          </p:nvSpPr>
          <p:spPr bwMode="auto">
            <a:xfrm>
              <a:off x="5881688" y="4635500"/>
              <a:ext cx="146050" cy="28575"/>
            </a:xfrm>
            <a:custGeom>
              <a:avLst/>
              <a:gdLst>
                <a:gd name="T0" fmla="*/ 14 w 15"/>
                <a:gd name="T1" fmla="*/ 3 h 3"/>
                <a:gd name="T2" fmla="*/ 2 w 15"/>
                <a:gd name="T3" fmla="*/ 3 h 3"/>
                <a:gd name="T4" fmla="*/ 0 w 15"/>
                <a:gd name="T5" fmla="*/ 1 h 3"/>
                <a:gd name="T6" fmla="*/ 2 w 15"/>
                <a:gd name="T7" fmla="*/ 0 h 3"/>
                <a:gd name="T8" fmla="*/ 14 w 15"/>
                <a:gd name="T9" fmla="*/ 0 h 3"/>
                <a:gd name="T10" fmla="*/ 15 w 15"/>
                <a:gd name="T11" fmla="*/ 1 h 3"/>
                <a:gd name="T12" fmla="*/ 14 w 1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1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5" y="2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2"/>
            <p:cNvSpPr/>
            <p:nvPr/>
          </p:nvSpPr>
          <p:spPr bwMode="auto">
            <a:xfrm>
              <a:off x="5881688" y="4752975"/>
              <a:ext cx="146050" cy="30162"/>
            </a:xfrm>
            <a:custGeom>
              <a:avLst/>
              <a:gdLst>
                <a:gd name="T0" fmla="*/ 14 w 15"/>
                <a:gd name="T1" fmla="*/ 3 h 3"/>
                <a:gd name="T2" fmla="*/ 2 w 15"/>
                <a:gd name="T3" fmla="*/ 3 h 3"/>
                <a:gd name="T4" fmla="*/ 0 w 15"/>
                <a:gd name="T5" fmla="*/ 2 h 3"/>
                <a:gd name="T6" fmla="*/ 2 w 15"/>
                <a:gd name="T7" fmla="*/ 0 h 3"/>
                <a:gd name="T8" fmla="*/ 14 w 15"/>
                <a:gd name="T9" fmla="*/ 0 h 3"/>
                <a:gd name="T10" fmla="*/ 15 w 15"/>
                <a:gd name="T11" fmla="*/ 2 h 3"/>
                <a:gd name="T12" fmla="*/ 14 w 1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1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3"/>
            <p:cNvSpPr>
              <a:spLocks noEditPoints="1"/>
            </p:cNvSpPr>
            <p:nvPr/>
          </p:nvSpPr>
          <p:spPr bwMode="auto">
            <a:xfrm>
              <a:off x="4883150" y="4567238"/>
              <a:ext cx="146050" cy="284162"/>
            </a:xfrm>
            <a:custGeom>
              <a:avLst/>
              <a:gdLst>
                <a:gd name="T0" fmla="*/ 11 w 15"/>
                <a:gd name="T1" fmla="*/ 29 h 29"/>
                <a:gd name="T2" fmla="*/ 4 w 15"/>
                <a:gd name="T3" fmla="*/ 29 h 29"/>
                <a:gd name="T4" fmla="*/ 0 w 15"/>
                <a:gd name="T5" fmla="*/ 25 h 29"/>
                <a:gd name="T6" fmla="*/ 0 w 15"/>
                <a:gd name="T7" fmla="*/ 4 h 29"/>
                <a:gd name="T8" fmla="*/ 4 w 15"/>
                <a:gd name="T9" fmla="*/ 0 h 29"/>
                <a:gd name="T10" fmla="*/ 11 w 15"/>
                <a:gd name="T11" fmla="*/ 0 h 29"/>
                <a:gd name="T12" fmla="*/ 15 w 15"/>
                <a:gd name="T13" fmla="*/ 4 h 29"/>
                <a:gd name="T14" fmla="*/ 15 w 15"/>
                <a:gd name="T15" fmla="*/ 25 h 29"/>
                <a:gd name="T16" fmla="*/ 11 w 15"/>
                <a:gd name="T17" fmla="*/ 29 h 29"/>
                <a:gd name="T18" fmla="*/ 4 w 15"/>
                <a:gd name="T19" fmla="*/ 3 h 29"/>
                <a:gd name="T20" fmla="*/ 3 w 15"/>
                <a:gd name="T21" fmla="*/ 4 h 29"/>
                <a:gd name="T22" fmla="*/ 3 w 15"/>
                <a:gd name="T23" fmla="*/ 25 h 29"/>
                <a:gd name="T24" fmla="*/ 4 w 15"/>
                <a:gd name="T25" fmla="*/ 26 h 29"/>
                <a:gd name="T26" fmla="*/ 11 w 15"/>
                <a:gd name="T27" fmla="*/ 26 h 29"/>
                <a:gd name="T28" fmla="*/ 12 w 15"/>
                <a:gd name="T29" fmla="*/ 25 h 29"/>
                <a:gd name="T30" fmla="*/ 12 w 15"/>
                <a:gd name="T31" fmla="*/ 4 h 29"/>
                <a:gd name="T32" fmla="*/ 11 w 15"/>
                <a:gd name="T33" fmla="*/ 3 h 29"/>
                <a:gd name="T34" fmla="*/ 4 w 15"/>
                <a:gd name="T3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9">
                  <a:moveTo>
                    <a:pt x="11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7"/>
                    <a:pt x="13" y="29"/>
                    <a:pt x="11" y="29"/>
                  </a:cubicBezTo>
                  <a:close/>
                  <a:moveTo>
                    <a:pt x="4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1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4"/>
            <p:cNvSpPr/>
            <p:nvPr/>
          </p:nvSpPr>
          <p:spPr bwMode="auto">
            <a:xfrm>
              <a:off x="4883150" y="4694238"/>
              <a:ext cx="146050" cy="30162"/>
            </a:xfrm>
            <a:custGeom>
              <a:avLst/>
              <a:gdLst>
                <a:gd name="T0" fmla="*/ 14 w 15"/>
                <a:gd name="T1" fmla="*/ 3 h 3"/>
                <a:gd name="T2" fmla="*/ 1 w 15"/>
                <a:gd name="T3" fmla="*/ 3 h 3"/>
                <a:gd name="T4" fmla="*/ 0 w 15"/>
                <a:gd name="T5" fmla="*/ 1 h 3"/>
                <a:gd name="T6" fmla="*/ 1 w 15"/>
                <a:gd name="T7" fmla="*/ 0 h 3"/>
                <a:gd name="T8" fmla="*/ 14 w 15"/>
                <a:gd name="T9" fmla="*/ 0 h 3"/>
                <a:gd name="T10" fmla="*/ 15 w 15"/>
                <a:gd name="T11" fmla="*/ 1 h 3"/>
                <a:gd name="T12" fmla="*/ 14 w 1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14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2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15"/>
            <p:cNvSpPr/>
            <p:nvPr/>
          </p:nvSpPr>
          <p:spPr bwMode="auto">
            <a:xfrm>
              <a:off x="4883150" y="4635500"/>
              <a:ext cx="146050" cy="28575"/>
            </a:xfrm>
            <a:custGeom>
              <a:avLst/>
              <a:gdLst>
                <a:gd name="T0" fmla="*/ 14 w 15"/>
                <a:gd name="T1" fmla="*/ 3 h 3"/>
                <a:gd name="T2" fmla="*/ 1 w 15"/>
                <a:gd name="T3" fmla="*/ 3 h 3"/>
                <a:gd name="T4" fmla="*/ 0 w 15"/>
                <a:gd name="T5" fmla="*/ 1 h 3"/>
                <a:gd name="T6" fmla="*/ 1 w 15"/>
                <a:gd name="T7" fmla="*/ 0 h 3"/>
                <a:gd name="T8" fmla="*/ 14 w 15"/>
                <a:gd name="T9" fmla="*/ 0 h 3"/>
                <a:gd name="T10" fmla="*/ 15 w 15"/>
                <a:gd name="T11" fmla="*/ 1 h 3"/>
                <a:gd name="T12" fmla="*/ 14 w 1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14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5" y="2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6"/>
            <p:cNvSpPr/>
            <p:nvPr/>
          </p:nvSpPr>
          <p:spPr bwMode="auto">
            <a:xfrm>
              <a:off x="4883150" y="4752975"/>
              <a:ext cx="146050" cy="30162"/>
            </a:xfrm>
            <a:custGeom>
              <a:avLst/>
              <a:gdLst>
                <a:gd name="T0" fmla="*/ 14 w 15"/>
                <a:gd name="T1" fmla="*/ 3 h 3"/>
                <a:gd name="T2" fmla="*/ 1 w 15"/>
                <a:gd name="T3" fmla="*/ 3 h 3"/>
                <a:gd name="T4" fmla="*/ 0 w 15"/>
                <a:gd name="T5" fmla="*/ 2 h 3"/>
                <a:gd name="T6" fmla="*/ 1 w 15"/>
                <a:gd name="T7" fmla="*/ 0 h 3"/>
                <a:gd name="T8" fmla="*/ 14 w 15"/>
                <a:gd name="T9" fmla="*/ 0 h 3"/>
                <a:gd name="T10" fmla="*/ 15 w 15"/>
                <a:gd name="T11" fmla="*/ 2 h 3"/>
                <a:gd name="T12" fmla="*/ 14 w 1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14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7"/>
            <p:cNvSpPr/>
            <p:nvPr/>
          </p:nvSpPr>
          <p:spPr bwMode="auto">
            <a:xfrm>
              <a:off x="5127625" y="4527550"/>
              <a:ext cx="655638" cy="196850"/>
            </a:xfrm>
            <a:custGeom>
              <a:avLst/>
              <a:gdLst>
                <a:gd name="T0" fmla="*/ 67 w 67"/>
                <a:gd name="T1" fmla="*/ 20 h 20"/>
                <a:gd name="T2" fmla="*/ 67 w 67"/>
                <a:gd name="T3" fmla="*/ 5 h 20"/>
                <a:gd name="T4" fmla="*/ 61 w 67"/>
                <a:gd name="T5" fmla="*/ 0 h 20"/>
                <a:gd name="T6" fmla="*/ 6 w 67"/>
                <a:gd name="T7" fmla="*/ 0 h 20"/>
                <a:gd name="T8" fmla="*/ 0 w 67"/>
                <a:gd name="T9" fmla="*/ 6 h 20"/>
                <a:gd name="T10" fmla="*/ 0 w 67"/>
                <a:gd name="T11" fmla="*/ 20 h 20"/>
                <a:gd name="T12" fmla="*/ 5 w 67"/>
                <a:gd name="T13" fmla="*/ 15 h 20"/>
                <a:gd name="T14" fmla="*/ 6 w 67"/>
                <a:gd name="T15" fmla="*/ 14 h 20"/>
                <a:gd name="T16" fmla="*/ 7 w 67"/>
                <a:gd name="T17" fmla="*/ 15 h 20"/>
                <a:gd name="T18" fmla="*/ 10 w 67"/>
                <a:gd name="T19" fmla="*/ 19 h 20"/>
                <a:gd name="T20" fmla="*/ 11 w 67"/>
                <a:gd name="T21" fmla="*/ 20 h 20"/>
                <a:gd name="T22" fmla="*/ 12 w 67"/>
                <a:gd name="T23" fmla="*/ 19 h 20"/>
                <a:gd name="T24" fmla="*/ 16 w 67"/>
                <a:gd name="T25" fmla="*/ 15 h 20"/>
                <a:gd name="T26" fmla="*/ 17 w 67"/>
                <a:gd name="T27" fmla="*/ 14 h 20"/>
                <a:gd name="T28" fmla="*/ 18 w 67"/>
                <a:gd name="T29" fmla="*/ 15 h 20"/>
                <a:gd name="T30" fmla="*/ 21 w 67"/>
                <a:gd name="T31" fmla="*/ 19 h 20"/>
                <a:gd name="T32" fmla="*/ 23 w 67"/>
                <a:gd name="T33" fmla="*/ 20 h 20"/>
                <a:gd name="T34" fmla="*/ 24 w 67"/>
                <a:gd name="T35" fmla="*/ 19 h 20"/>
                <a:gd name="T36" fmla="*/ 27 w 67"/>
                <a:gd name="T37" fmla="*/ 15 h 20"/>
                <a:gd name="T38" fmla="*/ 28 w 67"/>
                <a:gd name="T39" fmla="*/ 14 h 20"/>
                <a:gd name="T40" fmla="*/ 29 w 67"/>
                <a:gd name="T41" fmla="*/ 15 h 20"/>
                <a:gd name="T42" fmla="*/ 33 w 67"/>
                <a:gd name="T43" fmla="*/ 19 h 20"/>
                <a:gd name="T44" fmla="*/ 34 w 67"/>
                <a:gd name="T45" fmla="*/ 20 h 20"/>
                <a:gd name="T46" fmla="*/ 35 w 67"/>
                <a:gd name="T47" fmla="*/ 19 h 20"/>
                <a:gd name="T48" fmla="*/ 38 w 67"/>
                <a:gd name="T49" fmla="*/ 15 h 20"/>
                <a:gd name="T50" fmla="*/ 39 w 67"/>
                <a:gd name="T51" fmla="*/ 14 h 20"/>
                <a:gd name="T52" fmla="*/ 40 w 67"/>
                <a:gd name="T53" fmla="*/ 15 h 20"/>
                <a:gd name="T54" fmla="*/ 44 w 67"/>
                <a:gd name="T55" fmla="*/ 19 h 20"/>
                <a:gd name="T56" fmla="*/ 45 w 67"/>
                <a:gd name="T57" fmla="*/ 20 h 20"/>
                <a:gd name="T58" fmla="*/ 46 w 67"/>
                <a:gd name="T59" fmla="*/ 19 h 20"/>
                <a:gd name="T60" fmla="*/ 49 w 67"/>
                <a:gd name="T61" fmla="*/ 15 h 20"/>
                <a:gd name="T62" fmla="*/ 50 w 67"/>
                <a:gd name="T63" fmla="*/ 14 h 20"/>
                <a:gd name="T64" fmla="*/ 51 w 67"/>
                <a:gd name="T65" fmla="*/ 15 h 20"/>
                <a:gd name="T66" fmla="*/ 55 w 67"/>
                <a:gd name="T67" fmla="*/ 19 h 20"/>
                <a:gd name="T68" fmla="*/ 56 w 67"/>
                <a:gd name="T69" fmla="*/ 20 h 20"/>
                <a:gd name="T70" fmla="*/ 57 w 67"/>
                <a:gd name="T71" fmla="*/ 19 h 20"/>
                <a:gd name="T72" fmla="*/ 60 w 67"/>
                <a:gd name="T73" fmla="*/ 15 h 20"/>
                <a:gd name="T74" fmla="*/ 62 w 67"/>
                <a:gd name="T75" fmla="*/ 14 h 20"/>
                <a:gd name="T76" fmla="*/ 63 w 67"/>
                <a:gd name="T77" fmla="*/ 15 h 20"/>
                <a:gd name="T78" fmla="*/ 67 w 67"/>
                <a:gd name="T7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20">
                  <a:moveTo>
                    <a:pt x="67" y="20"/>
                  </a:moveTo>
                  <a:cubicBezTo>
                    <a:pt x="67" y="5"/>
                    <a:pt x="67" y="5"/>
                    <a:pt x="67" y="5"/>
                  </a:cubicBezTo>
                  <a:cubicBezTo>
                    <a:pt x="67" y="2"/>
                    <a:pt x="65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7" y="14"/>
                    <a:pt x="7" y="15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4"/>
                    <a:pt x="18" y="14"/>
                    <a:pt x="18" y="1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20"/>
                    <a:pt x="23" y="20"/>
                  </a:cubicBezTo>
                  <a:cubicBezTo>
                    <a:pt x="23" y="20"/>
                    <a:pt x="23" y="19"/>
                    <a:pt x="24" y="19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20"/>
                    <a:pt x="34" y="20"/>
                  </a:cubicBezTo>
                  <a:cubicBezTo>
                    <a:pt x="34" y="20"/>
                    <a:pt x="34" y="19"/>
                    <a:pt x="35" y="19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20"/>
                    <a:pt x="45" y="20"/>
                  </a:cubicBezTo>
                  <a:cubicBezTo>
                    <a:pt x="45" y="20"/>
                    <a:pt x="46" y="19"/>
                    <a:pt x="46" y="1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9"/>
                    <a:pt x="56" y="20"/>
                    <a:pt x="56" y="20"/>
                  </a:cubicBezTo>
                  <a:cubicBezTo>
                    <a:pt x="56" y="20"/>
                    <a:pt x="57" y="19"/>
                    <a:pt x="57" y="1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1" y="14"/>
                    <a:pt x="61" y="14"/>
                    <a:pt x="62" y="14"/>
                  </a:cubicBezTo>
                  <a:cubicBezTo>
                    <a:pt x="62" y="14"/>
                    <a:pt x="62" y="14"/>
                    <a:pt x="63" y="15"/>
                  </a:cubicBezTo>
                  <a:lnTo>
                    <a:pt x="67" y="20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18"/>
            <p:cNvSpPr/>
            <p:nvPr/>
          </p:nvSpPr>
          <p:spPr bwMode="auto">
            <a:xfrm>
              <a:off x="5637213" y="4527550"/>
              <a:ext cx="146050" cy="196850"/>
            </a:xfrm>
            <a:custGeom>
              <a:avLst/>
              <a:gdLst>
                <a:gd name="T0" fmla="*/ 6 w 15"/>
                <a:gd name="T1" fmla="*/ 6 h 20"/>
                <a:gd name="T2" fmla="*/ 6 w 15"/>
                <a:gd name="T3" fmla="*/ 18 h 20"/>
                <a:gd name="T4" fmla="*/ 8 w 15"/>
                <a:gd name="T5" fmla="*/ 15 h 20"/>
                <a:gd name="T6" fmla="*/ 10 w 15"/>
                <a:gd name="T7" fmla="*/ 14 h 20"/>
                <a:gd name="T8" fmla="*/ 11 w 15"/>
                <a:gd name="T9" fmla="*/ 15 h 20"/>
                <a:gd name="T10" fmla="*/ 15 w 15"/>
                <a:gd name="T11" fmla="*/ 20 h 20"/>
                <a:gd name="T12" fmla="*/ 15 w 15"/>
                <a:gd name="T13" fmla="*/ 6 h 20"/>
                <a:gd name="T14" fmla="*/ 15 w 15"/>
                <a:gd name="T15" fmla="*/ 5 h 20"/>
                <a:gd name="T16" fmla="*/ 15 w 15"/>
                <a:gd name="T17" fmla="*/ 5 h 20"/>
                <a:gd name="T18" fmla="*/ 15 w 15"/>
                <a:gd name="T19" fmla="*/ 5 h 20"/>
                <a:gd name="T20" fmla="*/ 14 w 15"/>
                <a:gd name="T21" fmla="*/ 2 h 20"/>
                <a:gd name="T22" fmla="*/ 14 w 15"/>
                <a:gd name="T23" fmla="*/ 2 h 20"/>
                <a:gd name="T24" fmla="*/ 13 w 15"/>
                <a:gd name="T25" fmla="*/ 2 h 20"/>
                <a:gd name="T26" fmla="*/ 13 w 15"/>
                <a:gd name="T27" fmla="*/ 1 h 20"/>
                <a:gd name="T28" fmla="*/ 13 w 15"/>
                <a:gd name="T29" fmla="*/ 1 h 20"/>
                <a:gd name="T30" fmla="*/ 13 w 15"/>
                <a:gd name="T31" fmla="*/ 1 h 20"/>
                <a:gd name="T32" fmla="*/ 13 w 15"/>
                <a:gd name="T33" fmla="*/ 1 h 20"/>
                <a:gd name="T34" fmla="*/ 12 w 15"/>
                <a:gd name="T35" fmla="*/ 1 h 20"/>
                <a:gd name="T36" fmla="*/ 12 w 15"/>
                <a:gd name="T37" fmla="*/ 1 h 20"/>
                <a:gd name="T38" fmla="*/ 12 w 15"/>
                <a:gd name="T39" fmla="*/ 0 h 20"/>
                <a:gd name="T40" fmla="*/ 12 w 15"/>
                <a:gd name="T41" fmla="*/ 0 h 20"/>
                <a:gd name="T42" fmla="*/ 11 w 15"/>
                <a:gd name="T43" fmla="*/ 0 h 20"/>
                <a:gd name="T44" fmla="*/ 11 w 15"/>
                <a:gd name="T45" fmla="*/ 0 h 20"/>
                <a:gd name="T46" fmla="*/ 11 w 15"/>
                <a:gd name="T47" fmla="*/ 0 h 20"/>
                <a:gd name="T48" fmla="*/ 11 w 15"/>
                <a:gd name="T49" fmla="*/ 0 h 20"/>
                <a:gd name="T50" fmla="*/ 10 w 15"/>
                <a:gd name="T51" fmla="*/ 0 h 20"/>
                <a:gd name="T52" fmla="*/ 10 w 15"/>
                <a:gd name="T53" fmla="*/ 0 h 20"/>
                <a:gd name="T54" fmla="*/ 9 w 15"/>
                <a:gd name="T55" fmla="*/ 0 h 20"/>
                <a:gd name="T56" fmla="*/ 0 w 15"/>
                <a:gd name="T57" fmla="*/ 0 h 20"/>
                <a:gd name="T58" fmla="*/ 6 w 15"/>
                <a:gd name="T5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20">
                  <a:moveTo>
                    <a:pt x="6" y="6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2"/>
                    <a:pt x="6" y="6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9"/>
            <p:cNvSpPr>
              <a:spLocks noEditPoints="1"/>
            </p:cNvSpPr>
            <p:nvPr/>
          </p:nvSpPr>
          <p:spPr bwMode="auto">
            <a:xfrm>
              <a:off x="5118100" y="4508500"/>
              <a:ext cx="684213" cy="234950"/>
            </a:xfrm>
            <a:custGeom>
              <a:avLst/>
              <a:gdLst>
                <a:gd name="T0" fmla="*/ 68 w 70"/>
                <a:gd name="T1" fmla="*/ 24 h 24"/>
                <a:gd name="T2" fmla="*/ 67 w 70"/>
                <a:gd name="T3" fmla="*/ 23 h 24"/>
                <a:gd name="T4" fmla="*/ 63 w 70"/>
                <a:gd name="T5" fmla="*/ 18 h 24"/>
                <a:gd name="T6" fmla="*/ 59 w 70"/>
                <a:gd name="T7" fmla="*/ 22 h 24"/>
                <a:gd name="T8" fmla="*/ 57 w 70"/>
                <a:gd name="T9" fmla="*/ 23 h 24"/>
                <a:gd name="T10" fmla="*/ 55 w 70"/>
                <a:gd name="T11" fmla="*/ 22 h 24"/>
                <a:gd name="T12" fmla="*/ 51 w 70"/>
                <a:gd name="T13" fmla="*/ 18 h 24"/>
                <a:gd name="T14" fmla="*/ 48 w 70"/>
                <a:gd name="T15" fmla="*/ 22 h 24"/>
                <a:gd name="T16" fmla="*/ 46 w 70"/>
                <a:gd name="T17" fmla="*/ 23 h 24"/>
                <a:gd name="T18" fmla="*/ 44 w 70"/>
                <a:gd name="T19" fmla="*/ 22 h 24"/>
                <a:gd name="T20" fmla="*/ 40 w 70"/>
                <a:gd name="T21" fmla="*/ 18 h 24"/>
                <a:gd name="T22" fmla="*/ 37 w 70"/>
                <a:gd name="T23" fmla="*/ 22 h 24"/>
                <a:gd name="T24" fmla="*/ 35 w 70"/>
                <a:gd name="T25" fmla="*/ 23 h 24"/>
                <a:gd name="T26" fmla="*/ 32 w 70"/>
                <a:gd name="T27" fmla="*/ 22 h 24"/>
                <a:gd name="T28" fmla="*/ 29 w 70"/>
                <a:gd name="T29" fmla="*/ 18 h 24"/>
                <a:gd name="T30" fmla="*/ 26 w 70"/>
                <a:gd name="T31" fmla="*/ 22 h 24"/>
                <a:gd name="T32" fmla="*/ 24 w 70"/>
                <a:gd name="T33" fmla="*/ 23 h 24"/>
                <a:gd name="T34" fmla="*/ 21 w 70"/>
                <a:gd name="T35" fmla="*/ 22 h 24"/>
                <a:gd name="T36" fmla="*/ 18 w 70"/>
                <a:gd name="T37" fmla="*/ 18 h 24"/>
                <a:gd name="T38" fmla="*/ 15 w 70"/>
                <a:gd name="T39" fmla="*/ 22 h 24"/>
                <a:gd name="T40" fmla="*/ 12 w 70"/>
                <a:gd name="T41" fmla="*/ 23 h 24"/>
                <a:gd name="T42" fmla="*/ 10 w 70"/>
                <a:gd name="T43" fmla="*/ 22 h 24"/>
                <a:gd name="T44" fmla="*/ 7 w 70"/>
                <a:gd name="T45" fmla="*/ 18 h 24"/>
                <a:gd name="T46" fmla="*/ 2 w 70"/>
                <a:gd name="T47" fmla="*/ 23 h 24"/>
                <a:gd name="T48" fmla="*/ 1 w 70"/>
                <a:gd name="T49" fmla="*/ 24 h 24"/>
                <a:gd name="T50" fmla="*/ 0 w 70"/>
                <a:gd name="T51" fmla="*/ 22 h 24"/>
                <a:gd name="T52" fmla="*/ 0 w 70"/>
                <a:gd name="T53" fmla="*/ 8 h 24"/>
                <a:gd name="T54" fmla="*/ 7 w 70"/>
                <a:gd name="T55" fmla="*/ 0 h 24"/>
                <a:gd name="T56" fmla="*/ 62 w 70"/>
                <a:gd name="T57" fmla="*/ 0 h 24"/>
                <a:gd name="T58" fmla="*/ 70 w 70"/>
                <a:gd name="T59" fmla="*/ 7 h 24"/>
                <a:gd name="T60" fmla="*/ 70 w 70"/>
                <a:gd name="T61" fmla="*/ 22 h 24"/>
                <a:gd name="T62" fmla="*/ 69 w 70"/>
                <a:gd name="T63" fmla="*/ 24 h 24"/>
                <a:gd name="T64" fmla="*/ 68 w 70"/>
                <a:gd name="T65" fmla="*/ 24 h 24"/>
                <a:gd name="T66" fmla="*/ 29 w 70"/>
                <a:gd name="T67" fmla="*/ 15 h 24"/>
                <a:gd name="T68" fmla="*/ 31 w 70"/>
                <a:gd name="T69" fmla="*/ 16 h 24"/>
                <a:gd name="T70" fmla="*/ 35 w 70"/>
                <a:gd name="T71" fmla="*/ 20 h 24"/>
                <a:gd name="T72" fmla="*/ 38 w 70"/>
                <a:gd name="T73" fmla="*/ 16 h 24"/>
                <a:gd name="T74" fmla="*/ 40 w 70"/>
                <a:gd name="T75" fmla="*/ 15 h 24"/>
                <a:gd name="T76" fmla="*/ 43 w 70"/>
                <a:gd name="T77" fmla="*/ 16 h 24"/>
                <a:gd name="T78" fmla="*/ 46 w 70"/>
                <a:gd name="T79" fmla="*/ 20 h 24"/>
                <a:gd name="T80" fmla="*/ 49 w 70"/>
                <a:gd name="T81" fmla="*/ 16 h 24"/>
                <a:gd name="T82" fmla="*/ 51 w 70"/>
                <a:gd name="T83" fmla="*/ 15 h 24"/>
                <a:gd name="T84" fmla="*/ 54 w 70"/>
                <a:gd name="T85" fmla="*/ 16 h 24"/>
                <a:gd name="T86" fmla="*/ 57 w 70"/>
                <a:gd name="T87" fmla="*/ 20 h 24"/>
                <a:gd name="T88" fmla="*/ 60 w 70"/>
                <a:gd name="T89" fmla="*/ 16 h 24"/>
                <a:gd name="T90" fmla="*/ 63 w 70"/>
                <a:gd name="T91" fmla="*/ 15 h 24"/>
                <a:gd name="T92" fmla="*/ 65 w 70"/>
                <a:gd name="T93" fmla="*/ 16 h 24"/>
                <a:gd name="T94" fmla="*/ 67 w 70"/>
                <a:gd name="T95" fmla="*/ 18 h 24"/>
                <a:gd name="T96" fmla="*/ 67 w 70"/>
                <a:gd name="T97" fmla="*/ 8 h 24"/>
                <a:gd name="T98" fmla="*/ 62 w 70"/>
                <a:gd name="T99" fmla="*/ 3 h 24"/>
                <a:gd name="T100" fmla="*/ 7 w 70"/>
                <a:gd name="T101" fmla="*/ 3 h 24"/>
                <a:gd name="T102" fmla="*/ 3 w 70"/>
                <a:gd name="T103" fmla="*/ 8 h 24"/>
                <a:gd name="T104" fmla="*/ 3 w 70"/>
                <a:gd name="T105" fmla="*/ 18 h 24"/>
                <a:gd name="T106" fmla="*/ 5 w 70"/>
                <a:gd name="T107" fmla="*/ 16 h 24"/>
                <a:gd name="T108" fmla="*/ 7 w 70"/>
                <a:gd name="T109" fmla="*/ 15 h 24"/>
                <a:gd name="T110" fmla="*/ 9 w 70"/>
                <a:gd name="T111" fmla="*/ 16 h 24"/>
                <a:gd name="T112" fmla="*/ 12 w 70"/>
                <a:gd name="T113" fmla="*/ 20 h 24"/>
                <a:gd name="T114" fmla="*/ 16 w 70"/>
                <a:gd name="T115" fmla="*/ 16 h 24"/>
                <a:gd name="T116" fmla="*/ 18 w 70"/>
                <a:gd name="T117" fmla="*/ 15 h 24"/>
                <a:gd name="T118" fmla="*/ 20 w 70"/>
                <a:gd name="T119" fmla="*/ 16 h 24"/>
                <a:gd name="T120" fmla="*/ 24 w 70"/>
                <a:gd name="T121" fmla="*/ 20 h 24"/>
                <a:gd name="T122" fmla="*/ 27 w 70"/>
                <a:gd name="T123" fmla="*/ 16 h 24"/>
                <a:gd name="T124" fmla="*/ 29 w 70"/>
                <a:gd name="T12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24">
                  <a:moveTo>
                    <a:pt x="68" y="24"/>
                  </a:moveTo>
                  <a:cubicBezTo>
                    <a:pt x="68" y="24"/>
                    <a:pt x="67" y="24"/>
                    <a:pt x="67" y="23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3"/>
                    <a:pt x="58" y="23"/>
                    <a:pt x="57" y="23"/>
                  </a:cubicBezTo>
                  <a:cubicBezTo>
                    <a:pt x="56" y="23"/>
                    <a:pt x="55" y="23"/>
                    <a:pt x="55" y="22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7" y="23"/>
                    <a:pt x="46" y="23"/>
                  </a:cubicBezTo>
                  <a:cubicBezTo>
                    <a:pt x="45" y="23"/>
                    <a:pt x="44" y="23"/>
                    <a:pt x="44" y="2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6" y="23"/>
                    <a:pt x="36" y="23"/>
                    <a:pt x="35" y="23"/>
                  </a:cubicBezTo>
                  <a:cubicBezTo>
                    <a:pt x="34" y="23"/>
                    <a:pt x="33" y="23"/>
                    <a:pt x="32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3"/>
                    <a:pt x="22" y="23"/>
                    <a:pt x="21" y="2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12" y="23"/>
                    <a:pt x="11" y="23"/>
                    <a:pt x="10" y="22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6" y="0"/>
                    <a:pt x="70" y="4"/>
                    <a:pt x="70" y="7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3"/>
                    <a:pt x="69" y="24"/>
                    <a:pt x="69" y="24"/>
                  </a:cubicBezTo>
                  <a:cubicBezTo>
                    <a:pt x="68" y="24"/>
                    <a:pt x="68" y="24"/>
                    <a:pt x="68" y="24"/>
                  </a:cubicBezTo>
                  <a:close/>
                  <a:moveTo>
                    <a:pt x="29" y="15"/>
                  </a:moveTo>
                  <a:cubicBezTo>
                    <a:pt x="30" y="15"/>
                    <a:pt x="31" y="15"/>
                    <a:pt x="31" y="16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5"/>
                    <a:pt x="39" y="15"/>
                    <a:pt x="40" y="15"/>
                  </a:cubicBezTo>
                  <a:cubicBezTo>
                    <a:pt x="41" y="15"/>
                    <a:pt x="42" y="15"/>
                    <a:pt x="43" y="16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3" y="15"/>
                    <a:pt x="54" y="16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1" y="15"/>
                    <a:pt x="62" y="15"/>
                    <a:pt x="63" y="15"/>
                  </a:cubicBezTo>
                  <a:cubicBezTo>
                    <a:pt x="63" y="15"/>
                    <a:pt x="64" y="15"/>
                    <a:pt x="65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5"/>
                    <a:pt x="65" y="3"/>
                    <a:pt x="62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8" y="15"/>
                    <a:pt x="29" y="1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0"/>
            <p:cNvSpPr/>
            <p:nvPr/>
          </p:nvSpPr>
          <p:spPr bwMode="auto">
            <a:xfrm>
              <a:off x="5343525" y="4762500"/>
              <a:ext cx="28575" cy="68262"/>
            </a:xfrm>
            <a:custGeom>
              <a:avLst/>
              <a:gdLst>
                <a:gd name="T0" fmla="*/ 2 w 3"/>
                <a:gd name="T1" fmla="*/ 7 h 7"/>
                <a:gd name="T2" fmla="*/ 0 w 3"/>
                <a:gd name="T3" fmla="*/ 6 h 7"/>
                <a:gd name="T4" fmla="*/ 0 w 3"/>
                <a:gd name="T5" fmla="*/ 2 h 7"/>
                <a:gd name="T6" fmla="*/ 2 w 3"/>
                <a:gd name="T7" fmla="*/ 0 h 7"/>
                <a:gd name="T8" fmla="*/ 3 w 3"/>
                <a:gd name="T9" fmla="*/ 2 h 7"/>
                <a:gd name="T10" fmla="*/ 3 w 3"/>
                <a:gd name="T11" fmla="*/ 6 h 7"/>
                <a:gd name="T12" fmla="*/ 2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1"/>
            <p:cNvSpPr/>
            <p:nvPr/>
          </p:nvSpPr>
          <p:spPr bwMode="auto">
            <a:xfrm>
              <a:off x="5538788" y="4762500"/>
              <a:ext cx="28575" cy="68262"/>
            </a:xfrm>
            <a:custGeom>
              <a:avLst/>
              <a:gdLst>
                <a:gd name="T0" fmla="*/ 1 w 3"/>
                <a:gd name="T1" fmla="*/ 7 h 7"/>
                <a:gd name="T2" fmla="*/ 0 w 3"/>
                <a:gd name="T3" fmla="*/ 6 h 7"/>
                <a:gd name="T4" fmla="*/ 0 w 3"/>
                <a:gd name="T5" fmla="*/ 2 h 7"/>
                <a:gd name="T6" fmla="*/ 1 w 3"/>
                <a:gd name="T7" fmla="*/ 0 h 7"/>
                <a:gd name="T8" fmla="*/ 3 w 3"/>
                <a:gd name="T9" fmla="*/ 2 h 7"/>
                <a:gd name="T10" fmla="*/ 3 w 3"/>
                <a:gd name="T11" fmla="*/ 6 h 7"/>
                <a:gd name="T12" fmla="*/ 1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7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"/>
            <p:cNvSpPr/>
            <p:nvPr/>
          </p:nvSpPr>
          <p:spPr bwMode="auto">
            <a:xfrm>
              <a:off x="5245100" y="4949825"/>
              <a:ext cx="420688" cy="28575"/>
            </a:xfrm>
            <a:custGeom>
              <a:avLst/>
              <a:gdLst>
                <a:gd name="T0" fmla="*/ 41 w 43"/>
                <a:gd name="T1" fmla="*/ 3 h 3"/>
                <a:gd name="T2" fmla="*/ 2 w 43"/>
                <a:gd name="T3" fmla="*/ 3 h 3"/>
                <a:gd name="T4" fmla="*/ 0 w 43"/>
                <a:gd name="T5" fmla="*/ 2 h 3"/>
                <a:gd name="T6" fmla="*/ 2 w 43"/>
                <a:gd name="T7" fmla="*/ 0 h 3"/>
                <a:gd name="T8" fmla="*/ 41 w 43"/>
                <a:gd name="T9" fmla="*/ 0 h 3"/>
                <a:gd name="T10" fmla="*/ 43 w 43"/>
                <a:gd name="T11" fmla="*/ 2 h 3"/>
                <a:gd name="T12" fmla="*/ 41 w 4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">
                  <a:moveTo>
                    <a:pt x="4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3"/>
                    <a:pt x="42" y="3"/>
                    <a:pt x="4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3"/>
            <p:cNvSpPr/>
            <p:nvPr/>
          </p:nvSpPr>
          <p:spPr bwMode="auto">
            <a:xfrm>
              <a:off x="5548313" y="4891088"/>
              <a:ext cx="68263" cy="77787"/>
            </a:xfrm>
            <a:custGeom>
              <a:avLst/>
              <a:gdLst>
                <a:gd name="T0" fmla="*/ 43 w 43"/>
                <a:gd name="T1" fmla="*/ 49 h 49"/>
                <a:gd name="T2" fmla="*/ 0 w 43"/>
                <a:gd name="T3" fmla="*/ 49 h 49"/>
                <a:gd name="T4" fmla="*/ 25 w 43"/>
                <a:gd name="T5" fmla="*/ 0 h 49"/>
                <a:gd name="T6" fmla="*/ 43 w 43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9">
                  <a:moveTo>
                    <a:pt x="43" y="49"/>
                  </a:moveTo>
                  <a:lnTo>
                    <a:pt x="0" y="49"/>
                  </a:lnTo>
                  <a:lnTo>
                    <a:pt x="25" y="0"/>
                  </a:lnTo>
                  <a:lnTo>
                    <a:pt x="43" y="49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4"/>
            <p:cNvSpPr/>
            <p:nvPr/>
          </p:nvSpPr>
          <p:spPr bwMode="auto">
            <a:xfrm>
              <a:off x="5294313" y="4891088"/>
              <a:ext cx="68263" cy="77787"/>
            </a:xfrm>
            <a:custGeom>
              <a:avLst/>
              <a:gdLst>
                <a:gd name="T0" fmla="*/ 0 w 43"/>
                <a:gd name="T1" fmla="*/ 49 h 49"/>
                <a:gd name="T2" fmla="*/ 43 w 43"/>
                <a:gd name="T3" fmla="*/ 49 h 49"/>
                <a:gd name="T4" fmla="*/ 18 w 43"/>
                <a:gd name="T5" fmla="*/ 0 h 49"/>
                <a:gd name="T6" fmla="*/ 0 w 43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9">
                  <a:moveTo>
                    <a:pt x="0" y="49"/>
                  </a:moveTo>
                  <a:lnTo>
                    <a:pt x="43" y="49"/>
                  </a:lnTo>
                  <a:lnTo>
                    <a:pt x="18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5"/>
            <p:cNvSpPr>
              <a:spLocks noEditPoints="1"/>
            </p:cNvSpPr>
            <p:nvPr/>
          </p:nvSpPr>
          <p:spPr bwMode="auto">
            <a:xfrm>
              <a:off x="5538788" y="4879975"/>
              <a:ext cx="98425" cy="98425"/>
            </a:xfrm>
            <a:custGeom>
              <a:avLst/>
              <a:gdLst>
                <a:gd name="T0" fmla="*/ 8 w 10"/>
                <a:gd name="T1" fmla="*/ 10 h 10"/>
                <a:gd name="T2" fmla="*/ 8 w 10"/>
                <a:gd name="T3" fmla="*/ 10 h 10"/>
                <a:gd name="T4" fmla="*/ 1 w 10"/>
                <a:gd name="T5" fmla="*/ 10 h 10"/>
                <a:gd name="T6" fmla="*/ 0 w 10"/>
                <a:gd name="T7" fmla="*/ 10 h 10"/>
                <a:gd name="T8" fmla="*/ 0 w 10"/>
                <a:gd name="T9" fmla="*/ 8 h 10"/>
                <a:gd name="T10" fmla="*/ 3 w 10"/>
                <a:gd name="T11" fmla="*/ 1 h 10"/>
                <a:gd name="T12" fmla="*/ 5 w 10"/>
                <a:gd name="T13" fmla="*/ 0 h 10"/>
                <a:gd name="T14" fmla="*/ 6 w 10"/>
                <a:gd name="T15" fmla="*/ 1 h 10"/>
                <a:gd name="T16" fmla="*/ 10 w 10"/>
                <a:gd name="T17" fmla="*/ 8 h 10"/>
                <a:gd name="T18" fmla="*/ 10 w 10"/>
                <a:gd name="T19" fmla="*/ 9 h 10"/>
                <a:gd name="T20" fmla="*/ 8 w 10"/>
                <a:gd name="T21" fmla="*/ 10 h 10"/>
                <a:gd name="T22" fmla="*/ 4 w 10"/>
                <a:gd name="T23" fmla="*/ 7 h 10"/>
                <a:gd name="T24" fmla="*/ 6 w 10"/>
                <a:gd name="T25" fmla="*/ 7 h 10"/>
                <a:gd name="T26" fmla="*/ 5 w 10"/>
                <a:gd name="T27" fmla="*/ 5 h 10"/>
                <a:gd name="T28" fmla="*/ 4 w 10"/>
                <a:gd name="T2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0" y="10"/>
                    <a:pt x="9" y="10"/>
                    <a:pt x="8" y="10"/>
                  </a:cubicBezTo>
                  <a:close/>
                  <a:moveTo>
                    <a:pt x="4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6"/>
            <p:cNvSpPr>
              <a:spLocks noEditPoints="1"/>
            </p:cNvSpPr>
            <p:nvPr/>
          </p:nvSpPr>
          <p:spPr bwMode="auto">
            <a:xfrm>
              <a:off x="5273675" y="4879975"/>
              <a:ext cx="107950" cy="98425"/>
            </a:xfrm>
            <a:custGeom>
              <a:avLst/>
              <a:gdLst>
                <a:gd name="T0" fmla="*/ 9 w 11"/>
                <a:gd name="T1" fmla="*/ 10 h 10"/>
                <a:gd name="T2" fmla="*/ 2 w 11"/>
                <a:gd name="T3" fmla="*/ 10 h 10"/>
                <a:gd name="T4" fmla="*/ 1 w 11"/>
                <a:gd name="T5" fmla="*/ 10 h 10"/>
                <a:gd name="T6" fmla="*/ 1 w 11"/>
                <a:gd name="T7" fmla="*/ 8 h 10"/>
                <a:gd name="T8" fmla="*/ 4 w 11"/>
                <a:gd name="T9" fmla="*/ 1 h 10"/>
                <a:gd name="T10" fmla="*/ 5 w 11"/>
                <a:gd name="T11" fmla="*/ 0 h 10"/>
                <a:gd name="T12" fmla="*/ 7 w 11"/>
                <a:gd name="T13" fmla="*/ 1 h 10"/>
                <a:gd name="T14" fmla="*/ 10 w 11"/>
                <a:gd name="T15" fmla="*/ 8 h 10"/>
                <a:gd name="T16" fmla="*/ 10 w 11"/>
                <a:gd name="T17" fmla="*/ 10 h 10"/>
                <a:gd name="T18" fmla="*/ 9 w 11"/>
                <a:gd name="T19" fmla="*/ 10 h 10"/>
                <a:gd name="T20" fmla="*/ 4 w 11"/>
                <a:gd name="T21" fmla="*/ 7 h 10"/>
                <a:gd name="T22" fmla="*/ 7 w 11"/>
                <a:gd name="T23" fmla="*/ 7 h 10"/>
                <a:gd name="T24" fmla="*/ 5 w 11"/>
                <a:gd name="T25" fmla="*/ 5 h 10"/>
                <a:gd name="T26" fmla="*/ 4 w 11"/>
                <a:gd name="T2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0">
                  <a:moveTo>
                    <a:pt x="9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lose/>
                  <a:moveTo>
                    <a:pt x="4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7"/>
            <p:cNvSpPr/>
            <p:nvPr/>
          </p:nvSpPr>
          <p:spPr bwMode="auto">
            <a:xfrm>
              <a:off x="5411788" y="4841875"/>
              <a:ext cx="87313" cy="38100"/>
            </a:xfrm>
            <a:custGeom>
              <a:avLst/>
              <a:gdLst>
                <a:gd name="T0" fmla="*/ 7 w 9"/>
                <a:gd name="T1" fmla="*/ 4 h 4"/>
                <a:gd name="T2" fmla="*/ 6 w 9"/>
                <a:gd name="T3" fmla="*/ 3 h 4"/>
                <a:gd name="T4" fmla="*/ 5 w 9"/>
                <a:gd name="T5" fmla="*/ 3 h 4"/>
                <a:gd name="T6" fmla="*/ 3 w 9"/>
                <a:gd name="T7" fmla="*/ 3 h 4"/>
                <a:gd name="T8" fmla="*/ 1 w 9"/>
                <a:gd name="T9" fmla="*/ 4 h 4"/>
                <a:gd name="T10" fmla="*/ 1 w 9"/>
                <a:gd name="T11" fmla="*/ 2 h 4"/>
                <a:gd name="T12" fmla="*/ 5 w 9"/>
                <a:gd name="T13" fmla="*/ 0 h 4"/>
                <a:gd name="T14" fmla="*/ 9 w 9"/>
                <a:gd name="T15" fmla="*/ 2 h 4"/>
                <a:gd name="T16" fmla="*/ 8 w 9"/>
                <a:gd name="T17" fmla="*/ 4 h 4"/>
                <a:gd name="T18" fmla="*/ 7 w 9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4">
                  <a:moveTo>
                    <a:pt x="7" y="4"/>
                  </a:move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8" y="0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6099810" y="4605338"/>
            <a:ext cx="1371600" cy="1187450"/>
            <a:chOff x="6546850" y="4605338"/>
            <a:chExt cx="1371600" cy="1187450"/>
          </a:xfrm>
        </p:grpSpPr>
        <p:sp>
          <p:nvSpPr>
            <p:cNvPr id="30" name="Freeform 428"/>
            <p:cNvSpPr/>
            <p:nvPr/>
          </p:nvSpPr>
          <p:spPr bwMode="auto">
            <a:xfrm>
              <a:off x="7496175" y="4929188"/>
              <a:ext cx="401638" cy="441325"/>
            </a:xfrm>
            <a:custGeom>
              <a:avLst/>
              <a:gdLst>
                <a:gd name="T0" fmla="*/ 41 w 41"/>
                <a:gd name="T1" fmla="*/ 8 h 45"/>
                <a:gd name="T2" fmla="*/ 34 w 41"/>
                <a:gd name="T3" fmla="*/ 0 h 45"/>
                <a:gd name="T4" fmla="*/ 1 w 41"/>
                <a:gd name="T5" fmla="*/ 0 h 45"/>
                <a:gd name="T6" fmla="*/ 1 w 41"/>
                <a:gd name="T7" fmla="*/ 33 h 45"/>
                <a:gd name="T8" fmla="*/ 0 w 41"/>
                <a:gd name="T9" fmla="*/ 37 h 45"/>
                <a:gd name="T10" fmla="*/ 7 w 41"/>
                <a:gd name="T11" fmla="*/ 45 h 45"/>
                <a:gd name="T12" fmla="*/ 15 w 41"/>
                <a:gd name="T13" fmla="*/ 37 h 45"/>
                <a:gd name="T14" fmla="*/ 14 w 41"/>
                <a:gd name="T15" fmla="*/ 34 h 45"/>
                <a:gd name="T16" fmla="*/ 16 w 41"/>
                <a:gd name="T17" fmla="*/ 34 h 45"/>
                <a:gd name="T18" fmla="*/ 23 w 41"/>
                <a:gd name="T19" fmla="*/ 27 h 45"/>
                <a:gd name="T20" fmla="*/ 22 w 41"/>
                <a:gd name="T21" fmla="*/ 24 h 45"/>
                <a:gd name="T22" fmla="*/ 24 w 41"/>
                <a:gd name="T23" fmla="*/ 24 h 45"/>
                <a:gd name="T24" fmla="*/ 32 w 41"/>
                <a:gd name="T25" fmla="*/ 16 h 45"/>
                <a:gd name="T26" fmla="*/ 31 w 41"/>
                <a:gd name="T27" fmla="*/ 15 h 45"/>
                <a:gd name="T28" fmla="*/ 34 w 41"/>
                <a:gd name="T29" fmla="*/ 15 h 45"/>
                <a:gd name="T30" fmla="*/ 41 w 41"/>
                <a:gd name="T3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45">
                  <a:moveTo>
                    <a:pt x="41" y="8"/>
                  </a:moveTo>
                  <a:cubicBezTo>
                    <a:pt x="41" y="4"/>
                    <a:pt x="38" y="0"/>
                    <a:pt x="3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41"/>
                    <a:pt x="3" y="45"/>
                    <a:pt x="7" y="45"/>
                  </a:cubicBezTo>
                  <a:cubicBezTo>
                    <a:pt x="11" y="45"/>
                    <a:pt x="15" y="41"/>
                    <a:pt x="15" y="37"/>
                  </a:cubicBezTo>
                  <a:cubicBezTo>
                    <a:pt x="15" y="36"/>
                    <a:pt x="15" y="35"/>
                    <a:pt x="14" y="34"/>
                  </a:cubicBezTo>
                  <a:cubicBezTo>
                    <a:pt x="15" y="34"/>
                    <a:pt x="15" y="34"/>
                    <a:pt x="16" y="34"/>
                  </a:cubicBezTo>
                  <a:cubicBezTo>
                    <a:pt x="20" y="34"/>
                    <a:pt x="23" y="31"/>
                    <a:pt x="23" y="27"/>
                  </a:cubicBezTo>
                  <a:cubicBezTo>
                    <a:pt x="23" y="26"/>
                    <a:pt x="23" y="25"/>
                    <a:pt x="22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8" y="24"/>
                    <a:pt x="32" y="20"/>
                    <a:pt x="32" y="16"/>
                  </a:cubicBezTo>
                  <a:cubicBezTo>
                    <a:pt x="32" y="16"/>
                    <a:pt x="31" y="15"/>
                    <a:pt x="31" y="15"/>
                  </a:cubicBezTo>
                  <a:cubicBezTo>
                    <a:pt x="32" y="15"/>
                    <a:pt x="33" y="15"/>
                    <a:pt x="34" y="15"/>
                  </a:cubicBezTo>
                  <a:cubicBezTo>
                    <a:pt x="38" y="15"/>
                    <a:pt x="41" y="12"/>
                    <a:pt x="41" y="8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9"/>
            <p:cNvSpPr/>
            <p:nvPr/>
          </p:nvSpPr>
          <p:spPr bwMode="auto">
            <a:xfrm>
              <a:off x="7545388" y="4929188"/>
              <a:ext cx="352425" cy="441325"/>
            </a:xfrm>
            <a:custGeom>
              <a:avLst/>
              <a:gdLst>
                <a:gd name="T0" fmla="*/ 36 w 36"/>
                <a:gd name="T1" fmla="*/ 8 h 45"/>
                <a:gd name="T2" fmla="*/ 29 w 36"/>
                <a:gd name="T3" fmla="*/ 0 h 45"/>
                <a:gd name="T4" fmla="*/ 24 w 36"/>
                <a:gd name="T5" fmla="*/ 0 h 45"/>
                <a:gd name="T6" fmla="*/ 31 w 36"/>
                <a:gd name="T7" fmla="*/ 8 h 45"/>
                <a:gd name="T8" fmla="*/ 24 w 36"/>
                <a:gd name="T9" fmla="*/ 15 h 45"/>
                <a:gd name="T10" fmla="*/ 22 w 36"/>
                <a:gd name="T11" fmla="*/ 15 h 45"/>
                <a:gd name="T12" fmla="*/ 22 w 36"/>
                <a:gd name="T13" fmla="*/ 16 h 45"/>
                <a:gd name="T14" fmla="*/ 21 w 36"/>
                <a:gd name="T15" fmla="*/ 16 h 45"/>
                <a:gd name="T16" fmla="*/ 21 w 36"/>
                <a:gd name="T17" fmla="*/ 16 h 45"/>
                <a:gd name="T18" fmla="*/ 14 w 36"/>
                <a:gd name="T19" fmla="*/ 24 h 45"/>
                <a:gd name="T20" fmla="*/ 14 w 36"/>
                <a:gd name="T21" fmla="*/ 24 h 45"/>
                <a:gd name="T22" fmla="*/ 13 w 36"/>
                <a:gd name="T23" fmla="*/ 24 h 45"/>
                <a:gd name="T24" fmla="*/ 13 w 36"/>
                <a:gd name="T25" fmla="*/ 25 h 45"/>
                <a:gd name="T26" fmla="*/ 13 w 36"/>
                <a:gd name="T27" fmla="*/ 27 h 45"/>
                <a:gd name="T28" fmla="*/ 5 w 36"/>
                <a:gd name="T29" fmla="*/ 34 h 45"/>
                <a:gd name="T30" fmla="*/ 5 w 36"/>
                <a:gd name="T31" fmla="*/ 34 h 45"/>
                <a:gd name="T32" fmla="*/ 5 w 36"/>
                <a:gd name="T33" fmla="*/ 35 h 45"/>
                <a:gd name="T34" fmla="*/ 4 w 36"/>
                <a:gd name="T35" fmla="*/ 36 h 45"/>
                <a:gd name="T36" fmla="*/ 4 w 36"/>
                <a:gd name="T37" fmla="*/ 37 h 45"/>
                <a:gd name="T38" fmla="*/ 0 w 36"/>
                <a:gd name="T39" fmla="*/ 44 h 45"/>
                <a:gd name="T40" fmla="*/ 2 w 36"/>
                <a:gd name="T41" fmla="*/ 45 h 45"/>
                <a:gd name="T42" fmla="*/ 10 w 36"/>
                <a:gd name="T43" fmla="*/ 37 h 45"/>
                <a:gd name="T44" fmla="*/ 9 w 36"/>
                <a:gd name="T45" fmla="*/ 34 h 45"/>
                <a:gd name="T46" fmla="*/ 11 w 36"/>
                <a:gd name="T47" fmla="*/ 34 h 45"/>
                <a:gd name="T48" fmla="*/ 18 w 36"/>
                <a:gd name="T49" fmla="*/ 27 h 45"/>
                <a:gd name="T50" fmla="*/ 17 w 36"/>
                <a:gd name="T51" fmla="*/ 24 h 45"/>
                <a:gd name="T52" fmla="*/ 19 w 36"/>
                <a:gd name="T53" fmla="*/ 24 h 45"/>
                <a:gd name="T54" fmla="*/ 27 w 36"/>
                <a:gd name="T55" fmla="*/ 16 h 45"/>
                <a:gd name="T56" fmla="*/ 26 w 36"/>
                <a:gd name="T57" fmla="*/ 15 h 45"/>
                <a:gd name="T58" fmla="*/ 29 w 36"/>
                <a:gd name="T59" fmla="*/ 15 h 45"/>
                <a:gd name="T60" fmla="*/ 36 w 36"/>
                <a:gd name="T6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5">
                  <a:moveTo>
                    <a:pt x="36" y="8"/>
                  </a:moveTo>
                  <a:cubicBezTo>
                    <a:pt x="36" y="4"/>
                    <a:pt x="33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cubicBezTo>
                    <a:pt x="31" y="12"/>
                    <a:pt x="28" y="15"/>
                    <a:pt x="24" y="15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5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20"/>
                    <a:pt x="18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3" y="31"/>
                    <a:pt x="9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40"/>
                    <a:pt x="2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5"/>
                    <a:pt x="10" y="41"/>
                    <a:pt x="10" y="37"/>
                  </a:cubicBezTo>
                  <a:cubicBezTo>
                    <a:pt x="10" y="36"/>
                    <a:pt x="10" y="35"/>
                    <a:pt x="9" y="34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5" y="34"/>
                    <a:pt x="18" y="31"/>
                    <a:pt x="18" y="27"/>
                  </a:cubicBezTo>
                  <a:cubicBezTo>
                    <a:pt x="18" y="26"/>
                    <a:pt x="18" y="25"/>
                    <a:pt x="17" y="24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23" y="24"/>
                    <a:pt x="27" y="20"/>
                    <a:pt x="27" y="16"/>
                  </a:cubicBezTo>
                  <a:cubicBezTo>
                    <a:pt x="27" y="16"/>
                    <a:pt x="26" y="15"/>
                    <a:pt x="26" y="15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3" y="15"/>
                    <a:pt x="36" y="12"/>
                    <a:pt x="36" y="8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30"/>
            <p:cNvSpPr>
              <a:spLocks noEditPoints="1"/>
            </p:cNvSpPr>
            <p:nvPr/>
          </p:nvSpPr>
          <p:spPr bwMode="auto">
            <a:xfrm>
              <a:off x="7477125" y="4919663"/>
              <a:ext cx="441325" cy="460375"/>
            </a:xfrm>
            <a:custGeom>
              <a:avLst/>
              <a:gdLst>
                <a:gd name="T0" fmla="*/ 9 w 45"/>
                <a:gd name="T1" fmla="*/ 47 h 47"/>
                <a:gd name="T2" fmla="*/ 0 w 45"/>
                <a:gd name="T3" fmla="*/ 38 h 47"/>
                <a:gd name="T4" fmla="*/ 2 w 45"/>
                <a:gd name="T5" fmla="*/ 33 h 47"/>
                <a:gd name="T6" fmla="*/ 2 w 45"/>
                <a:gd name="T7" fmla="*/ 1 h 47"/>
                <a:gd name="T8" fmla="*/ 3 w 45"/>
                <a:gd name="T9" fmla="*/ 0 h 47"/>
                <a:gd name="T10" fmla="*/ 36 w 45"/>
                <a:gd name="T11" fmla="*/ 0 h 47"/>
                <a:gd name="T12" fmla="*/ 45 w 45"/>
                <a:gd name="T13" fmla="*/ 9 h 47"/>
                <a:gd name="T14" fmla="*/ 36 w 45"/>
                <a:gd name="T15" fmla="*/ 18 h 47"/>
                <a:gd name="T16" fmla="*/ 35 w 45"/>
                <a:gd name="T17" fmla="*/ 18 h 47"/>
                <a:gd name="T18" fmla="*/ 27 w 45"/>
                <a:gd name="T19" fmla="*/ 26 h 47"/>
                <a:gd name="T20" fmla="*/ 27 w 45"/>
                <a:gd name="T21" fmla="*/ 28 h 47"/>
                <a:gd name="T22" fmla="*/ 18 w 45"/>
                <a:gd name="T23" fmla="*/ 37 h 47"/>
                <a:gd name="T24" fmla="*/ 18 w 45"/>
                <a:gd name="T25" fmla="*/ 38 h 47"/>
                <a:gd name="T26" fmla="*/ 9 w 45"/>
                <a:gd name="T27" fmla="*/ 47 h 47"/>
                <a:gd name="T28" fmla="*/ 5 w 45"/>
                <a:gd name="T29" fmla="*/ 3 h 47"/>
                <a:gd name="T30" fmla="*/ 5 w 45"/>
                <a:gd name="T31" fmla="*/ 34 h 47"/>
                <a:gd name="T32" fmla="*/ 4 w 45"/>
                <a:gd name="T33" fmla="*/ 35 h 47"/>
                <a:gd name="T34" fmla="*/ 3 w 45"/>
                <a:gd name="T35" fmla="*/ 38 h 47"/>
                <a:gd name="T36" fmla="*/ 9 w 45"/>
                <a:gd name="T37" fmla="*/ 44 h 47"/>
                <a:gd name="T38" fmla="*/ 15 w 45"/>
                <a:gd name="T39" fmla="*/ 38 h 47"/>
                <a:gd name="T40" fmla="*/ 15 w 45"/>
                <a:gd name="T41" fmla="*/ 36 h 47"/>
                <a:gd name="T42" fmla="*/ 15 w 45"/>
                <a:gd name="T43" fmla="*/ 34 h 47"/>
                <a:gd name="T44" fmla="*/ 16 w 45"/>
                <a:gd name="T45" fmla="*/ 34 h 47"/>
                <a:gd name="T46" fmla="*/ 18 w 45"/>
                <a:gd name="T47" fmla="*/ 34 h 47"/>
                <a:gd name="T48" fmla="*/ 24 w 45"/>
                <a:gd name="T49" fmla="*/ 28 h 47"/>
                <a:gd name="T50" fmla="*/ 23 w 45"/>
                <a:gd name="T51" fmla="*/ 25 h 47"/>
                <a:gd name="T52" fmla="*/ 23 w 45"/>
                <a:gd name="T53" fmla="*/ 24 h 47"/>
                <a:gd name="T54" fmla="*/ 25 w 45"/>
                <a:gd name="T55" fmla="*/ 23 h 47"/>
                <a:gd name="T56" fmla="*/ 26 w 45"/>
                <a:gd name="T57" fmla="*/ 23 h 47"/>
                <a:gd name="T58" fmla="*/ 32 w 45"/>
                <a:gd name="T59" fmla="*/ 17 h 47"/>
                <a:gd name="T60" fmla="*/ 32 w 45"/>
                <a:gd name="T61" fmla="*/ 16 h 47"/>
                <a:gd name="T62" fmla="*/ 32 w 45"/>
                <a:gd name="T63" fmla="*/ 15 h 47"/>
                <a:gd name="T64" fmla="*/ 34 w 45"/>
                <a:gd name="T65" fmla="*/ 15 h 47"/>
                <a:gd name="T66" fmla="*/ 36 w 45"/>
                <a:gd name="T67" fmla="*/ 15 h 47"/>
                <a:gd name="T68" fmla="*/ 42 w 45"/>
                <a:gd name="T69" fmla="*/ 9 h 47"/>
                <a:gd name="T70" fmla="*/ 36 w 45"/>
                <a:gd name="T71" fmla="*/ 3 h 47"/>
                <a:gd name="T72" fmla="*/ 5 w 45"/>
                <a:gd name="T7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7">
                  <a:moveTo>
                    <a:pt x="9" y="47"/>
                  </a:moveTo>
                  <a:cubicBezTo>
                    <a:pt x="4" y="47"/>
                    <a:pt x="0" y="43"/>
                    <a:pt x="0" y="38"/>
                  </a:cubicBezTo>
                  <a:cubicBezTo>
                    <a:pt x="0" y="37"/>
                    <a:pt x="1" y="35"/>
                    <a:pt x="2" y="3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1" y="0"/>
                    <a:pt x="45" y="4"/>
                    <a:pt x="45" y="9"/>
                  </a:cubicBezTo>
                  <a:cubicBezTo>
                    <a:pt x="45" y="14"/>
                    <a:pt x="41" y="18"/>
                    <a:pt x="36" y="18"/>
                  </a:cubicBezTo>
                  <a:cubicBezTo>
                    <a:pt x="36" y="18"/>
                    <a:pt x="35" y="18"/>
                    <a:pt x="35" y="18"/>
                  </a:cubicBezTo>
                  <a:cubicBezTo>
                    <a:pt x="35" y="22"/>
                    <a:pt x="31" y="26"/>
                    <a:pt x="27" y="26"/>
                  </a:cubicBezTo>
                  <a:cubicBezTo>
                    <a:pt x="27" y="27"/>
                    <a:pt x="27" y="27"/>
                    <a:pt x="27" y="28"/>
                  </a:cubicBezTo>
                  <a:cubicBezTo>
                    <a:pt x="27" y="33"/>
                    <a:pt x="23" y="37"/>
                    <a:pt x="18" y="37"/>
                  </a:cubicBezTo>
                  <a:cubicBezTo>
                    <a:pt x="18" y="37"/>
                    <a:pt x="18" y="38"/>
                    <a:pt x="18" y="38"/>
                  </a:cubicBezTo>
                  <a:cubicBezTo>
                    <a:pt x="18" y="43"/>
                    <a:pt x="14" y="47"/>
                    <a:pt x="9" y="47"/>
                  </a:cubicBezTo>
                  <a:close/>
                  <a:moveTo>
                    <a:pt x="5" y="3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4" y="34"/>
                    <a:pt x="4" y="35"/>
                  </a:cubicBezTo>
                  <a:cubicBezTo>
                    <a:pt x="4" y="36"/>
                    <a:pt x="3" y="37"/>
                    <a:pt x="3" y="38"/>
                  </a:cubicBezTo>
                  <a:cubicBezTo>
                    <a:pt x="3" y="42"/>
                    <a:pt x="6" y="44"/>
                    <a:pt x="9" y="44"/>
                  </a:cubicBezTo>
                  <a:cubicBezTo>
                    <a:pt x="13" y="44"/>
                    <a:pt x="15" y="42"/>
                    <a:pt x="15" y="38"/>
                  </a:cubicBezTo>
                  <a:cubicBezTo>
                    <a:pt x="15" y="37"/>
                    <a:pt x="15" y="37"/>
                    <a:pt x="15" y="36"/>
                  </a:cubicBezTo>
                  <a:cubicBezTo>
                    <a:pt x="15" y="35"/>
                    <a:pt x="15" y="35"/>
                    <a:pt x="15" y="34"/>
                  </a:cubicBezTo>
                  <a:cubicBezTo>
                    <a:pt x="15" y="34"/>
                    <a:pt x="16" y="34"/>
                    <a:pt x="16" y="34"/>
                  </a:cubicBezTo>
                  <a:cubicBezTo>
                    <a:pt x="17" y="34"/>
                    <a:pt x="17" y="34"/>
                    <a:pt x="18" y="34"/>
                  </a:cubicBezTo>
                  <a:cubicBezTo>
                    <a:pt x="21" y="34"/>
                    <a:pt x="24" y="31"/>
                    <a:pt x="24" y="28"/>
                  </a:cubicBezTo>
                  <a:cubicBezTo>
                    <a:pt x="24" y="27"/>
                    <a:pt x="23" y="26"/>
                    <a:pt x="23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9" y="23"/>
                    <a:pt x="32" y="21"/>
                    <a:pt x="32" y="17"/>
                  </a:cubicBezTo>
                  <a:cubicBezTo>
                    <a:pt x="32" y="17"/>
                    <a:pt x="32" y="17"/>
                    <a:pt x="32" y="16"/>
                  </a:cubicBezTo>
                  <a:cubicBezTo>
                    <a:pt x="32" y="16"/>
                    <a:pt x="32" y="15"/>
                    <a:pt x="32" y="15"/>
                  </a:cubicBezTo>
                  <a:cubicBezTo>
                    <a:pt x="33" y="14"/>
                    <a:pt x="33" y="14"/>
                    <a:pt x="34" y="15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39" y="15"/>
                    <a:pt x="42" y="12"/>
                    <a:pt x="42" y="9"/>
                  </a:cubicBezTo>
                  <a:cubicBezTo>
                    <a:pt x="42" y="6"/>
                    <a:pt x="39" y="3"/>
                    <a:pt x="3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1"/>
            <p:cNvSpPr/>
            <p:nvPr/>
          </p:nvSpPr>
          <p:spPr bwMode="auto">
            <a:xfrm>
              <a:off x="6556375" y="4929188"/>
              <a:ext cx="411163" cy="441325"/>
            </a:xfrm>
            <a:custGeom>
              <a:avLst/>
              <a:gdLst>
                <a:gd name="T0" fmla="*/ 0 w 42"/>
                <a:gd name="T1" fmla="*/ 8 h 45"/>
                <a:gd name="T2" fmla="*/ 8 w 42"/>
                <a:gd name="T3" fmla="*/ 0 h 45"/>
                <a:gd name="T4" fmla="*/ 41 w 42"/>
                <a:gd name="T5" fmla="*/ 0 h 45"/>
                <a:gd name="T6" fmla="*/ 41 w 42"/>
                <a:gd name="T7" fmla="*/ 33 h 45"/>
                <a:gd name="T8" fmla="*/ 42 w 42"/>
                <a:gd name="T9" fmla="*/ 37 h 45"/>
                <a:gd name="T10" fmla="*/ 35 w 42"/>
                <a:gd name="T11" fmla="*/ 45 h 45"/>
                <a:gd name="T12" fmla="*/ 27 w 42"/>
                <a:gd name="T13" fmla="*/ 37 h 45"/>
                <a:gd name="T14" fmla="*/ 28 w 42"/>
                <a:gd name="T15" fmla="*/ 34 h 45"/>
                <a:gd name="T16" fmla="*/ 26 w 42"/>
                <a:gd name="T17" fmla="*/ 34 h 45"/>
                <a:gd name="T18" fmla="*/ 19 w 42"/>
                <a:gd name="T19" fmla="*/ 27 h 45"/>
                <a:gd name="T20" fmla="*/ 19 w 42"/>
                <a:gd name="T21" fmla="*/ 24 h 45"/>
                <a:gd name="T22" fmla="*/ 18 w 42"/>
                <a:gd name="T23" fmla="*/ 24 h 45"/>
                <a:gd name="T24" fmla="*/ 10 w 42"/>
                <a:gd name="T25" fmla="*/ 16 h 45"/>
                <a:gd name="T26" fmla="*/ 10 w 42"/>
                <a:gd name="T27" fmla="*/ 15 h 45"/>
                <a:gd name="T28" fmla="*/ 8 w 42"/>
                <a:gd name="T29" fmla="*/ 15 h 45"/>
                <a:gd name="T30" fmla="*/ 0 w 42"/>
                <a:gd name="T3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45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4"/>
                    <a:pt x="42" y="36"/>
                    <a:pt x="42" y="37"/>
                  </a:cubicBezTo>
                  <a:cubicBezTo>
                    <a:pt x="42" y="41"/>
                    <a:pt x="39" y="45"/>
                    <a:pt x="35" y="45"/>
                  </a:cubicBezTo>
                  <a:cubicBezTo>
                    <a:pt x="31" y="45"/>
                    <a:pt x="27" y="41"/>
                    <a:pt x="27" y="37"/>
                  </a:cubicBezTo>
                  <a:cubicBezTo>
                    <a:pt x="27" y="36"/>
                    <a:pt x="27" y="35"/>
                    <a:pt x="28" y="34"/>
                  </a:cubicBezTo>
                  <a:cubicBezTo>
                    <a:pt x="27" y="34"/>
                    <a:pt x="27" y="34"/>
                    <a:pt x="26" y="34"/>
                  </a:cubicBezTo>
                  <a:cubicBezTo>
                    <a:pt x="22" y="34"/>
                    <a:pt x="19" y="31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4" y="24"/>
                    <a:pt x="10" y="20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32"/>
            <p:cNvSpPr/>
            <p:nvPr/>
          </p:nvSpPr>
          <p:spPr bwMode="auto">
            <a:xfrm>
              <a:off x="6556375" y="4929188"/>
              <a:ext cx="363538" cy="441325"/>
            </a:xfrm>
            <a:custGeom>
              <a:avLst/>
              <a:gdLst>
                <a:gd name="T0" fmla="*/ 0 w 37"/>
                <a:gd name="T1" fmla="*/ 8 h 45"/>
                <a:gd name="T2" fmla="*/ 8 w 37"/>
                <a:gd name="T3" fmla="*/ 0 h 45"/>
                <a:gd name="T4" fmla="*/ 13 w 37"/>
                <a:gd name="T5" fmla="*/ 0 h 45"/>
                <a:gd name="T6" fmla="*/ 6 w 37"/>
                <a:gd name="T7" fmla="*/ 8 h 45"/>
                <a:gd name="T8" fmla="*/ 13 w 37"/>
                <a:gd name="T9" fmla="*/ 15 h 45"/>
                <a:gd name="T10" fmla="*/ 14 w 37"/>
                <a:gd name="T11" fmla="*/ 15 h 45"/>
                <a:gd name="T12" fmla="*/ 15 w 37"/>
                <a:gd name="T13" fmla="*/ 16 h 45"/>
                <a:gd name="T14" fmla="*/ 16 w 37"/>
                <a:gd name="T15" fmla="*/ 16 h 45"/>
                <a:gd name="T16" fmla="*/ 16 w 37"/>
                <a:gd name="T17" fmla="*/ 16 h 45"/>
                <a:gd name="T18" fmla="*/ 23 w 37"/>
                <a:gd name="T19" fmla="*/ 24 h 45"/>
                <a:gd name="T20" fmla="*/ 23 w 37"/>
                <a:gd name="T21" fmla="*/ 24 h 45"/>
                <a:gd name="T22" fmla="*/ 24 w 37"/>
                <a:gd name="T23" fmla="*/ 24 h 45"/>
                <a:gd name="T24" fmla="*/ 24 w 37"/>
                <a:gd name="T25" fmla="*/ 25 h 45"/>
                <a:gd name="T26" fmla="*/ 24 w 37"/>
                <a:gd name="T27" fmla="*/ 27 h 45"/>
                <a:gd name="T28" fmla="*/ 32 w 37"/>
                <a:gd name="T29" fmla="*/ 34 h 45"/>
                <a:gd name="T30" fmla="*/ 32 w 37"/>
                <a:gd name="T31" fmla="*/ 34 h 45"/>
                <a:gd name="T32" fmla="*/ 32 w 37"/>
                <a:gd name="T33" fmla="*/ 35 h 45"/>
                <a:gd name="T34" fmla="*/ 33 w 37"/>
                <a:gd name="T35" fmla="*/ 36 h 45"/>
                <a:gd name="T36" fmla="*/ 32 w 37"/>
                <a:gd name="T37" fmla="*/ 37 h 45"/>
                <a:gd name="T38" fmla="*/ 37 w 37"/>
                <a:gd name="T39" fmla="*/ 44 h 45"/>
                <a:gd name="T40" fmla="*/ 35 w 37"/>
                <a:gd name="T41" fmla="*/ 45 h 45"/>
                <a:gd name="T42" fmla="*/ 27 w 37"/>
                <a:gd name="T43" fmla="*/ 37 h 45"/>
                <a:gd name="T44" fmla="*/ 28 w 37"/>
                <a:gd name="T45" fmla="*/ 34 h 45"/>
                <a:gd name="T46" fmla="*/ 26 w 37"/>
                <a:gd name="T47" fmla="*/ 34 h 45"/>
                <a:gd name="T48" fmla="*/ 19 w 37"/>
                <a:gd name="T49" fmla="*/ 27 h 45"/>
                <a:gd name="T50" fmla="*/ 19 w 37"/>
                <a:gd name="T51" fmla="*/ 24 h 45"/>
                <a:gd name="T52" fmla="*/ 18 w 37"/>
                <a:gd name="T53" fmla="*/ 24 h 45"/>
                <a:gd name="T54" fmla="*/ 10 w 37"/>
                <a:gd name="T55" fmla="*/ 16 h 45"/>
                <a:gd name="T56" fmla="*/ 10 w 37"/>
                <a:gd name="T57" fmla="*/ 15 h 45"/>
                <a:gd name="T58" fmla="*/ 8 w 37"/>
                <a:gd name="T59" fmla="*/ 15 h 45"/>
                <a:gd name="T60" fmla="*/ 0 w 37"/>
                <a:gd name="T6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4"/>
                    <a:pt x="6" y="8"/>
                  </a:cubicBezTo>
                  <a:cubicBezTo>
                    <a:pt x="6" y="12"/>
                    <a:pt x="9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"/>
                    <a:pt x="19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31"/>
                    <a:pt x="27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5"/>
                    <a:pt x="32" y="35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2" y="40"/>
                    <a:pt x="34" y="43"/>
                    <a:pt x="37" y="44"/>
                  </a:cubicBezTo>
                  <a:cubicBezTo>
                    <a:pt x="36" y="45"/>
                    <a:pt x="36" y="45"/>
                    <a:pt x="35" y="45"/>
                  </a:cubicBezTo>
                  <a:cubicBezTo>
                    <a:pt x="31" y="45"/>
                    <a:pt x="27" y="41"/>
                    <a:pt x="27" y="37"/>
                  </a:cubicBezTo>
                  <a:cubicBezTo>
                    <a:pt x="27" y="36"/>
                    <a:pt x="27" y="35"/>
                    <a:pt x="28" y="34"/>
                  </a:cubicBezTo>
                  <a:cubicBezTo>
                    <a:pt x="27" y="34"/>
                    <a:pt x="27" y="34"/>
                    <a:pt x="26" y="34"/>
                  </a:cubicBezTo>
                  <a:cubicBezTo>
                    <a:pt x="22" y="34"/>
                    <a:pt x="19" y="31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4" y="24"/>
                    <a:pt x="10" y="20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33"/>
            <p:cNvSpPr>
              <a:spLocks noEditPoints="1"/>
            </p:cNvSpPr>
            <p:nvPr/>
          </p:nvSpPr>
          <p:spPr bwMode="auto">
            <a:xfrm>
              <a:off x="6546850" y="4919663"/>
              <a:ext cx="441325" cy="460375"/>
            </a:xfrm>
            <a:custGeom>
              <a:avLst/>
              <a:gdLst>
                <a:gd name="T0" fmla="*/ 36 w 45"/>
                <a:gd name="T1" fmla="*/ 47 h 47"/>
                <a:gd name="T2" fmla="*/ 27 w 45"/>
                <a:gd name="T3" fmla="*/ 38 h 47"/>
                <a:gd name="T4" fmla="*/ 27 w 45"/>
                <a:gd name="T5" fmla="*/ 37 h 47"/>
                <a:gd name="T6" fmla="*/ 18 w 45"/>
                <a:gd name="T7" fmla="*/ 28 h 47"/>
                <a:gd name="T8" fmla="*/ 18 w 45"/>
                <a:gd name="T9" fmla="*/ 26 h 47"/>
                <a:gd name="T10" fmla="*/ 10 w 45"/>
                <a:gd name="T11" fmla="*/ 18 h 47"/>
                <a:gd name="T12" fmla="*/ 9 w 45"/>
                <a:gd name="T13" fmla="*/ 18 h 47"/>
                <a:gd name="T14" fmla="*/ 0 w 45"/>
                <a:gd name="T15" fmla="*/ 9 h 47"/>
                <a:gd name="T16" fmla="*/ 9 w 45"/>
                <a:gd name="T17" fmla="*/ 0 h 47"/>
                <a:gd name="T18" fmla="*/ 42 w 45"/>
                <a:gd name="T19" fmla="*/ 0 h 47"/>
                <a:gd name="T20" fmla="*/ 43 w 45"/>
                <a:gd name="T21" fmla="*/ 1 h 47"/>
                <a:gd name="T22" fmla="*/ 43 w 45"/>
                <a:gd name="T23" fmla="*/ 33 h 47"/>
                <a:gd name="T24" fmla="*/ 45 w 45"/>
                <a:gd name="T25" fmla="*/ 38 h 47"/>
                <a:gd name="T26" fmla="*/ 36 w 45"/>
                <a:gd name="T27" fmla="*/ 47 h 47"/>
                <a:gd name="T28" fmla="*/ 29 w 45"/>
                <a:gd name="T29" fmla="*/ 34 h 47"/>
                <a:gd name="T30" fmla="*/ 30 w 45"/>
                <a:gd name="T31" fmla="*/ 34 h 47"/>
                <a:gd name="T32" fmla="*/ 30 w 45"/>
                <a:gd name="T33" fmla="*/ 36 h 47"/>
                <a:gd name="T34" fmla="*/ 30 w 45"/>
                <a:gd name="T35" fmla="*/ 38 h 47"/>
                <a:gd name="T36" fmla="*/ 36 w 45"/>
                <a:gd name="T37" fmla="*/ 44 h 47"/>
                <a:gd name="T38" fmla="*/ 42 w 45"/>
                <a:gd name="T39" fmla="*/ 38 h 47"/>
                <a:gd name="T40" fmla="*/ 41 w 45"/>
                <a:gd name="T41" fmla="*/ 35 h 47"/>
                <a:gd name="T42" fmla="*/ 40 w 45"/>
                <a:gd name="T43" fmla="*/ 34 h 47"/>
                <a:gd name="T44" fmla="*/ 40 w 45"/>
                <a:gd name="T45" fmla="*/ 3 h 47"/>
                <a:gd name="T46" fmla="*/ 9 w 45"/>
                <a:gd name="T47" fmla="*/ 3 h 47"/>
                <a:gd name="T48" fmla="*/ 3 w 45"/>
                <a:gd name="T49" fmla="*/ 9 h 47"/>
                <a:gd name="T50" fmla="*/ 9 w 45"/>
                <a:gd name="T51" fmla="*/ 15 h 47"/>
                <a:gd name="T52" fmla="*/ 11 w 45"/>
                <a:gd name="T53" fmla="*/ 15 h 47"/>
                <a:gd name="T54" fmla="*/ 12 w 45"/>
                <a:gd name="T55" fmla="*/ 15 h 47"/>
                <a:gd name="T56" fmla="*/ 13 w 45"/>
                <a:gd name="T57" fmla="*/ 16 h 47"/>
                <a:gd name="T58" fmla="*/ 13 w 45"/>
                <a:gd name="T59" fmla="*/ 17 h 47"/>
                <a:gd name="T60" fmla="*/ 19 w 45"/>
                <a:gd name="T61" fmla="*/ 23 h 47"/>
                <a:gd name="T62" fmla="*/ 20 w 45"/>
                <a:gd name="T63" fmla="*/ 23 h 47"/>
                <a:gd name="T64" fmla="*/ 22 w 45"/>
                <a:gd name="T65" fmla="*/ 24 h 47"/>
                <a:gd name="T66" fmla="*/ 22 w 45"/>
                <a:gd name="T67" fmla="*/ 25 h 47"/>
                <a:gd name="T68" fmla="*/ 21 w 45"/>
                <a:gd name="T69" fmla="*/ 28 h 47"/>
                <a:gd name="T70" fmla="*/ 27 w 45"/>
                <a:gd name="T71" fmla="*/ 34 h 47"/>
                <a:gd name="T72" fmla="*/ 28 w 45"/>
                <a:gd name="T73" fmla="*/ 34 h 47"/>
                <a:gd name="T74" fmla="*/ 29 w 45"/>
                <a:gd name="T75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7">
                  <a:moveTo>
                    <a:pt x="36" y="47"/>
                  </a:moveTo>
                  <a:cubicBezTo>
                    <a:pt x="31" y="47"/>
                    <a:pt x="27" y="43"/>
                    <a:pt x="27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2" y="37"/>
                    <a:pt x="18" y="33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4" y="26"/>
                    <a:pt x="10" y="22"/>
                    <a:pt x="10" y="18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5"/>
                    <a:pt x="45" y="37"/>
                    <a:pt x="45" y="38"/>
                  </a:cubicBezTo>
                  <a:cubicBezTo>
                    <a:pt x="45" y="43"/>
                    <a:pt x="41" y="47"/>
                    <a:pt x="36" y="47"/>
                  </a:cubicBezTo>
                  <a:close/>
                  <a:moveTo>
                    <a:pt x="29" y="34"/>
                  </a:moveTo>
                  <a:cubicBezTo>
                    <a:pt x="29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7"/>
                    <a:pt x="30" y="37"/>
                    <a:pt x="30" y="38"/>
                  </a:cubicBezTo>
                  <a:cubicBezTo>
                    <a:pt x="30" y="42"/>
                    <a:pt x="32" y="44"/>
                    <a:pt x="36" y="44"/>
                  </a:cubicBezTo>
                  <a:cubicBezTo>
                    <a:pt x="39" y="44"/>
                    <a:pt x="42" y="42"/>
                    <a:pt x="42" y="38"/>
                  </a:cubicBezTo>
                  <a:cubicBezTo>
                    <a:pt x="42" y="37"/>
                    <a:pt x="41" y="36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3"/>
                    <a:pt x="3" y="6"/>
                    <a:pt x="3" y="9"/>
                  </a:cubicBezTo>
                  <a:cubicBezTo>
                    <a:pt x="3" y="12"/>
                    <a:pt x="6" y="15"/>
                    <a:pt x="9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4"/>
                    <a:pt x="12" y="14"/>
                    <a:pt x="12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1"/>
                    <a:pt x="16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21" y="23"/>
                    <a:pt x="21" y="23"/>
                    <a:pt x="22" y="24"/>
                  </a:cubicBezTo>
                  <a:cubicBezTo>
                    <a:pt x="22" y="24"/>
                    <a:pt x="22" y="25"/>
                    <a:pt x="22" y="25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1" y="31"/>
                    <a:pt x="24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34"/>
            <p:cNvSpPr/>
            <p:nvPr/>
          </p:nvSpPr>
          <p:spPr bwMode="auto">
            <a:xfrm>
              <a:off x="7389813" y="4616450"/>
              <a:ext cx="204788" cy="214312"/>
            </a:xfrm>
            <a:custGeom>
              <a:avLst/>
              <a:gdLst>
                <a:gd name="T0" fmla="*/ 0 w 21"/>
                <a:gd name="T1" fmla="*/ 9 h 22"/>
                <a:gd name="T2" fmla="*/ 15 w 21"/>
                <a:gd name="T3" fmla="*/ 1 h 22"/>
                <a:gd name="T4" fmla="*/ 17 w 21"/>
                <a:gd name="T5" fmla="*/ 0 h 22"/>
                <a:gd name="T6" fmla="*/ 18 w 21"/>
                <a:gd name="T7" fmla="*/ 1 h 22"/>
                <a:gd name="T8" fmla="*/ 13 w 21"/>
                <a:gd name="T9" fmla="*/ 22 h 22"/>
                <a:gd name="T10" fmla="*/ 0 w 21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9"/>
                  </a:moveTo>
                  <a:cubicBezTo>
                    <a:pt x="0" y="9"/>
                    <a:pt x="9" y="7"/>
                    <a:pt x="15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5"/>
                    <a:pt x="21" y="14"/>
                    <a:pt x="13" y="22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35"/>
            <p:cNvSpPr/>
            <p:nvPr/>
          </p:nvSpPr>
          <p:spPr bwMode="auto">
            <a:xfrm>
              <a:off x="7496175" y="4616450"/>
              <a:ext cx="98425" cy="214312"/>
            </a:xfrm>
            <a:custGeom>
              <a:avLst/>
              <a:gdLst>
                <a:gd name="T0" fmla="*/ 7 w 10"/>
                <a:gd name="T1" fmla="*/ 1 h 22"/>
                <a:gd name="T2" fmla="*/ 6 w 10"/>
                <a:gd name="T3" fmla="*/ 0 h 22"/>
                <a:gd name="T4" fmla="*/ 4 w 10"/>
                <a:gd name="T5" fmla="*/ 1 h 22"/>
                <a:gd name="T6" fmla="*/ 3 w 10"/>
                <a:gd name="T7" fmla="*/ 2 h 22"/>
                <a:gd name="T8" fmla="*/ 0 w 10"/>
                <a:gd name="T9" fmla="*/ 19 h 22"/>
                <a:gd name="T10" fmla="*/ 2 w 10"/>
                <a:gd name="T11" fmla="*/ 22 h 22"/>
                <a:gd name="T12" fmla="*/ 7 w 10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7" y="1"/>
                  </a:move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4" y="6"/>
                    <a:pt x="5" y="13"/>
                    <a:pt x="0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0" y="14"/>
                    <a:pt x="8" y="5"/>
                    <a:pt x="7" y="1"/>
                  </a:cubicBezTo>
                  <a:close/>
                </a:path>
              </a:pathLst>
            </a:custGeom>
            <a:solidFill>
              <a:srgbClr val="F6A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36"/>
            <p:cNvSpPr/>
            <p:nvPr/>
          </p:nvSpPr>
          <p:spPr bwMode="auto">
            <a:xfrm>
              <a:off x="6870700" y="4616450"/>
              <a:ext cx="195263" cy="214312"/>
            </a:xfrm>
            <a:custGeom>
              <a:avLst/>
              <a:gdLst>
                <a:gd name="T0" fmla="*/ 20 w 20"/>
                <a:gd name="T1" fmla="*/ 9 h 22"/>
                <a:gd name="T2" fmla="*/ 6 w 20"/>
                <a:gd name="T3" fmla="*/ 1 h 22"/>
                <a:gd name="T4" fmla="*/ 4 w 20"/>
                <a:gd name="T5" fmla="*/ 0 h 22"/>
                <a:gd name="T6" fmla="*/ 3 w 20"/>
                <a:gd name="T7" fmla="*/ 1 h 22"/>
                <a:gd name="T8" fmla="*/ 8 w 20"/>
                <a:gd name="T9" fmla="*/ 22 h 22"/>
                <a:gd name="T10" fmla="*/ 20 w 20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2">
                  <a:moveTo>
                    <a:pt x="20" y="9"/>
                  </a:moveTo>
                  <a:cubicBezTo>
                    <a:pt x="20" y="9"/>
                    <a:pt x="12" y="7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5"/>
                    <a:pt x="0" y="14"/>
                    <a:pt x="8" y="2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37"/>
            <p:cNvSpPr/>
            <p:nvPr/>
          </p:nvSpPr>
          <p:spPr bwMode="auto">
            <a:xfrm>
              <a:off x="6870700" y="4616450"/>
              <a:ext cx="96838" cy="214312"/>
            </a:xfrm>
            <a:custGeom>
              <a:avLst/>
              <a:gdLst>
                <a:gd name="T0" fmla="*/ 3 w 10"/>
                <a:gd name="T1" fmla="*/ 1 h 22"/>
                <a:gd name="T2" fmla="*/ 4 w 10"/>
                <a:gd name="T3" fmla="*/ 0 h 22"/>
                <a:gd name="T4" fmla="*/ 6 w 10"/>
                <a:gd name="T5" fmla="*/ 1 h 22"/>
                <a:gd name="T6" fmla="*/ 7 w 10"/>
                <a:gd name="T7" fmla="*/ 2 h 22"/>
                <a:gd name="T8" fmla="*/ 10 w 10"/>
                <a:gd name="T9" fmla="*/ 19 h 22"/>
                <a:gd name="T10" fmla="*/ 8 w 10"/>
                <a:gd name="T11" fmla="*/ 22 h 22"/>
                <a:gd name="T12" fmla="*/ 3 w 10"/>
                <a:gd name="T1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3" y="1"/>
                  </a:move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6" y="6"/>
                    <a:pt x="5" y="13"/>
                    <a:pt x="10" y="1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14"/>
                    <a:pt x="2" y="5"/>
                    <a:pt x="3" y="1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38"/>
            <p:cNvSpPr>
              <a:spLocks noEditPoints="1"/>
            </p:cNvSpPr>
            <p:nvPr/>
          </p:nvSpPr>
          <p:spPr bwMode="auto">
            <a:xfrm>
              <a:off x="7378700" y="4605338"/>
              <a:ext cx="236538" cy="236537"/>
            </a:xfrm>
            <a:custGeom>
              <a:avLst/>
              <a:gdLst>
                <a:gd name="T0" fmla="*/ 14 w 24"/>
                <a:gd name="T1" fmla="*/ 24 h 24"/>
                <a:gd name="T2" fmla="*/ 13 w 24"/>
                <a:gd name="T3" fmla="*/ 24 h 24"/>
                <a:gd name="T4" fmla="*/ 0 w 24"/>
                <a:gd name="T5" fmla="*/ 11 h 24"/>
                <a:gd name="T6" fmla="*/ 0 w 24"/>
                <a:gd name="T7" fmla="*/ 9 h 24"/>
                <a:gd name="T8" fmla="*/ 1 w 24"/>
                <a:gd name="T9" fmla="*/ 8 h 24"/>
                <a:gd name="T10" fmla="*/ 15 w 24"/>
                <a:gd name="T11" fmla="*/ 1 h 24"/>
                <a:gd name="T12" fmla="*/ 17 w 24"/>
                <a:gd name="T13" fmla="*/ 0 h 24"/>
                <a:gd name="T14" fmla="*/ 18 w 24"/>
                <a:gd name="T15" fmla="*/ 0 h 24"/>
                <a:gd name="T16" fmla="*/ 20 w 24"/>
                <a:gd name="T17" fmla="*/ 2 h 24"/>
                <a:gd name="T18" fmla="*/ 15 w 24"/>
                <a:gd name="T19" fmla="*/ 24 h 24"/>
                <a:gd name="T20" fmla="*/ 14 w 24"/>
                <a:gd name="T21" fmla="*/ 24 h 24"/>
                <a:gd name="T22" fmla="*/ 14 w 24"/>
                <a:gd name="T23" fmla="*/ 24 h 24"/>
                <a:gd name="T24" fmla="*/ 4 w 24"/>
                <a:gd name="T25" fmla="*/ 10 h 24"/>
                <a:gd name="T26" fmla="*/ 14 w 24"/>
                <a:gd name="T27" fmla="*/ 20 h 24"/>
                <a:gd name="T28" fmla="*/ 17 w 24"/>
                <a:gd name="T29" fmla="*/ 3 h 24"/>
                <a:gd name="T30" fmla="*/ 17 w 24"/>
                <a:gd name="T31" fmla="*/ 3 h 24"/>
                <a:gd name="T32" fmla="*/ 17 w 24"/>
                <a:gd name="T33" fmla="*/ 3 h 24"/>
                <a:gd name="T34" fmla="*/ 4 w 24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4">
                  <a:moveTo>
                    <a:pt x="14" y="24"/>
                  </a:moveTo>
                  <a:cubicBezTo>
                    <a:pt x="14" y="24"/>
                    <a:pt x="13" y="24"/>
                    <a:pt x="13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8"/>
                    <a:pt x="9" y="7"/>
                    <a:pt x="15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2" y="5"/>
                    <a:pt x="24" y="15"/>
                    <a:pt x="15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lose/>
                  <a:moveTo>
                    <a:pt x="4" y="1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20" y="14"/>
                    <a:pt x="19" y="7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7"/>
                    <a:pt x="7" y="9"/>
                    <a:pt x="4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9"/>
            <p:cNvSpPr>
              <a:spLocks noEditPoints="1"/>
            </p:cNvSpPr>
            <p:nvPr/>
          </p:nvSpPr>
          <p:spPr bwMode="auto">
            <a:xfrm>
              <a:off x="6850063" y="4605338"/>
              <a:ext cx="234950" cy="236537"/>
            </a:xfrm>
            <a:custGeom>
              <a:avLst/>
              <a:gdLst>
                <a:gd name="T0" fmla="*/ 10 w 24"/>
                <a:gd name="T1" fmla="*/ 24 h 24"/>
                <a:gd name="T2" fmla="*/ 10 w 24"/>
                <a:gd name="T3" fmla="*/ 24 h 24"/>
                <a:gd name="T4" fmla="*/ 9 w 24"/>
                <a:gd name="T5" fmla="*/ 24 h 24"/>
                <a:gd name="T6" fmla="*/ 4 w 24"/>
                <a:gd name="T7" fmla="*/ 2 h 24"/>
                <a:gd name="T8" fmla="*/ 6 w 24"/>
                <a:gd name="T9" fmla="*/ 0 h 24"/>
                <a:gd name="T10" fmla="*/ 6 w 24"/>
                <a:gd name="T11" fmla="*/ 0 h 24"/>
                <a:gd name="T12" fmla="*/ 9 w 24"/>
                <a:gd name="T13" fmla="*/ 1 h 24"/>
                <a:gd name="T14" fmla="*/ 23 w 24"/>
                <a:gd name="T15" fmla="*/ 8 h 24"/>
                <a:gd name="T16" fmla="*/ 24 w 24"/>
                <a:gd name="T17" fmla="*/ 9 h 24"/>
                <a:gd name="T18" fmla="*/ 24 w 24"/>
                <a:gd name="T19" fmla="*/ 11 h 24"/>
                <a:gd name="T20" fmla="*/ 11 w 24"/>
                <a:gd name="T21" fmla="*/ 24 h 24"/>
                <a:gd name="T22" fmla="*/ 10 w 24"/>
                <a:gd name="T23" fmla="*/ 24 h 24"/>
                <a:gd name="T24" fmla="*/ 6 w 24"/>
                <a:gd name="T25" fmla="*/ 3 h 24"/>
                <a:gd name="T26" fmla="*/ 6 w 24"/>
                <a:gd name="T27" fmla="*/ 3 h 24"/>
                <a:gd name="T28" fmla="*/ 10 w 24"/>
                <a:gd name="T29" fmla="*/ 20 h 24"/>
                <a:gd name="T30" fmla="*/ 20 w 24"/>
                <a:gd name="T31" fmla="*/ 10 h 24"/>
                <a:gd name="T32" fmla="*/ 6 w 24"/>
                <a:gd name="T33" fmla="*/ 3 h 24"/>
                <a:gd name="T34" fmla="*/ 6 w 24"/>
                <a:gd name="T3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4"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0" y="15"/>
                    <a:pt x="2" y="5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5" y="7"/>
                    <a:pt x="23" y="8"/>
                    <a:pt x="23" y="8"/>
                  </a:cubicBezTo>
                  <a:cubicBezTo>
                    <a:pt x="23" y="8"/>
                    <a:pt x="24" y="9"/>
                    <a:pt x="24" y="9"/>
                  </a:cubicBezTo>
                  <a:cubicBezTo>
                    <a:pt x="24" y="10"/>
                    <a:pt x="24" y="10"/>
                    <a:pt x="24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7"/>
                    <a:pt x="4" y="14"/>
                    <a:pt x="10" y="2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6" y="9"/>
                    <a:pt x="11" y="7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0"/>
            <p:cNvSpPr/>
            <p:nvPr/>
          </p:nvSpPr>
          <p:spPr bwMode="auto">
            <a:xfrm>
              <a:off x="6654800" y="5478463"/>
              <a:ext cx="1146175" cy="304800"/>
            </a:xfrm>
            <a:custGeom>
              <a:avLst/>
              <a:gdLst>
                <a:gd name="T0" fmla="*/ 38 w 117"/>
                <a:gd name="T1" fmla="*/ 12 h 31"/>
                <a:gd name="T2" fmla="*/ 39 w 117"/>
                <a:gd name="T3" fmla="*/ 11 h 31"/>
                <a:gd name="T4" fmla="*/ 112 w 117"/>
                <a:gd name="T5" fmla="*/ 11 h 31"/>
                <a:gd name="T6" fmla="*/ 117 w 117"/>
                <a:gd name="T7" fmla="*/ 6 h 31"/>
                <a:gd name="T8" fmla="*/ 112 w 117"/>
                <a:gd name="T9" fmla="*/ 0 h 31"/>
                <a:gd name="T10" fmla="*/ 6 w 117"/>
                <a:gd name="T11" fmla="*/ 0 h 31"/>
                <a:gd name="T12" fmla="*/ 0 w 117"/>
                <a:gd name="T13" fmla="*/ 6 h 31"/>
                <a:gd name="T14" fmla="*/ 6 w 117"/>
                <a:gd name="T15" fmla="*/ 11 h 31"/>
                <a:gd name="T16" fmla="*/ 23 w 117"/>
                <a:gd name="T17" fmla="*/ 11 h 31"/>
                <a:gd name="T18" fmla="*/ 24 w 117"/>
                <a:gd name="T19" fmla="*/ 12 h 31"/>
                <a:gd name="T20" fmla="*/ 24 w 117"/>
                <a:gd name="T21" fmla="*/ 13 h 31"/>
                <a:gd name="T22" fmla="*/ 18 w 117"/>
                <a:gd name="T23" fmla="*/ 22 h 31"/>
                <a:gd name="T24" fmla="*/ 20 w 117"/>
                <a:gd name="T25" fmla="*/ 29 h 31"/>
                <a:gd name="T26" fmla="*/ 27 w 117"/>
                <a:gd name="T27" fmla="*/ 28 h 31"/>
                <a:gd name="T28" fmla="*/ 38 w 117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31">
                  <a:moveTo>
                    <a:pt x="38" y="12"/>
                  </a:moveTo>
                  <a:cubicBezTo>
                    <a:pt x="38" y="11"/>
                    <a:pt x="39" y="11"/>
                    <a:pt x="39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5" y="11"/>
                    <a:pt x="117" y="9"/>
                    <a:pt x="117" y="6"/>
                  </a:cubicBezTo>
                  <a:cubicBezTo>
                    <a:pt x="117" y="3"/>
                    <a:pt x="115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1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6" y="24"/>
                    <a:pt x="17" y="28"/>
                    <a:pt x="20" y="29"/>
                  </a:cubicBezTo>
                  <a:cubicBezTo>
                    <a:pt x="22" y="31"/>
                    <a:pt x="25" y="30"/>
                    <a:pt x="27" y="28"/>
                  </a:cubicBezTo>
                  <a:lnTo>
                    <a:pt x="38" y="12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41"/>
            <p:cNvSpPr/>
            <p:nvPr/>
          </p:nvSpPr>
          <p:spPr bwMode="auto">
            <a:xfrm>
              <a:off x="6821488" y="5508625"/>
              <a:ext cx="979488" cy="274637"/>
            </a:xfrm>
            <a:custGeom>
              <a:avLst/>
              <a:gdLst>
                <a:gd name="T0" fmla="*/ 95 w 100"/>
                <a:gd name="T1" fmla="*/ 3 h 28"/>
                <a:gd name="T2" fmla="*/ 22 w 100"/>
                <a:gd name="T3" fmla="*/ 3 h 28"/>
                <a:gd name="T4" fmla="*/ 21 w 100"/>
                <a:gd name="T5" fmla="*/ 4 h 28"/>
                <a:gd name="T6" fmla="*/ 10 w 100"/>
                <a:gd name="T7" fmla="*/ 20 h 28"/>
                <a:gd name="T8" fmla="*/ 3 w 100"/>
                <a:gd name="T9" fmla="*/ 22 h 28"/>
                <a:gd name="T10" fmla="*/ 1 w 100"/>
                <a:gd name="T11" fmla="*/ 20 h 28"/>
                <a:gd name="T12" fmla="*/ 3 w 100"/>
                <a:gd name="T13" fmla="*/ 26 h 28"/>
                <a:gd name="T14" fmla="*/ 10 w 100"/>
                <a:gd name="T15" fmla="*/ 25 h 28"/>
                <a:gd name="T16" fmla="*/ 21 w 100"/>
                <a:gd name="T17" fmla="*/ 9 h 28"/>
                <a:gd name="T18" fmla="*/ 22 w 100"/>
                <a:gd name="T19" fmla="*/ 8 h 28"/>
                <a:gd name="T20" fmla="*/ 95 w 100"/>
                <a:gd name="T21" fmla="*/ 8 h 28"/>
                <a:gd name="T22" fmla="*/ 100 w 100"/>
                <a:gd name="T23" fmla="*/ 3 h 28"/>
                <a:gd name="T24" fmla="*/ 100 w 100"/>
                <a:gd name="T25" fmla="*/ 0 h 28"/>
                <a:gd name="T26" fmla="*/ 95 w 100"/>
                <a:gd name="T2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28">
                  <a:moveTo>
                    <a:pt x="95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3"/>
                    <a:pt x="5" y="24"/>
                    <a:pt x="3" y="22"/>
                  </a:cubicBezTo>
                  <a:cubicBezTo>
                    <a:pt x="2" y="21"/>
                    <a:pt x="1" y="21"/>
                    <a:pt x="1" y="20"/>
                  </a:cubicBezTo>
                  <a:cubicBezTo>
                    <a:pt x="0" y="22"/>
                    <a:pt x="0" y="25"/>
                    <a:pt x="3" y="26"/>
                  </a:cubicBezTo>
                  <a:cubicBezTo>
                    <a:pt x="5" y="28"/>
                    <a:pt x="8" y="27"/>
                    <a:pt x="10" y="2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8" y="8"/>
                    <a:pt x="100" y="6"/>
                    <a:pt x="100" y="3"/>
                  </a:cubicBezTo>
                  <a:cubicBezTo>
                    <a:pt x="100" y="2"/>
                    <a:pt x="100" y="1"/>
                    <a:pt x="100" y="0"/>
                  </a:cubicBezTo>
                  <a:cubicBezTo>
                    <a:pt x="99" y="2"/>
                    <a:pt x="97" y="3"/>
                    <a:pt x="95" y="3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2"/>
            <p:cNvSpPr/>
            <p:nvPr/>
          </p:nvSpPr>
          <p:spPr bwMode="auto">
            <a:xfrm>
              <a:off x="6654800" y="5508625"/>
              <a:ext cx="234950" cy="77787"/>
            </a:xfrm>
            <a:custGeom>
              <a:avLst/>
              <a:gdLst>
                <a:gd name="T0" fmla="*/ 24 w 24"/>
                <a:gd name="T1" fmla="*/ 6 h 8"/>
                <a:gd name="T2" fmla="*/ 24 w 24"/>
                <a:gd name="T3" fmla="*/ 4 h 8"/>
                <a:gd name="T4" fmla="*/ 23 w 24"/>
                <a:gd name="T5" fmla="*/ 3 h 8"/>
                <a:gd name="T6" fmla="*/ 6 w 24"/>
                <a:gd name="T7" fmla="*/ 3 h 8"/>
                <a:gd name="T8" fmla="*/ 1 w 24"/>
                <a:gd name="T9" fmla="*/ 0 h 8"/>
                <a:gd name="T10" fmla="*/ 0 w 24"/>
                <a:gd name="T11" fmla="*/ 3 h 8"/>
                <a:gd name="T12" fmla="*/ 6 w 24"/>
                <a:gd name="T13" fmla="*/ 8 h 8"/>
                <a:gd name="T14" fmla="*/ 22 w 24"/>
                <a:gd name="T15" fmla="*/ 8 h 8"/>
                <a:gd name="T16" fmla="*/ 24 w 24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8">
                  <a:moveTo>
                    <a:pt x="24" y="6"/>
                  </a:moveTo>
                  <a:cubicBezTo>
                    <a:pt x="24" y="5"/>
                    <a:pt x="24" y="5"/>
                    <a:pt x="24" y="4"/>
                  </a:cubicBezTo>
                  <a:cubicBezTo>
                    <a:pt x="24" y="4"/>
                    <a:pt x="23" y="3"/>
                    <a:pt x="23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2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43"/>
            <p:cNvSpPr>
              <a:spLocks noEditPoints="1"/>
            </p:cNvSpPr>
            <p:nvPr/>
          </p:nvSpPr>
          <p:spPr bwMode="auto">
            <a:xfrm>
              <a:off x="6645275" y="5468938"/>
              <a:ext cx="1174750" cy="323850"/>
            </a:xfrm>
            <a:custGeom>
              <a:avLst/>
              <a:gdLst>
                <a:gd name="T0" fmla="*/ 24 w 120"/>
                <a:gd name="T1" fmla="*/ 33 h 33"/>
                <a:gd name="T2" fmla="*/ 24 w 120"/>
                <a:gd name="T3" fmla="*/ 33 h 33"/>
                <a:gd name="T4" fmla="*/ 20 w 120"/>
                <a:gd name="T5" fmla="*/ 32 h 33"/>
                <a:gd name="T6" fmla="*/ 18 w 120"/>
                <a:gd name="T7" fmla="*/ 22 h 33"/>
                <a:gd name="T8" fmla="*/ 24 w 120"/>
                <a:gd name="T9" fmla="*/ 14 h 33"/>
                <a:gd name="T10" fmla="*/ 24 w 120"/>
                <a:gd name="T11" fmla="*/ 14 h 33"/>
                <a:gd name="T12" fmla="*/ 24 w 120"/>
                <a:gd name="T13" fmla="*/ 14 h 33"/>
                <a:gd name="T14" fmla="*/ 7 w 120"/>
                <a:gd name="T15" fmla="*/ 14 h 33"/>
                <a:gd name="T16" fmla="*/ 0 w 120"/>
                <a:gd name="T17" fmla="*/ 7 h 33"/>
                <a:gd name="T18" fmla="*/ 7 w 120"/>
                <a:gd name="T19" fmla="*/ 0 h 33"/>
                <a:gd name="T20" fmla="*/ 113 w 120"/>
                <a:gd name="T21" fmla="*/ 0 h 33"/>
                <a:gd name="T22" fmla="*/ 120 w 120"/>
                <a:gd name="T23" fmla="*/ 7 h 33"/>
                <a:gd name="T24" fmla="*/ 113 w 120"/>
                <a:gd name="T25" fmla="*/ 14 h 33"/>
                <a:gd name="T26" fmla="*/ 40 w 120"/>
                <a:gd name="T27" fmla="*/ 14 h 33"/>
                <a:gd name="T28" fmla="*/ 40 w 120"/>
                <a:gd name="T29" fmla="*/ 14 h 33"/>
                <a:gd name="T30" fmla="*/ 29 w 120"/>
                <a:gd name="T31" fmla="*/ 30 h 33"/>
                <a:gd name="T32" fmla="*/ 24 w 120"/>
                <a:gd name="T33" fmla="*/ 33 h 33"/>
                <a:gd name="T34" fmla="*/ 7 w 120"/>
                <a:gd name="T35" fmla="*/ 3 h 33"/>
                <a:gd name="T36" fmla="*/ 3 w 120"/>
                <a:gd name="T37" fmla="*/ 7 h 33"/>
                <a:gd name="T38" fmla="*/ 7 w 120"/>
                <a:gd name="T39" fmla="*/ 11 h 33"/>
                <a:gd name="T40" fmla="*/ 24 w 120"/>
                <a:gd name="T41" fmla="*/ 11 h 33"/>
                <a:gd name="T42" fmla="*/ 26 w 120"/>
                <a:gd name="T43" fmla="*/ 12 h 33"/>
                <a:gd name="T44" fmla="*/ 26 w 120"/>
                <a:gd name="T45" fmla="*/ 15 h 33"/>
                <a:gd name="T46" fmla="*/ 20 w 120"/>
                <a:gd name="T47" fmla="*/ 24 h 33"/>
                <a:gd name="T48" fmla="*/ 21 w 120"/>
                <a:gd name="T49" fmla="*/ 29 h 33"/>
                <a:gd name="T50" fmla="*/ 24 w 120"/>
                <a:gd name="T51" fmla="*/ 30 h 33"/>
                <a:gd name="T52" fmla="*/ 27 w 120"/>
                <a:gd name="T53" fmla="*/ 28 h 33"/>
                <a:gd name="T54" fmla="*/ 38 w 120"/>
                <a:gd name="T55" fmla="*/ 12 h 33"/>
                <a:gd name="T56" fmla="*/ 40 w 120"/>
                <a:gd name="T57" fmla="*/ 11 h 33"/>
                <a:gd name="T58" fmla="*/ 113 w 120"/>
                <a:gd name="T59" fmla="*/ 11 h 33"/>
                <a:gd name="T60" fmla="*/ 117 w 120"/>
                <a:gd name="T61" fmla="*/ 7 h 33"/>
                <a:gd name="T62" fmla="*/ 113 w 120"/>
                <a:gd name="T63" fmla="*/ 3 h 33"/>
                <a:gd name="T64" fmla="*/ 7 w 120"/>
                <a:gd name="T6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33">
                  <a:moveTo>
                    <a:pt x="24" y="33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22" y="33"/>
                    <a:pt x="21" y="32"/>
                    <a:pt x="20" y="32"/>
                  </a:cubicBezTo>
                  <a:cubicBezTo>
                    <a:pt x="17" y="30"/>
                    <a:pt x="16" y="25"/>
                    <a:pt x="18" y="2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7" y="0"/>
                    <a:pt x="120" y="3"/>
                    <a:pt x="120" y="7"/>
                  </a:cubicBezTo>
                  <a:cubicBezTo>
                    <a:pt x="120" y="10"/>
                    <a:pt x="117" y="14"/>
                    <a:pt x="113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2"/>
                    <a:pt x="26" y="33"/>
                    <a:pt x="24" y="33"/>
                  </a:cubicBezTo>
                  <a:close/>
                  <a:moveTo>
                    <a:pt x="7" y="3"/>
                  </a:moveTo>
                  <a:cubicBezTo>
                    <a:pt x="5" y="3"/>
                    <a:pt x="3" y="5"/>
                    <a:pt x="3" y="7"/>
                  </a:cubicBezTo>
                  <a:cubicBezTo>
                    <a:pt x="3" y="9"/>
                    <a:pt x="5" y="11"/>
                    <a:pt x="7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6" y="11"/>
                    <a:pt x="26" y="12"/>
                  </a:cubicBezTo>
                  <a:cubicBezTo>
                    <a:pt x="27" y="13"/>
                    <a:pt x="27" y="14"/>
                    <a:pt x="26" y="1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6"/>
                    <a:pt x="20" y="28"/>
                    <a:pt x="21" y="29"/>
                  </a:cubicBezTo>
                  <a:cubicBezTo>
                    <a:pt x="22" y="30"/>
                    <a:pt x="23" y="30"/>
                    <a:pt x="24" y="30"/>
                  </a:cubicBezTo>
                  <a:cubicBezTo>
                    <a:pt x="25" y="30"/>
                    <a:pt x="26" y="29"/>
                    <a:pt x="27" y="2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9" y="11"/>
                    <a:pt x="4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11"/>
                    <a:pt x="117" y="9"/>
                    <a:pt x="117" y="7"/>
                  </a:cubicBezTo>
                  <a:cubicBezTo>
                    <a:pt x="117" y="5"/>
                    <a:pt x="115" y="3"/>
                    <a:pt x="113" y="3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4"/>
            <p:cNvSpPr/>
            <p:nvPr/>
          </p:nvSpPr>
          <p:spPr bwMode="auto">
            <a:xfrm>
              <a:off x="6908800" y="4654550"/>
              <a:ext cx="647700" cy="823912"/>
            </a:xfrm>
            <a:custGeom>
              <a:avLst/>
              <a:gdLst>
                <a:gd name="T0" fmla="*/ 66 w 66"/>
                <a:gd name="T1" fmla="*/ 84 h 84"/>
                <a:gd name="T2" fmla="*/ 0 w 66"/>
                <a:gd name="T3" fmla="*/ 84 h 84"/>
                <a:gd name="T4" fmla="*/ 0 w 66"/>
                <a:gd name="T5" fmla="*/ 33 h 84"/>
                <a:gd name="T6" fmla="*/ 33 w 66"/>
                <a:gd name="T7" fmla="*/ 0 h 84"/>
                <a:gd name="T8" fmla="*/ 66 w 66"/>
                <a:gd name="T9" fmla="*/ 33 h 84"/>
                <a:gd name="T10" fmla="*/ 66 w 66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4">
                  <a:moveTo>
                    <a:pt x="66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6" y="15"/>
                    <a:pt x="66" y="33"/>
                  </a:cubicBezTo>
                  <a:lnTo>
                    <a:pt x="66" y="84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5"/>
            <p:cNvSpPr/>
            <p:nvPr/>
          </p:nvSpPr>
          <p:spPr bwMode="auto">
            <a:xfrm>
              <a:off x="7183438" y="4654550"/>
              <a:ext cx="373063" cy="823912"/>
            </a:xfrm>
            <a:custGeom>
              <a:avLst/>
              <a:gdLst>
                <a:gd name="T0" fmla="*/ 38 w 38"/>
                <a:gd name="T1" fmla="*/ 33 h 84"/>
                <a:gd name="T2" fmla="*/ 5 w 38"/>
                <a:gd name="T3" fmla="*/ 0 h 84"/>
                <a:gd name="T4" fmla="*/ 0 w 38"/>
                <a:gd name="T5" fmla="*/ 1 h 84"/>
                <a:gd name="T6" fmla="*/ 28 w 38"/>
                <a:gd name="T7" fmla="*/ 33 h 84"/>
                <a:gd name="T8" fmla="*/ 28 w 38"/>
                <a:gd name="T9" fmla="*/ 84 h 84"/>
                <a:gd name="T10" fmla="*/ 38 w 38"/>
                <a:gd name="T11" fmla="*/ 84 h 84"/>
                <a:gd name="T12" fmla="*/ 38 w 38"/>
                <a:gd name="T13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4">
                  <a:moveTo>
                    <a:pt x="38" y="33"/>
                  </a:moveTo>
                  <a:cubicBezTo>
                    <a:pt x="38" y="15"/>
                    <a:pt x="23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6" y="3"/>
                    <a:pt x="28" y="17"/>
                    <a:pt x="28" y="33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38" y="84"/>
                    <a:pt x="38" y="84"/>
                    <a:pt x="38" y="84"/>
                  </a:cubicBezTo>
                  <a:lnTo>
                    <a:pt x="38" y="33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6"/>
            <p:cNvSpPr>
              <a:spLocks noEditPoints="1"/>
            </p:cNvSpPr>
            <p:nvPr/>
          </p:nvSpPr>
          <p:spPr bwMode="auto">
            <a:xfrm>
              <a:off x="6889750" y="4645025"/>
              <a:ext cx="676275" cy="852487"/>
            </a:xfrm>
            <a:custGeom>
              <a:avLst/>
              <a:gdLst>
                <a:gd name="T0" fmla="*/ 68 w 69"/>
                <a:gd name="T1" fmla="*/ 87 h 87"/>
                <a:gd name="T2" fmla="*/ 2 w 69"/>
                <a:gd name="T3" fmla="*/ 87 h 87"/>
                <a:gd name="T4" fmla="*/ 0 w 69"/>
                <a:gd name="T5" fmla="*/ 85 h 87"/>
                <a:gd name="T6" fmla="*/ 0 w 69"/>
                <a:gd name="T7" fmla="*/ 34 h 87"/>
                <a:gd name="T8" fmla="*/ 35 w 69"/>
                <a:gd name="T9" fmla="*/ 0 h 87"/>
                <a:gd name="T10" fmla="*/ 69 w 69"/>
                <a:gd name="T11" fmla="*/ 34 h 87"/>
                <a:gd name="T12" fmla="*/ 69 w 69"/>
                <a:gd name="T13" fmla="*/ 85 h 87"/>
                <a:gd name="T14" fmla="*/ 68 w 69"/>
                <a:gd name="T15" fmla="*/ 87 h 87"/>
                <a:gd name="T16" fmla="*/ 3 w 69"/>
                <a:gd name="T17" fmla="*/ 84 h 87"/>
                <a:gd name="T18" fmla="*/ 66 w 69"/>
                <a:gd name="T19" fmla="*/ 84 h 87"/>
                <a:gd name="T20" fmla="*/ 66 w 69"/>
                <a:gd name="T21" fmla="*/ 34 h 87"/>
                <a:gd name="T22" fmla="*/ 35 w 69"/>
                <a:gd name="T23" fmla="*/ 3 h 87"/>
                <a:gd name="T24" fmla="*/ 3 w 69"/>
                <a:gd name="T25" fmla="*/ 34 h 87"/>
                <a:gd name="T26" fmla="*/ 3 w 69"/>
                <a:gd name="T27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87">
                  <a:moveTo>
                    <a:pt x="68" y="87"/>
                  </a:moveTo>
                  <a:cubicBezTo>
                    <a:pt x="2" y="87"/>
                    <a:pt x="2" y="87"/>
                    <a:pt x="2" y="87"/>
                  </a:cubicBezTo>
                  <a:cubicBezTo>
                    <a:pt x="1" y="87"/>
                    <a:pt x="0" y="86"/>
                    <a:pt x="0" y="8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54" y="0"/>
                    <a:pt x="69" y="15"/>
                    <a:pt x="69" y="34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6"/>
                    <a:pt x="69" y="87"/>
                    <a:pt x="68" y="87"/>
                  </a:cubicBezTo>
                  <a:close/>
                  <a:moveTo>
                    <a:pt x="3" y="84"/>
                  </a:moveTo>
                  <a:cubicBezTo>
                    <a:pt x="66" y="84"/>
                    <a:pt x="66" y="84"/>
                    <a:pt x="66" y="8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7"/>
                    <a:pt x="52" y="3"/>
                    <a:pt x="35" y="3"/>
                  </a:cubicBezTo>
                  <a:cubicBezTo>
                    <a:pt x="17" y="3"/>
                    <a:pt x="3" y="17"/>
                    <a:pt x="3" y="34"/>
                  </a:cubicBezTo>
                  <a:lnTo>
                    <a:pt x="3" y="8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7"/>
            <p:cNvSpPr/>
            <p:nvPr/>
          </p:nvSpPr>
          <p:spPr bwMode="auto">
            <a:xfrm>
              <a:off x="7065963" y="4783138"/>
              <a:ext cx="323850" cy="293687"/>
            </a:xfrm>
            <a:custGeom>
              <a:avLst/>
              <a:gdLst>
                <a:gd name="T0" fmla="*/ 24 w 33"/>
                <a:gd name="T1" fmla="*/ 0 h 30"/>
                <a:gd name="T2" fmla="*/ 17 w 33"/>
                <a:gd name="T3" fmla="*/ 6 h 30"/>
                <a:gd name="T4" fmla="*/ 10 w 33"/>
                <a:gd name="T5" fmla="*/ 0 h 30"/>
                <a:gd name="T6" fmla="*/ 0 w 33"/>
                <a:gd name="T7" fmla="*/ 15 h 30"/>
                <a:gd name="T8" fmla="*/ 10 w 33"/>
                <a:gd name="T9" fmla="*/ 30 h 30"/>
                <a:gd name="T10" fmla="*/ 17 w 33"/>
                <a:gd name="T11" fmla="*/ 24 h 30"/>
                <a:gd name="T12" fmla="*/ 24 w 33"/>
                <a:gd name="T13" fmla="*/ 30 h 30"/>
                <a:gd name="T14" fmla="*/ 33 w 33"/>
                <a:gd name="T15" fmla="*/ 15 h 30"/>
                <a:gd name="T16" fmla="*/ 24 w 33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0">
                  <a:moveTo>
                    <a:pt x="24" y="0"/>
                  </a:moveTo>
                  <a:cubicBezTo>
                    <a:pt x="21" y="0"/>
                    <a:pt x="19" y="3"/>
                    <a:pt x="17" y="6"/>
                  </a:cubicBezTo>
                  <a:cubicBezTo>
                    <a:pt x="15" y="3"/>
                    <a:pt x="13" y="0"/>
                    <a:pt x="10" y="0"/>
                  </a:cubicBezTo>
                  <a:cubicBezTo>
                    <a:pt x="5" y="0"/>
                    <a:pt x="0" y="7"/>
                    <a:pt x="0" y="15"/>
                  </a:cubicBezTo>
                  <a:cubicBezTo>
                    <a:pt x="0" y="23"/>
                    <a:pt x="5" y="30"/>
                    <a:pt x="10" y="30"/>
                  </a:cubicBezTo>
                  <a:cubicBezTo>
                    <a:pt x="13" y="30"/>
                    <a:pt x="15" y="27"/>
                    <a:pt x="17" y="24"/>
                  </a:cubicBezTo>
                  <a:cubicBezTo>
                    <a:pt x="19" y="27"/>
                    <a:pt x="21" y="30"/>
                    <a:pt x="24" y="30"/>
                  </a:cubicBezTo>
                  <a:cubicBezTo>
                    <a:pt x="29" y="30"/>
                    <a:pt x="33" y="23"/>
                    <a:pt x="33" y="15"/>
                  </a:cubicBezTo>
                  <a:cubicBezTo>
                    <a:pt x="33" y="7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8"/>
            <p:cNvSpPr/>
            <p:nvPr/>
          </p:nvSpPr>
          <p:spPr bwMode="auto">
            <a:xfrm>
              <a:off x="7281863" y="4783138"/>
              <a:ext cx="107950" cy="293687"/>
            </a:xfrm>
            <a:custGeom>
              <a:avLst/>
              <a:gdLst>
                <a:gd name="T0" fmla="*/ 2 w 11"/>
                <a:gd name="T1" fmla="*/ 0 h 30"/>
                <a:gd name="T2" fmla="*/ 0 w 11"/>
                <a:gd name="T3" fmla="*/ 1 h 30"/>
                <a:gd name="T4" fmla="*/ 7 w 11"/>
                <a:gd name="T5" fmla="*/ 15 h 30"/>
                <a:gd name="T6" fmla="*/ 0 w 11"/>
                <a:gd name="T7" fmla="*/ 29 h 30"/>
                <a:gd name="T8" fmla="*/ 2 w 11"/>
                <a:gd name="T9" fmla="*/ 30 h 30"/>
                <a:gd name="T10" fmla="*/ 11 w 11"/>
                <a:gd name="T11" fmla="*/ 15 h 30"/>
                <a:gd name="T12" fmla="*/ 2 w 1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4" y="3"/>
                    <a:pt x="7" y="8"/>
                    <a:pt x="7" y="15"/>
                  </a:cubicBezTo>
                  <a:cubicBezTo>
                    <a:pt x="7" y="22"/>
                    <a:pt x="4" y="28"/>
                    <a:pt x="0" y="29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7" y="30"/>
                    <a:pt x="11" y="23"/>
                    <a:pt x="11" y="15"/>
                  </a:cubicBezTo>
                  <a:cubicBezTo>
                    <a:pt x="11" y="7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49"/>
            <p:cNvSpPr>
              <a:spLocks noEditPoints="1"/>
            </p:cNvSpPr>
            <p:nvPr/>
          </p:nvSpPr>
          <p:spPr bwMode="auto">
            <a:xfrm>
              <a:off x="7056438" y="4772025"/>
              <a:ext cx="352425" cy="314325"/>
            </a:xfrm>
            <a:custGeom>
              <a:avLst/>
              <a:gdLst>
                <a:gd name="T0" fmla="*/ 25 w 36"/>
                <a:gd name="T1" fmla="*/ 32 h 32"/>
                <a:gd name="T2" fmla="*/ 18 w 36"/>
                <a:gd name="T3" fmla="*/ 28 h 32"/>
                <a:gd name="T4" fmla="*/ 11 w 36"/>
                <a:gd name="T5" fmla="*/ 32 h 32"/>
                <a:gd name="T6" fmla="*/ 0 w 36"/>
                <a:gd name="T7" fmla="*/ 16 h 32"/>
                <a:gd name="T8" fmla="*/ 11 w 36"/>
                <a:gd name="T9" fmla="*/ 0 h 32"/>
                <a:gd name="T10" fmla="*/ 18 w 36"/>
                <a:gd name="T11" fmla="*/ 4 h 32"/>
                <a:gd name="T12" fmla="*/ 25 w 36"/>
                <a:gd name="T13" fmla="*/ 0 h 32"/>
                <a:gd name="T14" fmla="*/ 36 w 36"/>
                <a:gd name="T15" fmla="*/ 16 h 32"/>
                <a:gd name="T16" fmla="*/ 25 w 36"/>
                <a:gd name="T17" fmla="*/ 32 h 32"/>
                <a:gd name="T18" fmla="*/ 18 w 36"/>
                <a:gd name="T19" fmla="*/ 23 h 32"/>
                <a:gd name="T20" fmla="*/ 18 w 36"/>
                <a:gd name="T21" fmla="*/ 23 h 32"/>
                <a:gd name="T22" fmla="*/ 19 w 36"/>
                <a:gd name="T23" fmla="*/ 24 h 32"/>
                <a:gd name="T24" fmla="*/ 25 w 36"/>
                <a:gd name="T25" fmla="*/ 29 h 32"/>
                <a:gd name="T26" fmla="*/ 33 w 36"/>
                <a:gd name="T27" fmla="*/ 16 h 32"/>
                <a:gd name="T28" fmla="*/ 25 w 36"/>
                <a:gd name="T29" fmla="*/ 3 h 32"/>
                <a:gd name="T30" fmla="*/ 19 w 36"/>
                <a:gd name="T31" fmla="*/ 8 h 32"/>
                <a:gd name="T32" fmla="*/ 18 w 36"/>
                <a:gd name="T33" fmla="*/ 9 h 32"/>
                <a:gd name="T34" fmla="*/ 17 w 36"/>
                <a:gd name="T35" fmla="*/ 8 h 32"/>
                <a:gd name="T36" fmla="*/ 11 w 36"/>
                <a:gd name="T37" fmla="*/ 3 h 32"/>
                <a:gd name="T38" fmla="*/ 3 w 36"/>
                <a:gd name="T39" fmla="*/ 16 h 32"/>
                <a:gd name="T40" fmla="*/ 11 w 36"/>
                <a:gd name="T41" fmla="*/ 29 h 32"/>
                <a:gd name="T42" fmla="*/ 17 w 36"/>
                <a:gd name="T43" fmla="*/ 24 h 32"/>
                <a:gd name="T44" fmla="*/ 18 w 36"/>
                <a:gd name="T45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2">
                  <a:moveTo>
                    <a:pt x="25" y="32"/>
                  </a:moveTo>
                  <a:cubicBezTo>
                    <a:pt x="23" y="32"/>
                    <a:pt x="20" y="31"/>
                    <a:pt x="18" y="28"/>
                  </a:cubicBezTo>
                  <a:cubicBezTo>
                    <a:pt x="16" y="31"/>
                    <a:pt x="13" y="32"/>
                    <a:pt x="11" y="32"/>
                  </a:cubicBezTo>
                  <a:cubicBezTo>
                    <a:pt x="5" y="32"/>
                    <a:pt x="0" y="25"/>
                    <a:pt x="0" y="16"/>
                  </a:cubicBezTo>
                  <a:cubicBezTo>
                    <a:pt x="0" y="7"/>
                    <a:pt x="5" y="0"/>
                    <a:pt x="11" y="0"/>
                  </a:cubicBezTo>
                  <a:cubicBezTo>
                    <a:pt x="13" y="0"/>
                    <a:pt x="16" y="1"/>
                    <a:pt x="18" y="4"/>
                  </a:cubicBezTo>
                  <a:cubicBezTo>
                    <a:pt x="20" y="1"/>
                    <a:pt x="23" y="0"/>
                    <a:pt x="25" y="0"/>
                  </a:cubicBezTo>
                  <a:cubicBezTo>
                    <a:pt x="31" y="0"/>
                    <a:pt x="36" y="7"/>
                    <a:pt x="36" y="16"/>
                  </a:cubicBezTo>
                  <a:cubicBezTo>
                    <a:pt x="36" y="25"/>
                    <a:pt x="31" y="32"/>
                    <a:pt x="25" y="32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4"/>
                  </a:cubicBezTo>
                  <a:cubicBezTo>
                    <a:pt x="21" y="27"/>
                    <a:pt x="23" y="29"/>
                    <a:pt x="25" y="29"/>
                  </a:cubicBezTo>
                  <a:cubicBezTo>
                    <a:pt x="29" y="29"/>
                    <a:pt x="33" y="23"/>
                    <a:pt x="33" y="16"/>
                  </a:cubicBezTo>
                  <a:cubicBezTo>
                    <a:pt x="33" y="9"/>
                    <a:pt x="29" y="3"/>
                    <a:pt x="25" y="3"/>
                  </a:cubicBezTo>
                  <a:cubicBezTo>
                    <a:pt x="23" y="3"/>
                    <a:pt x="21" y="5"/>
                    <a:pt x="19" y="8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5" y="5"/>
                    <a:pt x="13" y="3"/>
                    <a:pt x="11" y="3"/>
                  </a:cubicBezTo>
                  <a:cubicBezTo>
                    <a:pt x="6" y="3"/>
                    <a:pt x="3" y="9"/>
                    <a:pt x="3" y="16"/>
                  </a:cubicBezTo>
                  <a:cubicBezTo>
                    <a:pt x="3" y="23"/>
                    <a:pt x="6" y="29"/>
                    <a:pt x="11" y="29"/>
                  </a:cubicBezTo>
                  <a:cubicBezTo>
                    <a:pt x="13" y="29"/>
                    <a:pt x="15" y="27"/>
                    <a:pt x="17" y="24"/>
                  </a:cubicBezTo>
                  <a:cubicBezTo>
                    <a:pt x="17" y="23"/>
                    <a:pt x="17" y="23"/>
                    <a:pt x="18" y="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50"/>
            <p:cNvSpPr>
              <a:spLocks noChangeArrowheads="1"/>
            </p:cNvSpPr>
            <p:nvPr/>
          </p:nvSpPr>
          <p:spPr bwMode="auto">
            <a:xfrm>
              <a:off x="7272338" y="4891088"/>
              <a:ext cx="28575" cy="8731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51"/>
            <p:cNvSpPr>
              <a:spLocks noChangeArrowheads="1"/>
            </p:cNvSpPr>
            <p:nvPr/>
          </p:nvSpPr>
          <p:spPr bwMode="auto">
            <a:xfrm>
              <a:off x="7164388" y="4891088"/>
              <a:ext cx="28575" cy="8731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52"/>
            <p:cNvSpPr/>
            <p:nvPr/>
          </p:nvSpPr>
          <p:spPr bwMode="auto">
            <a:xfrm>
              <a:off x="7173913" y="5076825"/>
              <a:ext cx="117475" cy="77787"/>
            </a:xfrm>
            <a:custGeom>
              <a:avLst/>
              <a:gdLst>
                <a:gd name="T0" fmla="*/ 7 w 12"/>
                <a:gd name="T1" fmla="*/ 7 h 8"/>
                <a:gd name="T2" fmla="*/ 6 w 12"/>
                <a:gd name="T3" fmla="*/ 8 h 8"/>
                <a:gd name="T4" fmla="*/ 4 w 12"/>
                <a:gd name="T5" fmla="*/ 7 h 8"/>
                <a:gd name="T6" fmla="*/ 0 w 12"/>
                <a:gd name="T7" fmla="*/ 0 h 8"/>
                <a:gd name="T8" fmla="*/ 12 w 12"/>
                <a:gd name="T9" fmla="*/ 0 h 8"/>
                <a:gd name="T10" fmla="*/ 7 w 12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7" y="7"/>
                  </a:moveTo>
                  <a:cubicBezTo>
                    <a:pt x="7" y="8"/>
                    <a:pt x="7" y="8"/>
                    <a:pt x="6" y="8"/>
                  </a:cubicBezTo>
                  <a:cubicBezTo>
                    <a:pt x="5" y="8"/>
                    <a:pt x="5" y="8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3"/>
            <p:cNvSpPr/>
            <p:nvPr/>
          </p:nvSpPr>
          <p:spPr bwMode="auto">
            <a:xfrm>
              <a:off x="7331075" y="5341938"/>
              <a:ext cx="254000" cy="176212"/>
            </a:xfrm>
            <a:custGeom>
              <a:avLst/>
              <a:gdLst>
                <a:gd name="T0" fmla="*/ 13 w 26"/>
                <a:gd name="T1" fmla="*/ 0 h 18"/>
                <a:gd name="T2" fmla="*/ 0 w 26"/>
                <a:gd name="T3" fmla="*/ 13 h 18"/>
                <a:gd name="T4" fmla="*/ 4 w 26"/>
                <a:gd name="T5" fmla="*/ 18 h 18"/>
                <a:gd name="T6" fmla="*/ 8 w 26"/>
                <a:gd name="T7" fmla="*/ 15 h 18"/>
                <a:gd name="T8" fmla="*/ 13 w 26"/>
                <a:gd name="T9" fmla="*/ 18 h 18"/>
                <a:gd name="T10" fmla="*/ 17 w 26"/>
                <a:gd name="T11" fmla="*/ 15 h 18"/>
                <a:gd name="T12" fmla="*/ 21 w 26"/>
                <a:gd name="T13" fmla="*/ 18 h 18"/>
                <a:gd name="T14" fmla="*/ 26 w 26"/>
                <a:gd name="T15" fmla="*/ 13 h 18"/>
                <a:gd name="T16" fmla="*/ 13 w 26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6" y="18"/>
                    <a:pt x="8" y="17"/>
                    <a:pt x="8" y="15"/>
                  </a:cubicBezTo>
                  <a:cubicBezTo>
                    <a:pt x="9" y="17"/>
                    <a:pt x="11" y="18"/>
                    <a:pt x="13" y="18"/>
                  </a:cubicBezTo>
                  <a:cubicBezTo>
                    <a:pt x="14" y="18"/>
                    <a:pt x="16" y="17"/>
                    <a:pt x="17" y="15"/>
                  </a:cubicBezTo>
                  <a:cubicBezTo>
                    <a:pt x="18" y="17"/>
                    <a:pt x="19" y="18"/>
                    <a:pt x="21" y="18"/>
                  </a:cubicBezTo>
                  <a:cubicBezTo>
                    <a:pt x="24" y="18"/>
                    <a:pt x="26" y="16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4"/>
            <p:cNvSpPr/>
            <p:nvPr/>
          </p:nvSpPr>
          <p:spPr bwMode="auto">
            <a:xfrm>
              <a:off x="7427913" y="5341938"/>
              <a:ext cx="157163" cy="176212"/>
            </a:xfrm>
            <a:custGeom>
              <a:avLst/>
              <a:gdLst>
                <a:gd name="T0" fmla="*/ 3 w 16"/>
                <a:gd name="T1" fmla="*/ 0 h 18"/>
                <a:gd name="T2" fmla="*/ 0 w 16"/>
                <a:gd name="T3" fmla="*/ 1 h 18"/>
                <a:gd name="T4" fmla="*/ 10 w 16"/>
                <a:gd name="T5" fmla="*/ 13 h 18"/>
                <a:gd name="T6" fmla="*/ 8 w 16"/>
                <a:gd name="T7" fmla="*/ 17 h 18"/>
                <a:gd name="T8" fmla="*/ 11 w 16"/>
                <a:gd name="T9" fmla="*/ 18 h 18"/>
                <a:gd name="T10" fmla="*/ 16 w 16"/>
                <a:gd name="T11" fmla="*/ 13 h 18"/>
                <a:gd name="T12" fmla="*/ 3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5" y="2"/>
                    <a:pt x="10" y="7"/>
                    <a:pt x="10" y="13"/>
                  </a:cubicBezTo>
                  <a:cubicBezTo>
                    <a:pt x="10" y="15"/>
                    <a:pt x="9" y="16"/>
                    <a:pt x="8" y="17"/>
                  </a:cubicBezTo>
                  <a:cubicBezTo>
                    <a:pt x="9" y="18"/>
                    <a:pt x="10" y="18"/>
                    <a:pt x="11" y="18"/>
                  </a:cubicBezTo>
                  <a:cubicBezTo>
                    <a:pt x="14" y="18"/>
                    <a:pt x="16" y="16"/>
                    <a:pt x="16" y="13"/>
                  </a:cubicBezTo>
                  <a:cubicBezTo>
                    <a:pt x="16" y="6"/>
                    <a:pt x="10" y="0"/>
                    <a:pt x="3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55"/>
            <p:cNvSpPr/>
            <p:nvPr/>
          </p:nvSpPr>
          <p:spPr bwMode="auto">
            <a:xfrm>
              <a:off x="6880225" y="5341938"/>
              <a:ext cx="254000" cy="176212"/>
            </a:xfrm>
            <a:custGeom>
              <a:avLst/>
              <a:gdLst>
                <a:gd name="T0" fmla="*/ 13 w 26"/>
                <a:gd name="T1" fmla="*/ 0 h 18"/>
                <a:gd name="T2" fmla="*/ 26 w 26"/>
                <a:gd name="T3" fmla="*/ 13 h 18"/>
                <a:gd name="T4" fmla="*/ 22 w 26"/>
                <a:gd name="T5" fmla="*/ 18 h 18"/>
                <a:gd name="T6" fmla="*/ 17 w 26"/>
                <a:gd name="T7" fmla="*/ 15 h 18"/>
                <a:gd name="T8" fmla="*/ 13 w 26"/>
                <a:gd name="T9" fmla="*/ 18 h 18"/>
                <a:gd name="T10" fmla="*/ 9 w 26"/>
                <a:gd name="T11" fmla="*/ 15 h 18"/>
                <a:gd name="T12" fmla="*/ 5 w 26"/>
                <a:gd name="T13" fmla="*/ 18 h 18"/>
                <a:gd name="T14" fmla="*/ 0 w 26"/>
                <a:gd name="T15" fmla="*/ 13 h 18"/>
                <a:gd name="T16" fmla="*/ 13 w 26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20" y="0"/>
                    <a:pt x="26" y="6"/>
                    <a:pt x="26" y="13"/>
                  </a:cubicBezTo>
                  <a:cubicBezTo>
                    <a:pt x="26" y="16"/>
                    <a:pt x="24" y="18"/>
                    <a:pt x="22" y="18"/>
                  </a:cubicBezTo>
                  <a:cubicBezTo>
                    <a:pt x="20" y="18"/>
                    <a:pt x="18" y="17"/>
                    <a:pt x="17" y="15"/>
                  </a:cubicBezTo>
                  <a:cubicBezTo>
                    <a:pt x="17" y="17"/>
                    <a:pt x="15" y="18"/>
                    <a:pt x="13" y="18"/>
                  </a:cubicBezTo>
                  <a:cubicBezTo>
                    <a:pt x="11" y="18"/>
                    <a:pt x="10" y="17"/>
                    <a:pt x="9" y="15"/>
                  </a:cubicBezTo>
                  <a:cubicBezTo>
                    <a:pt x="8" y="17"/>
                    <a:pt x="7" y="18"/>
                    <a:pt x="5" y="18"/>
                  </a:cubicBezTo>
                  <a:cubicBezTo>
                    <a:pt x="2" y="18"/>
                    <a:pt x="0" y="16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56"/>
            <p:cNvSpPr/>
            <p:nvPr/>
          </p:nvSpPr>
          <p:spPr bwMode="auto">
            <a:xfrm>
              <a:off x="6978650" y="5341938"/>
              <a:ext cx="155575" cy="176212"/>
            </a:xfrm>
            <a:custGeom>
              <a:avLst/>
              <a:gdLst>
                <a:gd name="T0" fmla="*/ 3 w 16"/>
                <a:gd name="T1" fmla="*/ 0 h 18"/>
                <a:gd name="T2" fmla="*/ 0 w 16"/>
                <a:gd name="T3" fmla="*/ 1 h 18"/>
                <a:gd name="T4" fmla="*/ 10 w 16"/>
                <a:gd name="T5" fmla="*/ 13 h 18"/>
                <a:gd name="T6" fmla="*/ 9 w 16"/>
                <a:gd name="T7" fmla="*/ 17 h 18"/>
                <a:gd name="T8" fmla="*/ 12 w 16"/>
                <a:gd name="T9" fmla="*/ 18 h 18"/>
                <a:gd name="T10" fmla="*/ 16 w 16"/>
                <a:gd name="T11" fmla="*/ 13 h 18"/>
                <a:gd name="T12" fmla="*/ 3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6" y="2"/>
                    <a:pt x="10" y="7"/>
                    <a:pt x="10" y="13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9" y="18"/>
                    <a:pt x="10" y="18"/>
                    <a:pt x="12" y="18"/>
                  </a:cubicBezTo>
                  <a:cubicBezTo>
                    <a:pt x="14" y="18"/>
                    <a:pt x="16" y="16"/>
                    <a:pt x="16" y="13"/>
                  </a:cubicBezTo>
                  <a:cubicBezTo>
                    <a:pt x="16" y="6"/>
                    <a:pt x="10" y="0"/>
                    <a:pt x="3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7"/>
            <p:cNvSpPr>
              <a:spLocks noEditPoints="1"/>
            </p:cNvSpPr>
            <p:nvPr/>
          </p:nvSpPr>
          <p:spPr bwMode="auto">
            <a:xfrm>
              <a:off x="7154863" y="5057775"/>
              <a:ext cx="155575" cy="106362"/>
            </a:xfrm>
            <a:custGeom>
              <a:avLst/>
              <a:gdLst>
                <a:gd name="T0" fmla="*/ 8 w 16"/>
                <a:gd name="T1" fmla="*/ 11 h 11"/>
                <a:gd name="T2" fmla="*/ 5 w 16"/>
                <a:gd name="T3" fmla="*/ 10 h 11"/>
                <a:gd name="T4" fmla="*/ 0 w 16"/>
                <a:gd name="T5" fmla="*/ 3 h 11"/>
                <a:gd name="T6" fmla="*/ 0 w 16"/>
                <a:gd name="T7" fmla="*/ 1 h 11"/>
                <a:gd name="T8" fmla="*/ 2 w 16"/>
                <a:gd name="T9" fmla="*/ 0 h 11"/>
                <a:gd name="T10" fmla="*/ 14 w 16"/>
                <a:gd name="T11" fmla="*/ 0 h 11"/>
                <a:gd name="T12" fmla="*/ 16 w 16"/>
                <a:gd name="T13" fmla="*/ 1 h 11"/>
                <a:gd name="T14" fmla="*/ 15 w 16"/>
                <a:gd name="T15" fmla="*/ 3 h 11"/>
                <a:gd name="T16" fmla="*/ 11 w 16"/>
                <a:gd name="T17" fmla="*/ 10 h 11"/>
                <a:gd name="T18" fmla="*/ 8 w 16"/>
                <a:gd name="T19" fmla="*/ 11 h 11"/>
                <a:gd name="T20" fmla="*/ 8 w 16"/>
                <a:gd name="T21" fmla="*/ 11 h 11"/>
                <a:gd name="T22" fmla="*/ 4 w 16"/>
                <a:gd name="T23" fmla="*/ 3 h 11"/>
                <a:gd name="T24" fmla="*/ 8 w 16"/>
                <a:gd name="T25" fmla="*/ 8 h 11"/>
                <a:gd name="T26" fmla="*/ 8 w 16"/>
                <a:gd name="T27" fmla="*/ 8 h 11"/>
                <a:gd name="T28" fmla="*/ 8 w 16"/>
                <a:gd name="T29" fmla="*/ 10 h 11"/>
                <a:gd name="T30" fmla="*/ 8 w 16"/>
                <a:gd name="T31" fmla="*/ 8 h 11"/>
                <a:gd name="T32" fmla="*/ 8 w 16"/>
                <a:gd name="T33" fmla="*/ 8 h 11"/>
                <a:gd name="T34" fmla="*/ 11 w 16"/>
                <a:gd name="T35" fmla="*/ 3 h 11"/>
                <a:gd name="T36" fmla="*/ 4 w 16"/>
                <a:gd name="T3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1">
                  <a:moveTo>
                    <a:pt x="8" y="11"/>
                  </a:moveTo>
                  <a:cubicBezTo>
                    <a:pt x="7" y="11"/>
                    <a:pt x="6" y="11"/>
                    <a:pt x="5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6" y="2"/>
                    <a:pt x="16" y="2"/>
                    <a:pt x="15" y="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lose/>
                  <a:moveTo>
                    <a:pt x="4" y="3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8"/>
            <p:cNvSpPr>
              <a:spLocks noEditPoints="1"/>
            </p:cNvSpPr>
            <p:nvPr/>
          </p:nvSpPr>
          <p:spPr bwMode="auto">
            <a:xfrm>
              <a:off x="7310438" y="5330825"/>
              <a:ext cx="284163" cy="196850"/>
            </a:xfrm>
            <a:custGeom>
              <a:avLst/>
              <a:gdLst>
                <a:gd name="T0" fmla="*/ 23 w 29"/>
                <a:gd name="T1" fmla="*/ 20 h 20"/>
                <a:gd name="T2" fmla="*/ 19 w 29"/>
                <a:gd name="T3" fmla="*/ 19 h 20"/>
                <a:gd name="T4" fmla="*/ 15 w 29"/>
                <a:gd name="T5" fmla="*/ 20 h 20"/>
                <a:gd name="T6" fmla="*/ 10 w 29"/>
                <a:gd name="T7" fmla="*/ 19 h 20"/>
                <a:gd name="T8" fmla="*/ 6 w 29"/>
                <a:gd name="T9" fmla="*/ 20 h 20"/>
                <a:gd name="T10" fmla="*/ 0 w 29"/>
                <a:gd name="T11" fmla="*/ 14 h 20"/>
                <a:gd name="T12" fmla="*/ 15 w 29"/>
                <a:gd name="T13" fmla="*/ 0 h 20"/>
                <a:gd name="T14" fmla="*/ 29 w 29"/>
                <a:gd name="T15" fmla="*/ 14 h 20"/>
                <a:gd name="T16" fmla="*/ 23 w 29"/>
                <a:gd name="T17" fmla="*/ 20 h 20"/>
                <a:gd name="T18" fmla="*/ 19 w 29"/>
                <a:gd name="T19" fmla="*/ 15 h 20"/>
                <a:gd name="T20" fmla="*/ 19 w 29"/>
                <a:gd name="T21" fmla="*/ 15 h 20"/>
                <a:gd name="T22" fmla="*/ 20 w 29"/>
                <a:gd name="T23" fmla="*/ 16 h 20"/>
                <a:gd name="T24" fmla="*/ 23 w 29"/>
                <a:gd name="T25" fmla="*/ 17 h 20"/>
                <a:gd name="T26" fmla="*/ 26 w 29"/>
                <a:gd name="T27" fmla="*/ 14 h 20"/>
                <a:gd name="T28" fmla="*/ 15 w 29"/>
                <a:gd name="T29" fmla="*/ 3 h 20"/>
                <a:gd name="T30" fmla="*/ 3 w 29"/>
                <a:gd name="T31" fmla="*/ 14 h 20"/>
                <a:gd name="T32" fmla="*/ 6 w 29"/>
                <a:gd name="T33" fmla="*/ 17 h 20"/>
                <a:gd name="T34" fmla="*/ 9 w 29"/>
                <a:gd name="T35" fmla="*/ 16 h 20"/>
                <a:gd name="T36" fmla="*/ 10 w 29"/>
                <a:gd name="T37" fmla="*/ 15 h 20"/>
                <a:gd name="T38" fmla="*/ 12 w 29"/>
                <a:gd name="T39" fmla="*/ 16 h 20"/>
                <a:gd name="T40" fmla="*/ 15 w 29"/>
                <a:gd name="T41" fmla="*/ 17 h 20"/>
                <a:gd name="T42" fmla="*/ 17 w 29"/>
                <a:gd name="T43" fmla="*/ 16 h 20"/>
                <a:gd name="T44" fmla="*/ 19 w 29"/>
                <a:gd name="T4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" h="20">
                  <a:moveTo>
                    <a:pt x="23" y="20"/>
                  </a:moveTo>
                  <a:cubicBezTo>
                    <a:pt x="21" y="20"/>
                    <a:pt x="20" y="20"/>
                    <a:pt x="19" y="19"/>
                  </a:cubicBezTo>
                  <a:cubicBezTo>
                    <a:pt x="18" y="20"/>
                    <a:pt x="16" y="20"/>
                    <a:pt x="15" y="20"/>
                  </a:cubicBezTo>
                  <a:cubicBezTo>
                    <a:pt x="13" y="20"/>
                    <a:pt x="12" y="20"/>
                    <a:pt x="10" y="19"/>
                  </a:cubicBezTo>
                  <a:cubicBezTo>
                    <a:pt x="9" y="20"/>
                    <a:pt x="8" y="20"/>
                    <a:pt x="6" y="20"/>
                  </a:cubicBezTo>
                  <a:cubicBezTo>
                    <a:pt x="3" y="20"/>
                    <a:pt x="0" y="18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ubicBezTo>
                    <a:pt x="29" y="18"/>
                    <a:pt x="26" y="20"/>
                    <a:pt x="23" y="20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7"/>
                    <a:pt x="22" y="17"/>
                    <a:pt x="23" y="17"/>
                  </a:cubicBezTo>
                  <a:cubicBezTo>
                    <a:pt x="25" y="17"/>
                    <a:pt x="26" y="16"/>
                    <a:pt x="26" y="14"/>
                  </a:cubicBezTo>
                  <a:cubicBezTo>
                    <a:pt x="26" y="8"/>
                    <a:pt x="21" y="3"/>
                    <a:pt x="15" y="3"/>
                  </a:cubicBezTo>
                  <a:cubicBezTo>
                    <a:pt x="8" y="3"/>
                    <a:pt x="3" y="8"/>
                    <a:pt x="3" y="14"/>
                  </a:cubicBezTo>
                  <a:cubicBezTo>
                    <a:pt x="3" y="16"/>
                    <a:pt x="5" y="17"/>
                    <a:pt x="6" y="17"/>
                  </a:cubicBezTo>
                  <a:cubicBezTo>
                    <a:pt x="7" y="17"/>
                    <a:pt x="9" y="17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2" y="17"/>
                    <a:pt x="13" y="17"/>
                    <a:pt x="15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8" y="15"/>
                    <a:pt x="18" y="15"/>
                    <a:pt x="19" y="1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9"/>
            <p:cNvSpPr>
              <a:spLocks noEditPoints="1"/>
            </p:cNvSpPr>
            <p:nvPr/>
          </p:nvSpPr>
          <p:spPr bwMode="auto">
            <a:xfrm>
              <a:off x="6870700" y="5330825"/>
              <a:ext cx="284163" cy="196850"/>
            </a:xfrm>
            <a:custGeom>
              <a:avLst/>
              <a:gdLst>
                <a:gd name="T0" fmla="*/ 23 w 29"/>
                <a:gd name="T1" fmla="*/ 20 h 20"/>
                <a:gd name="T2" fmla="*/ 18 w 29"/>
                <a:gd name="T3" fmla="*/ 19 h 20"/>
                <a:gd name="T4" fmla="*/ 14 w 29"/>
                <a:gd name="T5" fmla="*/ 20 h 20"/>
                <a:gd name="T6" fmla="*/ 10 w 29"/>
                <a:gd name="T7" fmla="*/ 19 h 20"/>
                <a:gd name="T8" fmla="*/ 6 w 29"/>
                <a:gd name="T9" fmla="*/ 20 h 20"/>
                <a:gd name="T10" fmla="*/ 0 w 29"/>
                <a:gd name="T11" fmla="*/ 14 h 20"/>
                <a:gd name="T12" fmla="*/ 14 w 29"/>
                <a:gd name="T13" fmla="*/ 0 h 20"/>
                <a:gd name="T14" fmla="*/ 29 w 29"/>
                <a:gd name="T15" fmla="*/ 14 h 20"/>
                <a:gd name="T16" fmla="*/ 23 w 29"/>
                <a:gd name="T17" fmla="*/ 20 h 20"/>
                <a:gd name="T18" fmla="*/ 18 w 29"/>
                <a:gd name="T19" fmla="*/ 15 h 20"/>
                <a:gd name="T20" fmla="*/ 20 w 29"/>
                <a:gd name="T21" fmla="*/ 16 h 20"/>
                <a:gd name="T22" fmla="*/ 23 w 29"/>
                <a:gd name="T23" fmla="*/ 17 h 20"/>
                <a:gd name="T24" fmla="*/ 26 w 29"/>
                <a:gd name="T25" fmla="*/ 14 h 20"/>
                <a:gd name="T26" fmla="*/ 14 w 29"/>
                <a:gd name="T27" fmla="*/ 3 h 20"/>
                <a:gd name="T28" fmla="*/ 3 w 29"/>
                <a:gd name="T29" fmla="*/ 14 h 20"/>
                <a:gd name="T30" fmla="*/ 6 w 29"/>
                <a:gd name="T31" fmla="*/ 17 h 20"/>
                <a:gd name="T32" fmla="*/ 9 w 29"/>
                <a:gd name="T33" fmla="*/ 16 h 20"/>
                <a:gd name="T34" fmla="*/ 10 w 29"/>
                <a:gd name="T35" fmla="*/ 15 h 20"/>
                <a:gd name="T36" fmla="*/ 11 w 29"/>
                <a:gd name="T37" fmla="*/ 16 h 20"/>
                <a:gd name="T38" fmla="*/ 14 w 29"/>
                <a:gd name="T39" fmla="*/ 17 h 20"/>
                <a:gd name="T40" fmla="*/ 17 w 29"/>
                <a:gd name="T41" fmla="*/ 16 h 20"/>
                <a:gd name="T42" fmla="*/ 18 w 29"/>
                <a:gd name="T4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0">
                  <a:moveTo>
                    <a:pt x="23" y="20"/>
                  </a:moveTo>
                  <a:cubicBezTo>
                    <a:pt x="21" y="20"/>
                    <a:pt x="20" y="20"/>
                    <a:pt x="18" y="19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3" y="20"/>
                    <a:pt x="11" y="20"/>
                    <a:pt x="10" y="19"/>
                  </a:cubicBezTo>
                  <a:cubicBezTo>
                    <a:pt x="9" y="20"/>
                    <a:pt x="7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18"/>
                    <a:pt x="26" y="20"/>
                    <a:pt x="23" y="20"/>
                  </a:cubicBezTo>
                  <a:close/>
                  <a:moveTo>
                    <a:pt x="18" y="15"/>
                  </a:moveTo>
                  <a:cubicBezTo>
                    <a:pt x="19" y="15"/>
                    <a:pt x="20" y="15"/>
                    <a:pt x="20" y="16"/>
                  </a:cubicBezTo>
                  <a:cubicBezTo>
                    <a:pt x="20" y="17"/>
                    <a:pt x="21" y="17"/>
                    <a:pt x="23" y="17"/>
                  </a:cubicBezTo>
                  <a:cubicBezTo>
                    <a:pt x="24" y="17"/>
                    <a:pt x="26" y="16"/>
                    <a:pt x="26" y="14"/>
                  </a:cubicBezTo>
                  <a:cubicBezTo>
                    <a:pt x="26" y="8"/>
                    <a:pt x="21" y="3"/>
                    <a:pt x="14" y="3"/>
                  </a:cubicBezTo>
                  <a:cubicBezTo>
                    <a:pt x="8" y="3"/>
                    <a:pt x="3" y="8"/>
                    <a:pt x="3" y="14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8" y="17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5" y="17"/>
                    <a:pt x="17" y="17"/>
                    <a:pt x="17" y="16"/>
                  </a:cubicBezTo>
                  <a:cubicBezTo>
                    <a:pt x="17" y="15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803198" y="4537075"/>
            <a:ext cx="1371600" cy="1354138"/>
            <a:chOff x="8250238" y="4537075"/>
            <a:chExt cx="1371600" cy="1354138"/>
          </a:xfrm>
        </p:grpSpPr>
        <p:sp>
          <p:nvSpPr>
            <p:cNvPr id="62" name="Freeform 460"/>
            <p:cNvSpPr/>
            <p:nvPr/>
          </p:nvSpPr>
          <p:spPr bwMode="auto">
            <a:xfrm>
              <a:off x="9083675" y="4616450"/>
              <a:ext cx="411163" cy="127000"/>
            </a:xfrm>
            <a:custGeom>
              <a:avLst/>
              <a:gdLst>
                <a:gd name="T0" fmla="*/ 0 w 42"/>
                <a:gd name="T1" fmla="*/ 0 h 13"/>
                <a:gd name="T2" fmla="*/ 21 w 42"/>
                <a:gd name="T3" fmla="*/ 13 h 13"/>
                <a:gd name="T4" fmla="*/ 42 w 42"/>
                <a:gd name="T5" fmla="*/ 1 h 13"/>
                <a:gd name="T6" fmla="*/ 42 w 42"/>
                <a:gd name="T7" fmla="*/ 0 h 13"/>
                <a:gd name="T8" fmla="*/ 42 w 42"/>
                <a:gd name="T9" fmla="*/ 0 h 13"/>
                <a:gd name="T10" fmla="*/ 0 w 4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0" y="0"/>
                  </a:moveTo>
                  <a:cubicBezTo>
                    <a:pt x="4" y="7"/>
                    <a:pt x="12" y="13"/>
                    <a:pt x="21" y="13"/>
                  </a:cubicBezTo>
                  <a:cubicBezTo>
                    <a:pt x="30" y="13"/>
                    <a:pt x="38" y="8"/>
                    <a:pt x="42" y="1"/>
                  </a:cubicBezTo>
                  <a:cubicBezTo>
                    <a:pt x="42" y="1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61"/>
            <p:cNvSpPr/>
            <p:nvPr/>
          </p:nvSpPr>
          <p:spPr bwMode="auto">
            <a:xfrm>
              <a:off x="9151938" y="4616450"/>
              <a:ext cx="342900" cy="127000"/>
            </a:xfrm>
            <a:custGeom>
              <a:avLst/>
              <a:gdLst>
                <a:gd name="T0" fmla="*/ 35 w 35"/>
                <a:gd name="T1" fmla="*/ 0 h 13"/>
                <a:gd name="T2" fmla="*/ 35 w 35"/>
                <a:gd name="T3" fmla="*/ 0 h 13"/>
                <a:gd name="T4" fmla="*/ 30 w 35"/>
                <a:gd name="T5" fmla="*/ 0 h 13"/>
                <a:gd name="T6" fmla="*/ 10 w 35"/>
                <a:gd name="T7" fmla="*/ 10 h 13"/>
                <a:gd name="T8" fmla="*/ 0 w 35"/>
                <a:gd name="T9" fmla="*/ 8 h 13"/>
                <a:gd name="T10" fmla="*/ 14 w 35"/>
                <a:gd name="T11" fmla="*/ 13 h 13"/>
                <a:gd name="T12" fmla="*/ 35 w 35"/>
                <a:gd name="T13" fmla="*/ 1 h 13"/>
                <a:gd name="T14" fmla="*/ 35 w 3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3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6"/>
                    <a:pt x="18" y="10"/>
                    <a:pt x="10" y="10"/>
                  </a:cubicBezTo>
                  <a:cubicBezTo>
                    <a:pt x="6" y="10"/>
                    <a:pt x="3" y="9"/>
                    <a:pt x="0" y="8"/>
                  </a:cubicBezTo>
                  <a:cubicBezTo>
                    <a:pt x="4" y="11"/>
                    <a:pt x="9" y="13"/>
                    <a:pt x="14" y="13"/>
                  </a:cubicBezTo>
                  <a:cubicBezTo>
                    <a:pt x="23" y="13"/>
                    <a:pt x="31" y="8"/>
                    <a:pt x="35" y="1"/>
                  </a:cubicBezTo>
                  <a:cubicBezTo>
                    <a:pt x="35" y="1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62"/>
            <p:cNvSpPr/>
            <p:nvPr/>
          </p:nvSpPr>
          <p:spPr bwMode="auto">
            <a:xfrm>
              <a:off x="8623300" y="4616450"/>
              <a:ext cx="411163" cy="127000"/>
            </a:xfrm>
            <a:custGeom>
              <a:avLst/>
              <a:gdLst>
                <a:gd name="T0" fmla="*/ 42 w 42"/>
                <a:gd name="T1" fmla="*/ 0 h 13"/>
                <a:gd name="T2" fmla="*/ 21 w 42"/>
                <a:gd name="T3" fmla="*/ 13 h 13"/>
                <a:gd name="T4" fmla="*/ 0 w 42"/>
                <a:gd name="T5" fmla="*/ 1 h 13"/>
                <a:gd name="T6" fmla="*/ 0 w 42"/>
                <a:gd name="T7" fmla="*/ 0 h 13"/>
                <a:gd name="T8" fmla="*/ 1 w 42"/>
                <a:gd name="T9" fmla="*/ 0 h 13"/>
                <a:gd name="T10" fmla="*/ 42 w 4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42" y="0"/>
                  </a:moveTo>
                  <a:cubicBezTo>
                    <a:pt x="38" y="7"/>
                    <a:pt x="30" y="13"/>
                    <a:pt x="21" y="13"/>
                  </a:cubicBezTo>
                  <a:cubicBezTo>
                    <a:pt x="12" y="13"/>
                    <a:pt x="4" y="8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63"/>
            <p:cNvSpPr/>
            <p:nvPr/>
          </p:nvSpPr>
          <p:spPr bwMode="auto">
            <a:xfrm>
              <a:off x="8623300" y="4616450"/>
              <a:ext cx="342900" cy="127000"/>
            </a:xfrm>
            <a:custGeom>
              <a:avLst/>
              <a:gdLst>
                <a:gd name="T0" fmla="*/ 0 w 35"/>
                <a:gd name="T1" fmla="*/ 0 h 13"/>
                <a:gd name="T2" fmla="*/ 1 w 35"/>
                <a:gd name="T3" fmla="*/ 0 h 13"/>
                <a:gd name="T4" fmla="*/ 6 w 35"/>
                <a:gd name="T5" fmla="*/ 0 h 13"/>
                <a:gd name="T6" fmla="*/ 25 w 35"/>
                <a:gd name="T7" fmla="*/ 10 h 13"/>
                <a:gd name="T8" fmla="*/ 35 w 35"/>
                <a:gd name="T9" fmla="*/ 8 h 13"/>
                <a:gd name="T10" fmla="*/ 21 w 35"/>
                <a:gd name="T11" fmla="*/ 13 h 13"/>
                <a:gd name="T12" fmla="*/ 0 w 35"/>
                <a:gd name="T13" fmla="*/ 1 h 13"/>
                <a:gd name="T14" fmla="*/ 0 w 3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3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6"/>
                    <a:pt x="17" y="10"/>
                    <a:pt x="25" y="10"/>
                  </a:cubicBezTo>
                  <a:cubicBezTo>
                    <a:pt x="29" y="10"/>
                    <a:pt x="32" y="9"/>
                    <a:pt x="35" y="8"/>
                  </a:cubicBezTo>
                  <a:cubicBezTo>
                    <a:pt x="31" y="11"/>
                    <a:pt x="26" y="13"/>
                    <a:pt x="21" y="13"/>
                  </a:cubicBezTo>
                  <a:cubicBezTo>
                    <a:pt x="12" y="13"/>
                    <a:pt x="4" y="8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64"/>
            <p:cNvSpPr>
              <a:spLocks noEditPoints="1"/>
            </p:cNvSpPr>
            <p:nvPr/>
          </p:nvSpPr>
          <p:spPr bwMode="auto">
            <a:xfrm>
              <a:off x="9072563" y="4595813"/>
              <a:ext cx="441325" cy="157162"/>
            </a:xfrm>
            <a:custGeom>
              <a:avLst/>
              <a:gdLst>
                <a:gd name="T0" fmla="*/ 22 w 45"/>
                <a:gd name="T1" fmla="*/ 16 h 16"/>
                <a:gd name="T2" fmla="*/ 0 w 45"/>
                <a:gd name="T3" fmla="*/ 2 h 16"/>
                <a:gd name="T4" fmla="*/ 0 w 45"/>
                <a:gd name="T5" fmla="*/ 1 h 16"/>
                <a:gd name="T6" fmla="*/ 1 w 45"/>
                <a:gd name="T7" fmla="*/ 0 h 16"/>
                <a:gd name="T8" fmla="*/ 43 w 45"/>
                <a:gd name="T9" fmla="*/ 0 h 16"/>
                <a:gd name="T10" fmla="*/ 44 w 45"/>
                <a:gd name="T11" fmla="*/ 1 h 16"/>
                <a:gd name="T12" fmla="*/ 44 w 45"/>
                <a:gd name="T13" fmla="*/ 3 h 16"/>
                <a:gd name="T14" fmla="*/ 22 w 45"/>
                <a:gd name="T15" fmla="*/ 16 h 16"/>
                <a:gd name="T16" fmla="*/ 3 w 45"/>
                <a:gd name="T17" fmla="*/ 3 h 16"/>
                <a:gd name="T18" fmla="*/ 22 w 45"/>
                <a:gd name="T19" fmla="*/ 13 h 16"/>
                <a:gd name="T20" fmla="*/ 41 w 45"/>
                <a:gd name="T21" fmla="*/ 3 h 16"/>
                <a:gd name="T22" fmla="*/ 3 w 45"/>
                <a:gd name="T2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6">
                  <a:moveTo>
                    <a:pt x="22" y="16"/>
                  </a:moveTo>
                  <a:cubicBezTo>
                    <a:pt x="13" y="16"/>
                    <a:pt x="4" y="1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4" y="1"/>
                    <a:pt x="44" y="1"/>
                  </a:cubicBezTo>
                  <a:cubicBezTo>
                    <a:pt x="45" y="2"/>
                    <a:pt x="45" y="3"/>
                    <a:pt x="44" y="3"/>
                  </a:cubicBezTo>
                  <a:cubicBezTo>
                    <a:pt x="40" y="11"/>
                    <a:pt x="31" y="16"/>
                    <a:pt x="22" y="16"/>
                  </a:cubicBezTo>
                  <a:close/>
                  <a:moveTo>
                    <a:pt x="3" y="3"/>
                  </a:moveTo>
                  <a:cubicBezTo>
                    <a:pt x="7" y="9"/>
                    <a:pt x="15" y="13"/>
                    <a:pt x="22" y="13"/>
                  </a:cubicBezTo>
                  <a:cubicBezTo>
                    <a:pt x="30" y="13"/>
                    <a:pt x="37" y="9"/>
                    <a:pt x="41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65"/>
            <p:cNvSpPr>
              <a:spLocks noEditPoints="1"/>
            </p:cNvSpPr>
            <p:nvPr/>
          </p:nvSpPr>
          <p:spPr bwMode="auto">
            <a:xfrm>
              <a:off x="8613775" y="4595813"/>
              <a:ext cx="439738" cy="157162"/>
            </a:xfrm>
            <a:custGeom>
              <a:avLst/>
              <a:gdLst>
                <a:gd name="T0" fmla="*/ 22 w 45"/>
                <a:gd name="T1" fmla="*/ 16 h 16"/>
                <a:gd name="T2" fmla="*/ 0 w 45"/>
                <a:gd name="T3" fmla="*/ 3 h 16"/>
                <a:gd name="T4" fmla="*/ 0 w 45"/>
                <a:gd name="T5" fmla="*/ 1 h 16"/>
                <a:gd name="T6" fmla="*/ 2 w 45"/>
                <a:gd name="T7" fmla="*/ 0 h 16"/>
                <a:gd name="T8" fmla="*/ 43 w 45"/>
                <a:gd name="T9" fmla="*/ 0 h 16"/>
                <a:gd name="T10" fmla="*/ 45 w 45"/>
                <a:gd name="T11" fmla="*/ 1 h 16"/>
                <a:gd name="T12" fmla="*/ 45 w 45"/>
                <a:gd name="T13" fmla="*/ 2 h 16"/>
                <a:gd name="T14" fmla="*/ 22 w 45"/>
                <a:gd name="T15" fmla="*/ 16 h 16"/>
                <a:gd name="T16" fmla="*/ 3 w 45"/>
                <a:gd name="T17" fmla="*/ 3 h 16"/>
                <a:gd name="T18" fmla="*/ 22 w 45"/>
                <a:gd name="T19" fmla="*/ 13 h 16"/>
                <a:gd name="T20" fmla="*/ 41 w 45"/>
                <a:gd name="T21" fmla="*/ 3 h 16"/>
                <a:gd name="T22" fmla="*/ 3 w 45"/>
                <a:gd name="T2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6">
                  <a:moveTo>
                    <a:pt x="22" y="16"/>
                  </a:moveTo>
                  <a:cubicBezTo>
                    <a:pt x="13" y="16"/>
                    <a:pt x="4" y="11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5" y="1"/>
                  </a:cubicBezTo>
                  <a:cubicBezTo>
                    <a:pt x="45" y="1"/>
                    <a:pt x="45" y="2"/>
                    <a:pt x="45" y="2"/>
                  </a:cubicBezTo>
                  <a:cubicBezTo>
                    <a:pt x="40" y="11"/>
                    <a:pt x="32" y="16"/>
                    <a:pt x="22" y="16"/>
                  </a:cubicBezTo>
                  <a:close/>
                  <a:moveTo>
                    <a:pt x="3" y="3"/>
                  </a:moveTo>
                  <a:cubicBezTo>
                    <a:pt x="7" y="9"/>
                    <a:pt x="14" y="13"/>
                    <a:pt x="22" y="13"/>
                  </a:cubicBezTo>
                  <a:cubicBezTo>
                    <a:pt x="30" y="13"/>
                    <a:pt x="37" y="9"/>
                    <a:pt x="41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466"/>
            <p:cNvSpPr>
              <a:spLocks noChangeArrowheads="1"/>
            </p:cNvSpPr>
            <p:nvPr/>
          </p:nvSpPr>
          <p:spPr bwMode="auto">
            <a:xfrm>
              <a:off x="8966200" y="4997450"/>
              <a:ext cx="185738" cy="196850"/>
            </a:xfrm>
            <a:prstGeom prst="ellipse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67"/>
            <p:cNvSpPr/>
            <p:nvPr/>
          </p:nvSpPr>
          <p:spPr bwMode="auto">
            <a:xfrm>
              <a:off x="9034463" y="4997450"/>
              <a:ext cx="117475" cy="196850"/>
            </a:xfrm>
            <a:custGeom>
              <a:avLst/>
              <a:gdLst>
                <a:gd name="T0" fmla="*/ 3 w 12"/>
                <a:gd name="T1" fmla="*/ 0 h 20"/>
                <a:gd name="T2" fmla="*/ 0 w 12"/>
                <a:gd name="T3" fmla="*/ 1 h 20"/>
                <a:gd name="T4" fmla="*/ 6 w 12"/>
                <a:gd name="T5" fmla="*/ 10 h 20"/>
                <a:gd name="T6" fmla="*/ 0 w 12"/>
                <a:gd name="T7" fmla="*/ 19 h 20"/>
                <a:gd name="T8" fmla="*/ 3 w 12"/>
                <a:gd name="T9" fmla="*/ 20 h 20"/>
                <a:gd name="T10" fmla="*/ 12 w 12"/>
                <a:gd name="T11" fmla="*/ 10 h 20"/>
                <a:gd name="T12" fmla="*/ 3 w 12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2"/>
                    <a:pt x="6" y="6"/>
                    <a:pt x="6" y="10"/>
                  </a:cubicBezTo>
                  <a:cubicBezTo>
                    <a:pt x="6" y="14"/>
                    <a:pt x="3" y="18"/>
                    <a:pt x="0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8" y="20"/>
                    <a:pt x="12" y="15"/>
                    <a:pt x="12" y="10"/>
                  </a:cubicBezTo>
                  <a:cubicBezTo>
                    <a:pt x="12" y="5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68"/>
            <p:cNvSpPr>
              <a:spLocks noEditPoints="1"/>
            </p:cNvSpPr>
            <p:nvPr/>
          </p:nvSpPr>
          <p:spPr bwMode="auto">
            <a:xfrm>
              <a:off x="8955088" y="4987925"/>
              <a:ext cx="215900" cy="215900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3 h 22"/>
                <a:gd name="T12" fmla="*/ 2 w 22"/>
                <a:gd name="T13" fmla="*/ 11 h 22"/>
                <a:gd name="T14" fmla="*/ 11 w 22"/>
                <a:gd name="T15" fmla="*/ 19 h 22"/>
                <a:gd name="T16" fmla="*/ 19 w 22"/>
                <a:gd name="T17" fmla="*/ 11 h 22"/>
                <a:gd name="T18" fmla="*/ 11 w 2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3"/>
                  </a:moveTo>
                  <a:cubicBezTo>
                    <a:pt x="6" y="3"/>
                    <a:pt x="2" y="7"/>
                    <a:pt x="2" y="11"/>
                  </a:cubicBezTo>
                  <a:cubicBezTo>
                    <a:pt x="2" y="16"/>
                    <a:pt x="6" y="19"/>
                    <a:pt x="11" y="19"/>
                  </a:cubicBezTo>
                  <a:cubicBezTo>
                    <a:pt x="15" y="19"/>
                    <a:pt x="19" y="16"/>
                    <a:pt x="19" y="11"/>
                  </a:cubicBezTo>
                  <a:cubicBezTo>
                    <a:pt x="19" y="7"/>
                    <a:pt x="15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69"/>
            <p:cNvSpPr/>
            <p:nvPr/>
          </p:nvSpPr>
          <p:spPr bwMode="auto">
            <a:xfrm>
              <a:off x="8543925" y="5095875"/>
              <a:ext cx="1028700" cy="509587"/>
            </a:xfrm>
            <a:custGeom>
              <a:avLst/>
              <a:gdLst>
                <a:gd name="T0" fmla="*/ 0 w 105"/>
                <a:gd name="T1" fmla="*/ 52 h 52"/>
                <a:gd name="T2" fmla="*/ 53 w 105"/>
                <a:gd name="T3" fmla="*/ 0 h 52"/>
                <a:gd name="T4" fmla="*/ 105 w 105"/>
                <a:gd name="T5" fmla="*/ 52 h 52"/>
                <a:gd name="T6" fmla="*/ 0 w 105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52">
                  <a:moveTo>
                    <a:pt x="0" y="52"/>
                  </a:move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5" y="24"/>
                    <a:pt x="105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70"/>
            <p:cNvSpPr/>
            <p:nvPr/>
          </p:nvSpPr>
          <p:spPr bwMode="auto">
            <a:xfrm>
              <a:off x="8994775" y="5095875"/>
              <a:ext cx="577850" cy="509587"/>
            </a:xfrm>
            <a:custGeom>
              <a:avLst/>
              <a:gdLst>
                <a:gd name="T0" fmla="*/ 7 w 59"/>
                <a:gd name="T1" fmla="*/ 0 h 52"/>
                <a:gd name="T2" fmla="*/ 0 w 59"/>
                <a:gd name="T3" fmla="*/ 0 h 52"/>
                <a:gd name="T4" fmla="*/ 46 w 59"/>
                <a:gd name="T5" fmla="*/ 52 h 52"/>
                <a:gd name="T6" fmla="*/ 59 w 59"/>
                <a:gd name="T7" fmla="*/ 52 h 52"/>
                <a:gd name="T8" fmla="*/ 7 w 5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2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26" y="4"/>
                    <a:pt x="46" y="26"/>
                    <a:pt x="46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24"/>
                    <a:pt x="36" y="0"/>
                    <a:pt x="7" y="0"/>
                  </a:cubicBez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1"/>
            <p:cNvSpPr>
              <a:spLocks noEditPoints="1"/>
            </p:cNvSpPr>
            <p:nvPr/>
          </p:nvSpPr>
          <p:spPr bwMode="auto">
            <a:xfrm>
              <a:off x="8534400" y="5086350"/>
              <a:ext cx="1047750" cy="539750"/>
            </a:xfrm>
            <a:custGeom>
              <a:avLst/>
              <a:gdLst>
                <a:gd name="T0" fmla="*/ 106 w 107"/>
                <a:gd name="T1" fmla="*/ 55 h 55"/>
                <a:gd name="T2" fmla="*/ 106 w 107"/>
                <a:gd name="T3" fmla="*/ 55 h 55"/>
                <a:gd name="T4" fmla="*/ 1 w 107"/>
                <a:gd name="T5" fmla="*/ 55 h 55"/>
                <a:gd name="T6" fmla="*/ 0 w 107"/>
                <a:gd name="T7" fmla="*/ 53 h 55"/>
                <a:gd name="T8" fmla="*/ 54 w 107"/>
                <a:gd name="T9" fmla="*/ 0 h 55"/>
                <a:gd name="T10" fmla="*/ 107 w 107"/>
                <a:gd name="T11" fmla="*/ 53 h 55"/>
                <a:gd name="T12" fmla="*/ 107 w 107"/>
                <a:gd name="T13" fmla="*/ 53 h 55"/>
                <a:gd name="T14" fmla="*/ 106 w 107"/>
                <a:gd name="T15" fmla="*/ 55 h 55"/>
                <a:gd name="T16" fmla="*/ 3 w 107"/>
                <a:gd name="T17" fmla="*/ 52 h 55"/>
                <a:gd name="T18" fmla="*/ 105 w 107"/>
                <a:gd name="T19" fmla="*/ 52 h 55"/>
                <a:gd name="T20" fmla="*/ 54 w 107"/>
                <a:gd name="T21" fmla="*/ 2 h 55"/>
                <a:gd name="T22" fmla="*/ 3 w 107"/>
                <a:gd name="T23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55">
                  <a:moveTo>
                    <a:pt x="106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54"/>
                    <a:pt x="0" y="53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4"/>
                    <a:pt x="107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4"/>
                    <a:pt x="107" y="55"/>
                    <a:pt x="106" y="55"/>
                  </a:cubicBezTo>
                  <a:close/>
                  <a:moveTo>
                    <a:pt x="3" y="52"/>
                  </a:moveTo>
                  <a:cubicBezTo>
                    <a:pt x="105" y="52"/>
                    <a:pt x="105" y="52"/>
                    <a:pt x="105" y="52"/>
                  </a:cubicBezTo>
                  <a:cubicBezTo>
                    <a:pt x="104" y="25"/>
                    <a:pt x="81" y="2"/>
                    <a:pt x="54" y="2"/>
                  </a:cubicBezTo>
                  <a:cubicBezTo>
                    <a:pt x="26" y="2"/>
                    <a:pt x="3" y="25"/>
                    <a:pt x="3" y="5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72"/>
            <p:cNvSpPr/>
            <p:nvPr/>
          </p:nvSpPr>
          <p:spPr bwMode="auto">
            <a:xfrm>
              <a:off x="8858250" y="5095875"/>
              <a:ext cx="401638" cy="509587"/>
            </a:xfrm>
            <a:custGeom>
              <a:avLst/>
              <a:gdLst>
                <a:gd name="T0" fmla="*/ 0 w 41"/>
                <a:gd name="T1" fmla="*/ 52 h 52"/>
                <a:gd name="T2" fmla="*/ 21 w 41"/>
                <a:gd name="T3" fmla="*/ 0 h 52"/>
                <a:gd name="T4" fmla="*/ 41 w 41"/>
                <a:gd name="T5" fmla="*/ 52 h 52"/>
                <a:gd name="T6" fmla="*/ 0 w 41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2">
                  <a:moveTo>
                    <a:pt x="0" y="52"/>
                  </a:moveTo>
                  <a:cubicBezTo>
                    <a:pt x="0" y="24"/>
                    <a:pt x="9" y="0"/>
                    <a:pt x="21" y="0"/>
                  </a:cubicBezTo>
                  <a:cubicBezTo>
                    <a:pt x="32" y="0"/>
                    <a:pt x="41" y="24"/>
                    <a:pt x="41" y="5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73"/>
            <p:cNvSpPr>
              <a:spLocks noEditPoints="1"/>
            </p:cNvSpPr>
            <p:nvPr/>
          </p:nvSpPr>
          <p:spPr bwMode="auto">
            <a:xfrm>
              <a:off x="8848725" y="5086350"/>
              <a:ext cx="420688" cy="539750"/>
            </a:xfrm>
            <a:custGeom>
              <a:avLst/>
              <a:gdLst>
                <a:gd name="T0" fmla="*/ 42 w 43"/>
                <a:gd name="T1" fmla="*/ 55 h 55"/>
                <a:gd name="T2" fmla="*/ 42 w 43"/>
                <a:gd name="T3" fmla="*/ 55 h 55"/>
                <a:gd name="T4" fmla="*/ 1 w 43"/>
                <a:gd name="T5" fmla="*/ 55 h 55"/>
                <a:gd name="T6" fmla="*/ 0 w 43"/>
                <a:gd name="T7" fmla="*/ 53 h 55"/>
                <a:gd name="T8" fmla="*/ 22 w 43"/>
                <a:gd name="T9" fmla="*/ 0 h 55"/>
                <a:gd name="T10" fmla="*/ 43 w 43"/>
                <a:gd name="T11" fmla="*/ 53 h 55"/>
                <a:gd name="T12" fmla="*/ 43 w 43"/>
                <a:gd name="T13" fmla="*/ 53 h 55"/>
                <a:gd name="T14" fmla="*/ 42 w 43"/>
                <a:gd name="T15" fmla="*/ 55 h 55"/>
                <a:gd name="T16" fmla="*/ 3 w 43"/>
                <a:gd name="T17" fmla="*/ 52 h 55"/>
                <a:gd name="T18" fmla="*/ 41 w 43"/>
                <a:gd name="T19" fmla="*/ 52 h 55"/>
                <a:gd name="T20" fmla="*/ 22 w 43"/>
                <a:gd name="T21" fmla="*/ 2 h 55"/>
                <a:gd name="T22" fmla="*/ 3 w 43"/>
                <a:gd name="T23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55">
                  <a:moveTo>
                    <a:pt x="42" y="55"/>
                  </a:moveTo>
                  <a:cubicBezTo>
                    <a:pt x="42" y="55"/>
                    <a:pt x="42" y="55"/>
                    <a:pt x="42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54"/>
                    <a:pt x="0" y="53"/>
                  </a:cubicBezTo>
                  <a:cubicBezTo>
                    <a:pt x="0" y="23"/>
                    <a:pt x="10" y="0"/>
                    <a:pt x="22" y="0"/>
                  </a:cubicBezTo>
                  <a:cubicBezTo>
                    <a:pt x="34" y="0"/>
                    <a:pt x="43" y="2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3" y="55"/>
                    <a:pt x="42" y="55"/>
                  </a:cubicBezTo>
                  <a:close/>
                  <a:moveTo>
                    <a:pt x="3" y="52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0" y="25"/>
                    <a:pt x="32" y="2"/>
                    <a:pt x="22" y="2"/>
                  </a:cubicBezTo>
                  <a:cubicBezTo>
                    <a:pt x="12" y="2"/>
                    <a:pt x="3" y="25"/>
                    <a:pt x="3" y="5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74"/>
            <p:cNvSpPr/>
            <p:nvPr/>
          </p:nvSpPr>
          <p:spPr bwMode="auto">
            <a:xfrm>
              <a:off x="8261350" y="5605463"/>
              <a:ext cx="596900" cy="285750"/>
            </a:xfrm>
            <a:custGeom>
              <a:avLst/>
              <a:gdLst>
                <a:gd name="T0" fmla="*/ 29 w 61"/>
                <a:gd name="T1" fmla="*/ 0 h 29"/>
                <a:gd name="T2" fmla="*/ 1 w 61"/>
                <a:gd name="T3" fmla="*/ 19 h 29"/>
                <a:gd name="T4" fmla="*/ 0 w 61"/>
                <a:gd name="T5" fmla="*/ 21 h 29"/>
                <a:gd name="T6" fmla="*/ 2 w 61"/>
                <a:gd name="T7" fmla="*/ 23 h 29"/>
                <a:gd name="T8" fmla="*/ 61 w 61"/>
                <a:gd name="T9" fmla="*/ 0 h 29"/>
                <a:gd name="T10" fmla="*/ 29 w 61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9">
                  <a:moveTo>
                    <a:pt x="29" y="0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13" y="25"/>
                    <a:pt x="45" y="29"/>
                    <a:pt x="61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75"/>
            <p:cNvSpPr/>
            <p:nvPr/>
          </p:nvSpPr>
          <p:spPr bwMode="auto">
            <a:xfrm>
              <a:off x="8378825" y="5605463"/>
              <a:ext cx="479425" cy="255587"/>
            </a:xfrm>
            <a:custGeom>
              <a:avLst/>
              <a:gdLst>
                <a:gd name="T0" fmla="*/ 38 w 49"/>
                <a:gd name="T1" fmla="*/ 0 h 26"/>
                <a:gd name="T2" fmla="*/ 0 w 49"/>
                <a:gd name="T3" fmla="*/ 24 h 26"/>
                <a:gd name="T4" fmla="*/ 49 w 49"/>
                <a:gd name="T5" fmla="*/ 0 h 26"/>
                <a:gd name="T6" fmla="*/ 38 w 49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6">
                  <a:moveTo>
                    <a:pt x="38" y="0"/>
                  </a:moveTo>
                  <a:cubicBezTo>
                    <a:pt x="28" y="18"/>
                    <a:pt x="13" y="23"/>
                    <a:pt x="0" y="24"/>
                  </a:cubicBezTo>
                  <a:cubicBezTo>
                    <a:pt x="14" y="26"/>
                    <a:pt x="36" y="23"/>
                    <a:pt x="49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76"/>
            <p:cNvSpPr>
              <a:spLocks noEditPoints="1"/>
            </p:cNvSpPr>
            <p:nvPr/>
          </p:nvSpPr>
          <p:spPr bwMode="auto">
            <a:xfrm>
              <a:off x="8250238" y="5595938"/>
              <a:ext cx="627063" cy="265112"/>
            </a:xfrm>
            <a:custGeom>
              <a:avLst/>
              <a:gdLst>
                <a:gd name="T0" fmla="*/ 18 w 64"/>
                <a:gd name="T1" fmla="*/ 27 h 27"/>
                <a:gd name="T2" fmla="*/ 18 w 64"/>
                <a:gd name="T3" fmla="*/ 27 h 27"/>
                <a:gd name="T4" fmla="*/ 2 w 64"/>
                <a:gd name="T5" fmla="*/ 25 h 27"/>
                <a:gd name="T6" fmla="*/ 0 w 64"/>
                <a:gd name="T7" fmla="*/ 23 h 27"/>
                <a:gd name="T8" fmla="*/ 1 w 64"/>
                <a:gd name="T9" fmla="*/ 19 h 27"/>
                <a:gd name="T10" fmla="*/ 30 w 64"/>
                <a:gd name="T11" fmla="*/ 0 h 27"/>
                <a:gd name="T12" fmla="*/ 30 w 64"/>
                <a:gd name="T13" fmla="*/ 0 h 27"/>
                <a:gd name="T14" fmla="*/ 62 w 64"/>
                <a:gd name="T15" fmla="*/ 0 h 27"/>
                <a:gd name="T16" fmla="*/ 64 w 64"/>
                <a:gd name="T17" fmla="*/ 1 h 27"/>
                <a:gd name="T18" fmla="*/ 64 w 64"/>
                <a:gd name="T19" fmla="*/ 2 h 27"/>
                <a:gd name="T20" fmla="*/ 18 w 64"/>
                <a:gd name="T21" fmla="*/ 27 h 27"/>
                <a:gd name="T22" fmla="*/ 31 w 64"/>
                <a:gd name="T23" fmla="*/ 3 h 27"/>
                <a:gd name="T24" fmla="*/ 3 w 64"/>
                <a:gd name="T25" fmla="*/ 22 h 27"/>
                <a:gd name="T26" fmla="*/ 3 w 64"/>
                <a:gd name="T27" fmla="*/ 22 h 27"/>
                <a:gd name="T28" fmla="*/ 3 w 64"/>
                <a:gd name="T29" fmla="*/ 23 h 27"/>
                <a:gd name="T30" fmla="*/ 18 w 64"/>
                <a:gd name="T31" fmla="*/ 24 h 27"/>
                <a:gd name="T32" fmla="*/ 60 w 64"/>
                <a:gd name="T33" fmla="*/ 3 h 27"/>
                <a:gd name="T34" fmla="*/ 31 w 64"/>
                <a:gd name="T3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27">
                  <a:moveTo>
                    <a:pt x="18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2" y="27"/>
                    <a:pt x="6" y="26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1"/>
                    <a:pt x="0" y="20"/>
                    <a:pt x="1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3" y="0"/>
                    <a:pt x="64" y="1"/>
                  </a:cubicBezTo>
                  <a:cubicBezTo>
                    <a:pt x="64" y="1"/>
                    <a:pt x="64" y="2"/>
                    <a:pt x="64" y="2"/>
                  </a:cubicBezTo>
                  <a:cubicBezTo>
                    <a:pt x="52" y="23"/>
                    <a:pt x="33" y="27"/>
                    <a:pt x="18" y="27"/>
                  </a:cubicBezTo>
                  <a:close/>
                  <a:moveTo>
                    <a:pt x="31" y="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6" y="23"/>
                    <a:pt x="12" y="24"/>
                    <a:pt x="18" y="24"/>
                  </a:cubicBezTo>
                  <a:cubicBezTo>
                    <a:pt x="31" y="24"/>
                    <a:pt x="49" y="20"/>
                    <a:pt x="60" y="3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77"/>
            <p:cNvSpPr/>
            <p:nvPr/>
          </p:nvSpPr>
          <p:spPr bwMode="auto">
            <a:xfrm>
              <a:off x="9043988" y="4664075"/>
              <a:ext cx="28575" cy="354012"/>
            </a:xfrm>
            <a:custGeom>
              <a:avLst/>
              <a:gdLst>
                <a:gd name="T0" fmla="*/ 2 w 3"/>
                <a:gd name="T1" fmla="*/ 36 h 36"/>
                <a:gd name="T2" fmla="*/ 0 w 3"/>
                <a:gd name="T3" fmla="*/ 34 h 36"/>
                <a:gd name="T4" fmla="*/ 0 w 3"/>
                <a:gd name="T5" fmla="*/ 1 h 36"/>
                <a:gd name="T6" fmla="*/ 2 w 3"/>
                <a:gd name="T7" fmla="*/ 0 h 36"/>
                <a:gd name="T8" fmla="*/ 3 w 3"/>
                <a:gd name="T9" fmla="*/ 1 h 36"/>
                <a:gd name="T10" fmla="*/ 3 w 3"/>
                <a:gd name="T11" fmla="*/ 34 h 36"/>
                <a:gd name="T12" fmla="*/ 2 w 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6">
                  <a:moveTo>
                    <a:pt x="2" y="36"/>
                  </a:moveTo>
                  <a:cubicBezTo>
                    <a:pt x="1" y="36"/>
                    <a:pt x="0" y="35"/>
                    <a:pt x="0" y="3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6"/>
                    <a:pt x="2" y="3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478"/>
            <p:cNvSpPr>
              <a:spLocks noChangeArrowheads="1"/>
            </p:cNvSpPr>
            <p:nvPr/>
          </p:nvSpPr>
          <p:spPr bwMode="auto">
            <a:xfrm>
              <a:off x="8994775" y="4546600"/>
              <a:ext cx="127000" cy="128587"/>
            </a:xfrm>
            <a:prstGeom prst="ellipse">
              <a:avLst/>
            </a:pr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79"/>
            <p:cNvSpPr/>
            <p:nvPr/>
          </p:nvSpPr>
          <p:spPr bwMode="auto">
            <a:xfrm>
              <a:off x="9034463" y="4546600"/>
              <a:ext cx="87313" cy="128587"/>
            </a:xfrm>
            <a:custGeom>
              <a:avLst/>
              <a:gdLst>
                <a:gd name="T0" fmla="*/ 3 w 9"/>
                <a:gd name="T1" fmla="*/ 0 h 13"/>
                <a:gd name="T2" fmla="*/ 0 w 9"/>
                <a:gd name="T3" fmla="*/ 0 h 13"/>
                <a:gd name="T4" fmla="*/ 5 w 9"/>
                <a:gd name="T5" fmla="*/ 7 h 13"/>
                <a:gd name="T6" fmla="*/ 0 w 9"/>
                <a:gd name="T7" fmla="*/ 13 h 13"/>
                <a:gd name="T8" fmla="*/ 3 w 9"/>
                <a:gd name="T9" fmla="*/ 13 h 13"/>
                <a:gd name="T10" fmla="*/ 9 w 9"/>
                <a:gd name="T11" fmla="*/ 7 h 13"/>
                <a:gd name="T12" fmla="*/ 3 w 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1"/>
                    <a:pt x="5" y="4"/>
                    <a:pt x="5" y="7"/>
                  </a:cubicBezTo>
                  <a:cubicBezTo>
                    <a:pt x="5" y="9"/>
                    <a:pt x="3" y="12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6" y="13"/>
                    <a:pt x="9" y="10"/>
                    <a:pt x="9" y="7"/>
                  </a:cubicBezTo>
                  <a:cubicBezTo>
                    <a:pt x="9" y="3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80"/>
            <p:cNvSpPr>
              <a:spLocks noEditPoints="1"/>
            </p:cNvSpPr>
            <p:nvPr/>
          </p:nvSpPr>
          <p:spPr bwMode="auto">
            <a:xfrm>
              <a:off x="8985250" y="4537075"/>
              <a:ext cx="157163" cy="157162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2 h 16"/>
                <a:gd name="T12" fmla="*/ 2 w 16"/>
                <a:gd name="T13" fmla="*/ 8 h 16"/>
                <a:gd name="T14" fmla="*/ 8 w 16"/>
                <a:gd name="T15" fmla="*/ 13 h 16"/>
                <a:gd name="T16" fmla="*/ 13 w 16"/>
                <a:gd name="T17" fmla="*/ 8 h 16"/>
                <a:gd name="T18" fmla="*/ 8 w 16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2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2"/>
                  </a:moveTo>
                  <a:cubicBezTo>
                    <a:pt x="5" y="2"/>
                    <a:pt x="2" y="5"/>
                    <a:pt x="2" y="8"/>
                  </a:cubicBezTo>
                  <a:cubicBezTo>
                    <a:pt x="2" y="10"/>
                    <a:pt x="5" y="13"/>
                    <a:pt x="8" y="13"/>
                  </a:cubicBezTo>
                  <a:cubicBezTo>
                    <a:pt x="11" y="13"/>
                    <a:pt x="13" y="10"/>
                    <a:pt x="13" y="8"/>
                  </a:cubicBezTo>
                  <a:cubicBezTo>
                    <a:pt x="13" y="5"/>
                    <a:pt x="11" y="2"/>
                    <a:pt x="8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81"/>
            <p:cNvSpPr/>
            <p:nvPr/>
          </p:nvSpPr>
          <p:spPr bwMode="auto">
            <a:xfrm>
              <a:off x="9464675" y="4703763"/>
              <a:ext cx="98425" cy="88900"/>
            </a:xfrm>
            <a:custGeom>
              <a:avLst/>
              <a:gdLst>
                <a:gd name="T0" fmla="*/ 2 w 10"/>
                <a:gd name="T1" fmla="*/ 9 h 9"/>
                <a:gd name="T2" fmla="*/ 2 w 10"/>
                <a:gd name="T3" fmla="*/ 9 h 9"/>
                <a:gd name="T4" fmla="*/ 0 w 10"/>
                <a:gd name="T5" fmla="*/ 7 h 9"/>
                <a:gd name="T6" fmla="*/ 2 w 10"/>
                <a:gd name="T7" fmla="*/ 6 h 9"/>
                <a:gd name="T8" fmla="*/ 5 w 10"/>
                <a:gd name="T9" fmla="*/ 5 h 9"/>
                <a:gd name="T10" fmla="*/ 7 w 10"/>
                <a:gd name="T11" fmla="*/ 2 h 9"/>
                <a:gd name="T12" fmla="*/ 8 w 10"/>
                <a:gd name="T13" fmla="*/ 0 h 9"/>
                <a:gd name="T14" fmla="*/ 10 w 10"/>
                <a:gd name="T15" fmla="*/ 2 h 9"/>
                <a:gd name="T16" fmla="*/ 7 w 10"/>
                <a:gd name="T17" fmla="*/ 7 h 9"/>
                <a:gd name="T18" fmla="*/ 2 w 10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7" y="3"/>
                    <a:pt x="7" y="2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9" y="4"/>
                    <a:pt x="9" y="6"/>
                    <a:pt x="7" y="7"/>
                  </a:cubicBezTo>
                  <a:cubicBezTo>
                    <a:pt x="6" y="8"/>
                    <a:pt x="4" y="9"/>
                    <a:pt x="2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82"/>
            <p:cNvSpPr/>
            <p:nvPr/>
          </p:nvSpPr>
          <p:spPr bwMode="auto">
            <a:xfrm>
              <a:off x="9485313" y="4733925"/>
              <a:ext cx="136525" cy="117475"/>
            </a:xfrm>
            <a:custGeom>
              <a:avLst/>
              <a:gdLst>
                <a:gd name="T0" fmla="*/ 3 w 14"/>
                <a:gd name="T1" fmla="*/ 12 h 12"/>
                <a:gd name="T2" fmla="*/ 2 w 14"/>
                <a:gd name="T3" fmla="*/ 12 h 12"/>
                <a:gd name="T4" fmla="*/ 1 w 14"/>
                <a:gd name="T5" fmla="*/ 11 h 12"/>
                <a:gd name="T6" fmla="*/ 2 w 14"/>
                <a:gd name="T7" fmla="*/ 9 h 12"/>
                <a:gd name="T8" fmla="*/ 8 w 14"/>
                <a:gd name="T9" fmla="*/ 7 h 12"/>
                <a:gd name="T10" fmla="*/ 11 w 14"/>
                <a:gd name="T11" fmla="*/ 2 h 12"/>
                <a:gd name="T12" fmla="*/ 13 w 14"/>
                <a:gd name="T13" fmla="*/ 0 h 12"/>
                <a:gd name="T14" fmla="*/ 14 w 14"/>
                <a:gd name="T15" fmla="*/ 2 h 12"/>
                <a:gd name="T16" fmla="*/ 10 w 14"/>
                <a:gd name="T17" fmla="*/ 9 h 12"/>
                <a:gd name="T18" fmla="*/ 3 w 14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3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1" y="11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4" y="9"/>
                    <a:pt x="6" y="9"/>
                    <a:pt x="8" y="7"/>
                  </a:cubicBezTo>
                  <a:cubicBezTo>
                    <a:pt x="10" y="6"/>
                    <a:pt x="11" y="4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5"/>
                    <a:pt x="12" y="7"/>
                    <a:pt x="10" y="9"/>
                  </a:cubicBezTo>
                  <a:cubicBezTo>
                    <a:pt x="8" y="11"/>
                    <a:pt x="5" y="12"/>
                    <a:pt x="3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3"/>
            <p:cNvSpPr/>
            <p:nvPr/>
          </p:nvSpPr>
          <p:spPr bwMode="auto">
            <a:xfrm>
              <a:off x="8564563" y="4703763"/>
              <a:ext cx="87313" cy="88900"/>
            </a:xfrm>
            <a:custGeom>
              <a:avLst/>
              <a:gdLst>
                <a:gd name="T0" fmla="*/ 7 w 9"/>
                <a:gd name="T1" fmla="*/ 9 h 9"/>
                <a:gd name="T2" fmla="*/ 2 w 9"/>
                <a:gd name="T3" fmla="*/ 7 h 9"/>
                <a:gd name="T4" fmla="*/ 0 w 9"/>
                <a:gd name="T5" fmla="*/ 2 h 9"/>
                <a:gd name="T6" fmla="*/ 1 w 9"/>
                <a:gd name="T7" fmla="*/ 0 h 9"/>
                <a:gd name="T8" fmla="*/ 2 w 9"/>
                <a:gd name="T9" fmla="*/ 2 h 9"/>
                <a:gd name="T10" fmla="*/ 4 w 9"/>
                <a:gd name="T11" fmla="*/ 5 h 9"/>
                <a:gd name="T12" fmla="*/ 8 w 9"/>
                <a:gd name="T13" fmla="*/ 6 h 9"/>
                <a:gd name="T14" fmla="*/ 9 w 9"/>
                <a:gd name="T15" fmla="*/ 7 h 9"/>
                <a:gd name="T16" fmla="*/ 8 w 9"/>
                <a:gd name="T17" fmla="*/ 9 h 9"/>
                <a:gd name="T18" fmla="*/ 7 w 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cubicBezTo>
                    <a:pt x="5" y="9"/>
                    <a:pt x="4" y="8"/>
                    <a:pt x="2" y="7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3"/>
                    <a:pt x="3" y="4"/>
                    <a:pt x="4" y="5"/>
                  </a:cubicBezTo>
                  <a:cubicBezTo>
                    <a:pt x="5" y="6"/>
                    <a:pt x="6" y="6"/>
                    <a:pt x="8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84"/>
            <p:cNvSpPr/>
            <p:nvPr/>
          </p:nvSpPr>
          <p:spPr bwMode="auto">
            <a:xfrm>
              <a:off x="8496300" y="4733925"/>
              <a:ext cx="136525" cy="117475"/>
            </a:xfrm>
            <a:custGeom>
              <a:avLst/>
              <a:gdLst>
                <a:gd name="T0" fmla="*/ 12 w 14"/>
                <a:gd name="T1" fmla="*/ 12 h 12"/>
                <a:gd name="T2" fmla="*/ 4 w 14"/>
                <a:gd name="T3" fmla="*/ 9 h 12"/>
                <a:gd name="T4" fmla="*/ 1 w 14"/>
                <a:gd name="T5" fmla="*/ 2 h 12"/>
                <a:gd name="T6" fmla="*/ 2 w 14"/>
                <a:gd name="T7" fmla="*/ 0 h 12"/>
                <a:gd name="T8" fmla="*/ 3 w 14"/>
                <a:gd name="T9" fmla="*/ 2 h 12"/>
                <a:gd name="T10" fmla="*/ 6 w 14"/>
                <a:gd name="T11" fmla="*/ 7 h 12"/>
                <a:gd name="T12" fmla="*/ 12 w 14"/>
                <a:gd name="T13" fmla="*/ 9 h 12"/>
                <a:gd name="T14" fmla="*/ 14 w 14"/>
                <a:gd name="T15" fmla="*/ 11 h 12"/>
                <a:gd name="T16" fmla="*/ 13 w 14"/>
                <a:gd name="T17" fmla="*/ 12 h 12"/>
                <a:gd name="T18" fmla="*/ 12 w 14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12" y="12"/>
                  </a:moveTo>
                  <a:cubicBezTo>
                    <a:pt x="9" y="12"/>
                    <a:pt x="6" y="11"/>
                    <a:pt x="4" y="9"/>
                  </a:cubicBezTo>
                  <a:cubicBezTo>
                    <a:pt x="2" y="7"/>
                    <a:pt x="1" y="5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4"/>
                    <a:pt x="5" y="6"/>
                    <a:pt x="6" y="7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3" y="9"/>
                    <a:pt x="14" y="10"/>
                    <a:pt x="14" y="11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9630409" y="1076326"/>
            <a:ext cx="1425575" cy="1266825"/>
            <a:chOff x="6581775" y="1046163"/>
            <a:chExt cx="1425575" cy="1266825"/>
          </a:xfrm>
        </p:grpSpPr>
        <p:sp>
          <p:nvSpPr>
            <p:cNvPr id="501" name="Rectangle 91"/>
            <p:cNvSpPr>
              <a:spLocks noChangeArrowheads="1"/>
            </p:cNvSpPr>
            <p:nvPr/>
          </p:nvSpPr>
          <p:spPr bwMode="auto">
            <a:xfrm>
              <a:off x="7304088" y="1076325"/>
              <a:ext cx="130175" cy="80963"/>
            </a:xfrm>
            <a:prstGeom prst="rect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92"/>
            <p:cNvSpPr>
              <a:spLocks noEditPoints="1"/>
            </p:cNvSpPr>
            <p:nvPr/>
          </p:nvSpPr>
          <p:spPr bwMode="auto">
            <a:xfrm>
              <a:off x="7294563" y="1066800"/>
              <a:ext cx="150812" cy="100013"/>
            </a:xfrm>
            <a:custGeom>
              <a:avLst/>
              <a:gdLst>
                <a:gd name="T0" fmla="*/ 14 w 15"/>
                <a:gd name="T1" fmla="*/ 10 h 10"/>
                <a:gd name="T2" fmla="*/ 1 w 15"/>
                <a:gd name="T3" fmla="*/ 10 h 10"/>
                <a:gd name="T4" fmla="*/ 0 w 15"/>
                <a:gd name="T5" fmla="*/ 9 h 10"/>
                <a:gd name="T6" fmla="*/ 0 w 15"/>
                <a:gd name="T7" fmla="*/ 1 h 10"/>
                <a:gd name="T8" fmla="*/ 1 w 15"/>
                <a:gd name="T9" fmla="*/ 0 h 10"/>
                <a:gd name="T10" fmla="*/ 14 w 15"/>
                <a:gd name="T11" fmla="*/ 0 h 10"/>
                <a:gd name="T12" fmla="*/ 15 w 15"/>
                <a:gd name="T13" fmla="*/ 1 h 10"/>
                <a:gd name="T14" fmla="*/ 15 w 15"/>
                <a:gd name="T15" fmla="*/ 9 h 10"/>
                <a:gd name="T16" fmla="*/ 14 w 15"/>
                <a:gd name="T17" fmla="*/ 10 h 10"/>
                <a:gd name="T18" fmla="*/ 3 w 15"/>
                <a:gd name="T19" fmla="*/ 7 h 10"/>
                <a:gd name="T20" fmla="*/ 12 w 15"/>
                <a:gd name="T21" fmla="*/ 7 h 10"/>
                <a:gd name="T22" fmla="*/ 12 w 15"/>
                <a:gd name="T23" fmla="*/ 3 h 10"/>
                <a:gd name="T24" fmla="*/ 3 w 15"/>
                <a:gd name="T25" fmla="*/ 3 h 10"/>
                <a:gd name="T26" fmla="*/ 3 w 15"/>
                <a:gd name="T2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0">
                  <a:moveTo>
                    <a:pt x="14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lose/>
                  <a:moveTo>
                    <a:pt x="3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93"/>
            <p:cNvSpPr/>
            <p:nvPr/>
          </p:nvSpPr>
          <p:spPr bwMode="auto">
            <a:xfrm>
              <a:off x="6953250" y="1096963"/>
              <a:ext cx="722312" cy="422275"/>
            </a:xfrm>
            <a:custGeom>
              <a:avLst/>
              <a:gdLst>
                <a:gd name="T0" fmla="*/ 34 w 72"/>
                <a:gd name="T1" fmla="*/ 42 h 42"/>
                <a:gd name="T2" fmla="*/ 32 w 72"/>
                <a:gd name="T3" fmla="*/ 40 h 42"/>
                <a:gd name="T4" fmla="*/ 32 w 72"/>
                <a:gd name="T5" fmla="*/ 33 h 42"/>
                <a:gd name="T6" fmla="*/ 41 w 72"/>
                <a:gd name="T7" fmla="*/ 24 h 42"/>
                <a:gd name="T8" fmla="*/ 65 w 72"/>
                <a:gd name="T9" fmla="*/ 24 h 42"/>
                <a:gd name="T10" fmla="*/ 69 w 72"/>
                <a:gd name="T11" fmla="*/ 20 h 42"/>
                <a:gd name="T12" fmla="*/ 69 w 72"/>
                <a:gd name="T13" fmla="*/ 19 h 42"/>
                <a:gd name="T14" fmla="*/ 65 w 72"/>
                <a:gd name="T15" fmla="*/ 16 h 42"/>
                <a:gd name="T16" fmla="*/ 8 w 72"/>
                <a:gd name="T17" fmla="*/ 16 h 42"/>
                <a:gd name="T18" fmla="*/ 0 w 72"/>
                <a:gd name="T19" fmla="*/ 8 h 42"/>
                <a:gd name="T20" fmla="*/ 8 w 72"/>
                <a:gd name="T21" fmla="*/ 0 h 42"/>
                <a:gd name="T22" fmla="*/ 28 w 72"/>
                <a:gd name="T23" fmla="*/ 0 h 42"/>
                <a:gd name="T24" fmla="*/ 29 w 72"/>
                <a:gd name="T25" fmla="*/ 2 h 42"/>
                <a:gd name="T26" fmla="*/ 28 w 72"/>
                <a:gd name="T27" fmla="*/ 4 h 42"/>
                <a:gd name="T28" fmla="*/ 8 w 72"/>
                <a:gd name="T29" fmla="*/ 4 h 42"/>
                <a:gd name="T30" fmla="*/ 3 w 72"/>
                <a:gd name="T31" fmla="*/ 8 h 42"/>
                <a:gd name="T32" fmla="*/ 8 w 72"/>
                <a:gd name="T33" fmla="*/ 13 h 42"/>
                <a:gd name="T34" fmla="*/ 65 w 72"/>
                <a:gd name="T35" fmla="*/ 13 h 42"/>
                <a:gd name="T36" fmla="*/ 72 w 72"/>
                <a:gd name="T37" fmla="*/ 19 h 42"/>
                <a:gd name="T38" fmla="*/ 72 w 72"/>
                <a:gd name="T39" fmla="*/ 20 h 42"/>
                <a:gd name="T40" fmla="*/ 65 w 72"/>
                <a:gd name="T41" fmla="*/ 27 h 42"/>
                <a:gd name="T42" fmla="*/ 41 w 72"/>
                <a:gd name="T43" fmla="*/ 27 h 42"/>
                <a:gd name="T44" fmla="*/ 35 w 72"/>
                <a:gd name="T45" fmla="*/ 33 h 42"/>
                <a:gd name="T46" fmla="*/ 35 w 72"/>
                <a:gd name="T47" fmla="*/ 40 h 42"/>
                <a:gd name="T48" fmla="*/ 34 w 72"/>
                <a:gd name="T4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42">
                  <a:moveTo>
                    <a:pt x="34" y="42"/>
                  </a:moveTo>
                  <a:cubicBezTo>
                    <a:pt x="33" y="42"/>
                    <a:pt x="32" y="41"/>
                    <a:pt x="32" y="40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8"/>
                    <a:pt x="36" y="24"/>
                    <a:pt x="41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69" y="22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7"/>
                    <a:pt x="67" y="16"/>
                    <a:pt x="6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1"/>
                    <a:pt x="29" y="2"/>
                  </a:cubicBezTo>
                  <a:cubicBezTo>
                    <a:pt x="29" y="3"/>
                    <a:pt x="29" y="4"/>
                    <a:pt x="2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4"/>
                    <a:pt x="3" y="6"/>
                    <a:pt x="3" y="8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6"/>
                    <a:pt x="72" y="19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4"/>
                    <a:pt x="69" y="27"/>
                    <a:pt x="65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5" y="30"/>
                    <a:pt x="35" y="33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2"/>
                    <a:pt x="34" y="4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94"/>
            <p:cNvSpPr/>
            <p:nvPr/>
          </p:nvSpPr>
          <p:spPr bwMode="auto">
            <a:xfrm>
              <a:off x="7213600" y="1458913"/>
              <a:ext cx="160337" cy="109538"/>
            </a:xfrm>
            <a:custGeom>
              <a:avLst/>
              <a:gdLst>
                <a:gd name="T0" fmla="*/ 16 w 16"/>
                <a:gd name="T1" fmla="*/ 11 h 11"/>
                <a:gd name="T2" fmla="*/ 0 w 16"/>
                <a:gd name="T3" fmla="*/ 11 h 11"/>
                <a:gd name="T4" fmla="*/ 0 w 16"/>
                <a:gd name="T5" fmla="*/ 4 h 11"/>
                <a:gd name="T6" fmla="*/ 4 w 16"/>
                <a:gd name="T7" fmla="*/ 0 h 11"/>
                <a:gd name="T8" fmla="*/ 12 w 16"/>
                <a:gd name="T9" fmla="*/ 0 h 11"/>
                <a:gd name="T10" fmla="*/ 16 w 16"/>
                <a:gd name="T11" fmla="*/ 4 h 11"/>
                <a:gd name="T12" fmla="*/ 16 w 1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16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95"/>
            <p:cNvSpPr>
              <a:spLocks noEditPoints="1"/>
            </p:cNvSpPr>
            <p:nvPr/>
          </p:nvSpPr>
          <p:spPr bwMode="auto">
            <a:xfrm>
              <a:off x="7192963" y="1447800"/>
              <a:ext cx="192087" cy="131763"/>
            </a:xfrm>
            <a:custGeom>
              <a:avLst/>
              <a:gdLst>
                <a:gd name="T0" fmla="*/ 18 w 19"/>
                <a:gd name="T1" fmla="*/ 13 h 13"/>
                <a:gd name="T2" fmla="*/ 2 w 19"/>
                <a:gd name="T3" fmla="*/ 13 h 13"/>
                <a:gd name="T4" fmla="*/ 0 w 19"/>
                <a:gd name="T5" fmla="*/ 12 h 13"/>
                <a:gd name="T6" fmla="*/ 0 w 19"/>
                <a:gd name="T7" fmla="*/ 5 h 13"/>
                <a:gd name="T8" fmla="*/ 6 w 19"/>
                <a:gd name="T9" fmla="*/ 0 h 13"/>
                <a:gd name="T10" fmla="*/ 14 w 19"/>
                <a:gd name="T11" fmla="*/ 0 h 13"/>
                <a:gd name="T12" fmla="*/ 19 w 19"/>
                <a:gd name="T13" fmla="*/ 5 h 13"/>
                <a:gd name="T14" fmla="*/ 19 w 19"/>
                <a:gd name="T15" fmla="*/ 12 h 13"/>
                <a:gd name="T16" fmla="*/ 18 w 19"/>
                <a:gd name="T17" fmla="*/ 13 h 13"/>
                <a:gd name="T18" fmla="*/ 4 w 19"/>
                <a:gd name="T19" fmla="*/ 10 h 13"/>
                <a:gd name="T20" fmla="*/ 16 w 19"/>
                <a:gd name="T21" fmla="*/ 10 h 13"/>
                <a:gd name="T22" fmla="*/ 16 w 19"/>
                <a:gd name="T23" fmla="*/ 5 h 13"/>
                <a:gd name="T24" fmla="*/ 14 w 19"/>
                <a:gd name="T25" fmla="*/ 3 h 13"/>
                <a:gd name="T26" fmla="*/ 6 w 19"/>
                <a:gd name="T27" fmla="*/ 3 h 13"/>
                <a:gd name="T28" fmla="*/ 4 w 19"/>
                <a:gd name="T29" fmla="*/ 5 h 13"/>
                <a:gd name="T30" fmla="*/ 4 w 19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3">
                  <a:moveTo>
                    <a:pt x="1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8" y="13"/>
                  </a:cubicBezTo>
                  <a:close/>
                  <a:moveTo>
                    <a:pt x="4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96"/>
            <p:cNvSpPr/>
            <p:nvPr/>
          </p:nvSpPr>
          <p:spPr bwMode="auto">
            <a:xfrm>
              <a:off x="7273925" y="1458913"/>
              <a:ext cx="100012" cy="109538"/>
            </a:xfrm>
            <a:custGeom>
              <a:avLst/>
              <a:gdLst>
                <a:gd name="T0" fmla="*/ 6 w 10"/>
                <a:gd name="T1" fmla="*/ 0 h 11"/>
                <a:gd name="T2" fmla="*/ 0 w 10"/>
                <a:gd name="T3" fmla="*/ 0 h 11"/>
                <a:gd name="T4" fmla="*/ 3 w 10"/>
                <a:gd name="T5" fmla="*/ 4 h 11"/>
                <a:gd name="T6" fmla="*/ 3 w 10"/>
                <a:gd name="T7" fmla="*/ 11 h 11"/>
                <a:gd name="T8" fmla="*/ 10 w 10"/>
                <a:gd name="T9" fmla="*/ 11 h 11"/>
                <a:gd name="T10" fmla="*/ 10 w 10"/>
                <a:gd name="T11" fmla="*/ 4 h 11"/>
                <a:gd name="T12" fmla="*/ 6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2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97"/>
            <p:cNvSpPr>
              <a:spLocks noEditPoints="1"/>
            </p:cNvSpPr>
            <p:nvPr/>
          </p:nvSpPr>
          <p:spPr bwMode="auto">
            <a:xfrm>
              <a:off x="7192963" y="1447800"/>
              <a:ext cx="192087" cy="131763"/>
            </a:xfrm>
            <a:custGeom>
              <a:avLst/>
              <a:gdLst>
                <a:gd name="T0" fmla="*/ 18 w 19"/>
                <a:gd name="T1" fmla="*/ 13 h 13"/>
                <a:gd name="T2" fmla="*/ 2 w 19"/>
                <a:gd name="T3" fmla="*/ 13 h 13"/>
                <a:gd name="T4" fmla="*/ 0 w 19"/>
                <a:gd name="T5" fmla="*/ 12 h 13"/>
                <a:gd name="T6" fmla="*/ 0 w 19"/>
                <a:gd name="T7" fmla="*/ 5 h 13"/>
                <a:gd name="T8" fmla="*/ 6 w 19"/>
                <a:gd name="T9" fmla="*/ 0 h 13"/>
                <a:gd name="T10" fmla="*/ 14 w 19"/>
                <a:gd name="T11" fmla="*/ 0 h 13"/>
                <a:gd name="T12" fmla="*/ 19 w 19"/>
                <a:gd name="T13" fmla="*/ 5 h 13"/>
                <a:gd name="T14" fmla="*/ 19 w 19"/>
                <a:gd name="T15" fmla="*/ 12 h 13"/>
                <a:gd name="T16" fmla="*/ 18 w 19"/>
                <a:gd name="T17" fmla="*/ 13 h 13"/>
                <a:gd name="T18" fmla="*/ 4 w 19"/>
                <a:gd name="T19" fmla="*/ 10 h 13"/>
                <a:gd name="T20" fmla="*/ 16 w 19"/>
                <a:gd name="T21" fmla="*/ 10 h 13"/>
                <a:gd name="T22" fmla="*/ 16 w 19"/>
                <a:gd name="T23" fmla="*/ 5 h 13"/>
                <a:gd name="T24" fmla="*/ 14 w 19"/>
                <a:gd name="T25" fmla="*/ 3 h 13"/>
                <a:gd name="T26" fmla="*/ 6 w 19"/>
                <a:gd name="T27" fmla="*/ 3 h 13"/>
                <a:gd name="T28" fmla="*/ 4 w 19"/>
                <a:gd name="T29" fmla="*/ 5 h 13"/>
                <a:gd name="T30" fmla="*/ 4 w 19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3">
                  <a:moveTo>
                    <a:pt x="1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8" y="13"/>
                  </a:cubicBezTo>
                  <a:close/>
                  <a:moveTo>
                    <a:pt x="4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98"/>
            <p:cNvSpPr/>
            <p:nvPr/>
          </p:nvSpPr>
          <p:spPr bwMode="auto">
            <a:xfrm>
              <a:off x="7485063" y="1398588"/>
              <a:ext cx="301625" cy="109538"/>
            </a:xfrm>
            <a:custGeom>
              <a:avLst/>
              <a:gdLst>
                <a:gd name="T0" fmla="*/ 30 w 30"/>
                <a:gd name="T1" fmla="*/ 11 h 11"/>
                <a:gd name="T2" fmla="*/ 0 w 30"/>
                <a:gd name="T3" fmla="*/ 11 h 11"/>
                <a:gd name="T4" fmla="*/ 0 w 30"/>
                <a:gd name="T5" fmla="*/ 8 h 11"/>
                <a:gd name="T6" fmla="*/ 8 w 30"/>
                <a:gd name="T7" fmla="*/ 0 h 11"/>
                <a:gd name="T8" fmla="*/ 22 w 30"/>
                <a:gd name="T9" fmla="*/ 0 h 11"/>
                <a:gd name="T10" fmla="*/ 30 w 30"/>
                <a:gd name="T11" fmla="*/ 8 h 11"/>
                <a:gd name="T12" fmla="*/ 30 w 3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3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30" y="4"/>
                    <a:pt x="30" y="8"/>
                  </a:cubicBezTo>
                  <a:lnTo>
                    <a:pt x="30" y="11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99"/>
            <p:cNvSpPr>
              <a:spLocks noEditPoints="1"/>
            </p:cNvSpPr>
            <p:nvPr/>
          </p:nvSpPr>
          <p:spPr bwMode="auto">
            <a:xfrm>
              <a:off x="7464425" y="1387475"/>
              <a:ext cx="341312" cy="141288"/>
            </a:xfrm>
            <a:custGeom>
              <a:avLst/>
              <a:gdLst>
                <a:gd name="T0" fmla="*/ 32 w 34"/>
                <a:gd name="T1" fmla="*/ 14 h 14"/>
                <a:gd name="T2" fmla="*/ 2 w 34"/>
                <a:gd name="T3" fmla="*/ 14 h 14"/>
                <a:gd name="T4" fmla="*/ 0 w 34"/>
                <a:gd name="T5" fmla="*/ 12 h 14"/>
                <a:gd name="T6" fmla="*/ 0 w 34"/>
                <a:gd name="T7" fmla="*/ 9 h 14"/>
                <a:gd name="T8" fmla="*/ 10 w 34"/>
                <a:gd name="T9" fmla="*/ 0 h 14"/>
                <a:gd name="T10" fmla="*/ 24 w 34"/>
                <a:gd name="T11" fmla="*/ 0 h 14"/>
                <a:gd name="T12" fmla="*/ 34 w 34"/>
                <a:gd name="T13" fmla="*/ 9 h 14"/>
                <a:gd name="T14" fmla="*/ 34 w 34"/>
                <a:gd name="T15" fmla="*/ 12 h 14"/>
                <a:gd name="T16" fmla="*/ 32 w 34"/>
                <a:gd name="T17" fmla="*/ 14 h 14"/>
                <a:gd name="T18" fmla="*/ 4 w 34"/>
                <a:gd name="T19" fmla="*/ 11 h 14"/>
                <a:gd name="T20" fmla="*/ 31 w 34"/>
                <a:gd name="T21" fmla="*/ 11 h 14"/>
                <a:gd name="T22" fmla="*/ 31 w 34"/>
                <a:gd name="T23" fmla="*/ 9 h 14"/>
                <a:gd name="T24" fmla="*/ 24 w 34"/>
                <a:gd name="T25" fmla="*/ 3 h 14"/>
                <a:gd name="T26" fmla="*/ 10 w 34"/>
                <a:gd name="T27" fmla="*/ 3 h 14"/>
                <a:gd name="T28" fmla="*/ 4 w 34"/>
                <a:gd name="T29" fmla="*/ 9 h 14"/>
                <a:gd name="T30" fmla="*/ 4 w 34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4">
                  <a:moveTo>
                    <a:pt x="3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4" y="4"/>
                    <a:pt x="34" y="9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4"/>
                    <a:pt x="32" y="14"/>
                  </a:cubicBezTo>
                  <a:close/>
                  <a:moveTo>
                    <a:pt x="4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6"/>
                    <a:pt x="28" y="3"/>
                    <a:pt x="2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3"/>
                    <a:pt x="4" y="6"/>
                    <a:pt x="4" y="9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00"/>
            <p:cNvSpPr/>
            <p:nvPr/>
          </p:nvSpPr>
          <p:spPr bwMode="auto">
            <a:xfrm>
              <a:off x="7605713" y="1398588"/>
              <a:ext cx="180975" cy="109538"/>
            </a:xfrm>
            <a:custGeom>
              <a:avLst/>
              <a:gdLst>
                <a:gd name="T0" fmla="*/ 10 w 18"/>
                <a:gd name="T1" fmla="*/ 0 h 11"/>
                <a:gd name="T2" fmla="*/ 0 w 18"/>
                <a:gd name="T3" fmla="*/ 0 h 11"/>
                <a:gd name="T4" fmla="*/ 8 w 18"/>
                <a:gd name="T5" fmla="*/ 8 h 11"/>
                <a:gd name="T6" fmla="*/ 8 w 18"/>
                <a:gd name="T7" fmla="*/ 11 h 11"/>
                <a:gd name="T8" fmla="*/ 18 w 18"/>
                <a:gd name="T9" fmla="*/ 11 h 11"/>
                <a:gd name="T10" fmla="*/ 18 w 18"/>
                <a:gd name="T11" fmla="*/ 8 h 11"/>
                <a:gd name="T12" fmla="*/ 10 w 1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4"/>
                    <a:pt x="8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01"/>
            <p:cNvSpPr>
              <a:spLocks noEditPoints="1"/>
            </p:cNvSpPr>
            <p:nvPr/>
          </p:nvSpPr>
          <p:spPr bwMode="auto">
            <a:xfrm>
              <a:off x="7464425" y="1387475"/>
              <a:ext cx="341312" cy="141288"/>
            </a:xfrm>
            <a:custGeom>
              <a:avLst/>
              <a:gdLst>
                <a:gd name="T0" fmla="*/ 32 w 34"/>
                <a:gd name="T1" fmla="*/ 14 h 14"/>
                <a:gd name="T2" fmla="*/ 2 w 34"/>
                <a:gd name="T3" fmla="*/ 14 h 14"/>
                <a:gd name="T4" fmla="*/ 0 w 34"/>
                <a:gd name="T5" fmla="*/ 12 h 14"/>
                <a:gd name="T6" fmla="*/ 0 w 34"/>
                <a:gd name="T7" fmla="*/ 9 h 14"/>
                <a:gd name="T8" fmla="*/ 10 w 34"/>
                <a:gd name="T9" fmla="*/ 0 h 14"/>
                <a:gd name="T10" fmla="*/ 24 w 34"/>
                <a:gd name="T11" fmla="*/ 0 h 14"/>
                <a:gd name="T12" fmla="*/ 34 w 34"/>
                <a:gd name="T13" fmla="*/ 9 h 14"/>
                <a:gd name="T14" fmla="*/ 34 w 34"/>
                <a:gd name="T15" fmla="*/ 12 h 14"/>
                <a:gd name="T16" fmla="*/ 32 w 34"/>
                <a:gd name="T17" fmla="*/ 14 h 14"/>
                <a:gd name="T18" fmla="*/ 4 w 34"/>
                <a:gd name="T19" fmla="*/ 11 h 14"/>
                <a:gd name="T20" fmla="*/ 31 w 34"/>
                <a:gd name="T21" fmla="*/ 11 h 14"/>
                <a:gd name="T22" fmla="*/ 31 w 34"/>
                <a:gd name="T23" fmla="*/ 9 h 14"/>
                <a:gd name="T24" fmla="*/ 24 w 34"/>
                <a:gd name="T25" fmla="*/ 3 h 14"/>
                <a:gd name="T26" fmla="*/ 10 w 34"/>
                <a:gd name="T27" fmla="*/ 3 h 14"/>
                <a:gd name="T28" fmla="*/ 4 w 34"/>
                <a:gd name="T29" fmla="*/ 9 h 14"/>
                <a:gd name="T30" fmla="*/ 4 w 34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4">
                  <a:moveTo>
                    <a:pt x="3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4" y="4"/>
                    <a:pt x="34" y="9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4"/>
                    <a:pt x="32" y="14"/>
                  </a:cubicBezTo>
                  <a:close/>
                  <a:moveTo>
                    <a:pt x="4" y="11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6"/>
                    <a:pt x="28" y="3"/>
                    <a:pt x="2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3"/>
                    <a:pt x="4" y="6"/>
                    <a:pt x="4" y="9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102"/>
            <p:cNvSpPr/>
            <p:nvPr/>
          </p:nvSpPr>
          <p:spPr bwMode="auto">
            <a:xfrm>
              <a:off x="6802438" y="1398588"/>
              <a:ext cx="301625" cy="109538"/>
            </a:xfrm>
            <a:custGeom>
              <a:avLst/>
              <a:gdLst>
                <a:gd name="T0" fmla="*/ 0 w 30"/>
                <a:gd name="T1" fmla="*/ 11 h 11"/>
                <a:gd name="T2" fmla="*/ 30 w 30"/>
                <a:gd name="T3" fmla="*/ 11 h 11"/>
                <a:gd name="T4" fmla="*/ 30 w 30"/>
                <a:gd name="T5" fmla="*/ 8 h 11"/>
                <a:gd name="T6" fmla="*/ 22 w 30"/>
                <a:gd name="T7" fmla="*/ 0 h 11"/>
                <a:gd name="T8" fmla="*/ 8 w 30"/>
                <a:gd name="T9" fmla="*/ 0 h 11"/>
                <a:gd name="T10" fmla="*/ 0 w 30"/>
                <a:gd name="T11" fmla="*/ 8 h 11"/>
                <a:gd name="T12" fmla="*/ 0 w 3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4"/>
                    <a:pt x="26" y="0"/>
                    <a:pt x="2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103"/>
            <p:cNvSpPr>
              <a:spLocks noEditPoints="1"/>
            </p:cNvSpPr>
            <p:nvPr/>
          </p:nvSpPr>
          <p:spPr bwMode="auto">
            <a:xfrm>
              <a:off x="6781800" y="1387475"/>
              <a:ext cx="331787" cy="141288"/>
            </a:xfrm>
            <a:custGeom>
              <a:avLst/>
              <a:gdLst>
                <a:gd name="T0" fmla="*/ 32 w 33"/>
                <a:gd name="T1" fmla="*/ 14 h 14"/>
                <a:gd name="T2" fmla="*/ 2 w 33"/>
                <a:gd name="T3" fmla="*/ 14 h 14"/>
                <a:gd name="T4" fmla="*/ 0 w 33"/>
                <a:gd name="T5" fmla="*/ 12 h 14"/>
                <a:gd name="T6" fmla="*/ 0 w 33"/>
                <a:gd name="T7" fmla="*/ 9 h 14"/>
                <a:gd name="T8" fmla="*/ 10 w 33"/>
                <a:gd name="T9" fmla="*/ 0 h 14"/>
                <a:gd name="T10" fmla="*/ 24 w 33"/>
                <a:gd name="T11" fmla="*/ 0 h 14"/>
                <a:gd name="T12" fmla="*/ 33 w 33"/>
                <a:gd name="T13" fmla="*/ 9 h 14"/>
                <a:gd name="T14" fmla="*/ 33 w 33"/>
                <a:gd name="T15" fmla="*/ 12 h 14"/>
                <a:gd name="T16" fmla="*/ 32 w 33"/>
                <a:gd name="T17" fmla="*/ 14 h 14"/>
                <a:gd name="T18" fmla="*/ 3 w 33"/>
                <a:gd name="T19" fmla="*/ 11 h 14"/>
                <a:gd name="T20" fmla="*/ 30 w 33"/>
                <a:gd name="T21" fmla="*/ 11 h 14"/>
                <a:gd name="T22" fmla="*/ 30 w 33"/>
                <a:gd name="T23" fmla="*/ 9 h 14"/>
                <a:gd name="T24" fmla="*/ 24 w 33"/>
                <a:gd name="T25" fmla="*/ 3 h 14"/>
                <a:gd name="T26" fmla="*/ 10 w 33"/>
                <a:gd name="T27" fmla="*/ 3 h 14"/>
                <a:gd name="T28" fmla="*/ 3 w 33"/>
                <a:gd name="T29" fmla="*/ 9 h 14"/>
                <a:gd name="T30" fmla="*/ 3 w 33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14">
                  <a:moveTo>
                    <a:pt x="3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33" y="14"/>
                    <a:pt x="32" y="14"/>
                  </a:cubicBezTo>
                  <a:close/>
                  <a:moveTo>
                    <a:pt x="3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6"/>
                    <a:pt x="27" y="3"/>
                    <a:pt x="2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3"/>
                    <a:pt x="3" y="6"/>
                    <a:pt x="3" y="9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104"/>
            <p:cNvSpPr/>
            <p:nvPr/>
          </p:nvSpPr>
          <p:spPr bwMode="auto">
            <a:xfrm>
              <a:off x="6923088" y="1398588"/>
              <a:ext cx="180975" cy="109538"/>
            </a:xfrm>
            <a:custGeom>
              <a:avLst/>
              <a:gdLst>
                <a:gd name="T0" fmla="*/ 10 w 18"/>
                <a:gd name="T1" fmla="*/ 0 h 11"/>
                <a:gd name="T2" fmla="*/ 0 w 18"/>
                <a:gd name="T3" fmla="*/ 0 h 11"/>
                <a:gd name="T4" fmla="*/ 8 w 18"/>
                <a:gd name="T5" fmla="*/ 8 h 11"/>
                <a:gd name="T6" fmla="*/ 8 w 18"/>
                <a:gd name="T7" fmla="*/ 11 h 11"/>
                <a:gd name="T8" fmla="*/ 18 w 18"/>
                <a:gd name="T9" fmla="*/ 11 h 11"/>
                <a:gd name="T10" fmla="*/ 18 w 18"/>
                <a:gd name="T11" fmla="*/ 8 h 11"/>
                <a:gd name="T12" fmla="*/ 10 w 1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4"/>
                    <a:pt x="8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105"/>
            <p:cNvSpPr>
              <a:spLocks noEditPoints="1"/>
            </p:cNvSpPr>
            <p:nvPr/>
          </p:nvSpPr>
          <p:spPr bwMode="auto">
            <a:xfrm>
              <a:off x="6781800" y="1387475"/>
              <a:ext cx="331787" cy="141288"/>
            </a:xfrm>
            <a:custGeom>
              <a:avLst/>
              <a:gdLst>
                <a:gd name="T0" fmla="*/ 32 w 33"/>
                <a:gd name="T1" fmla="*/ 14 h 14"/>
                <a:gd name="T2" fmla="*/ 2 w 33"/>
                <a:gd name="T3" fmla="*/ 14 h 14"/>
                <a:gd name="T4" fmla="*/ 0 w 33"/>
                <a:gd name="T5" fmla="*/ 12 h 14"/>
                <a:gd name="T6" fmla="*/ 0 w 33"/>
                <a:gd name="T7" fmla="*/ 9 h 14"/>
                <a:gd name="T8" fmla="*/ 10 w 33"/>
                <a:gd name="T9" fmla="*/ 0 h 14"/>
                <a:gd name="T10" fmla="*/ 24 w 33"/>
                <a:gd name="T11" fmla="*/ 0 h 14"/>
                <a:gd name="T12" fmla="*/ 33 w 33"/>
                <a:gd name="T13" fmla="*/ 9 h 14"/>
                <a:gd name="T14" fmla="*/ 33 w 33"/>
                <a:gd name="T15" fmla="*/ 12 h 14"/>
                <a:gd name="T16" fmla="*/ 32 w 33"/>
                <a:gd name="T17" fmla="*/ 14 h 14"/>
                <a:gd name="T18" fmla="*/ 3 w 33"/>
                <a:gd name="T19" fmla="*/ 11 h 14"/>
                <a:gd name="T20" fmla="*/ 30 w 33"/>
                <a:gd name="T21" fmla="*/ 11 h 14"/>
                <a:gd name="T22" fmla="*/ 30 w 33"/>
                <a:gd name="T23" fmla="*/ 9 h 14"/>
                <a:gd name="T24" fmla="*/ 24 w 33"/>
                <a:gd name="T25" fmla="*/ 3 h 14"/>
                <a:gd name="T26" fmla="*/ 10 w 33"/>
                <a:gd name="T27" fmla="*/ 3 h 14"/>
                <a:gd name="T28" fmla="*/ 3 w 33"/>
                <a:gd name="T29" fmla="*/ 9 h 14"/>
                <a:gd name="T30" fmla="*/ 3 w 33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14">
                  <a:moveTo>
                    <a:pt x="3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33" y="14"/>
                    <a:pt x="32" y="14"/>
                  </a:cubicBezTo>
                  <a:close/>
                  <a:moveTo>
                    <a:pt x="3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6"/>
                    <a:pt x="27" y="3"/>
                    <a:pt x="2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3"/>
                    <a:pt x="3" y="6"/>
                    <a:pt x="3" y="9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106"/>
            <p:cNvSpPr/>
            <p:nvPr/>
          </p:nvSpPr>
          <p:spPr bwMode="auto">
            <a:xfrm>
              <a:off x="7494588" y="1689100"/>
              <a:ext cx="492125" cy="623888"/>
            </a:xfrm>
            <a:custGeom>
              <a:avLst/>
              <a:gdLst>
                <a:gd name="T0" fmla="*/ 48 w 49"/>
                <a:gd name="T1" fmla="*/ 49 h 62"/>
                <a:gd name="T2" fmla="*/ 44 w 49"/>
                <a:gd name="T3" fmla="*/ 58 h 62"/>
                <a:gd name="T4" fmla="*/ 18 w 49"/>
                <a:gd name="T5" fmla="*/ 48 h 62"/>
                <a:gd name="T6" fmla="*/ 0 w 49"/>
                <a:gd name="T7" fmla="*/ 13 h 62"/>
                <a:gd name="T8" fmla="*/ 32 w 49"/>
                <a:gd name="T9" fmla="*/ 0 h 62"/>
                <a:gd name="T10" fmla="*/ 48 w 49"/>
                <a:gd name="T11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2">
                  <a:moveTo>
                    <a:pt x="48" y="49"/>
                  </a:moveTo>
                  <a:cubicBezTo>
                    <a:pt x="49" y="52"/>
                    <a:pt x="47" y="56"/>
                    <a:pt x="44" y="58"/>
                  </a:cubicBezTo>
                  <a:cubicBezTo>
                    <a:pt x="34" y="62"/>
                    <a:pt x="23" y="57"/>
                    <a:pt x="18" y="4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8" y="49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107"/>
            <p:cNvSpPr>
              <a:spLocks noEditPoints="1"/>
            </p:cNvSpPr>
            <p:nvPr/>
          </p:nvSpPr>
          <p:spPr bwMode="auto">
            <a:xfrm>
              <a:off x="7485063" y="1670050"/>
              <a:ext cx="522287" cy="633413"/>
            </a:xfrm>
            <a:custGeom>
              <a:avLst/>
              <a:gdLst>
                <a:gd name="T0" fmla="*/ 37 w 52"/>
                <a:gd name="T1" fmla="*/ 63 h 63"/>
                <a:gd name="T2" fmla="*/ 17 w 52"/>
                <a:gd name="T3" fmla="*/ 50 h 63"/>
                <a:gd name="T4" fmla="*/ 0 w 52"/>
                <a:gd name="T5" fmla="*/ 16 h 63"/>
                <a:gd name="T6" fmla="*/ 0 w 52"/>
                <a:gd name="T7" fmla="*/ 14 h 63"/>
                <a:gd name="T8" fmla="*/ 1 w 52"/>
                <a:gd name="T9" fmla="*/ 14 h 63"/>
                <a:gd name="T10" fmla="*/ 32 w 52"/>
                <a:gd name="T11" fmla="*/ 0 h 63"/>
                <a:gd name="T12" fmla="*/ 34 w 52"/>
                <a:gd name="T13" fmla="*/ 0 h 63"/>
                <a:gd name="T14" fmla="*/ 34 w 52"/>
                <a:gd name="T15" fmla="*/ 1 h 63"/>
                <a:gd name="T16" fmla="*/ 51 w 52"/>
                <a:gd name="T17" fmla="*/ 50 h 63"/>
                <a:gd name="T18" fmla="*/ 46 w 52"/>
                <a:gd name="T19" fmla="*/ 61 h 63"/>
                <a:gd name="T20" fmla="*/ 37 w 52"/>
                <a:gd name="T21" fmla="*/ 63 h 63"/>
                <a:gd name="T22" fmla="*/ 3 w 52"/>
                <a:gd name="T23" fmla="*/ 16 h 63"/>
                <a:gd name="T24" fmla="*/ 20 w 52"/>
                <a:gd name="T25" fmla="*/ 49 h 63"/>
                <a:gd name="T26" fmla="*/ 37 w 52"/>
                <a:gd name="T27" fmla="*/ 60 h 63"/>
                <a:gd name="T28" fmla="*/ 44 w 52"/>
                <a:gd name="T29" fmla="*/ 58 h 63"/>
                <a:gd name="T30" fmla="*/ 48 w 52"/>
                <a:gd name="T31" fmla="*/ 51 h 63"/>
                <a:gd name="T32" fmla="*/ 32 w 52"/>
                <a:gd name="T33" fmla="*/ 4 h 63"/>
                <a:gd name="T34" fmla="*/ 3 w 52"/>
                <a:gd name="T3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63">
                  <a:moveTo>
                    <a:pt x="37" y="63"/>
                  </a:moveTo>
                  <a:cubicBezTo>
                    <a:pt x="29" y="63"/>
                    <a:pt x="21" y="58"/>
                    <a:pt x="17" y="5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5"/>
                    <a:pt x="50" y="59"/>
                    <a:pt x="46" y="61"/>
                  </a:cubicBezTo>
                  <a:cubicBezTo>
                    <a:pt x="43" y="62"/>
                    <a:pt x="40" y="63"/>
                    <a:pt x="37" y="63"/>
                  </a:cubicBezTo>
                  <a:close/>
                  <a:moveTo>
                    <a:pt x="3" y="16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3" y="56"/>
                    <a:pt x="30" y="60"/>
                    <a:pt x="37" y="60"/>
                  </a:cubicBezTo>
                  <a:cubicBezTo>
                    <a:pt x="40" y="60"/>
                    <a:pt x="42" y="59"/>
                    <a:pt x="44" y="58"/>
                  </a:cubicBezTo>
                  <a:cubicBezTo>
                    <a:pt x="47" y="57"/>
                    <a:pt x="48" y="54"/>
                    <a:pt x="48" y="51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108"/>
            <p:cNvSpPr/>
            <p:nvPr/>
          </p:nvSpPr>
          <p:spPr bwMode="auto">
            <a:xfrm>
              <a:off x="7726363" y="1689100"/>
              <a:ext cx="260350" cy="603250"/>
            </a:xfrm>
            <a:custGeom>
              <a:avLst/>
              <a:gdLst>
                <a:gd name="T0" fmla="*/ 25 w 26"/>
                <a:gd name="T1" fmla="*/ 49 h 60"/>
                <a:gd name="T2" fmla="*/ 9 w 26"/>
                <a:gd name="T3" fmla="*/ 0 h 60"/>
                <a:gd name="T4" fmla="*/ 0 w 26"/>
                <a:gd name="T5" fmla="*/ 4 h 60"/>
                <a:gd name="T6" fmla="*/ 15 w 26"/>
                <a:gd name="T7" fmla="*/ 49 h 60"/>
                <a:gd name="T8" fmla="*/ 11 w 26"/>
                <a:gd name="T9" fmla="*/ 58 h 60"/>
                <a:gd name="T10" fmla="*/ 8 w 26"/>
                <a:gd name="T11" fmla="*/ 58 h 60"/>
                <a:gd name="T12" fmla="*/ 21 w 26"/>
                <a:gd name="T13" fmla="*/ 58 h 60"/>
                <a:gd name="T14" fmla="*/ 25 w 26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0">
                  <a:moveTo>
                    <a:pt x="25" y="4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4" y="56"/>
                    <a:pt x="11" y="58"/>
                  </a:cubicBezTo>
                  <a:cubicBezTo>
                    <a:pt x="10" y="58"/>
                    <a:pt x="9" y="58"/>
                    <a:pt x="8" y="58"/>
                  </a:cubicBezTo>
                  <a:cubicBezTo>
                    <a:pt x="12" y="60"/>
                    <a:pt x="17" y="59"/>
                    <a:pt x="21" y="58"/>
                  </a:cubicBezTo>
                  <a:cubicBezTo>
                    <a:pt x="24" y="56"/>
                    <a:pt x="26" y="52"/>
                    <a:pt x="25" y="49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109"/>
            <p:cNvSpPr>
              <a:spLocks noEditPoints="1"/>
            </p:cNvSpPr>
            <p:nvPr/>
          </p:nvSpPr>
          <p:spPr bwMode="auto">
            <a:xfrm>
              <a:off x="7485063" y="1670050"/>
              <a:ext cx="522287" cy="633413"/>
            </a:xfrm>
            <a:custGeom>
              <a:avLst/>
              <a:gdLst>
                <a:gd name="T0" fmla="*/ 37 w 52"/>
                <a:gd name="T1" fmla="*/ 63 h 63"/>
                <a:gd name="T2" fmla="*/ 17 w 52"/>
                <a:gd name="T3" fmla="*/ 50 h 63"/>
                <a:gd name="T4" fmla="*/ 0 w 52"/>
                <a:gd name="T5" fmla="*/ 16 h 63"/>
                <a:gd name="T6" fmla="*/ 0 w 52"/>
                <a:gd name="T7" fmla="*/ 14 h 63"/>
                <a:gd name="T8" fmla="*/ 1 w 52"/>
                <a:gd name="T9" fmla="*/ 14 h 63"/>
                <a:gd name="T10" fmla="*/ 32 w 52"/>
                <a:gd name="T11" fmla="*/ 0 h 63"/>
                <a:gd name="T12" fmla="*/ 34 w 52"/>
                <a:gd name="T13" fmla="*/ 0 h 63"/>
                <a:gd name="T14" fmla="*/ 34 w 52"/>
                <a:gd name="T15" fmla="*/ 1 h 63"/>
                <a:gd name="T16" fmla="*/ 51 w 52"/>
                <a:gd name="T17" fmla="*/ 50 h 63"/>
                <a:gd name="T18" fmla="*/ 46 w 52"/>
                <a:gd name="T19" fmla="*/ 61 h 63"/>
                <a:gd name="T20" fmla="*/ 37 w 52"/>
                <a:gd name="T21" fmla="*/ 63 h 63"/>
                <a:gd name="T22" fmla="*/ 3 w 52"/>
                <a:gd name="T23" fmla="*/ 16 h 63"/>
                <a:gd name="T24" fmla="*/ 20 w 52"/>
                <a:gd name="T25" fmla="*/ 49 h 63"/>
                <a:gd name="T26" fmla="*/ 37 w 52"/>
                <a:gd name="T27" fmla="*/ 60 h 63"/>
                <a:gd name="T28" fmla="*/ 44 w 52"/>
                <a:gd name="T29" fmla="*/ 58 h 63"/>
                <a:gd name="T30" fmla="*/ 48 w 52"/>
                <a:gd name="T31" fmla="*/ 51 h 63"/>
                <a:gd name="T32" fmla="*/ 32 w 52"/>
                <a:gd name="T33" fmla="*/ 4 h 63"/>
                <a:gd name="T34" fmla="*/ 3 w 52"/>
                <a:gd name="T3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63">
                  <a:moveTo>
                    <a:pt x="37" y="63"/>
                  </a:moveTo>
                  <a:cubicBezTo>
                    <a:pt x="29" y="63"/>
                    <a:pt x="21" y="58"/>
                    <a:pt x="17" y="5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5"/>
                    <a:pt x="50" y="59"/>
                    <a:pt x="46" y="61"/>
                  </a:cubicBezTo>
                  <a:cubicBezTo>
                    <a:pt x="43" y="62"/>
                    <a:pt x="40" y="63"/>
                    <a:pt x="37" y="63"/>
                  </a:cubicBezTo>
                  <a:close/>
                  <a:moveTo>
                    <a:pt x="3" y="16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3" y="56"/>
                    <a:pt x="30" y="60"/>
                    <a:pt x="37" y="60"/>
                  </a:cubicBezTo>
                  <a:cubicBezTo>
                    <a:pt x="40" y="60"/>
                    <a:pt x="42" y="59"/>
                    <a:pt x="44" y="58"/>
                  </a:cubicBezTo>
                  <a:cubicBezTo>
                    <a:pt x="47" y="57"/>
                    <a:pt x="48" y="54"/>
                    <a:pt x="48" y="51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10"/>
            <p:cNvSpPr/>
            <p:nvPr/>
          </p:nvSpPr>
          <p:spPr bwMode="auto">
            <a:xfrm>
              <a:off x="6600825" y="1689100"/>
              <a:ext cx="492125" cy="623888"/>
            </a:xfrm>
            <a:custGeom>
              <a:avLst/>
              <a:gdLst>
                <a:gd name="T0" fmla="*/ 1 w 49"/>
                <a:gd name="T1" fmla="*/ 49 h 62"/>
                <a:gd name="T2" fmla="*/ 5 w 49"/>
                <a:gd name="T3" fmla="*/ 58 h 62"/>
                <a:gd name="T4" fmla="*/ 31 w 49"/>
                <a:gd name="T5" fmla="*/ 48 h 62"/>
                <a:gd name="T6" fmla="*/ 49 w 49"/>
                <a:gd name="T7" fmla="*/ 13 h 62"/>
                <a:gd name="T8" fmla="*/ 17 w 49"/>
                <a:gd name="T9" fmla="*/ 0 h 62"/>
                <a:gd name="T10" fmla="*/ 1 w 49"/>
                <a:gd name="T11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2">
                  <a:moveTo>
                    <a:pt x="1" y="49"/>
                  </a:moveTo>
                  <a:cubicBezTo>
                    <a:pt x="0" y="52"/>
                    <a:pt x="1" y="56"/>
                    <a:pt x="5" y="58"/>
                  </a:cubicBezTo>
                  <a:cubicBezTo>
                    <a:pt x="15" y="62"/>
                    <a:pt x="26" y="57"/>
                    <a:pt x="31" y="48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" y="49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11"/>
            <p:cNvSpPr>
              <a:spLocks noEditPoints="1"/>
            </p:cNvSpPr>
            <p:nvPr/>
          </p:nvSpPr>
          <p:spPr bwMode="auto">
            <a:xfrm>
              <a:off x="6581775" y="1670050"/>
              <a:ext cx="522287" cy="633413"/>
            </a:xfrm>
            <a:custGeom>
              <a:avLst/>
              <a:gdLst>
                <a:gd name="T0" fmla="*/ 15 w 52"/>
                <a:gd name="T1" fmla="*/ 63 h 63"/>
                <a:gd name="T2" fmla="*/ 15 w 52"/>
                <a:gd name="T3" fmla="*/ 63 h 63"/>
                <a:gd name="T4" fmla="*/ 6 w 52"/>
                <a:gd name="T5" fmla="*/ 61 h 63"/>
                <a:gd name="T6" fmla="*/ 1 w 52"/>
                <a:gd name="T7" fmla="*/ 50 h 63"/>
                <a:gd name="T8" fmla="*/ 17 w 52"/>
                <a:gd name="T9" fmla="*/ 1 h 63"/>
                <a:gd name="T10" fmla="*/ 18 w 52"/>
                <a:gd name="T11" fmla="*/ 0 h 63"/>
                <a:gd name="T12" fmla="*/ 20 w 52"/>
                <a:gd name="T13" fmla="*/ 0 h 63"/>
                <a:gd name="T14" fmla="*/ 51 w 52"/>
                <a:gd name="T15" fmla="*/ 14 h 63"/>
                <a:gd name="T16" fmla="*/ 52 w 52"/>
                <a:gd name="T17" fmla="*/ 14 h 63"/>
                <a:gd name="T18" fmla="*/ 52 w 52"/>
                <a:gd name="T19" fmla="*/ 16 h 63"/>
                <a:gd name="T20" fmla="*/ 34 w 52"/>
                <a:gd name="T21" fmla="*/ 50 h 63"/>
                <a:gd name="T22" fmla="*/ 15 w 52"/>
                <a:gd name="T23" fmla="*/ 63 h 63"/>
                <a:gd name="T24" fmla="*/ 20 w 52"/>
                <a:gd name="T25" fmla="*/ 4 h 63"/>
                <a:gd name="T26" fmla="*/ 4 w 52"/>
                <a:gd name="T27" fmla="*/ 51 h 63"/>
                <a:gd name="T28" fmla="*/ 7 w 52"/>
                <a:gd name="T29" fmla="*/ 58 h 63"/>
                <a:gd name="T30" fmla="*/ 15 w 52"/>
                <a:gd name="T31" fmla="*/ 60 h 63"/>
                <a:gd name="T32" fmla="*/ 32 w 52"/>
                <a:gd name="T33" fmla="*/ 49 h 63"/>
                <a:gd name="T34" fmla="*/ 49 w 52"/>
                <a:gd name="T35" fmla="*/ 16 h 63"/>
                <a:gd name="T36" fmla="*/ 20 w 52"/>
                <a:gd name="T3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3">
                  <a:moveTo>
                    <a:pt x="15" y="63"/>
                  </a:moveTo>
                  <a:cubicBezTo>
                    <a:pt x="15" y="63"/>
                    <a:pt x="15" y="63"/>
                    <a:pt x="15" y="63"/>
                  </a:cubicBezTo>
                  <a:cubicBezTo>
                    <a:pt x="12" y="63"/>
                    <a:pt x="9" y="62"/>
                    <a:pt x="6" y="61"/>
                  </a:cubicBezTo>
                  <a:cubicBezTo>
                    <a:pt x="2" y="59"/>
                    <a:pt x="0" y="55"/>
                    <a:pt x="1" y="5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1" y="58"/>
                    <a:pt x="23" y="63"/>
                    <a:pt x="15" y="63"/>
                  </a:cubicBezTo>
                  <a:close/>
                  <a:moveTo>
                    <a:pt x="20" y="4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3" y="54"/>
                    <a:pt x="5" y="57"/>
                    <a:pt x="7" y="58"/>
                  </a:cubicBezTo>
                  <a:cubicBezTo>
                    <a:pt x="10" y="59"/>
                    <a:pt x="12" y="60"/>
                    <a:pt x="15" y="60"/>
                  </a:cubicBezTo>
                  <a:cubicBezTo>
                    <a:pt x="22" y="60"/>
                    <a:pt x="28" y="56"/>
                    <a:pt x="32" y="49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12"/>
            <p:cNvSpPr/>
            <p:nvPr/>
          </p:nvSpPr>
          <p:spPr bwMode="auto">
            <a:xfrm>
              <a:off x="6661150" y="1689100"/>
              <a:ext cx="431800" cy="614363"/>
            </a:xfrm>
            <a:custGeom>
              <a:avLst/>
              <a:gdLst>
                <a:gd name="T0" fmla="*/ 11 w 43"/>
                <a:gd name="T1" fmla="*/ 0 h 61"/>
                <a:gd name="T2" fmla="*/ 9 w 43"/>
                <a:gd name="T3" fmla="*/ 5 h 61"/>
                <a:gd name="T4" fmla="*/ 29 w 43"/>
                <a:gd name="T5" fmla="*/ 13 h 61"/>
                <a:gd name="T6" fmla="*/ 11 w 43"/>
                <a:gd name="T7" fmla="*/ 48 h 61"/>
                <a:gd name="T8" fmla="*/ 0 w 43"/>
                <a:gd name="T9" fmla="*/ 58 h 61"/>
                <a:gd name="T10" fmla="*/ 25 w 43"/>
                <a:gd name="T11" fmla="*/ 48 h 61"/>
                <a:gd name="T12" fmla="*/ 43 w 43"/>
                <a:gd name="T13" fmla="*/ 13 h 61"/>
                <a:gd name="T14" fmla="*/ 11 w 43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11" y="0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9" y="53"/>
                    <a:pt x="5" y="56"/>
                    <a:pt x="0" y="58"/>
                  </a:cubicBezTo>
                  <a:cubicBezTo>
                    <a:pt x="10" y="61"/>
                    <a:pt x="20" y="57"/>
                    <a:pt x="25" y="48"/>
                  </a:cubicBezTo>
                  <a:cubicBezTo>
                    <a:pt x="43" y="13"/>
                    <a:pt x="43" y="13"/>
                    <a:pt x="43" y="1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13"/>
            <p:cNvSpPr>
              <a:spLocks noEditPoints="1"/>
            </p:cNvSpPr>
            <p:nvPr/>
          </p:nvSpPr>
          <p:spPr bwMode="auto">
            <a:xfrm>
              <a:off x="6581775" y="1670050"/>
              <a:ext cx="522287" cy="633413"/>
            </a:xfrm>
            <a:custGeom>
              <a:avLst/>
              <a:gdLst>
                <a:gd name="T0" fmla="*/ 15 w 52"/>
                <a:gd name="T1" fmla="*/ 63 h 63"/>
                <a:gd name="T2" fmla="*/ 15 w 52"/>
                <a:gd name="T3" fmla="*/ 63 h 63"/>
                <a:gd name="T4" fmla="*/ 6 w 52"/>
                <a:gd name="T5" fmla="*/ 61 h 63"/>
                <a:gd name="T6" fmla="*/ 1 w 52"/>
                <a:gd name="T7" fmla="*/ 50 h 63"/>
                <a:gd name="T8" fmla="*/ 17 w 52"/>
                <a:gd name="T9" fmla="*/ 1 h 63"/>
                <a:gd name="T10" fmla="*/ 18 w 52"/>
                <a:gd name="T11" fmla="*/ 0 h 63"/>
                <a:gd name="T12" fmla="*/ 20 w 52"/>
                <a:gd name="T13" fmla="*/ 0 h 63"/>
                <a:gd name="T14" fmla="*/ 51 w 52"/>
                <a:gd name="T15" fmla="*/ 14 h 63"/>
                <a:gd name="T16" fmla="*/ 52 w 52"/>
                <a:gd name="T17" fmla="*/ 14 h 63"/>
                <a:gd name="T18" fmla="*/ 52 w 52"/>
                <a:gd name="T19" fmla="*/ 16 h 63"/>
                <a:gd name="T20" fmla="*/ 34 w 52"/>
                <a:gd name="T21" fmla="*/ 50 h 63"/>
                <a:gd name="T22" fmla="*/ 15 w 52"/>
                <a:gd name="T23" fmla="*/ 63 h 63"/>
                <a:gd name="T24" fmla="*/ 20 w 52"/>
                <a:gd name="T25" fmla="*/ 4 h 63"/>
                <a:gd name="T26" fmla="*/ 4 w 52"/>
                <a:gd name="T27" fmla="*/ 51 h 63"/>
                <a:gd name="T28" fmla="*/ 7 w 52"/>
                <a:gd name="T29" fmla="*/ 58 h 63"/>
                <a:gd name="T30" fmla="*/ 15 w 52"/>
                <a:gd name="T31" fmla="*/ 60 h 63"/>
                <a:gd name="T32" fmla="*/ 32 w 52"/>
                <a:gd name="T33" fmla="*/ 49 h 63"/>
                <a:gd name="T34" fmla="*/ 49 w 52"/>
                <a:gd name="T35" fmla="*/ 16 h 63"/>
                <a:gd name="T36" fmla="*/ 20 w 52"/>
                <a:gd name="T3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3">
                  <a:moveTo>
                    <a:pt x="15" y="63"/>
                  </a:moveTo>
                  <a:cubicBezTo>
                    <a:pt x="15" y="63"/>
                    <a:pt x="15" y="63"/>
                    <a:pt x="15" y="63"/>
                  </a:cubicBezTo>
                  <a:cubicBezTo>
                    <a:pt x="12" y="63"/>
                    <a:pt x="9" y="62"/>
                    <a:pt x="6" y="61"/>
                  </a:cubicBezTo>
                  <a:cubicBezTo>
                    <a:pt x="2" y="59"/>
                    <a:pt x="0" y="55"/>
                    <a:pt x="1" y="5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1" y="58"/>
                    <a:pt x="23" y="63"/>
                    <a:pt x="15" y="63"/>
                  </a:cubicBezTo>
                  <a:close/>
                  <a:moveTo>
                    <a:pt x="20" y="4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3" y="54"/>
                    <a:pt x="5" y="57"/>
                    <a:pt x="7" y="58"/>
                  </a:cubicBezTo>
                  <a:cubicBezTo>
                    <a:pt x="10" y="59"/>
                    <a:pt x="12" y="60"/>
                    <a:pt x="15" y="60"/>
                  </a:cubicBezTo>
                  <a:cubicBezTo>
                    <a:pt x="22" y="60"/>
                    <a:pt x="28" y="56"/>
                    <a:pt x="32" y="49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14"/>
            <p:cNvSpPr/>
            <p:nvPr/>
          </p:nvSpPr>
          <p:spPr bwMode="auto">
            <a:xfrm>
              <a:off x="6681788" y="1468438"/>
              <a:ext cx="1225550" cy="533400"/>
            </a:xfrm>
            <a:custGeom>
              <a:avLst/>
              <a:gdLst>
                <a:gd name="T0" fmla="*/ 122 w 122"/>
                <a:gd name="T1" fmla="*/ 27 h 53"/>
                <a:gd name="T2" fmla="*/ 95 w 122"/>
                <a:gd name="T3" fmla="*/ 0 h 53"/>
                <a:gd name="T4" fmla="*/ 82 w 122"/>
                <a:gd name="T5" fmla="*/ 3 h 53"/>
                <a:gd name="T6" fmla="*/ 64 w 122"/>
                <a:gd name="T7" fmla="*/ 8 h 53"/>
                <a:gd name="T8" fmla="*/ 58 w 122"/>
                <a:gd name="T9" fmla="*/ 8 h 53"/>
                <a:gd name="T10" fmla="*/ 39 w 122"/>
                <a:gd name="T11" fmla="*/ 3 h 53"/>
                <a:gd name="T12" fmla="*/ 27 w 122"/>
                <a:gd name="T13" fmla="*/ 0 h 53"/>
                <a:gd name="T14" fmla="*/ 0 w 122"/>
                <a:gd name="T15" fmla="*/ 27 h 53"/>
                <a:gd name="T16" fmla="*/ 27 w 122"/>
                <a:gd name="T17" fmla="*/ 53 h 53"/>
                <a:gd name="T18" fmla="*/ 38 w 122"/>
                <a:gd name="T19" fmla="*/ 51 h 53"/>
                <a:gd name="T20" fmla="*/ 55 w 122"/>
                <a:gd name="T21" fmla="*/ 47 h 53"/>
                <a:gd name="T22" fmla="*/ 67 w 122"/>
                <a:gd name="T23" fmla="*/ 47 h 53"/>
                <a:gd name="T24" fmla="*/ 84 w 122"/>
                <a:gd name="T25" fmla="*/ 51 h 53"/>
                <a:gd name="T26" fmla="*/ 95 w 122"/>
                <a:gd name="T27" fmla="*/ 53 h 53"/>
                <a:gd name="T28" fmla="*/ 122 w 122"/>
                <a:gd name="T2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53">
                  <a:moveTo>
                    <a:pt x="122" y="27"/>
                  </a:moveTo>
                  <a:cubicBezTo>
                    <a:pt x="122" y="12"/>
                    <a:pt x="110" y="0"/>
                    <a:pt x="95" y="0"/>
                  </a:cubicBezTo>
                  <a:cubicBezTo>
                    <a:pt x="90" y="0"/>
                    <a:pt x="86" y="1"/>
                    <a:pt x="82" y="3"/>
                  </a:cubicBezTo>
                  <a:cubicBezTo>
                    <a:pt x="77" y="6"/>
                    <a:pt x="70" y="8"/>
                    <a:pt x="64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1" y="8"/>
                    <a:pt x="45" y="6"/>
                    <a:pt x="39" y="3"/>
                  </a:cubicBezTo>
                  <a:cubicBezTo>
                    <a:pt x="36" y="1"/>
                    <a:pt x="3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31" y="53"/>
                    <a:pt x="35" y="52"/>
                    <a:pt x="38" y="51"/>
                  </a:cubicBezTo>
                  <a:cubicBezTo>
                    <a:pt x="43" y="48"/>
                    <a:pt x="49" y="47"/>
                    <a:pt x="5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47"/>
                    <a:pt x="78" y="48"/>
                    <a:pt x="84" y="51"/>
                  </a:cubicBezTo>
                  <a:cubicBezTo>
                    <a:pt x="87" y="52"/>
                    <a:pt x="91" y="53"/>
                    <a:pt x="95" y="53"/>
                  </a:cubicBezTo>
                  <a:cubicBezTo>
                    <a:pt x="110" y="53"/>
                    <a:pt x="122" y="41"/>
                    <a:pt x="122" y="27"/>
                  </a:cubicBez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115"/>
            <p:cNvSpPr>
              <a:spLocks noEditPoints="1"/>
            </p:cNvSpPr>
            <p:nvPr/>
          </p:nvSpPr>
          <p:spPr bwMode="auto">
            <a:xfrm>
              <a:off x="6661150" y="1447800"/>
              <a:ext cx="1255712" cy="573088"/>
            </a:xfrm>
            <a:custGeom>
              <a:avLst/>
              <a:gdLst>
                <a:gd name="T0" fmla="*/ 97 w 125"/>
                <a:gd name="T1" fmla="*/ 57 h 57"/>
                <a:gd name="T2" fmla="*/ 85 w 125"/>
                <a:gd name="T3" fmla="*/ 54 h 57"/>
                <a:gd name="T4" fmla="*/ 69 w 125"/>
                <a:gd name="T5" fmla="*/ 51 h 57"/>
                <a:gd name="T6" fmla="*/ 57 w 125"/>
                <a:gd name="T7" fmla="*/ 51 h 57"/>
                <a:gd name="T8" fmla="*/ 41 w 125"/>
                <a:gd name="T9" fmla="*/ 54 h 57"/>
                <a:gd name="T10" fmla="*/ 29 w 125"/>
                <a:gd name="T11" fmla="*/ 57 h 57"/>
                <a:gd name="T12" fmla="*/ 0 w 125"/>
                <a:gd name="T13" fmla="*/ 29 h 57"/>
                <a:gd name="T14" fmla="*/ 29 w 125"/>
                <a:gd name="T15" fmla="*/ 0 h 57"/>
                <a:gd name="T16" fmla="*/ 42 w 125"/>
                <a:gd name="T17" fmla="*/ 4 h 57"/>
                <a:gd name="T18" fmla="*/ 60 w 125"/>
                <a:gd name="T19" fmla="*/ 8 h 57"/>
                <a:gd name="T20" fmla="*/ 66 w 125"/>
                <a:gd name="T21" fmla="*/ 8 h 57"/>
                <a:gd name="T22" fmla="*/ 84 w 125"/>
                <a:gd name="T23" fmla="*/ 4 h 57"/>
                <a:gd name="T24" fmla="*/ 97 w 125"/>
                <a:gd name="T25" fmla="*/ 0 h 57"/>
                <a:gd name="T26" fmla="*/ 125 w 125"/>
                <a:gd name="T27" fmla="*/ 29 h 57"/>
                <a:gd name="T28" fmla="*/ 97 w 125"/>
                <a:gd name="T29" fmla="*/ 57 h 57"/>
                <a:gd name="T30" fmla="*/ 57 w 125"/>
                <a:gd name="T31" fmla="*/ 48 h 57"/>
                <a:gd name="T32" fmla="*/ 69 w 125"/>
                <a:gd name="T33" fmla="*/ 48 h 57"/>
                <a:gd name="T34" fmla="*/ 86 w 125"/>
                <a:gd name="T35" fmla="*/ 51 h 57"/>
                <a:gd name="T36" fmla="*/ 97 w 125"/>
                <a:gd name="T37" fmla="*/ 54 h 57"/>
                <a:gd name="T38" fmla="*/ 122 w 125"/>
                <a:gd name="T39" fmla="*/ 29 h 57"/>
                <a:gd name="T40" fmla="*/ 97 w 125"/>
                <a:gd name="T41" fmla="*/ 3 h 57"/>
                <a:gd name="T42" fmla="*/ 85 w 125"/>
                <a:gd name="T43" fmla="*/ 6 h 57"/>
                <a:gd name="T44" fmla="*/ 66 w 125"/>
                <a:gd name="T45" fmla="*/ 11 h 57"/>
                <a:gd name="T46" fmla="*/ 60 w 125"/>
                <a:gd name="T47" fmla="*/ 11 h 57"/>
                <a:gd name="T48" fmla="*/ 41 w 125"/>
                <a:gd name="T49" fmla="*/ 6 h 57"/>
                <a:gd name="T50" fmla="*/ 29 w 125"/>
                <a:gd name="T51" fmla="*/ 3 h 57"/>
                <a:gd name="T52" fmla="*/ 4 w 125"/>
                <a:gd name="T53" fmla="*/ 29 h 57"/>
                <a:gd name="T54" fmla="*/ 29 w 125"/>
                <a:gd name="T55" fmla="*/ 54 h 57"/>
                <a:gd name="T56" fmla="*/ 40 w 125"/>
                <a:gd name="T57" fmla="*/ 51 h 57"/>
                <a:gd name="T58" fmla="*/ 57 w 125"/>
                <a:gd name="T5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57">
                  <a:moveTo>
                    <a:pt x="97" y="57"/>
                  </a:moveTo>
                  <a:cubicBezTo>
                    <a:pt x="93" y="57"/>
                    <a:pt x="89" y="56"/>
                    <a:pt x="85" y="54"/>
                  </a:cubicBezTo>
                  <a:cubicBezTo>
                    <a:pt x="80" y="52"/>
                    <a:pt x="75" y="51"/>
                    <a:pt x="69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1" y="51"/>
                    <a:pt x="46" y="52"/>
                    <a:pt x="41" y="54"/>
                  </a:cubicBezTo>
                  <a:cubicBezTo>
                    <a:pt x="37" y="56"/>
                    <a:pt x="33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34" y="0"/>
                    <a:pt x="38" y="1"/>
                    <a:pt x="42" y="4"/>
                  </a:cubicBezTo>
                  <a:cubicBezTo>
                    <a:pt x="48" y="6"/>
                    <a:pt x="54" y="8"/>
                    <a:pt x="60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2" y="8"/>
                    <a:pt x="78" y="6"/>
                    <a:pt x="84" y="4"/>
                  </a:cubicBezTo>
                  <a:cubicBezTo>
                    <a:pt x="88" y="1"/>
                    <a:pt x="92" y="0"/>
                    <a:pt x="97" y="0"/>
                  </a:cubicBezTo>
                  <a:cubicBezTo>
                    <a:pt x="113" y="0"/>
                    <a:pt x="125" y="13"/>
                    <a:pt x="125" y="29"/>
                  </a:cubicBezTo>
                  <a:cubicBezTo>
                    <a:pt x="125" y="44"/>
                    <a:pt x="113" y="57"/>
                    <a:pt x="97" y="57"/>
                  </a:cubicBezTo>
                  <a:close/>
                  <a:moveTo>
                    <a:pt x="57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48"/>
                    <a:pt x="81" y="49"/>
                    <a:pt x="86" y="51"/>
                  </a:cubicBezTo>
                  <a:cubicBezTo>
                    <a:pt x="90" y="53"/>
                    <a:pt x="93" y="54"/>
                    <a:pt x="97" y="54"/>
                  </a:cubicBezTo>
                  <a:cubicBezTo>
                    <a:pt x="111" y="54"/>
                    <a:pt x="122" y="42"/>
                    <a:pt x="122" y="29"/>
                  </a:cubicBezTo>
                  <a:cubicBezTo>
                    <a:pt x="122" y="15"/>
                    <a:pt x="111" y="3"/>
                    <a:pt x="97" y="3"/>
                  </a:cubicBezTo>
                  <a:cubicBezTo>
                    <a:pt x="93" y="3"/>
                    <a:pt x="89" y="4"/>
                    <a:pt x="85" y="6"/>
                  </a:cubicBezTo>
                  <a:cubicBezTo>
                    <a:pt x="79" y="9"/>
                    <a:pt x="73" y="11"/>
                    <a:pt x="66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3" y="11"/>
                    <a:pt x="47" y="9"/>
                    <a:pt x="41" y="6"/>
                  </a:cubicBezTo>
                  <a:cubicBezTo>
                    <a:pt x="37" y="4"/>
                    <a:pt x="33" y="3"/>
                    <a:pt x="29" y="3"/>
                  </a:cubicBezTo>
                  <a:cubicBezTo>
                    <a:pt x="15" y="3"/>
                    <a:pt x="4" y="15"/>
                    <a:pt x="4" y="29"/>
                  </a:cubicBezTo>
                  <a:cubicBezTo>
                    <a:pt x="4" y="42"/>
                    <a:pt x="15" y="54"/>
                    <a:pt x="29" y="54"/>
                  </a:cubicBezTo>
                  <a:cubicBezTo>
                    <a:pt x="33" y="54"/>
                    <a:pt x="36" y="53"/>
                    <a:pt x="40" y="51"/>
                  </a:cubicBezTo>
                  <a:cubicBezTo>
                    <a:pt x="45" y="49"/>
                    <a:pt x="51" y="48"/>
                    <a:pt x="57" y="4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16"/>
            <p:cNvSpPr/>
            <p:nvPr/>
          </p:nvSpPr>
          <p:spPr bwMode="auto">
            <a:xfrm>
              <a:off x="6721475" y="1508125"/>
              <a:ext cx="1185862" cy="493713"/>
            </a:xfrm>
            <a:custGeom>
              <a:avLst/>
              <a:gdLst>
                <a:gd name="T0" fmla="*/ 105 w 118"/>
                <a:gd name="T1" fmla="*/ 0 h 49"/>
                <a:gd name="T2" fmla="*/ 109 w 118"/>
                <a:gd name="T3" fmla="*/ 14 h 49"/>
                <a:gd name="T4" fmla="*/ 82 w 118"/>
                <a:gd name="T5" fmla="*/ 41 h 49"/>
                <a:gd name="T6" fmla="*/ 71 w 118"/>
                <a:gd name="T7" fmla="*/ 38 h 49"/>
                <a:gd name="T8" fmla="*/ 54 w 118"/>
                <a:gd name="T9" fmla="*/ 34 h 49"/>
                <a:gd name="T10" fmla="*/ 42 w 118"/>
                <a:gd name="T11" fmla="*/ 34 h 49"/>
                <a:gd name="T12" fmla="*/ 26 w 118"/>
                <a:gd name="T13" fmla="*/ 38 h 49"/>
                <a:gd name="T14" fmla="*/ 14 w 118"/>
                <a:gd name="T15" fmla="*/ 41 h 49"/>
                <a:gd name="T16" fmla="*/ 0 w 118"/>
                <a:gd name="T17" fmla="*/ 37 h 49"/>
                <a:gd name="T18" fmla="*/ 23 w 118"/>
                <a:gd name="T19" fmla="*/ 49 h 49"/>
                <a:gd name="T20" fmla="*/ 34 w 118"/>
                <a:gd name="T21" fmla="*/ 47 h 49"/>
                <a:gd name="T22" fmla="*/ 51 w 118"/>
                <a:gd name="T23" fmla="*/ 43 h 49"/>
                <a:gd name="T24" fmla="*/ 63 w 118"/>
                <a:gd name="T25" fmla="*/ 43 h 49"/>
                <a:gd name="T26" fmla="*/ 80 w 118"/>
                <a:gd name="T27" fmla="*/ 47 h 49"/>
                <a:gd name="T28" fmla="*/ 91 w 118"/>
                <a:gd name="T29" fmla="*/ 49 h 49"/>
                <a:gd name="T30" fmla="*/ 118 w 118"/>
                <a:gd name="T31" fmla="*/ 23 h 49"/>
                <a:gd name="T32" fmla="*/ 105 w 118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49">
                  <a:moveTo>
                    <a:pt x="105" y="0"/>
                  </a:moveTo>
                  <a:cubicBezTo>
                    <a:pt x="108" y="4"/>
                    <a:pt x="109" y="9"/>
                    <a:pt x="109" y="14"/>
                  </a:cubicBezTo>
                  <a:cubicBezTo>
                    <a:pt x="109" y="29"/>
                    <a:pt x="97" y="41"/>
                    <a:pt x="82" y="41"/>
                  </a:cubicBezTo>
                  <a:cubicBezTo>
                    <a:pt x="78" y="41"/>
                    <a:pt x="74" y="40"/>
                    <a:pt x="71" y="38"/>
                  </a:cubicBezTo>
                  <a:cubicBezTo>
                    <a:pt x="66" y="36"/>
                    <a:pt x="60" y="34"/>
                    <a:pt x="5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6" y="34"/>
                    <a:pt x="31" y="36"/>
                    <a:pt x="26" y="38"/>
                  </a:cubicBezTo>
                  <a:cubicBezTo>
                    <a:pt x="22" y="40"/>
                    <a:pt x="18" y="41"/>
                    <a:pt x="14" y="41"/>
                  </a:cubicBezTo>
                  <a:cubicBezTo>
                    <a:pt x="9" y="41"/>
                    <a:pt x="4" y="39"/>
                    <a:pt x="0" y="37"/>
                  </a:cubicBezTo>
                  <a:cubicBezTo>
                    <a:pt x="5" y="44"/>
                    <a:pt x="13" y="49"/>
                    <a:pt x="23" y="49"/>
                  </a:cubicBezTo>
                  <a:cubicBezTo>
                    <a:pt x="27" y="49"/>
                    <a:pt x="31" y="48"/>
                    <a:pt x="34" y="47"/>
                  </a:cubicBezTo>
                  <a:cubicBezTo>
                    <a:pt x="39" y="44"/>
                    <a:pt x="45" y="43"/>
                    <a:pt x="51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9" y="43"/>
                    <a:pt x="74" y="44"/>
                    <a:pt x="80" y="47"/>
                  </a:cubicBezTo>
                  <a:cubicBezTo>
                    <a:pt x="83" y="48"/>
                    <a:pt x="87" y="49"/>
                    <a:pt x="91" y="49"/>
                  </a:cubicBezTo>
                  <a:cubicBezTo>
                    <a:pt x="106" y="49"/>
                    <a:pt x="118" y="37"/>
                    <a:pt x="118" y="23"/>
                  </a:cubicBezTo>
                  <a:cubicBezTo>
                    <a:pt x="118" y="13"/>
                    <a:pt x="113" y="4"/>
                    <a:pt x="105" y="0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17"/>
            <p:cNvSpPr>
              <a:spLocks noEditPoints="1"/>
            </p:cNvSpPr>
            <p:nvPr/>
          </p:nvSpPr>
          <p:spPr bwMode="auto">
            <a:xfrm>
              <a:off x="6661150" y="1447800"/>
              <a:ext cx="1255712" cy="573088"/>
            </a:xfrm>
            <a:custGeom>
              <a:avLst/>
              <a:gdLst>
                <a:gd name="T0" fmla="*/ 97 w 125"/>
                <a:gd name="T1" fmla="*/ 57 h 57"/>
                <a:gd name="T2" fmla="*/ 85 w 125"/>
                <a:gd name="T3" fmla="*/ 54 h 57"/>
                <a:gd name="T4" fmla="*/ 69 w 125"/>
                <a:gd name="T5" fmla="*/ 51 h 57"/>
                <a:gd name="T6" fmla="*/ 57 w 125"/>
                <a:gd name="T7" fmla="*/ 51 h 57"/>
                <a:gd name="T8" fmla="*/ 41 w 125"/>
                <a:gd name="T9" fmla="*/ 54 h 57"/>
                <a:gd name="T10" fmla="*/ 29 w 125"/>
                <a:gd name="T11" fmla="*/ 57 h 57"/>
                <a:gd name="T12" fmla="*/ 0 w 125"/>
                <a:gd name="T13" fmla="*/ 29 h 57"/>
                <a:gd name="T14" fmla="*/ 29 w 125"/>
                <a:gd name="T15" fmla="*/ 0 h 57"/>
                <a:gd name="T16" fmla="*/ 42 w 125"/>
                <a:gd name="T17" fmla="*/ 4 h 57"/>
                <a:gd name="T18" fmla="*/ 60 w 125"/>
                <a:gd name="T19" fmla="*/ 8 h 57"/>
                <a:gd name="T20" fmla="*/ 66 w 125"/>
                <a:gd name="T21" fmla="*/ 8 h 57"/>
                <a:gd name="T22" fmla="*/ 84 w 125"/>
                <a:gd name="T23" fmla="*/ 4 h 57"/>
                <a:gd name="T24" fmla="*/ 97 w 125"/>
                <a:gd name="T25" fmla="*/ 0 h 57"/>
                <a:gd name="T26" fmla="*/ 125 w 125"/>
                <a:gd name="T27" fmla="*/ 29 h 57"/>
                <a:gd name="T28" fmla="*/ 97 w 125"/>
                <a:gd name="T29" fmla="*/ 57 h 57"/>
                <a:gd name="T30" fmla="*/ 57 w 125"/>
                <a:gd name="T31" fmla="*/ 48 h 57"/>
                <a:gd name="T32" fmla="*/ 69 w 125"/>
                <a:gd name="T33" fmla="*/ 48 h 57"/>
                <a:gd name="T34" fmla="*/ 86 w 125"/>
                <a:gd name="T35" fmla="*/ 51 h 57"/>
                <a:gd name="T36" fmla="*/ 97 w 125"/>
                <a:gd name="T37" fmla="*/ 54 h 57"/>
                <a:gd name="T38" fmla="*/ 122 w 125"/>
                <a:gd name="T39" fmla="*/ 29 h 57"/>
                <a:gd name="T40" fmla="*/ 97 w 125"/>
                <a:gd name="T41" fmla="*/ 3 h 57"/>
                <a:gd name="T42" fmla="*/ 85 w 125"/>
                <a:gd name="T43" fmla="*/ 6 h 57"/>
                <a:gd name="T44" fmla="*/ 66 w 125"/>
                <a:gd name="T45" fmla="*/ 11 h 57"/>
                <a:gd name="T46" fmla="*/ 60 w 125"/>
                <a:gd name="T47" fmla="*/ 11 h 57"/>
                <a:gd name="T48" fmla="*/ 41 w 125"/>
                <a:gd name="T49" fmla="*/ 6 h 57"/>
                <a:gd name="T50" fmla="*/ 29 w 125"/>
                <a:gd name="T51" fmla="*/ 3 h 57"/>
                <a:gd name="T52" fmla="*/ 4 w 125"/>
                <a:gd name="T53" fmla="*/ 29 h 57"/>
                <a:gd name="T54" fmla="*/ 29 w 125"/>
                <a:gd name="T55" fmla="*/ 54 h 57"/>
                <a:gd name="T56" fmla="*/ 40 w 125"/>
                <a:gd name="T57" fmla="*/ 51 h 57"/>
                <a:gd name="T58" fmla="*/ 57 w 125"/>
                <a:gd name="T59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57">
                  <a:moveTo>
                    <a:pt x="97" y="57"/>
                  </a:moveTo>
                  <a:cubicBezTo>
                    <a:pt x="93" y="57"/>
                    <a:pt x="89" y="56"/>
                    <a:pt x="85" y="54"/>
                  </a:cubicBezTo>
                  <a:cubicBezTo>
                    <a:pt x="80" y="52"/>
                    <a:pt x="75" y="51"/>
                    <a:pt x="69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1" y="51"/>
                    <a:pt x="46" y="52"/>
                    <a:pt x="41" y="54"/>
                  </a:cubicBezTo>
                  <a:cubicBezTo>
                    <a:pt x="37" y="56"/>
                    <a:pt x="33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34" y="0"/>
                    <a:pt x="38" y="1"/>
                    <a:pt x="42" y="4"/>
                  </a:cubicBezTo>
                  <a:cubicBezTo>
                    <a:pt x="48" y="6"/>
                    <a:pt x="54" y="8"/>
                    <a:pt x="60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2" y="8"/>
                    <a:pt x="78" y="6"/>
                    <a:pt x="84" y="4"/>
                  </a:cubicBezTo>
                  <a:cubicBezTo>
                    <a:pt x="88" y="1"/>
                    <a:pt x="92" y="0"/>
                    <a:pt x="97" y="0"/>
                  </a:cubicBezTo>
                  <a:cubicBezTo>
                    <a:pt x="113" y="0"/>
                    <a:pt x="125" y="13"/>
                    <a:pt x="125" y="29"/>
                  </a:cubicBezTo>
                  <a:cubicBezTo>
                    <a:pt x="125" y="44"/>
                    <a:pt x="113" y="57"/>
                    <a:pt x="97" y="57"/>
                  </a:cubicBezTo>
                  <a:close/>
                  <a:moveTo>
                    <a:pt x="57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48"/>
                    <a:pt x="81" y="49"/>
                    <a:pt x="86" y="51"/>
                  </a:cubicBezTo>
                  <a:cubicBezTo>
                    <a:pt x="90" y="53"/>
                    <a:pt x="93" y="54"/>
                    <a:pt x="97" y="54"/>
                  </a:cubicBezTo>
                  <a:cubicBezTo>
                    <a:pt x="111" y="54"/>
                    <a:pt x="122" y="42"/>
                    <a:pt x="122" y="29"/>
                  </a:cubicBezTo>
                  <a:cubicBezTo>
                    <a:pt x="122" y="15"/>
                    <a:pt x="111" y="3"/>
                    <a:pt x="97" y="3"/>
                  </a:cubicBezTo>
                  <a:cubicBezTo>
                    <a:pt x="93" y="3"/>
                    <a:pt x="89" y="4"/>
                    <a:pt x="85" y="6"/>
                  </a:cubicBezTo>
                  <a:cubicBezTo>
                    <a:pt x="79" y="9"/>
                    <a:pt x="73" y="11"/>
                    <a:pt x="66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3" y="11"/>
                    <a:pt x="47" y="9"/>
                    <a:pt x="41" y="6"/>
                  </a:cubicBezTo>
                  <a:cubicBezTo>
                    <a:pt x="37" y="4"/>
                    <a:pt x="33" y="3"/>
                    <a:pt x="29" y="3"/>
                  </a:cubicBezTo>
                  <a:cubicBezTo>
                    <a:pt x="15" y="3"/>
                    <a:pt x="4" y="15"/>
                    <a:pt x="4" y="29"/>
                  </a:cubicBezTo>
                  <a:cubicBezTo>
                    <a:pt x="4" y="42"/>
                    <a:pt x="15" y="54"/>
                    <a:pt x="29" y="54"/>
                  </a:cubicBezTo>
                  <a:cubicBezTo>
                    <a:pt x="33" y="54"/>
                    <a:pt x="36" y="53"/>
                    <a:pt x="40" y="51"/>
                  </a:cubicBezTo>
                  <a:cubicBezTo>
                    <a:pt x="45" y="49"/>
                    <a:pt x="51" y="48"/>
                    <a:pt x="57" y="4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Oval 118"/>
            <p:cNvSpPr>
              <a:spLocks noChangeArrowheads="1"/>
            </p:cNvSpPr>
            <p:nvPr/>
          </p:nvSpPr>
          <p:spPr bwMode="auto">
            <a:xfrm>
              <a:off x="7434263" y="1538288"/>
              <a:ext cx="401637" cy="392113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19"/>
            <p:cNvSpPr>
              <a:spLocks noEditPoints="1"/>
            </p:cNvSpPr>
            <p:nvPr/>
          </p:nvSpPr>
          <p:spPr bwMode="auto">
            <a:xfrm>
              <a:off x="7424738" y="1519238"/>
              <a:ext cx="422275" cy="431800"/>
            </a:xfrm>
            <a:custGeom>
              <a:avLst/>
              <a:gdLst>
                <a:gd name="T0" fmla="*/ 21 w 42"/>
                <a:gd name="T1" fmla="*/ 43 h 43"/>
                <a:gd name="T2" fmla="*/ 0 w 42"/>
                <a:gd name="T3" fmla="*/ 22 h 43"/>
                <a:gd name="T4" fmla="*/ 21 w 42"/>
                <a:gd name="T5" fmla="*/ 0 h 43"/>
                <a:gd name="T6" fmla="*/ 42 w 42"/>
                <a:gd name="T7" fmla="*/ 22 h 43"/>
                <a:gd name="T8" fmla="*/ 21 w 42"/>
                <a:gd name="T9" fmla="*/ 43 h 43"/>
                <a:gd name="T10" fmla="*/ 21 w 42"/>
                <a:gd name="T11" fmla="*/ 3 h 43"/>
                <a:gd name="T12" fmla="*/ 3 w 42"/>
                <a:gd name="T13" fmla="*/ 22 h 43"/>
                <a:gd name="T14" fmla="*/ 21 w 42"/>
                <a:gd name="T15" fmla="*/ 40 h 43"/>
                <a:gd name="T16" fmla="*/ 39 w 42"/>
                <a:gd name="T17" fmla="*/ 22 h 43"/>
                <a:gd name="T18" fmla="*/ 21 w 42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1" y="43"/>
                  </a:moveTo>
                  <a:cubicBezTo>
                    <a:pt x="9" y="43"/>
                    <a:pt x="0" y="33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2"/>
                  </a:cubicBezTo>
                  <a:cubicBezTo>
                    <a:pt x="42" y="33"/>
                    <a:pt x="33" y="43"/>
                    <a:pt x="21" y="43"/>
                  </a:cubicBezTo>
                  <a:close/>
                  <a:moveTo>
                    <a:pt x="21" y="3"/>
                  </a:moveTo>
                  <a:cubicBezTo>
                    <a:pt x="11" y="3"/>
                    <a:pt x="3" y="12"/>
                    <a:pt x="3" y="22"/>
                  </a:cubicBezTo>
                  <a:cubicBezTo>
                    <a:pt x="3" y="32"/>
                    <a:pt x="11" y="40"/>
                    <a:pt x="21" y="40"/>
                  </a:cubicBezTo>
                  <a:cubicBezTo>
                    <a:pt x="31" y="40"/>
                    <a:pt x="39" y="32"/>
                    <a:pt x="39" y="22"/>
                  </a:cubicBezTo>
                  <a:cubicBezTo>
                    <a:pt x="39" y="12"/>
                    <a:pt x="31" y="3"/>
                    <a:pt x="2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20"/>
            <p:cNvSpPr/>
            <p:nvPr/>
          </p:nvSpPr>
          <p:spPr bwMode="auto">
            <a:xfrm>
              <a:off x="7464425" y="1558925"/>
              <a:ext cx="371475" cy="371475"/>
            </a:xfrm>
            <a:custGeom>
              <a:avLst/>
              <a:gdLst>
                <a:gd name="T0" fmla="*/ 27 w 37"/>
                <a:gd name="T1" fmla="*/ 0 h 37"/>
                <a:gd name="T2" fmla="*/ 29 w 37"/>
                <a:gd name="T3" fmla="*/ 10 h 37"/>
                <a:gd name="T4" fmla="*/ 10 w 37"/>
                <a:gd name="T5" fmla="*/ 30 h 37"/>
                <a:gd name="T6" fmla="*/ 0 w 37"/>
                <a:gd name="T7" fmla="*/ 27 h 37"/>
                <a:gd name="T8" fmla="*/ 17 w 37"/>
                <a:gd name="T9" fmla="*/ 37 h 37"/>
                <a:gd name="T10" fmla="*/ 37 w 37"/>
                <a:gd name="T11" fmla="*/ 18 h 37"/>
                <a:gd name="T12" fmla="*/ 27 w 3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27" y="0"/>
                  </a:moveTo>
                  <a:cubicBezTo>
                    <a:pt x="28" y="3"/>
                    <a:pt x="29" y="7"/>
                    <a:pt x="29" y="10"/>
                  </a:cubicBezTo>
                  <a:cubicBezTo>
                    <a:pt x="29" y="21"/>
                    <a:pt x="20" y="30"/>
                    <a:pt x="10" y="30"/>
                  </a:cubicBezTo>
                  <a:cubicBezTo>
                    <a:pt x="6" y="30"/>
                    <a:pt x="3" y="29"/>
                    <a:pt x="0" y="27"/>
                  </a:cubicBezTo>
                  <a:cubicBezTo>
                    <a:pt x="3" y="33"/>
                    <a:pt x="10" y="37"/>
                    <a:pt x="17" y="37"/>
                  </a:cubicBezTo>
                  <a:cubicBezTo>
                    <a:pt x="28" y="37"/>
                    <a:pt x="37" y="28"/>
                    <a:pt x="37" y="18"/>
                  </a:cubicBezTo>
                  <a:cubicBezTo>
                    <a:pt x="37" y="10"/>
                    <a:pt x="33" y="4"/>
                    <a:pt x="27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21"/>
            <p:cNvSpPr>
              <a:spLocks noEditPoints="1"/>
            </p:cNvSpPr>
            <p:nvPr/>
          </p:nvSpPr>
          <p:spPr bwMode="auto">
            <a:xfrm>
              <a:off x="7424738" y="1519238"/>
              <a:ext cx="422275" cy="431800"/>
            </a:xfrm>
            <a:custGeom>
              <a:avLst/>
              <a:gdLst>
                <a:gd name="T0" fmla="*/ 21 w 42"/>
                <a:gd name="T1" fmla="*/ 43 h 43"/>
                <a:gd name="T2" fmla="*/ 0 w 42"/>
                <a:gd name="T3" fmla="*/ 22 h 43"/>
                <a:gd name="T4" fmla="*/ 21 w 42"/>
                <a:gd name="T5" fmla="*/ 0 h 43"/>
                <a:gd name="T6" fmla="*/ 42 w 42"/>
                <a:gd name="T7" fmla="*/ 22 h 43"/>
                <a:gd name="T8" fmla="*/ 21 w 42"/>
                <a:gd name="T9" fmla="*/ 43 h 43"/>
                <a:gd name="T10" fmla="*/ 21 w 42"/>
                <a:gd name="T11" fmla="*/ 3 h 43"/>
                <a:gd name="T12" fmla="*/ 3 w 42"/>
                <a:gd name="T13" fmla="*/ 22 h 43"/>
                <a:gd name="T14" fmla="*/ 21 w 42"/>
                <a:gd name="T15" fmla="*/ 40 h 43"/>
                <a:gd name="T16" fmla="*/ 39 w 42"/>
                <a:gd name="T17" fmla="*/ 22 h 43"/>
                <a:gd name="T18" fmla="*/ 21 w 42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21" y="43"/>
                  </a:moveTo>
                  <a:cubicBezTo>
                    <a:pt x="9" y="43"/>
                    <a:pt x="0" y="33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2"/>
                  </a:cubicBezTo>
                  <a:cubicBezTo>
                    <a:pt x="42" y="33"/>
                    <a:pt x="33" y="43"/>
                    <a:pt x="21" y="43"/>
                  </a:cubicBezTo>
                  <a:close/>
                  <a:moveTo>
                    <a:pt x="21" y="3"/>
                  </a:moveTo>
                  <a:cubicBezTo>
                    <a:pt x="11" y="3"/>
                    <a:pt x="3" y="12"/>
                    <a:pt x="3" y="22"/>
                  </a:cubicBezTo>
                  <a:cubicBezTo>
                    <a:pt x="3" y="32"/>
                    <a:pt x="11" y="40"/>
                    <a:pt x="21" y="40"/>
                  </a:cubicBezTo>
                  <a:cubicBezTo>
                    <a:pt x="31" y="40"/>
                    <a:pt x="39" y="32"/>
                    <a:pt x="39" y="22"/>
                  </a:cubicBezTo>
                  <a:cubicBezTo>
                    <a:pt x="39" y="12"/>
                    <a:pt x="31" y="3"/>
                    <a:pt x="2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Oval 122"/>
            <p:cNvSpPr>
              <a:spLocks noChangeArrowheads="1"/>
            </p:cNvSpPr>
            <p:nvPr/>
          </p:nvSpPr>
          <p:spPr bwMode="auto">
            <a:xfrm>
              <a:off x="7594600" y="1589088"/>
              <a:ext cx="80962" cy="90488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23"/>
            <p:cNvSpPr>
              <a:spLocks noEditPoints="1"/>
            </p:cNvSpPr>
            <p:nvPr/>
          </p:nvSpPr>
          <p:spPr bwMode="auto">
            <a:xfrm>
              <a:off x="7575550" y="1579563"/>
              <a:ext cx="120650" cy="1206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3 w 12"/>
                <a:gd name="T13" fmla="*/ 6 h 12"/>
                <a:gd name="T14" fmla="*/ 6 w 12"/>
                <a:gd name="T15" fmla="*/ 8 h 12"/>
                <a:gd name="T16" fmla="*/ 9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Oval 124"/>
            <p:cNvSpPr>
              <a:spLocks noChangeArrowheads="1"/>
            </p:cNvSpPr>
            <p:nvPr/>
          </p:nvSpPr>
          <p:spPr bwMode="auto">
            <a:xfrm>
              <a:off x="7494588" y="1689100"/>
              <a:ext cx="80962" cy="90488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25"/>
            <p:cNvSpPr>
              <a:spLocks noEditPoints="1"/>
            </p:cNvSpPr>
            <p:nvPr/>
          </p:nvSpPr>
          <p:spPr bwMode="auto">
            <a:xfrm>
              <a:off x="7475538" y="1679575"/>
              <a:ext cx="119062" cy="1206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3 w 12"/>
                <a:gd name="T13" fmla="*/ 6 h 12"/>
                <a:gd name="T14" fmla="*/ 6 w 12"/>
                <a:gd name="T15" fmla="*/ 8 h 12"/>
                <a:gd name="T16" fmla="*/ 9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Oval 126"/>
            <p:cNvSpPr>
              <a:spLocks noChangeArrowheads="1"/>
            </p:cNvSpPr>
            <p:nvPr/>
          </p:nvSpPr>
          <p:spPr bwMode="auto">
            <a:xfrm>
              <a:off x="7594600" y="1790700"/>
              <a:ext cx="80962" cy="90488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27"/>
            <p:cNvSpPr>
              <a:spLocks noEditPoints="1"/>
            </p:cNvSpPr>
            <p:nvPr/>
          </p:nvSpPr>
          <p:spPr bwMode="auto">
            <a:xfrm>
              <a:off x="7575550" y="1779588"/>
              <a:ext cx="120650" cy="1206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3 w 12"/>
                <a:gd name="T13" fmla="*/ 6 h 12"/>
                <a:gd name="T14" fmla="*/ 6 w 12"/>
                <a:gd name="T15" fmla="*/ 8 h 12"/>
                <a:gd name="T16" fmla="*/ 9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Oval 128"/>
            <p:cNvSpPr>
              <a:spLocks noChangeArrowheads="1"/>
            </p:cNvSpPr>
            <p:nvPr/>
          </p:nvSpPr>
          <p:spPr bwMode="auto">
            <a:xfrm>
              <a:off x="7696200" y="1689100"/>
              <a:ext cx="79375" cy="90488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29"/>
            <p:cNvSpPr>
              <a:spLocks noEditPoints="1"/>
            </p:cNvSpPr>
            <p:nvPr/>
          </p:nvSpPr>
          <p:spPr bwMode="auto">
            <a:xfrm>
              <a:off x="7675563" y="1679575"/>
              <a:ext cx="120650" cy="1206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3 w 12"/>
                <a:gd name="T13" fmla="*/ 6 h 12"/>
                <a:gd name="T14" fmla="*/ 6 w 12"/>
                <a:gd name="T15" fmla="*/ 8 h 12"/>
                <a:gd name="T16" fmla="*/ 9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7"/>
                    <a:pt x="4" y="8"/>
                    <a:pt x="6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Rectangle 130"/>
            <p:cNvSpPr>
              <a:spLocks noChangeArrowheads="1"/>
            </p:cNvSpPr>
            <p:nvPr/>
          </p:nvSpPr>
          <p:spPr bwMode="auto">
            <a:xfrm>
              <a:off x="7213600" y="1730375"/>
              <a:ext cx="160337" cy="79375"/>
            </a:xfrm>
            <a:prstGeom prst="rect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31"/>
            <p:cNvSpPr>
              <a:spLocks noEditPoints="1"/>
            </p:cNvSpPr>
            <p:nvPr/>
          </p:nvSpPr>
          <p:spPr bwMode="auto">
            <a:xfrm>
              <a:off x="7192963" y="1719263"/>
              <a:ext cx="192087" cy="111125"/>
            </a:xfrm>
            <a:custGeom>
              <a:avLst/>
              <a:gdLst>
                <a:gd name="T0" fmla="*/ 18 w 19"/>
                <a:gd name="T1" fmla="*/ 11 h 11"/>
                <a:gd name="T2" fmla="*/ 2 w 19"/>
                <a:gd name="T3" fmla="*/ 11 h 11"/>
                <a:gd name="T4" fmla="*/ 0 w 19"/>
                <a:gd name="T5" fmla="*/ 9 h 11"/>
                <a:gd name="T6" fmla="*/ 0 w 19"/>
                <a:gd name="T7" fmla="*/ 1 h 11"/>
                <a:gd name="T8" fmla="*/ 2 w 19"/>
                <a:gd name="T9" fmla="*/ 0 h 11"/>
                <a:gd name="T10" fmla="*/ 18 w 19"/>
                <a:gd name="T11" fmla="*/ 0 h 11"/>
                <a:gd name="T12" fmla="*/ 19 w 19"/>
                <a:gd name="T13" fmla="*/ 1 h 11"/>
                <a:gd name="T14" fmla="*/ 19 w 19"/>
                <a:gd name="T15" fmla="*/ 9 h 11"/>
                <a:gd name="T16" fmla="*/ 18 w 19"/>
                <a:gd name="T17" fmla="*/ 11 h 11"/>
                <a:gd name="T18" fmla="*/ 4 w 19"/>
                <a:gd name="T19" fmla="*/ 8 h 11"/>
                <a:gd name="T20" fmla="*/ 16 w 19"/>
                <a:gd name="T21" fmla="*/ 8 h 11"/>
                <a:gd name="T22" fmla="*/ 16 w 19"/>
                <a:gd name="T23" fmla="*/ 3 h 11"/>
                <a:gd name="T24" fmla="*/ 4 w 19"/>
                <a:gd name="T25" fmla="*/ 3 h 11"/>
                <a:gd name="T26" fmla="*/ 4 w 19"/>
                <a:gd name="T2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18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19" y="11"/>
                    <a:pt x="18" y="11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32"/>
            <p:cNvSpPr/>
            <p:nvPr/>
          </p:nvSpPr>
          <p:spPr bwMode="auto">
            <a:xfrm>
              <a:off x="6902450" y="1568450"/>
              <a:ext cx="80962" cy="131763"/>
            </a:xfrm>
            <a:custGeom>
              <a:avLst/>
              <a:gdLst>
                <a:gd name="T0" fmla="*/ 51 w 51"/>
                <a:gd name="T1" fmla="*/ 57 h 83"/>
                <a:gd name="T2" fmla="*/ 25 w 51"/>
                <a:gd name="T3" fmla="*/ 83 h 83"/>
                <a:gd name="T4" fmla="*/ 0 w 51"/>
                <a:gd name="T5" fmla="*/ 57 h 83"/>
                <a:gd name="T6" fmla="*/ 0 w 51"/>
                <a:gd name="T7" fmla="*/ 0 h 83"/>
                <a:gd name="T8" fmla="*/ 51 w 51"/>
                <a:gd name="T9" fmla="*/ 0 h 83"/>
                <a:gd name="T10" fmla="*/ 51 w 51"/>
                <a:gd name="T11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3">
                  <a:moveTo>
                    <a:pt x="51" y="57"/>
                  </a:moveTo>
                  <a:lnTo>
                    <a:pt x="25" y="83"/>
                  </a:lnTo>
                  <a:lnTo>
                    <a:pt x="0" y="57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7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33"/>
            <p:cNvSpPr>
              <a:spLocks noEditPoints="1"/>
            </p:cNvSpPr>
            <p:nvPr/>
          </p:nvSpPr>
          <p:spPr bwMode="auto">
            <a:xfrm>
              <a:off x="6881813" y="1549400"/>
              <a:ext cx="120650" cy="169863"/>
            </a:xfrm>
            <a:custGeom>
              <a:avLst/>
              <a:gdLst>
                <a:gd name="T0" fmla="*/ 6 w 12"/>
                <a:gd name="T1" fmla="*/ 17 h 17"/>
                <a:gd name="T2" fmla="*/ 5 w 12"/>
                <a:gd name="T3" fmla="*/ 16 h 17"/>
                <a:gd name="T4" fmla="*/ 1 w 12"/>
                <a:gd name="T5" fmla="*/ 13 h 17"/>
                <a:gd name="T6" fmla="*/ 0 w 12"/>
                <a:gd name="T7" fmla="*/ 11 h 17"/>
                <a:gd name="T8" fmla="*/ 0 w 12"/>
                <a:gd name="T9" fmla="*/ 2 h 17"/>
                <a:gd name="T10" fmla="*/ 2 w 12"/>
                <a:gd name="T11" fmla="*/ 0 h 17"/>
                <a:gd name="T12" fmla="*/ 10 w 12"/>
                <a:gd name="T13" fmla="*/ 0 h 17"/>
                <a:gd name="T14" fmla="*/ 12 w 12"/>
                <a:gd name="T15" fmla="*/ 2 h 17"/>
                <a:gd name="T16" fmla="*/ 12 w 12"/>
                <a:gd name="T17" fmla="*/ 11 h 17"/>
                <a:gd name="T18" fmla="*/ 11 w 12"/>
                <a:gd name="T19" fmla="*/ 13 h 17"/>
                <a:gd name="T20" fmla="*/ 7 w 12"/>
                <a:gd name="T21" fmla="*/ 16 h 17"/>
                <a:gd name="T22" fmla="*/ 6 w 12"/>
                <a:gd name="T23" fmla="*/ 17 h 17"/>
                <a:gd name="T24" fmla="*/ 3 w 12"/>
                <a:gd name="T25" fmla="*/ 11 h 17"/>
                <a:gd name="T26" fmla="*/ 6 w 12"/>
                <a:gd name="T27" fmla="*/ 13 h 17"/>
                <a:gd name="T28" fmla="*/ 9 w 12"/>
                <a:gd name="T29" fmla="*/ 11 h 17"/>
                <a:gd name="T30" fmla="*/ 9 w 12"/>
                <a:gd name="T31" fmla="*/ 3 h 17"/>
                <a:gd name="T32" fmla="*/ 3 w 12"/>
                <a:gd name="T33" fmla="*/ 3 h 17"/>
                <a:gd name="T34" fmla="*/ 3 w 12"/>
                <a:gd name="T3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7">
                  <a:moveTo>
                    <a:pt x="6" y="17"/>
                  </a:moveTo>
                  <a:cubicBezTo>
                    <a:pt x="6" y="17"/>
                    <a:pt x="5" y="16"/>
                    <a:pt x="5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6" y="17"/>
                    <a:pt x="6" y="17"/>
                  </a:cubicBezTo>
                  <a:close/>
                  <a:moveTo>
                    <a:pt x="3" y="11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34"/>
            <p:cNvSpPr/>
            <p:nvPr/>
          </p:nvSpPr>
          <p:spPr bwMode="auto">
            <a:xfrm>
              <a:off x="6772275" y="1689100"/>
              <a:ext cx="139700" cy="80963"/>
            </a:xfrm>
            <a:custGeom>
              <a:avLst/>
              <a:gdLst>
                <a:gd name="T0" fmla="*/ 63 w 88"/>
                <a:gd name="T1" fmla="*/ 0 h 51"/>
                <a:gd name="T2" fmla="*/ 88 w 88"/>
                <a:gd name="T3" fmla="*/ 26 h 51"/>
                <a:gd name="T4" fmla="*/ 63 w 88"/>
                <a:gd name="T5" fmla="*/ 51 h 51"/>
                <a:gd name="T6" fmla="*/ 0 w 88"/>
                <a:gd name="T7" fmla="*/ 51 h 51"/>
                <a:gd name="T8" fmla="*/ 0 w 88"/>
                <a:gd name="T9" fmla="*/ 0 h 51"/>
                <a:gd name="T10" fmla="*/ 63 w 8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51">
                  <a:moveTo>
                    <a:pt x="63" y="0"/>
                  </a:moveTo>
                  <a:lnTo>
                    <a:pt x="88" y="26"/>
                  </a:lnTo>
                  <a:lnTo>
                    <a:pt x="63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35"/>
            <p:cNvSpPr>
              <a:spLocks noEditPoints="1"/>
            </p:cNvSpPr>
            <p:nvPr/>
          </p:nvSpPr>
          <p:spPr bwMode="auto">
            <a:xfrm>
              <a:off x="6762750" y="1670050"/>
              <a:ext cx="169862" cy="120650"/>
            </a:xfrm>
            <a:custGeom>
              <a:avLst/>
              <a:gdLst>
                <a:gd name="T0" fmla="*/ 11 w 17"/>
                <a:gd name="T1" fmla="*/ 12 h 12"/>
                <a:gd name="T2" fmla="*/ 1 w 17"/>
                <a:gd name="T3" fmla="*/ 12 h 12"/>
                <a:gd name="T4" fmla="*/ 0 w 17"/>
                <a:gd name="T5" fmla="*/ 10 h 12"/>
                <a:gd name="T6" fmla="*/ 0 w 17"/>
                <a:gd name="T7" fmla="*/ 2 h 12"/>
                <a:gd name="T8" fmla="*/ 1 w 17"/>
                <a:gd name="T9" fmla="*/ 0 h 12"/>
                <a:gd name="T10" fmla="*/ 11 w 17"/>
                <a:gd name="T11" fmla="*/ 0 h 12"/>
                <a:gd name="T12" fmla="*/ 12 w 17"/>
                <a:gd name="T13" fmla="*/ 1 h 12"/>
                <a:gd name="T14" fmla="*/ 16 w 17"/>
                <a:gd name="T15" fmla="*/ 5 h 12"/>
                <a:gd name="T16" fmla="*/ 16 w 17"/>
                <a:gd name="T17" fmla="*/ 7 h 12"/>
                <a:gd name="T18" fmla="*/ 12 w 17"/>
                <a:gd name="T19" fmla="*/ 11 h 12"/>
                <a:gd name="T20" fmla="*/ 11 w 17"/>
                <a:gd name="T21" fmla="*/ 12 h 12"/>
                <a:gd name="T22" fmla="*/ 3 w 17"/>
                <a:gd name="T23" fmla="*/ 9 h 12"/>
                <a:gd name="T24" fmla="*/ 11 w 17"/>
                <a:gd name="T25" fmla="*/ 9 h 12"/>
                <a:gd name="T26" fmla="*/ 13 w 17"/>
                <a:gd name="T27" fmla="*/ 6 h 12"/>
                <a:gd name="T28" fmla="*/ 11 w 17"/>
                <a:gd name="T29" fmla="*/ 4 h 12"/>
                <a:gd name="T30" fmla="*/ 3 w 17"/>
                <a:gd name="T31" fmla="*/ 4 h 12"/>
                <a:gd name="T32" fmla="*/ 3 w 17"/>
                <a:gd name="T3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2">
                  <a:moveTo>
                    <a:pt x="1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1" y="12"/>
                  </a:cubicBezTo>
                  <a:close/>
                  <a:moveTo>
                    <a:pt x="3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36"/>
            <p:cNvSpPr/>
            <p:nvPr/>
          </p:nvSpPr>
          <p:spPr bwMode="auto">
            <a:xfrm>
              <a:off x="6902450" y="1760538"/>
              <a:ext cx="80962" cy="139700"/>
            </a:xfrm>
            <a:custGeom>
              <a:avLst/>
              <a:gdLst>
                <a:gd name="T0" fmla="*/ 0 w 51"/>
                <a:gd name="T1" fmla="*/ 25 h 88"/>
                <a:gd name="T2" fmla="*/ 25 w 51"/>
                <a:gd name="T3" fmla="*/ 0 h 88"/>
                <a:gd name="T4" fmla="*/ 51 w 51"/>
                <a:gd name="T5" fmla="*/ 25 h 88"/>
                <a:gd name="T6" fmla="*/ 51 w 51"/>
                <a:gd name="T7" fmla="*/ 88 h 88"/>
                <a:gd name="T8" fmla="*/ 0 w 51"/>
                <a:gd name="T9" fmla="*/ 88 h 88"/>
                <a:gd name="T10" fmla="*/ 0 w 51"/>
                <a:gd name="T11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8">
                  <a:moveTo>
                    <a:pt x="0" y="25"/>
                  </a:moveTo>
                  <a:lnTo>
                    <a:pt x="25" y="0"/>
                  </a:lnTo>
                  <a:lnTo>
                    <a:pt x="51" y="25"/>
                  </a:lnTo>
                  <a:lnTo>
                    <a:pt x="51" y="88"/>
                  </a:lnTo>
                  <a:lnTo>
                    <a:pt x="0" y="8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37"/>
            <p:cNvSpPr>
              <a:spLocks noEditPoints="1"/>
            </p:cNvSpPr>
            <p:nvPr/>
          </p:nvSpPr>
          <p:spPr bwMode="auto">
            <a:xfrm>
              <a:off x="6881813" y="1749425"/>
              <a:ext cx="120650" cy="171450"/>
            </a:xfrm>
            <a:custGeom>
              <a:avLst/>
              <a:gdLst>
                <a:gd name="T0" fmla="*/ 10 w 12"/>
                <a:gd name="T1" fmla="*/ 17 h 17"/>
                <a:gd name="T2" fmla="*/ 2 w 12"/>
                <a:gd name="T3" fmla="*/ 17 h 17"/>
                <a:gd name="T4" fmla="*/ 0 w 12"/>
                <a:gd name="T5" fmla="*/ 15 h 17"/>
                <a:gd name="T6" fmla="*/ 0 w 12"/>
                <a:gd name="T7" fmla="*/ 5 h 17"/>
                <a:gd name="T8" fmla="*/ 1 w 12"/>
                <a:gd name="T9" fmla="*/ 4 h 17"/>
                <a:gd name="T10" fmla="*/ 5 w 12"/>
                <a:gd name="T11" fmla="*/ 0 h 17"/>
                <a:gd name="T12" fmla="*/ 7 w 12"/>
                <a:gd name="T13" fmla="*/ 0 h 17"/>
                <a:gd name="T14" fmla="*/ 11 w 12"/>
                <a:gd name="T15" fmla="*/ 4 h 17"/>
                <a:gd name="T16" fmla="*/ 12 w 12"/>
                <a:gd name="T17" fmla="*/ 5 h 17"/>
                <a:gd name="T18" fmla="*/ 12 w 12"/>
                <a:gd name="T19" fmla="*/ 15 h 17"/>
                <a:gd name="T20" fmla="*/ 10 w 12"/>
                <a:gd name="T21" fmla="*/ 17 h 17"/>
                <a:gd name="T22" fmla="*/ 3 w 12"/>
                <a:gd name="T23" fmla="*/ 13 h 17"/>
                <a:gd name="T24" fmla="*/ 9 w 12"/>
                <a:gd name="T25" fmla="*/ 13 h 17"/>
                <a:gd name="T26" fmla="*/ 9 w 12"/>
                <a:gd name="T27" fmla="*/ 6 h 17"/>
                <a:gd name="T28" fmla="*/ 6 w 12"/>
                <a:gd name="T29" fmla="*/ 4 h 17"/>
                <a:gd name="T30" fmla="*/ 3 w 12"/>
                <a:gd name="T31" fmla="*/ 6 h 17"/>
                <a:gd name="T32" fmla="*/ 3 w 12"/>
                <a:gd name="T3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10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1" y="17"/>
                    <a:pt x="10" y="17"/>
                  </a:cubicBezTo>
                  <a:close/>
                  <a:moveTo>
                    <a:pt x="3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38"/>
            <p:cNvSpPr/>
            <p:nvPr/>
          </p:nvSpPr>
          <p:spPr bwMode="auto">
            <a:xfrm>
              <a:off x="6972300" y="1689100"/>
              <a:ext cx="141287" cy="80963"/>
            </a:xfrm>
            <a:custGeom>
              <a:avLst/>
              <a:gdLst>
                <a:gd name="T0" fmla="*/ 26 w 89"/>
                <a:gd name="T1" fmla="*/ 51 h 51"/>
                <a:gd name="T2" fmla="*/ 0 w 89"/>
                <a:gd name="T3" fmla="*/ 26 h 51"/>
                <a:gd name="T4" fmla="*/ 26 w 89"/>
                <a:gd name="T5" fmla="*/ 0 h 51"/>
                <a:gd name="T6" fmla="*/ 89 w 89"/>
                <a:gd name="T7" fmla="*/ 0 h 51"/>
                <a:gd name="T8" fmla="*/ 89 w 89"/>
                <a:gd name="T9" fmla="*/ 51 h 51"/>
                <a:gd name="T10" fmla="*/ 26 w 89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1">
                  <a:moveTo>
                    <a:pt x="26" y="5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89" y="0"/>
                  </a:lnTo>
                  <a:lnTo>
                    <a:pt x="89" y="51"/>
                  </a:lnTo>
                  <a:lnTo>
                    <a:pt x="26" y="5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39"/>
            <p:cNvSpPr>
              <a:spLocks noEditPoints="1"/>
            </p:cNvSpPr>
            <p:nvPr/>
          </p:nvSpPr>
          <p:spPr bwMode="auto">
            <a:xfrm>
              <a:off x="6962775" y="1670050"/>
              <a:ext cx="160337" cy="120650"/>
            </a:xfrm>
            <a:custGeom>
              <a:avLst/>
              <a:gdLst>
                <a:gd name="T0" fmla="*/ 15 w 16"/>
                <a:gd name="T1" fmla="*/ 12 h 12"/>
                <a:gd name="T2" fmla="*/ 5 w 16"/>
                <a:gd name="T3" fmla="*/ 12 h 12"/>
                <a:gd name="T4" fmla="*/ 4 w 16"/>
                <a:gd name="T5" fmla="*/ 11 h 12"/>
                <a:gd name="T6" fmla="*/ 0 w 16"/>
                <a:gd name="T7" fmla="*/ 7 h 12"/>
                <a:gd name="T8" fmla="*/ 0 w 16"/>
                <a:gd name="T9" fmla="*/ 5 h 12"/>
                <a:gd name="T10" fmla="*/ 4 w 16"/>
                <a:gd name="T11" fmla="*/ 1 h 12"/>
                <a:gd name="T12" fmla="*/ 5 w 16"/>
                <a:gd name="T13" fmla="*/ 0 h 12"/>
                <a:gd name="T14" fmla="*/ 15 w 16"/>
                <a:gd name="T15" fmla="*/ 0 h 12"/>
                <a:gd name="T16" fmla="*/ 16 w 16"/>
                <a:gd name="T17" fmla="*/ 2 h 12"/>
                <a:gd name="T18" fmla="*/ 16 w 16"/>
                <a:gd name="T19" fmla="*/ 10 h 12"/>
                <a:gd name="T20" fmla="*/ 15 w 16"/>
                <a:gd name="T21" fmla="*/ 12 h 12"/>
                <a:gd name="T22" fmla="*/ 6 w 16"/>
                <a:gd name="T23" fmla="*/ 9 h 12"/>
                <a:gd name="T24" fmla="*/ 13 w 16"/>
                <a:gd name="T25" fmla="*/ 9 h 12"/>
                <a:gd name="T26" fmla="*/ 13 w 16"/>
                <a:gd name="T27" fmla="*/ 4 h 12"/>
                <a:gd name="T28" fmla="*/ 6 w 16"/>
                <a:gd name="T29" fmla="*/ 4 h 12"/>
                <a:gd name="T30" fmla="*/ 3 w 16"/>
                <a:gd name="T31" fmla="*/ 6 h 12"/>
                <a:gd name="T32" fmla="*/ 6 w 16"/>
                <a:gd name="T3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2">
                  <a:moveTo>
                    <a:pt x="1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5" y="12"/>
                  </a:cubicBezTo>
                  <a:close/>
                  <a:moveTo>
                    <a:pt x="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Rectangle 140"/>
            <p:cNvSpPr>
              <a:spLocks noChangeArrowheads="1"/>
            </p:cNvSpPr>
            <p:nvPr/>
          </p:nvSpPr>
          <p:spPr bwMode="auto">
            <a:xfrm>
              <a:off x="7204075" y="1055688"/>
              <a:ext cx="150812" cy="120650"/>
            </a:xfrm>
            <a:prstGeom prst="rect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41"/>
            <p:cNvSpPr>
              <a:spLocks noEditPoints="1"/>
            </p:cNvSpPr>
            <p:nvPr/>
          </p:nvSpPr>
          <p:spPr bwMode="auto">
            <a:xfrm>
              <a:off x="7192963" y="1046163"/>
              <a:ext cx="171450" cy="141288"/>
            </a:xfrm>
            <a:custGeom>
              <a:avLst/>
              <a:gdLst>
                <a:gd name="T0" fmla="*/ 16 w 17"/>
                <a:gd name="T1" fmla="*/ 14 h 14"/>
                <a:gd name="T2" fmla="*/ 1 w 17"/>
                <a:gd name="T3" fmla="*/ 14 h 14"/>
                <a:gd name="T4" fmla="*/ 0 w 17"/>
                <a:gd name="T5" fmla="*/ 13 h 14"/>
                <a:gd name="T6" fmla="*/ 0 w 17"/>
                <a:gd name="T7" fmla="*/ 1 h 14"/>
                <a:gd name="T8" fmla="*/ 1 w 17"/>
                <a:gd name="T9" fmla="*/ 0 h 14"/>
                <a:gd name="T10" fmla="*/ 16 w 17"/>
                <a:gd name="T11" fmla="*/ 0 h 14"/>
                <a:gd name="T12" fmla="*/ 17 w 17"/>
                <a:gd name="T13" fmla="*/ 1 h 14"/>
                <a:gd name="T14" fmla="*/ 17 w 17"/>
                <a:gd name="T15" fmla="*/ 13 h 14"/>
                <a:gd name="T16" fmla="*/ 16 w 17"/>
                <a:gd name="T17" fmla="*/ 14 h 14"/>
                <a:gd name="T18" fmla="*/ 3 w 17"/>
                <a:gd name="T19" fmla="*/ 11 h 14"/>
                <a:gd name="T20" fmla="*/ 14 w 17"/>
                <a:gd name="T21" fmla="*/ 11 h 14"/>
                <a:gd name="T22" fmla="*/ 14 w 17"/>
                <a:gd name="T23" fmla="*/ 3 h 14"/>
                <a:gd name="T24" fmla="*/ 3 w 17"/>
                <a:gd name="T25" fmla="*/ 3 h 14"/>
                <a:gd name="T26" fmla="*/ 3 w 17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6" y="14"/>
                  </a:cubicBezTo>
                  <a:close/>
                  <a:moveTo>
                    <a:pt x="3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2" name="组合 551"/>
          <p:cNvGrpSpPr/>
          <p:nvPr/>
        </p:nvGrpSpPr>
        <p:grpSpPr>
          <a:xfrm>
            <a:off x="9639935" y="2846388"/>
            <a:ext cx="1404938" cy="1255713"/>
            <a:chOff x="6591301" y="2816225"/>
            <a:chExt cx="1404938" cy="1255713"/>
          </a:xfrm>
        </p:grpSpPr>
        <p:sp>
          <p:nvSpPr>
            <p:cNvPr id="553" name="Rectangle 262"/>
            <p:cNvSpPr>
              <a:spLocks noChangeArrowheads="1"/>
            </p:cNvSpPr>
            <p:nvPr/>
          </p:nvSpPr>
          <p:spPr bwMode="auto">
            <a:xfrm>
              <a:off x="6751638" y="3821113"/>
              <a:ext cx="1084263" cy="160338"/>
            </a:xfrm>
            <a:prstGeom prst="rect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263"/>
            <p:cNvSpPr>
              <a:spLocks noEditPoints="1"/>
            </p:cNvSpPr>
            <p:nvPr/>
          </p:nvSpPr>
          <p:spPr bwMode="auto">
            <a:xfrm>
              <a:off x="6742113" y="3811588"/>
              <a:ext cx="1104900" cy="190500"/>
            </a:xfrm>
            <a:custGeom>
              <a:avLst/>
              <a:gdLst>
                <a:gd name="T0" fmla="*/ 109 w 110"/>
                <a:gd name="T1" fmla="*/ 19 h 19"/>
                <a:gd name="T2" fmla="*/ 1 w 110"/>
                <a:gd name="T3" fmla="*/ 19 h 19"/>
                <a:gd name="T4" fmla="*/ 0 w 110"/>
                <a:gd name="T5" fmla="*/ 17 h 19"/>
                <a:gd name="T6" fmla="*/ 0 w 110"/>
                <a:gd name="T7" fmla="*/ 1 h 19"/>
                <a:gd name="T8" fmla="*/ 1 w 110"/>
                <a:gd name="T9" fmla="*/ 0 h 19"/>
                <a:gd name="T10" fmla="*/ 109 w 110"/>
                <a:gd name="T11" fmla="*/ 0 h 19"/>
                <a:gd name="T12" fmla="*/ 110 w 110"/>
                <a:gd name="T13" fmla="*/ 1 h 19"/>
                <a:gd name="T14" fmla="*/ 110 w 110"/>
                <a:gd name="T15" fmla="*/ 17 h 19"/>
                <a:gd name="T16" fmla="*/ 109 w 110"/>
                <a:gd name="T17" fmla="*/ 19 h 19"/>
                <a:gd name="T18" fmla="*/ 3 w 110"/>
                <a:gd name="T19" fmla="*/ 16 h 19"/>
                <a:gd name="T20" fmla="*/ 107 w 110"/>
                <a:gd name="T21" fmla="*/ 16 h 19"/>
                <a:gd name="T22" fmla="*/ 107 w 110"/>
                <a:gd name="T23" fmla="*/ 3 h 19"/>
                <a:gd name="T24" fmla="*/ 3 w 110"/>
                <a:gd name="T25" fmla="*/ 3 h 19"/>
                <a:gd name="T26" fmla="*/ 3 w 11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9">
                  <a:moveTo>
                    <a:pt x="109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10" y="0"/>
                    <a:pt x="110" y="1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8"/>
                    <a:pt x="109" y="19"/>
                    <a:pt x="109" y="19"/>
                  </a:cubicBezTo>
                  <a:close/>
                  <a:moveTo>
                    <a:pt x="3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Rectangle 264"/>
            <p:cNvSpPr>
              <a:spLocks noChangeArrowheads="1"/>
            </p:cNvSpPr>
            <p:nvPr/>
          </p:nvSpPr>
          <p:spPr bwMode="auto">
            <a:xfrm>
              <a:off x="7624763" y="3821113"/>
              <a:ext cx="211138" cy="160338"/>
            </a:xfrm>
            <a:prstGeom prst="rect">
              <a:avLst/>
            </a:pr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265"/>
            <p:cNvSpPr>
              <a:spLocks noEditPoints="1"/>
            </p:cNvSpPr>
            <p:nvPr/>
          </p:nvSpPr>
          <p:spPr bwMode="auto">
            <a:xfrm>
              <a:off x="6742113" y="3811588"/>
              <a:ext cx="1104900" cy="190500"/>
            </a:xfrm>
            <a:custGeom>
              <a:avLst/>
              <a:gdLst>
                <a:gd name="T0" fmla="*/ 109 w 110"/>
                <a:gd name="T1" fmla="*/ 19 h 19"/>
                <a:gd name="T2" fmla="*/ 1 w 110"/>
                <a:gd name="T3" fmla="*/ 19 h 19"/>
                <a:gd name="T4" fmla="*/ 0 w 110"/>
                <a:gd name="T5" fmla="*/ 17 h 19"/>
                <a:gd name="T6" fmla="*/ 0 w 110"/>
                <a:gd name="T7" fmla="*/ 1 h 19"/>
                <a:gd name="T8" fmla="*/ 1 w 110"/>
                <a:gd name="T9" fmla="*/ 0 h 19"/>
                <a:gd name="T10" fmla="*/ 109 w 110"/>
                <a:gd name="T11" fmla="*/ 0 h 19"/>
                <a:gd name="T12" fmla="*/ 110 w 110"/>
                <a:gd name="T13" fmla="*/ 1 h 19"/>
                <a:gd name="T14" fmla="*/ 110 w 110"/>
                <a:gd name="T15" fmla="*/ 17 h 19"/>
                <a:gd name="T16" fmla="*/ 109 w 110"/>
                <a:gd name="T17" fmla="*/ 19 h 19"/>
                <a:gd name="T18" fmla="*/ 3 w 110"/>
                <a:gd name="T19" fmla="*/ 16 h 19"/>
                <a:gd name="T20" fmla="*/ 107 w 110"/>
                <a:gd name="T21" fmla="*/ 16 h 19"/>
                <a:gd name="T22" fmla="*/ 107 w 110"/>
                <a:gd name="T23" fmla="*/ 3 h 19"/>
                <a:gd name="T24" fmla="*/ 3 w 110"/>
                <a:gd name="T25" fmla="*/ 3 h 19"/>
                <a:gd name="T26" fmla="*/ 3 w 11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9">
                  <a:moveTo>
                    <a:pt x="109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10" y="0"/>
                    <a:pt x="110" y="1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8"/>
                    <a:pt x="109" y="19"/>
                    <a:pt x="109" y="19"/>
                  </a:cubicBezTo>
                  <a:close/>
                  <a:moveTo>
                    <a:pt x="3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266"/>
            <p:cNvSpPr/>
            <p:nvPr/>
          </p:nvSpPr>
          <p:spPr bwMode="auto">
            <a:xfrm>
              <a:off x="7294563" y="3067050"/>
              <a:ext cx="441325" cy="603250"/>
            </a:xfrm>
            <a:custGeom>
              <a:avLst/>
              <a:gdLst>
                <a:gd name="T0" fmla="*/ 278 w 278"/>
                <a:gd name="T1" fmla="*/ 380 h 380"/>
                <a:gd name="T2" fmla="*/ 0 w 278"/>
                <a:gd name="T3" fmla="*/ 298 h 380"/>
                <a:gd name="T4" fmla="*/ 227 w 278"/>
                <a:gd name="T5" fmla="*/ 0 h 380"/>
                <a:gd name="T6" fmla="*/ 278 w 278"/>
                <a:gd name="T7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380">
                  <a:moveTo>
                    <a:pt x="278" y="380"/>
                  </a:moveTo>
                  <a:lnTo>
                    <a:pt x="0" y="298"/>
                  </a:lnTo>
                  <a:lnTo>
                    <a:pt x="227" y="0"/>
                  </a:lnTo>
                  <a:lnTo>
                    <a:pt x="278" y="380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267"/>
            <p:cNvSpPr>
              <a:spLocks noEditPoints="1"/>
            </p:cNvSpPr>
            <p:nvPr/>
          </p:nvSpPr>
          <p:spPr bwMode="auto">
            <a:xfrm>
              <a:off x="7273926" y="3046413"/>
              <a:ext cx="471488" cy="633413"/>
            </a:xfrm>
            <a:custGeom>
              <a:avLst/>
              <a:gdLst>
                <a:gd name="T0" fmla="*/ 46 w 47"/>
                <a:gd name="T1" fmla="*/ 63 h 63"/>
                <a:gd name="T2" fmla="*/ 45 w 47"/>
                <a:gd name="T3" fmla="*/ 63 h 63"/>
                <a:gd name="T4" fmla="*/ 1 w 47"/>
                <a:gd name="T5" fmla="*/ 50 h 63"/>
                <a:gd name="T6" fmla="*/ 0 w 47"/>
                <a:gd name="T7" fmla="*/ 49 h 63"/>
                <a:gd name="T8" fmla="*/ 1 w 47"/>
                <a:gd name="T9" fmla="*/ 48 h 63"/>
                <a:gd name="T10" fmla="*/ 37 w 47"/>
                <a:gd name="T11" fmla="*/ 1 h 63"/>
                <a:gd name="T12" fmla="*/ 39 w 47"/>
                <a:gd name="T13" fmla="*/ 0 h 63"/>
                <a:gd name="T14" fmla="*/ 40 w 47"/>
                <a:gd name="T15" fmla="*/ 2 h 63"/>
                <a:gd name="T16" fmla="*/ 47 w 47"/>
                <a:gd name="T17" fmla="*/ 61 h 63"/>
                <a:gd name="T18" fmla="*/ 47 w 47"/>
                <a:gd name="T19" fmla="*/ 62 h 63"/>
                <a:gd name="T20" fmla="*/ 46 w 47"/>
                <a:gd name="T21" fmla="*/ 63 h 63"/>
                <a:gd name="T22" fmla="*/ 5 w 47"/>
                <a:gd name="T23" fmla="*/ 48 h 63"/>
                <a:gd name="T24" fmla="*/ 44 w 47"/>
                <a:gd name="T25" fmla="*/ 59 h 63"/>
                <a:gd name="T26" fmla="*/ 37 w 47"/>
                <a:gd name="T27" fmla="*/ 6 h 63"/>
                <a:gd name="T28" fmla="*/ 5 w 47"/>
                <a:gd name="T2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3">
                  <a:moveTo>
                    <a:pt x="46" y="63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1" y="50"/>
                    <a:pt x="0" y="49"/>
                  </a:cubicBezTo>
                  <a:cubicBezTo>
                    <a:pt x="0" y="49"/>
                    <a:pt x="0" y="48"/>
                    <a:pt x="1" y="48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39" y="1"/>
                    <a:pt x="40" y="1"/>
                    <a:pt x="40" y="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2"/>
                    <a:pt x="47" y="62"/>
                  </a:cubicBezTo>
                  <a:cubicBezTo>
                    <a:pt x="47" y="63"/>
                    <a:pt x="46" y="63"/>
                    <a:pt x="46" y="63"/>
                  </a:cubicBezTo>
                  <a:close/>
                  <a:moveTo>
                    <a:pt x="5" y="48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5" y="4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268"/>
            <p:cNvSpPr/>
            <p:nvPr/>
          </p:nvSpPr>
          <p:spPr bwMode="auto">
            <a:xfrm>
              <a:off x="6851651" y="3067050"/>
              <a:ext cx="442913" cy="603250"/>
            </a:xfrm>
            <a:custGeom>
              <a:avLst/>
              <a:gdLst>
                <a:gd name="T0" fmla="*/ 0 w 279"/>
                <a:gd name="T1" fmla="*/ 380 h 380"/>
                <a:gd name="T2" fmla="*/ 279 w 279"/>
                <a:gd name="T3" fmla="*/ 298 h 380"/>
                <a:gd name="T4" fmla="*/ 51 w 279"/>
                <a:gd name="T5" fmla="*/ 0 h 380"/>
                <a:gd name="T6" fmla="*/ 0 w 279"/>
                <a:gd name="T7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380">
                  <a:moveTo>
                    <a:pt x="0" y="380"/>
                  </a:moveTo>
                  <a:lnTo>
                    <a:pt x="279" y="298"/>
                  </a:lnTo>
                  <a:lnTo>
                    <a:pt x="51" y="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269"/>
            <p:cNvSpPr>
              <a:spLocks noEditPoints="1"/>
            </p:cNvSpPr>
            <p:nvPr/>
          </p:nvSpPr>
          <p:spPr bwMode="auto">
            <a:xfrm>
              <a:off x="6842126" y="3046413"/>
              <a:ext cx="471488" cy="633413"/>
            </a:xfrm>
            <a:custGeom>
              <a:avLst/>
              <a:gdLst>
                <a:gd name="T0" fmla="*/ 1 w 47"/>
                <a:gd name="T1" fmla="*/ 63 h 63"/>
                <a:gd name="T2" fmla="*/ 0 w 47"/>
                <a:gd name="T3" fmla="*/ 63 h 63"/>
                <a:gd name="T4" fmla="*/ 0 w 47"/>
                <a:gd name="T5" fmla="*/ 61 h 63"/>
                <a:gd name="T6" fmla="*/ 7 w 47"/>
                <a:gd name="T7" fmla="*/ 2 h 63"/>
                <a:gd name="T8" fmla="*/ 8 w 47"/>
                <a:gd name="T9" fmla="*/ 0 h 63"/>
                <a:gd name="T10" fmla="*/ 10 w 47"/>
                <a:gd name="T11" fmla="*/ 1 h 63"/>
                <a:gd name="T12" fmla="*/ 46 w 47"/>
                <a:gd name="T13" fmla="*/ 48 h 63"/>
                <a:gd name="T14" fmla="*/ 46 w 47"/>
                <a:gd name="T15" fmla="*/ 49 h 63"/>
                <a:gd name="T16" fmla="*/ 45 w 47"/>
                <a:gd name="T17" fmla="*/ 50 h 63"/>
                <a:gd name="T18" fmla="*/ 2 w 47"/>
                <a:gd name="T19" fmla="*/ 63 h 63"/>
                <a:gd name="T20" fmla="*/ 1 w 47"/>
                <a:gd name="T21" fmla="*/ 63 h 63"/>
                <a:gd name="T22" fmla="*/ 10 w 47"/>
                <a:gd name="T23" fmla="*/ 6 h 63"/>
                <a:gd name="T24" fmla="*/ 3 w 47"/>
                <a:gd name="T25" fmla="*/ 59 h 63"/>
                <a:gd name="T26" fmla="*/ 42 w 47"/>
                <a:gd name="T27" fmla="*/ 48 h 63"/>
                <a:gd name="T28" fmla="*/ 10 w 47"/>
                <a:gd name="T29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3">
                  <a:moveTo>
                    <a:pt x="1" y="63"/>
                  </a:moveTo>
                  <a:cubicBezTo>
                    <a:pt x="1" y="63"/>
                    <a:pt x="1" y="63"/>
                    <a:pt x="0" y="63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7" y="49"/>
                    <a:pt x="46" y="49"/>
                  </a:cubicBezTo>
                  <a:cubicBezTo>
                    <a:pt x="46" y="50"/>
                    <a:pt x="46" y="50"/>
                    <a:pt x="45" y="5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lose/>
                  <a:moveTo>
                    <a:pt x="10" y="6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270"/>
            <p:cNvSpPr/>
            <p:nvPr/>
          </p:nvSpPr>
          <p:spPr bwMode="auto">
            <a:xfrm>
              <a:off x="6702426" y="3006725"/>
              <a:ext cx="1184275" cy="814388"/>
            </a:xfrm>
            <a:custGeom>
              <a:avLst/>
              <a:gdLst>
                <a:gd name="T0" fmla="*/ 569 w 746"/>
                <a:gd name="T1" fmla="*/ 285 h 513"/>
                <a:gd name="T2" fmla="*/ 373 w 746"/>
                <a:gd name="T3" fmla="*/ 0 h 513"/>
                <a:gd name="T4" fmla="*/ 177 w 746"/>
                <a:gd name="T5" fmla="*/ 285 h 513"/>
                <a:gd name="T6" fmla="*/ 0 w 746"/>
                <a:gd name="T7" fmla="*/ 152 h 513"/>
                <a:gd name="T8" fmla="*/ 31 w 746"/>
                <a:gd name="T9" fmla="*/ 513 h 513"/>
                <a:gd name="T10" fmla="*/ 126 w 746"/>
                <a:gd name="T11" fmla="*/ 513 h 513"/>
                <a:gd name="T12" fmla="*/ 613 w 746"/>
                <a:gd name="T13" fmla="*/ 513 h 513"/>
                <a:gd name="T14" fmla="*/ 714 w 746"/>
                <a:gd name="T15" fmla="*/ 513 h 513"/>
                <a:gd name="T16" fmla="*/ 746 w 746"/>
                <a:gd name="T17" fmla="*/ 152 h 513"/>
                <a:gd name="T18" fmla="*/ 569 w 746"/>
                <a:gd name="T19" fmla="*/ 28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513">
                  <a:moveTo>
                    <a:pt x="569" y="285"/>
                  </a:moveTo>
                  <a:lnTo>
                    <a:pt x="373" y="0"/>
                  </a:lnTo>
                  <a:lnTo>
                    <a:pt x="177" y="285"/>
                  </a:lnTo>
                  <a:lnTo>
                    <a:pt x="0" y="152"/>
                  </a:lnTo>
                  <a:lnTo>
                    <a:pt x="31" y="513"/>
                  </a:lnTo>
                  <a:lnTo>
                    <a:pt x="126" y="513"/>
                  </a:lnTo>
                  <a:lnTo>
                    <a:pt x="613" y="513"/>
                  </a:lnTo>
                  <a:lnTo>
                    <a:pt x="714" y="513"/>
                  </a:lnTo>
                  <a:lnTo>
                    <a:pt x="746" y="152"/>
                  </a:lnTo>
                  <a:lnTo>
                    <a:pt x="569" y="285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271"/>
            <p:cNvSpPr>
              <a:spLocks noEditPoints="1"/>
            </p:cNvSpPr>
            <p:nvPr/>
          </p:nvSpPr>
          <p:spPr bwMode="auto">
            <a:xfrm>
              <a:off x="6681788" y="2986088"/>
              <a:ext cx="1225550" cy="855663"/>
            </a:xfrm>
            <a:custGeom>
              <a:avLst/>
              <a:gdLst>
                <a:gd name="T0" fmla="*/ 115 w 122"/>
                <a:gd name="T1" fmla="*/ 85 h 85"/>
                <a:gd name="T2" fmla="*/ 7 w 122"/>
                <a:gd name="T3" fmla="*/ 85 h 85"/>
                <a:gd name="T4" fmla="*/ 6 w 122"/>
                <a:gd name="T5" fmla="*/ 83 h 85"/>
                <a:gd name="T6" fmla="*/ 0 w 122"/>
                <a:gd name="T7" fmla="*/ 26 h 85"/>
                <a:gd name="T8" fmla="*/ 1 w 122"/>
                <a:gd name="T9" fmla="*/ 25 h 85"/>
                <a:gd name="T10" fmla="*/ 3 w 122"/>
                <a:gd name="T11" fmla="*/ 25 h 85"/>
                <a:gd name="T12" fmla="*/ 30 w 122"/>
                <a:gd name="T13" fmla="*/ 44 h 85"/>
                <a:gd name="T14" fmla="*/ 60 w 122"/>
                <a:gd name="T15" fmla="*/ 1 h 85"/>
                <a:gd name="T16" fmla="*/ 61 w 122"/>
                <a:gd name="T17" fmla="*/ 0 h 85"/>
                <a:gd name="T18" fmla="*/ 62 w 122"/>
                <a:gd name="T19" fmla="*/ 1 h 85"/>
                <a:gd name="T20" fmla="*/ 92 w 122"/>
                <a:gd name="T21" fmla="*/ 44 h 85"/>
                <a:gd name="T22" fmla="*/ 119 w 122"/>
                <a:gd name="T23" fmla="*/ 25 h 85"/>
                <a:gd name="T24" fmla="*/ 121 w 122"/>
                <a:gd name="T25" fmla="*/ 25 h 85"/>
                <a:gd name="T26" fmla="*/ 122 w 122"/>
                <a:gd name="T27" fmla="*/ 26 h 85"/>
                <a:gd name="T28" fmla="*/ 116 w 122"/>
                <a:gd name="T29" fmla="*/ 83 h 85"/>
                <a:gd name="T30" fmla="*/ 115 w 122"/>
                <a:gd name="T31" fmla="*/ 85 h 85"/>
                <a:gd name="T32" fmla="*/ 9 w 122"/>
                <a:gd name="T33" fmla="*/ 82 h 85"/>
                <a:gd name="T34" fmla="*/ 113 w 122"/>
                <a:gd name="T35" fmla="*/ 82 h 85"/>
                <a:gd name="T36" fmla="*/ 118 w 122"/>
                <a:gd name="T37" fmla="*/ 29 h 85"/>
                <a:gd name="T38" fmla="*/ 93 w 122"/>
                <a:gd name="T39" fmla="*/ 48 h 85"/>
                <a:gd name="T40" fmla="*/ 91 w 122"/>
                <a:gd name="T41" fmla="*/ 48 h 85"/>
                <a:gd name="T42" fmla="*/ 90 w 122"/>
                <a:gd name="T43" fmla="*/ 47 h 85"/>
                <a:gd name="T44" fmla="*/ 61 w 122"/>
                <a:gd name="T45" fmla="*/ 5 h 85"/>
                <a:gd name="T46" fmla="*/ 31 w 122"/>
                <a:gd name="T47" fmla="*/ 47 h 85"/>
                <a:gd name="T48" fmla="*/ 30 w 122"/>
                <a:gd name="T49" fmla="*/ 48 h 85"/>
                <a:gd name="T50" fmla="*/ 29 w 122"/>
                <a:gd name="T51" fmla="*/ 48 h 85"/>
                <a:gd name="T52" fmla="*/ 4 w 122"/>
                <a:gd name="T53" fmla="*/ 29 h 85"/>
                <a:gd name="T54" fmla="*/ 9 w 122"/>
                <a:gd name="T55" fmla="*/ 8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85">
                  <a:moveTo>
                    <a:pt x="115" y="85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85"/>
                    <a:pt x="6" y="84"/>
                    <a:pt x="6" y="8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5"/>
                    <a:pt x="1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0"/>
                    <a:pt x="61" y="0"/>
                  </a:cubicBezTo>
                  <a:cubicBezTo>
                    <a:pt x="61" y="0"/>
                    <a:pt x="62" y="1"/>
                    <a:pt x="62" y="1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5"/>
                    <a:pt x="120" y="25"/>
                    <a:pt x="121" y="25"/>
                  </a:cubicBezTo>
                  <a:cubicBezTo>
                    <a:pt x="121" y="25"/>
                    <a:pt x="122" y="26"/>
                    <a:pt x="122" y="2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4"/>
                    <a:pt x="115" y="85"/>
                    <a:pt x="115" y="85"/>
                  </a:cubicBezTo>
                  <a:close/>
                  <a:moveTo>
                    <a:pt x="9" y="82"/>
                  </a:moveTo>
                  <a:cubicBezTo>
                    <a:pt x="113" y="82"/>
                    <a:pt x="113" y="82"/>
                    <a:pt x="113" y="82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2" y="48"/>
                    <a:pt x="92" y="48"/>
                    <a:pt x="91" y="48"/>
                  </a:cubicBezTo>
                  <a:cubicBezTo>
                    <a:pt x="91" y="48"/>
                    <a:pt x="91" y="48"/>
                    <a:pt x="90" y="4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8"/>
                    <a:pt x="31" y="48"/>
                    <a:pt x="30" y="48"/>
                  </a:cubicBezTo>
                  <a:cubicBezTo>
                    <a:pt x="30" y="48"/>
                    <a:pt x="30" y="48"/>
                    <a:pt x="29" y="48"/>
                  </a:cubicBezTo>
                  <a:cubicBezTo>
                    <a:pt x="4" y="29"/>
                    <a:pt x="4" y="29"/>
                    <a:pt x="4" y="29"/>
                  </a:cubicBezTo>
                  <a:lnTo>
                    <a:pt x="9" y="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272"/>
            <p:cNvSpPr/>
            <p:nvPr/>
          </p:nvSpPr>
          <p:spPr bwMode="auto">
            <a:xfrm>
              <a:off x="6742113" y="3248025"/>
              <a:ext cx="1144588" cy="573088"/>
            </a:xfrm>
            <a:custGeom>
              <a:avLst/>
              <a:gdLst>
                <a:gd name="T0" fmla="*/ 651 w 721"/>
                <a:gd name="T1" fmla="*/ 51 h 361"/>
                <a:gd name="T2" fmla="*/ 632 w 721"/>
                <a:gd name="T3" fmla="*/ 279 h 361"/>
                <a:gd name="T4" fmla="*/ 537 w 721"/>
                <a:gd name="T5" fmla="*/ 279 h 361"/>
                <a:gd name="T6" fmla="*/ 50 w 721"/>
                <a:gd name="T7" fmla="*/ 279 h 361"/>
                <a:gd name="T8" fmla="*/ 0 w 721"/>
                <a:gd name="T9" fmla="*/ 279 h 361"/>
                <a:gd name="T10" fmla="*/ 6 w 721"/>
                <a:gd name="T11" fmla="*/ 361 h 361"/>
                <a:gd name="T12" fmla="*/ 101 w 721"/>
                <a:gd name="T13" fmla="*/ 361 h 361"/>
                <a:gd name="T14" fmla="*/ 588 w 721"/>
                <a:gd name="T15" fmla="*/ 361 h 361"/>
                <a:gd name="T16" fmla="*/ 689 w 721"/>
                <a:gd name="T17" fmla="*/ 361 h 361"/>
                <a:gd name="T18" fmla="*/ 721 w 721"/>
                <a:gd name="T19" fmla="*/ 0 h 361"/>
                <a:gd name="T20" fmla="*/ 651 w 721"/>
                <a:gd name="T21" fmla="*/ 5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1" h="361">
                  <a:moveTo>
                    <a:pt x="651" y="51"/>
                  </a:moveTo>
                  <a:lnTo>
                    <a:pt x="632" y="279"/>
                  </a:lnTo>
                  <a:lnTo>
                    <a:pt x="537" y="279"/>
                  </a:lnTo>
                  <a:lnTo>
                    <a:pt x="50" y="279"/>
                  </a:lnTo>
                  <a:lnTo>
                    <a:pt x="0" y="279"/>
                  </a:lnTo>
                  <a:lnTo>
                    <a:pt x="6" y="361"/>
                  </a:lnTo>
                  <a:lnTo>
                    <a:pt x="101" y="361"/>
                  </a:lnTo>
                  <a:lnTo>
                    <a:pt x="588" y="361"/>
                  </a:lnTo>
                  <a:lnTo>
                    <a:pt x="689" y="361"/>
                  </a:lnTo>
                  <a:lnTo>
                    <a:pt x="721" y="0"/>
                  </a:lnTo>
                  <a:lnTo>
                    <a:pt x="651" y="5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273"/>
            <p:cNvSpPr>
              <a:spLocks noEditPoints="1"/>
            </p:cNvSpPr>
            <p:nvPr/>
          </p:nvSpPr>
          <p:spPr bwMode="auto">
            <a:xfrm>
              <a:off x="6681788" y="2986088"/>
              <a:ext cx="1225550" cy="855663"/>
            </a:xfrm>
            <a:custGeom>
              <a:avLst/>
              <a:gdLst>
                <a:gd name="T0" fmla="*/ 115 w 122"/>
                <a:gd name="T1" fmla="*/ 85 h 85"/>
                <a:gd name="T2" fmla="*/ 7 w 122"/>
                <a:gd name="T3" fmla="*/ 85 h 85"/>
                <a:gd name="T4" fmla="*/ 6 w 122"/>
                <a:gd name="T5" fmla="*/ 83 h 85"/>
                <a:gd name="T6" fmla="*/ 0 w 122"/>
                <a:gd name="T7" fmla="*/ 26 h 85"/>
                <a:gd name="T8" fmla="*/ 1 w 122"/>
                <a:gd name="T9" fmla="*/ 25 h 85"/>
                <a:gd name="T10" fmla="*/ 3 w 122"/>
                <a:gd name="T11" fmla="*/ 25 h 85"/>
                <a:gd name="T12" fmla="*/ 30 w 122"/>
                <a:gd name="T13" fmla="*/ 44 h 85"/>
                <a:gd name="T14" fmla="*/ 60 w 122"/>
                <a:gd name="T15" fmla="*/ 1 h 85"/>
                <a:gd name="T16" fmla="*/ 61 w 122"/>
                <a:gd name="T17" fmla="*/ 0 h 85"/>
                <a:gd name="T18" fmla="*/ 62 w 122"/>
                <a:gd name="T19" fmla="*/ 1 h 85"/>
                <a:gd name="T20" fmla="*/ 92 w 122"/>
                <a:gd name="T21" fmla="*/ 44 h 85"/>
                <a:gd name="T22" fmla="*/ 119 w 122"/>
                <a:gd name="T23" fmla="*/ 25 h 85"/>
                <a:gd name="T24" fmla="*/ 121 w 122"/>
                <a:gd name="T25" fmla="*/ 25 h 85"/>
                <a:gd name="T26" fmla="*/ 122 w 122"/>
                <a:gd name="T27" fmla="*/ 26 h 85"/>
                <a:gd name="T28" fmla="*/ 116 w 122"/>
                <a:gd name="T29" fmla="*/ 83 h 85"/>
                <a:gd name="T30" fmla="*/ 115 w 122"/>
                <a:gd name="T31" fmla="*/ 85 h 85"/>
                <a:gd name="T32" fmla="*/ 9 w 122"/>
                <a:gd name="T33" fmla="*/ 82 h 85"/>
                <a:gd name="T34" fmla="*/ 113 w 122"/>
                <a:gd name="T35" fmla="*/ 82 h 85"/>
                <a:gd name="T36" fmla="*/ 118 w 122"/>
                <a:gd name="T37" fmla="*/ 29 h 85"/>
                <a:gd name="T38" fmla="*/ 93 w 122"/>
                <a:gd name="T39" fmla="*/ 48 h 85"/>
                <a:gd name="T40" fmla="*/ 91 w 122"/>
                <a:gd name="T41" fmla="*/ 48 h 85"/>
                <a:gd name="T42" fmla="*/ 90 w 122"/>
                <a:gd name="T43" fmla="*/ 47 h 85"/>
                <a:gd name="T44" fmla="*/ 61 w 122"/>
                <a:gd name="T45" fmla="*/ 5 h 85"/>
                <a:gd name="T46" fmla="*/ 31 w 122"/>
                <a:gd name="T47" fmla="*/ 47 h 85"/>
                <a:gd name="T48" fmla="*/ 30 w 122"/>
                <a:gd name="T49" fmla="*/ 48 h 85"/>
                <a:gd name="T50" fmla="*/ 29 w 122"/>
                <a:gd name="T51" fmla="*/ 48 h 85"/>
                <a:gd name="T52" fmla="*/ 4 w 122"/>
                <a:gd name="T53" fmla="*/ 29 h 85"/>
                <a:gd name="T54" fmla="*/ 9 w 122"/>
                <a:gd name="T55" fmla="*/ 8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85">
                  <a:moveTo>
                    <a:pt x="115" y="85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85"/>
                    <a:pt x="6" y="84"/>
                    <a:pt x="6" y="8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5"/>
                    <a:pt x="1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0"/>
                    <a:pt x="61" y="0"/>
                  </a:cubicBezTo>
                  <a:cubicBezTo>
                    <a:pt x="61" y="0"/>
                    <a:pt x="62" y="1"/>
                    <a:pt x="62" y="1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5"/>
                    <a:pt x="120" y="25"/>
                    <a:pt x="121" y="25"/>
                  </a:cubicBezTo>
                  <a:cubicBezTo>
                    <a:pt x="121" y="25"/>
                    <a:pt x="122" y="26"/>
                    <a:pt x="122" y="2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4"/>
                    <a:pt x="115" y="85"/>
                    <a:pt x="115" y="85"/>
                  </a:cubicBezTo>
                  <a:close/>
                  <a:moveTo>
                    <a:pt x="9" y="82"/>
                  </a:moveTo>
                  <a:cubicBezTo>
                    <a:pt x="113" y="82"/>
                    <a:pt x="113" y="82"/>
                    <a:pt x="113" y="82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2" y="48"/>
                    <a:pt x="92" y="48"/>
                    <a:pt x="91" y="48"/>
                  </a:cubicBezTo>
                  <a:cubicBezTo>
                    <a:pt x="91" y="48"/>
                    <a:pt x="91" y="48"/>
                    <a:pt x="90" y="47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8"/>
                    <a:pt x="31" y="48"/>
                    <a:pt x="30" y="48"/>
                  </a:cubicBezTo>
                  <a:cubicBezTo>
                    <a:pt x="30" y="48"/>
                    <a:pt x="30" y="48"/>
                    <a:pt x="29" y="48"/>
                  </a:cubicBezTo>
                  <a:cubicBezTo>
                    <a:pt x="4" y="29"/>
                    <a:pt x="4" y="29"/>
                    <a:pt x="4" y="29"/>
                  </a:cubicBezTo>
                  <a:lnTo>
                    <a:pt x="9" y="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Oval 274"/>
            <p:cNvSpPr>
              <a:spLocks noChangeArrowheads="1"/>
            </p:cNvSpPr>
            <p:nvPr/>
          </p:nvSpPr>
          <p:spPr bwMode="auto">
            <a:xfrm>
              <a:off x="7134226" y="3338513"/>
              <a:ext cx="320675" cy="401638"/>
            </a:xfrm>
            <a:prstGeom prst="ellipse">
              <a:avLst/>
            </a:pr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275"/>
            <p:cNvSpPr>
              <a:spLocks noEditPoints="1"/>
            </p:cNvSpPr>
            <p:nvPr/>
          </p:nvSpPr>
          <p:spPr bwMode="auto">
            <a:xfrm>
              <a:off x="7123113" y="3317875"/>
              <a:ext cx="341313" cy="433388"/>
            </a:xfrm>
            <a:custGeom>
              <a:avLst/>
              <a:gdLst>
                <a:gd name="T0" fmla="*/ 17 w 34"/>
                <a:gd name="T1" fmla="*/ 43 h 43"/>
                <a:gd name="T2" fmla="*/ 0 w 34"/>
                <a:gd name="T3" fmla="*/ 22 h 43"/>
                <a:gd name="T4" fmla="*/ 17 w 34"/>
                <a:gd name="T5" fmla="*/ 0 h 43"/>
                <a:gd name="T6" fmla="*/ 34 w 34"/>
                <a:gd name="T7" fmla="*/ 22 h 43"/>
                <a:gd name="T8" fmla="*/ 17 w 34"/>
                <a:gd name="T9" fmla="*/ 43 h 43"/>
                <a:gd name="T10" fmla="*/ 17 w 34"/>
                <a:gd name="T11" fmla="*/ 3 h 43"/>
                <a:gd name="T12" fmla="*/ 3 w 34"/>
                <a:gd name="T13" fmla="*/ 22 h 43"/>
                <a:gd name="T14" fmla="*/ 17 w 34"/>
                <a:gd name="T15" fmla="*/ 40 h 43"/>
                <a:gd name="T16" fmla="*/ 31 w 34"/>
                <a:gd name="T17" fmla="*/ 22 h 43"/>
                <a:gd name="T18" fmla="*/ 17 w 3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3">
                  <a:moveTo>
                    <a:pt x="17" y="43"/>
                  </a:moveTo>
                  <a:cubicBezTo>
                    <a:pt x="7" y="43"/>
                    <a:pt x="0" y="34"/>
                    <a:pt x="0" y="22"/>
                  </a:cubicBezTo>
                  <a:cubicBezTo>
                    <a:pt x="0" y="10"/>
                    <a:pt x="7" y="0"/>
                    <a:pt x="17" y="0"/>
                  </a:cubicBezTo>
                  <a:cubicBezTo>
                    <a:pt x="27" y="0"/>
                    <a:pt x="34" y="10"/>
                    <a:pt x="34" y="22"/>
                  </a:cubicBezTo>
                  <a:cubicBezTo>
                    <a:pt x="34" y="34"/>
                    <a:pt x="27" y="43"/>
                    <a:pt x="17" y="43"/>
                  </a:cubicBezTo>
                  <a:close/>
                  <a:moveTo>
                    <a:pt x="17" y="3"/>
                  </a:moveTo>
                  <a:cubicBezTo>
                    <a:pt x="9" y="3"/>
                    <a:pt x="3" y="11"/>
                    <a:pt x="3" y="22"/>
                  </a:cubicBezTo>
                  <a:cubicBezTo>
                    <a:pt x="3" y="32"/>
                    <a:pt x="9" y="40"/>
                    <a:pt x="17" y="40"/>
                  </a:cubicBezTo>
                  <a:cubicBezTo>
                    <a:pt x="25" y="40"/>
                    <a:pt x="31" y="32"/>
                    <a:pt x="31" y="22"/>
                  </a:cubicBezTo>
                  <a:cubicBezTo>
                    <a:pt x="31" y="11"/>
                    <a:pt x="25" y="3"/>
                    <a:pt x="1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276"/>
            <p:cNvSpPr/>
            <p:nvPr/>
          </p:nvSpPr>
          <p:spPr bwMode="auto">
            <a:xfrm>
              <a:off x="7164388" y="3348038"/>
              <a:ext cx="290513" cy="392113"/>
            </a:xfrm>
            <a:custGeom>
              <a:avLst/>
              <a:gdLst>
                <a:gd name="T0" fmla="*/ 19 w 29"/>
                <a:gd name="T1" fmla="*/ 0 h 39"/>
                <a:gd name="T2" fmla="*/ 22 w 29"/>
                <a:gd name="T3" fmla="*/ 12 h 39"/>
                <a:gd name="T4" fmla="*/ 7 w 29"/>
                <a:gd name="T5" fmla="*/ 32 h 39"/>
                <a:gd name="T6" fmla="*/ 0 w 29"/>
                <a:gd name="T7" fmla="*/ 31 h 39"/>
                <a:gd name="T8" fmla="*/ 13 w 29"/>
                <a:gd name="T9" fmla="*/ 39 h 39"/>
                <a:gd name="T10" fmla="*/ 29 w 29"/>
                <a:gd name="T11" fmla="*/ 19 h 39"/>
                <a:gd name="T12" fmla="*/ 19 w 29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9">
                  <a:moveTo>
                    <a:pt x="19" y="0"/>
                  </a:moveTo>
                  <a:cubicBezTo>
                    <a:pt x="21" y="4"/>
                    <a:pt x="22" y="8"/>
                    <a:pt x="22" y="12"/>
                  </a:cubicBezTo>
                  <a:cubicBezTo>
                    <a:pt x="22" y="24"/>
                    <a:pt x="15" y="32"/>
                    <a:pt x="7" y="32"/>
                  </a:cubicBezTo>
                  <a:cubicBezTo>
                    <a:pt x="4" y="32"/>
                    <a:pt x="2" y="32"/>
                    <a:pt x="0" y="31"/>
                  </a:cubicBezTo>
                  <a:cubicBezTo>
                    <a:pt x="3" y="36"/>
                    <a:pt x="8" y="39"/>
                    <a:pt x="13" y="39"/>
                  </a:cubicBezTo>
                  <a:cubicBezTo>
                    <a:pt x="22" y="39"/>
                    <a:pt x="29" y="30"/>
                    <a:pt x="29" y="19"/>
                  </a:cubicBezTo>
                  <a:cubicBezTo>
                    <a:pt x="29" y="10"/>
                    <a:pt x="25" y="3"/>
                    <a:pt x="19" y="0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277"/>
            <p:cNvSpPr>
              <a:spLocks noEditPoints="1"/>
            </p:cNvSpPr>
            <p:nvPr/>
          </p:nvSpPr>
          <p:spPr bwMode="auto">
            <a:xfrm>
              <a:off x="7123113" y="3317875"/>
              <a:ext cx="341313" cy="433388"/>
            </a:xfrm>
            <a:custGeom>
              <a:avLst/>
              <a:gdLst>
                <a:gd name="T0" fmla="*/ 17 w 34"/>
                <a:gd name="T1" fmla="*/ 43 h 43"/>
                <a:gd name="T2" fmla="*/ 0 w 34"/>
                <a:gd name="T3" fmla="*/ 22 h 43"/>
                <a:gd name="T4" fmla="*/ 17 w 34"/>
                <a:gd name="T5" fmla="*/ 0 h 43"/>
                <a:gd name="T6" fmla="*/ 34 w 34"/>
                <a:gd name="T7" fmla="*/ 22 h 43"/>
                <a:gd name="T8" fmla="*/ 17 w 34"/>
                <a:gd name="T9" fmla="*/ 43 h 43"/>
                <a:gd name="T10" fmla="*/ 17 w 34"/>
                <a:gd name="T11" fmla="*/ 3 h 43"/>
                <a:gd name="T12" fmla="*/ 3 w 34"/>
                <a:gd name="T13" fmla="*/ 22 h 43"/>
                <a:gd name="T14" fmla="*/ 17 w 34"/>
                <a:gd name="T15" fmla="*/ 40 h 43"/>
                <a:gd name="T16" fmla="*/ 31 w 34"/>
                <a:gd name="T17" fmla="*/ 22 h 43"/>
                <a:gd name="T18" fmla="*/ 17 w 34"/>
                <a:gd name="T1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3">
                  <a:moveTo>
                    <a:pt x="17" y="43"/>
                  </a:moveTo>
                  <a:cubicBezTo>
                    <a:pt x="7" y="43"/>
                    <a:pt x="0" y="34"/>
                    <a:pt x="0" y="22"/>
                  </a:cubicBezTo>
                  <a:cubicBezTo>
                    <a:pt x="0" y="10"/>
                    <a:pt x="7" y="0"/>
                    <a:pt x="17" y="0"/>
                  </a:cubicBezTo>
                  <a:cubicBezTo>
                    <a:pt x="27" y="0"/>
                    <a:pt x="34" y="10"/>
                    <a:pt x="34" y="22"/>
                  </a:cubicBezTo>
                  <a:cubicBezTo>
                    <a:pt x="34" y="34"/>
                    <a:pt x="27" y="43"/>
                    <a:pt x="17" y="43"/>
                  </a:cubicBezTo>
                  <a:close/>
                  <a:moveTo>
                    <a:pt x="17" y="3"/>
                  </a:moveTo>
                  <a:cubicBezTo>
                    <a:pt x="9" y="3"/>
                    <a:pt x="3" y="11"/>
                    <a:pt x="3" y="22"/>
                  </a:cubicBezTo>
                  <a:cubicBezTo>
                    <a:pt x="3" y="32"/>
                    <a:pt x="9" y="40"/>
                    <a:pt x="17" y="40"/>
                  </a:cubicBezTo>
                  <a:cubicBezTo>
                    <a:pt x="25" y="40"/>
                    <a:pt x="31" y="32"/>
                    <a:pt x="31" y="22"/>
                  </a:cubicBezTo>
                  <a:cubicBezTo>
                    <a:pt x="31" y="11"/>
                    <a:pt x="25" y="3"/>
                    <a:pt x="1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Oval 278"/>
            <p:cNvSpPr>
              <a:spLocks noChangeArrowheads="1"/>
            </p:cNvSpPr>
            <p:nvPr/>
          </p:nvSpPr>
          <p:spPr bwMode="auto">
            <a:xfrm>
              <a:off x="7204076" y="3408363"/>
              <a:ext cx="180975" cy="261938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279"/>
            <p:cNvSpPr>
              <a:spLocks noEditPoints="1"/>
            </p:cNvSpPr>
            <p:nvPr/>
          </p:nvSpPr>
          <p:spPr bwMode="auto">
            <a:xfrm>
              <a:off x="7192963" y="3389313"/>
              <a:ext cx="201613" cy="290513"/>
            </a:xfrm>
            <a:custGeom>
              <a:avLst/>
              <a:gdLst>
                <a:gd name="T0" fmla="*/ 10 w 20"/>
                <a:gd name="T1" fmla="*/ 29 h 29"/>
                <a:gd name="T2" fmla="*/ 0 w 20"/>
                <a:gd name="T3" fmla="*/ 15 h 29"/>
                <a:gd name="T4" fmla="*/ 10 w 20"/>
                <a:gd name="T5" fmla="*/ 0 h 29"/>
                <a:gd name="T6" fmla="*/ 20 w 20"/>
                <a:gd name="T7" fmla="*/ 15 h 29"/>
                <a:gd name="T8" fmla="*/ 10 w 20"/>
                <a:gd name="T9" fmla="*/ 29 h 29"/>
                <a:gd name="T10" fmla="*/ 10 w 20"/>
                <a:gd name="T11" fmla="*/ 3 h 29"/>
                <a:gd name="T12" fmla="*/ 3 w 20"/>
                <a:gd name="T13" fmla="*/ 15 h 29"/>
                <a:gd name="T14" fmla="*/ 10 w 20"/>
                <a:gd name="T15" fmla="*/ 26 h 29"/>
                <a:gd name="T16" fmla="*/ 17 w 20"/>
                <a:gd name="T17" fmla="*/ 15 h 29"/>
                <a:gd name="T18" fmla="*/ 10 w 20"/>
                <a:gd name="T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10" y="29"/>
                  </a:moveTo>
                  <a:cubicBezTo>
                    <a:pt x="4" y="29"/>
                    <a:pt x="0" y="23"/>
                    <a:pt x="0" y="15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6" y="0"/>
                    <a:pt x="20" y="6"/>
                    <a:pt x="20" y="15"/>
                  </a:cubicBezTo>
                  <a:cubicBezTo>
                    <a:pt x="20" y="23"/>
                    <a:pt x="16" y="29"/>
                    <a:pt x="10" y="29"/>
                  </a:cubicBezTo>
                  <a:close/>
                  <a:moveTo>
                    <a:pt x="10" y="3"/>
                  </a:moveTo>
                  <a:cubicBezTo>
                    <a:pt x="6" y="3"/>
                    <a:pt x="3" y="8"/>
                    <a:pt x="3" y="15"/>
                  </a:cubicBezTo>
                  <a:cubicBezTo>
                    <a:pt x="3" y="21"/>
                    <a:pt x="6" y="26"/>
                    <a:pt x="10" y="26"/>
                  </a:cubicBezTo>
                  <a:cubicBezTo>
                    <a:pt x="14" y="26"/>
                    <a:pt x="17" y="21"/>
                    <a:pt x="17" y="15"/>
                  </a:cubicBezTo>
                  <a:cubicBezTo>
                    <a:pt x="17" y="8"/>
                    <a:pt x="14" y="3"/>
                    <a:pt x="10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280"/>
            <p:cNvSpPr/>
            <p:nvPr/>
          </p:nvSpPr>
          <p:spPr bwMode="auto">
            <a:xfrm>
              <a:off x="7223126" y="3408363"/>
              <a:ext cx="161925" cy="261938"/>
            </a:xfrm>
            <a:custGeom>
              <a:avLst/>
              <a:gdLst>
                <a:gd name="T0" fmla="*/ 9 w 16"/>
                <a:gd name="T1" fmla="*/ 0 h 26"/>
                <a:gd name="T2" fmla="*/ 10 w 16"/>
                <a:gd name="T3" fmla="*/ 7 h 26"/>
                <a:gd name="T4" fmla="*/ 1 w 16"/>
                <a:gd name="T5" fmla="*/ 20 h 26"/>
                <a:gd name="T6" fmla="*/ 0 w 16"/>
                <a:gd name="T7" fmla="*/ 20 h 26"/>
                <a:gd name="T8" fmla="*/ 7 w 16"/>
                <a:gd name="T9" fmla="*/ 26 h 26"/>
                <a:gd name="T10" fmla="*/ 16 w 16"/>
                <a:gd name="T11" fmla="*/ 13 h 26"/>
                <a:gd name="T12" fmla="*/ 9 w 1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9" y="0"/>
                  </a:moveTo>
                  <a:cubicBezTo>
                    <a:pt x="10" y="2"/>
                    <a:pt x="10" y="4"/>
                    <a:pt x="10" y="7"/>
                  </a:cubicBezTo>
                  <a:cubicBezTo>
                    <a:pt x="10" y="14"/>
                    <a:pt x="6" y="2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1" y="23"/>
                    <a:pt x="4" y="26"/>
                    <a:pt x="7" y="26"/>
                  </a:cubicBezTo>
                  <a:cubicBezTo>
                    <a:pt x="12" y="26"/>
                    <a:pt x="16" y="20"/>
                    <a:pt x="16" y="13"/>
                  </a:cubicBezTo>
                  <a:cubicBezTo>
                    <a:pt x="16" y="6"/>
                    <a:pt x="13" y="1"/>
                    <a:pt x="9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281"/>
            <p:cNvSpPr>
              <a:spLocks noEditPoints="1"/>
            </p:cNvSpPr>
            <p:nvPr/>
          </p:nvSpPr>
          <p:spPr bwMode="auto">
            <a:xfrm>
              <a:off x="7192963" y="3389313"/>
              <a:ext cx="201613" cy="290513"/>
            </a:xfrm>
            <a:custGeom>
              <a:avLst/>
              <a:gdLst>
                <a:gd name="T0" fmla="*/ 10 w 20"/>
                <a:gd name="T1" fmla="*/ 29 h 29"/>
                <a:gd name="T2" fmla="*/ 0 w 20"/>
                <a:gd name="T3" fmla="*/ 15 h 29"/>
                <a:gd name="T4" fmla="*/ 10 w 20"/>
                <a:gd name="T5" fmla="*/ 0 h 29"/>
                <a:gd name="T6" fmla="*/ 20 w 20"/>
                <a:gd name="T7" fmla="*/ 15 h 29"/>
                <a:gd name="T8" fmla="*/ 10 w 20"/>
                <a:gd name="T9" fmla="*/ 29 h 29"/>
                <a:gd name="T10" fmla="*/ 10 w 20"/>
                <a:gd name="T11" fmla="*/ 3 h 29"/>
                <a:gd name="T12" fmla="*/ 3 w 20"/>
                <a:gd name="T13" fmla="*/ 15 h 29"/>
                <a:gd name="T14" fmla="*/ 10 w 20"/>
                <a:gd name="T15" fmla="*/ 26 h 29"/>
                <a:gd name="T16" fmla="*/ 17 w 20"/>
                <a:gd name="T17" fmla="*/ 15 h 29"/>
                <a:gd name="T18" fmla="*/ 10 w 20"/>
                <a:gd name="T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10" y="29"/>
                  </a:moveTo>
                  <a:cubicBezTo>
                    <a:pt x="4" y="29"/>
                    <a:pt x="0" y="23"/>
                    <a:pt x="0" y="15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6" y="0"/>
                    <a:pt x="20" y="6"/>
                    <a:pt x="20" y="15"/>
                  </a:cubicBezTo>
                  <a:cubicBezTo>
                    <a:pt x="20" y="23"/>
                    <a:pt x="16" y="29"/>
                    <a:pt x="10" y="29"/>
                  </a:cubicBezTo>
                  <a:close/>
                  <a:moveTo>
                    <a:pt x="10" y="3"/>
                  </a:moveTo>
                  <a:cubicBezTo>
                    <a:pt x="6" y="3"/>
                    <a:pt x="3" y="8"/>
                    <a:pt x="3" y="15"/>
                  </a:cubicBezTo>
                  <a:cubicBezTo>
                    <a:pt x="3" y="21"/>
                    <a:pt x="6" y="26"/>
                    <a:pt x="10" y="26"/>
                  </a:cubicBezTo>
                  <a:cubicBezTo>
                    <a:pt x="14" y="26"/>
                    <a:pt x="17" y="21"/>
                    <a:pt x="17" y="15"/>
                  </a:cubicBezTo>
                  <a:cubicBezTo>
                    <a:pt x="17" y="8"/>
                    <a:pt x="14" y="3"/>
                    <a:pt x="10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282"/>
            <p:cNvSpPr/>
            <p:nvPr/>
          </p:nvSpPr>
          <p:spPr bwMode="auto">
            <a:xfrm>
              <a:off x="6721476" y="3770313"/>
              <a:ext cx="1144588" cy="101600"/>
            </a:xfrm>
            <a:custGeom>
              <a:avLst/>
              <a:gdLst>
                <a:gd name="T0" fmla="*/ 110 w 114"/>
                <a:gd name="T1" fmla="*/ 10 h 10"/>
                <a:gd name="T2" fmla="*/ 4 w 114"/>
                <a:gd name="T3" fmla="*/ 10 h 10"/>
                <a:gd name="T4" fmla="*/ 0 w 114"/>
                <a:gd name="T5" fmla="*/ 5 h 10"/>
                <a:gd name="T6" fmla="*/ 4 w 114"/>
                <a:gd name="T7" fmla="*/ 0 h 10"/>
                <a:gd name="T8" fmla="*/ 110 w 114"/>
                <a:gd name="T9" fmla="*/ 0 h 10"/>
                <a:gd name="T10" fmla="*/ 114 w 114"/>
                <a:gd name="T11" fmla="*/ 5 h 10"/>
                <a:gd name="T12" fmla="*/ 110 w 11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0">
                  <a:moveTo>
                    <a:pt x="110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3"/>
                    <a:pt x="114" y="5"/>
                  </a:cubicBezTo>
                  <a:cubicBezTo>
                    <a:pt x="114" y="8"/>
                    <a:pt x="112" y="10"/>
                    <a:pt x="110" y="10"/>
                  </a:cubicBez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283"/>
            <p:cNvSpPr>
              <a:spLocks noEditPoints="1"/>
            </p:cNvSpPr>
            <p:nvPr/>
          </p:nvSpPr>
          <p:spPr bwMode="auto">
            <a:xfrm>
              <a:off x="6702426" y="3760788"/>
              <a:ext cx="1184275" cy="120650"/>
            </a:xfrm>
            <a:custGeom>
              <a:avLst/>
              <a:gdLst>
                <a:gd name="T0" fmla="*/ 112 w 118"/>
                <a:gd name="T1" fmla="*/ 12 h 12"/>
                <a:gd name="T2" fmla="*/ 6 w 118"/>
                <a:gd name="T3" fmla="*/ 12 h 12"/>
                <a:gd name="T4" fmla="*/ 0 w 118"/>
                <a:gd name="T5" fmla="*/ 6 h 12"/>
                <a:gd name="T6" fmla="*/ 6 w 118"/>
                <a:gd name="T7" fmla="*/ 0 h 12"/>
                <a:gd name="T8" fmla="*/ 112 w 118"/>
                <a:gd name="T9" fmla="*/ 0 h 12"/>
                <a:gd name="T10" fmla="*/ 118 w 118"/>
                <a:gd name="T11" fmla="*/ 6 h 12"/>
                <a:gd name="T12" fmla="*/ 112 w 118"/>
                <a:gd name="T13" fmla="*/ 12 h 12"/>
                <a:gd name="T14" fmla="*/ 6 w 118"/>
                <a:gd name="T15" fmla="*/ 3 h 12"/>
                <a:gd name="T16" fmla="*/ 3 w 118"/>
                <a:gd name="T17" fmla="*/ 6 h 12"/>
                <a:gd name="T18" fmla="*/ 6 w 118"/>
                <a:gd name="T19" fmla="*/ 9 h 12"/>
                <a:gd name="T20" fmla="*/ 112 w 118"/>
                <a:gd name="T21" fmla="*/ 9 h 12"/>
                <a:gd name="T22" fmla="*/ 115 w 118"/>
                <a:gd name="T23" fmla="*/ 6 h 12"/>
                <a:gd name="T24" fmla="*/ 112 w 118"/>
                <a:gd name="T25" fmla="*/ 3 h 12"/>
                <a:gd name="T26" fmla="*/ 6 w 118"/>
                <a:gd name="T2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">
                  <a:moveTo>
                    <a:pt x="11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8" y="3"/>
                    <a:pt x="118" y="6"/>
                  </a:cubicBezTo>
                  <a:cubicBezTo>
                    <a:pt x="118" y="10"/>
                    <a:pt x="115" y="12"/>
                    <a:pt x="112" y="12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8"/>
                    <a:pt x="4" y="9"/>
                    <a:pt x="6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3" y="9"/>
                    <a:pt x="115" y="8"/>
                    <a:pt x="115" y="6"/>
                  </a:cubicBezTo>
                  <a:cubicBezTo>
                    <a:pt x="115" y="4"/>
                    <a:pt x="113" y="3"/>
                    <a:pt x="112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284"/>
            <p:cNvSpPr/>
            <p:nvPr/>
          </p:nvSpPr>
          <p:spPr bwMode="auto">
            <a:xfrm>
              <a:off x="7605713" y="3770313"/>
              <a:ext cx="260350" cy="101600"/>
            </a:xfrm>
            <a:custGeom>
              <a:avLst/>
              <a:gdLst>
                <a:gd name="T0" fmla="*/ 22 w 26"/>
                <a:gd name="T1" fmla="*/ 0 h 10"/>
                <a:gd name="T2" fmla="*/ 0 w 26"/>
                <a:gd name="T3" fmla="*/ 0 h 10"/>
                <a:gd name="T4" fmla="*/ 5 w 26"/>
                <a:gd name="T5" fmla="*/ 5 h 10"/>
                <a:gd name="T6" fmla="*/ 0 w 26"/>
                <a:gd name="T7" fmla="*/ 10 h 10"/>
                <a:gd name="T8" fmla="*/ 22 w 26"/>
                <a:gd name="T9" fmla="*/ 10 h 10"/>
                <a:gd name="T10" fmla="*/ 26 w 26"/>
                <a:gd name="T11" fmla="*/ 5 h 10"/>
                <a:gd name="T12" fmla="*/ 22 w 2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3"/>
                    <a:pt x="5" y="5"/>
                  </a:cubicBezTo>
                  <a:cubicBezTo>
                    <a:pt x="5" y="8"/>
                    <a:pt x="2" y="10"/>
                    <a:pt x="0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4" y="10"/>
                    <a:pt x="26" y="8"/>
                    <a:pt x="26" y="5"/>
                  </a:cubicBezTo>
                  <a:cubicBezTo>
                    <a:pt x="26" y="3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285"/>
            <p:cNvSpPr>
              <a:spLocks noEditPoints="1"/>
            </p:cNvSpPr>
            <p:nvPr/>
          </p:nvSpPr>
          <p:spPr bwMode="auto">
            <a:xfrm>
              <a:off x="6702426" y="3760788"/>
              <a:ext cx="1184275" cy="120650"/>
            </a:xfrm>
            <a:custGeom>
              <a:avLst/>
              <a:gdLst>
                <a:gd name="T0" fmla="*/ 112 w 118"/>
                <a:gd name="T1" fmla="*/ 12 h 12"/>
                <a:gd name="T2" fmla="*/ 6 w 118"/>
                <a:gd name="T3" fmla="*/ 12 h 12"/>
                <a:gd name="T4" fmla="*/ 0 w 118"/>
                <a:gd name="T5" fmla="*/ 6 h 12"/>
                <a:gd name="T6" fmla="*/ 6 w 118"/>
                <a:gd name="T7" fmla="*/ 0 h 12"/>
                <a:gd name="T8" fmla="*/ 112 w 118"/>
                <a:gd name="T9" fmla="*/ 0 h 12"/>
                <a:gd name="T10" fmla="*/ 118 w 118"/>
                <a:gd name="T11" fmla="*/ 6 h 12"/>
                <a:gd name="T12" fmla="*/ 112 w 118"/>
                <a:gd name="T13" fmla="*/ 12 h 12"/>
                <a:gd name="T14" fmla="*/ 6 w 118"/>
                <a:gd name="T15" fmla="*/ 3 h 12"/>
                <a:gd name="T16" fmla="*/ 3 w 118"/>
                <a:gd name="T17" fmla="*/ 6 h 12"/>
                <a:gd name="T18" fmla="*/ 6 w 118"/>
                <a:gd name="T19" fmla="*/ 9 h 12"/>
                <a:gd name="T20" fmla="*/ 112 w 118"/>
                <a:gd name="T21" fmla="*/ 9 h 12"/>
                <a:gd name="T22" fmla="*/ 115 w 118"/>
                <a:gd name="T23" fmla="*/ 6 h 12"/>
                <a:gd name="T24" fmla="*/ 112 w 118"/>
                <a:gd name="T25" fmla="*/ 3 h 12"/>
                <a:gd name="T26" fmla="*/ 6 w 118"/>
                <a:gd name="T2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">
                  <a:moveTo>
                    <a:pt x="11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8" y="3"/>
                    <a:pt x="118" y="6"/>
                  </a:cubicBezTo>
                  <a:cubicBezTo>
                    <a:pt x="118" y="10"/>
                    <a:pt x="115" y="12"/>
                    <a:pt x="112" y="12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8"/>
                    <a:pt x="4" y="9"/>
                    <a:pt x="6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3" y="9"/>
                    <a:pt x="115" y="8"/>
                    <a:pt x="115" y="6"/>
                  </a:cubicBezTo>
                  <a:cubicBezTo>
                    <a:pt x="115" y="4"/>
                    <a:pt x="113" y="3"/>
                    <a:pt x="112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286"/>
            <p:cNvSpPr/>
            <p:nvPr/>
          </p:nvSpPr>
          <p:spPr bwMode="auto">
            <a:xfrm>
              <a:off x="6691313" y="3951288"/>
              <a:ext cx="1204913" cy="101600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3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287"/>
            <p:cNvSpPr>
              <a:spLocks noEditPoints="1"/>
            </p:cNvSpPr>
            <p:nvPr/>
          </p:nvSpPr>
          <p:spPr bwMode="auto">
            <a:xfrm>
              <a:off x="6681788" y="3941763"/>
              <a:ext cx="1225550" cy="130175"/>
            </a:xfrm>
            <a:custGeom>
              <a:avLst/>
              <a:gdLst>
                <a:gd name="T0" fmla="*/ 116 w 122"/>
                <a:gd name="T1" fmla="*/ 13 h 13"/>
                <a:gd name="T2" fmla="*/ 6 w 122"/>
                <a:gd name="T3" fmla="*/ 13 h 13"/>
                <a:gd name="T4" fmla="*/ 0 w 122"/>
                <a:gd name="T5" fmla="*/ 6 h 13"/>
                <a:gd name="T6" fmla="*/ 6 w 122"/>
                <a:gd name="T7" fmla="*/ 0 h 13"/>
                <a:gd name="T8" fmla="*/ 116 w 122"/>
                <a:gd name="T9" fmla="*/ 0 h 13"/>
                <a:gd name="T10" fmla="*/ 122 w 122"/>
                <a:gd name="T11" fmla="*/ 6 h 13"/>
                <a:gd name="T12" fmla="*/ 116 w 122"/>
                <a:gd name="T13" fmla="*/ 13 h 13"/>
                <a:gd name="T14" fmla="*/ 6 w 122"/>
                <a:gd name="T15" fmla="*/ 3 h 13"/>
                <a:gd name="T16" fmla="*/ 3 w 122"/>
                <a:gd name="T17" fmla="*/ 6 h 13"/>
                <a:gd name="T18" fmla="*/ 6 w 122"/>
                <a:gd name="T19" fmla="*/ 10 h 13"/>
                <a:gd name="T20" fmla="*/ 116 w 122"/>
                <a:gd name="T21" fmla="*/ 10 h 13"/>
                <a:gd name="T22" fmla="*/ 119 w 122"/>
                <a:gd name="T23" fmla="*/ 6 h 13"/>
                <a:gd name="T24" fmla="*/ 116 w 122"/>
                <a:gd name="T25" fmla="*/ 3 h 13"/>
                <a:gd name="T26" fmla="*/ 6 w 122"/>
                <a:gd name="T2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3">
                  <a:moveTo>
                    <a:pt x="11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2" y="3"/>
                    <a:pt x="122" y="6"/>
                  </a:cubicBezTo>
                  <a:cubicBezTo>
                    <a:pt x="122" y="10"/>
                    <a:pt x="119" y="13"/>
                    <a:pt x="116" y="13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8" y="10"/>
                    <a:pt x="119" y="8"/>
                    <a:pt x="119" y="6"/>
                  </a:cubicBezTo>
                  <a:cubicBezTo>
                    <a:pt x="119" y="4"/>
                    <a:pt x="118" y="3"/>
                    <a:pt x="116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288"/>
            <p:cNvSpPr/>
            <p:nvPr/>
          </p:nvSpPr>
          <p:spPr bwMode="auto">
            <a:xfrm>
              <a:off x="7605713" y="3951288"/>
              <a:ext cx="290513" cy="101600"/>
            </a:xfrm>
            <a:custGeom>
              <a:avLst/>
              <a:gdLst>
                <a:gd name="T0" fmla="*/ 24 w 29"/>
                <a:gd name="T1" fmla="*/ 0 h 10"/>
                <a:gd name="T2" fmla="*/ 0 w 29"/>
                <a:gd name="T3" fmla="*/ 0 h 10"/>
                <a:gd name="T4" fmla="*/ 4 w 29"/>
                <a:gd name="T5" fmla="*/ 5 h 10"/>
                <a:gd name="T6" fmla="*/ 0 w 29"/>
                <a:gd name="T7" fmla="*/ 10 h 10"/>
                <a:gd name="T8" fmla="*/ 24 w 29"/>
                <a:gd name="T9" fmla="*/ 10 h 10"/>
                <a:gd name="T10" fmla="*/ 29 w 29"/>
                <a:gd name="T11" fmla="*/ 5 h 10"/>
                <a:gd name="T12" fmla="*/ 24 w 2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3"/>
                    <a:pt x="4" y="5"/>
                  </a:cubicBezTo>
                  <a:cubicBezTo>
                    <a:pt x="4" y="8"/>
                    <a:pt x="2" y="10"/>
                    <a:pt x="0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0"/>
                    <a:pt x="29" y="8"/>
                    <a:pt x="29" y="5"/>
                  </a:cubicBezTo>
                  <a:cubicBezTo>
                    <a:pt x="29" y="3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289"/>
            <p:cNvSpPr>
              <a:spLocks noEditPoints="1"/>
            </p:cNvSpPr>
            <p:nvPr/>
          </p:nvSpPr>
          <p:spPr bwMode="auto">
            <a:xfrm>
              <a:off x="6681788" y="3941763"/>
              <a:ext cx="1225550" cy="130175"/>
            </a:xfrm>
            <a:custGeom>
              <a:avLst/>
              <a:gdLst>
                <a:gd name="T0" fmla="*/ 116 w 122"/>
                <a:gd name="T1" fmla="*/ 13 h 13"/>
                <a:gd name="T2" fmla="*/ 6 w 122"/>
                <a:gd name="T3" fmla="*/ 13 h 13"/>
                <a:gd name="T4" fmla="*/ 0 w 122"/>
                <a:gd name="T5" fmla="*/ 6 h 13"/>
                <a:gd name="T6" fmla="*/ 6 w 122"/>
                <a:gd name="T7" fmla="*/ 0 h 13"/>
                <a:gd name="T8" fmla="*/ 116 w 122"/>
                <a:gd name="T9" fmla="*/ 0 h 13"/>
                <a:gd name="T10" fmla="*/ 122 w 122"/>
                <a:gd name="T11" fmla="*/ 6 h 13"/>
                <a:gd name="T12" fmla="*/ 116 w 122"/>
                <a:gd name="T13" fmla="*/ 13 h 13"/>
                <a:gd name="T14" fmla="*/ 6 w 122"/>
                <a:gd name="T15" fmla="*/ 3 h 13"/>
                <a:gd name="T16" fmla="*/ 3 w 122"/>
                <a:gd name="T17" fmla="*/ 6 h 13"/>
                <a:gd name="T18" fmla="*/ 6 w 122"/>
                <a:gd name="T19" fmla="*/ 10 h 13"/>
                <a:gd name="T20" fmla="*/ 116 w 122"/>
                <a:gd name="T21" fmla="*/ 10 h 13"/>
                <a:gd name="T22" fmla="*/ 119 w 122"/>
                <a:gd name="T23" fmla="*/ 6 h 13"/>
                <a:gd name="T24" fmla="*/ 116 w 122"/>
                <a:gd name="T25" fmla="*/ 3 h 13"/>
                <a:gd name="T26" fmla="*/ 6 w 122"/>
                <a:gd name="T2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3">
                  <a:moveTo>
                    <a:pt x="11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9" y="0"/>
                    <a:pt x="122" y="3"/>
                    <a:pt x="122" y="6"/>
                  </a:cubicBezTo>
                  <a:cubicBezTo>
                    <a:pt x="122" y="10"/>
                    <a:pt x="119" y="13"/>
                    <a:pt x="116" y="13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8" y="10"/>
                    <a:pt x="119" y="8"/>
                    <a:pt x="119" y="6"/>
                  </a:cubicBezTo>
                  <a:cubicBezTo>
                    <a:pt x="119" y="4"/>
                    <a:pt x="118" y="3"/>
                    <a:pt x="116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Oval 290"/>
            <p:cNvSpPr>
              <a:spLocks noChangeArrowheads="1"/>
            </p:cNvSpPr>
            <p:nvPr/>
          </p:nvSpPr>
          <p:spPr bwMode="auto">
            <a:xfrm>
              <a:off x="7204076" y="2825750"/>
              <a:ext cx="180975" cy="190500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291"/>
            <p:cNvSpPr>
              <a:spLocks noEditPoints="1"/>
            </p:cNvSpPr>
            <p:nvPr/>
          </p:nvSpPr>
          <p:spPr bwMode="auto">
            <a:xfrm>
              <a:off x="7183438" y="2816225"/>
              <a:ext cx="220663" cy="220663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3 h 22"/>
                <a:gd name="T12" fmla="*/ 3 w 22"/>
                <a:gd name="T13" fmla="*/ 11 h 22"/>
                <a:gd name="T14" fmla="*/ 11 w 22"/>
                <a:gd name="T15" fmla="*/ 19 h 22"/>
                <a:gd name="T16" fmla="*/ 19 w 22"/>
                <a:gd name="T17" fmla="*/ 11 h 22"/>
                <a:gd name="T18" fmla="*/ 11 w 2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3"/>
                  </a:moveTo>
                  <a:cubicBezTo>
                    <a:pt x="7" y="3"/>
                    <a:pt x="3" y="6"/>
                    <a:pt x="3" y="11"/>
                  </a:cubicBezTo>
                  <a:cubicBezTo>
                    <a:pt x="3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6"/>
                    <a:pt x="15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292"/>
            <p:cNvSpPr/>
            <p:nvPr/>
          </p:nvSpPr>
          <p:spPr bwMode="auto">
            <a:xfrm>
              <a:off x="7204076" y="2835275"/>
              <a:ext cx="180975" cy="180975"/>
            </a:xfrm>
            <a:custGeom>
              <a:avLst/>
              <a:gdLst>
                <a:gd name="T0" fmla="*/ 12 w 18"/>
                <a:gd name="T1" fmla="*/ 0 h 18"/>
                <a:gd name="T2" fmla="*/ 13 w 18"/>
                <a:gd name="T3" fmla="*/ 3 h 18"/>
                <a:gd name="T4" fmla="*/ 4 w 18"/>
                <a:gd name="T5" fmla="*/ 13 h 18"/>
                <a:gd name="T6" fmla="*/ 0 w 18"/>
                <a:gd name="T7" fmla="*/ 12 h 18"/>
                <a:gd name="T8" fmla="*/ 9 w 18"/>
                <a:gd name="T9" fmla="*/ 18 h 18"/>
                <a:gd name="T10" fmla="*/ 18 w 18"/>
                <a:gd name="T11" fmla="*/ 9 h 18"/>
                <a:gd name="T12" fmla="*/ 12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2" y="0"/>
                  </a:moveTo>
                  <a:cubicBezTo>
                    <a:pt x="13" y="1"/>
                    <a:pt x="13" y="2"/>
                    <a:pt x="13" y="3"/>
                  </a:cubicBezTo>
                  <a:cubicBezTo>
                    <a:pt x="13" y="9"/>
                    <a:pt x="9" y="13"/>
                    <a:pt x="4" y="13"/>
                  </a:cubicBezTo>
                  <a:cubicBezTo>
                    <a:pt x="2" y="13"/>
                    <a:pt x="1" y="13"/>
                    <a:pt x="0" y="12"/>
                  </a:cubicBezTo>
                  <a:cubicBezTo>
                    <a:pt x="2" y="16"/>
                    <a:pt x="5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5"/>
                    <a:pt x="16" y="1"/>
                    <a:pt x="12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293"/>
            <p:cNvSpPr>
              <a:spLocks noEditPoints="1"/>
            </p:cNvSpPr>
            <p:nvPr/>
          </p:nvSpPr>
          <p:spPr bwMode="auto">
            <a:xfrm>
              <a:off x="7183438" y="2816225"/>
              <a:ext cx="220663" cy="220663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3 h 22"/>
                <a:gd name="T12" fmla="*/ 3 w 22"/>
                <a:gd name="T13" fmla="*/ 11 h 22"/>
                <a:gd name="T14" fmla="*/ 11 w 22"/>
                <a:gd name="T15" fmla="*/ 19 h 22"/>
                <a:gd name="T16" fmla="*/ 19 w 22"/>
                <a:gd name="T17" fmla="*/ 11 h 22"/>
                <a:gd name="T18" fmla="*/ 11 w 2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3"/>
                  </a:moveTo>
                  <a:cubicBezTo>
                    <a:pt x="7" y="3"/>
                    <a:pt x="3" y="6"/>
                    <a:pt x="3" y="11"/>
                  </a:cubicBezTo>
                  <a:cubicBezTo>
                    <a:pt x="3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6"/>
                    <a:pt x="15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Oval 294"/>
            <p:cNvSpPr>
              <a:spLocks noChangeArrowheads="1"/>
            </p:cNvSpPr>
            <p:nvPr/>
          </p:nvSpPr>
          <p:spPr bwMode="auto">
            <a:xfrm>
              <a:off x="7796213" y="3076575"/>
              <a:ext cx="180975" cy="192088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295"/>
            <p:cNvSpPr>
              <a:spLocks noEditPoints="1"/>
            </p:cNvSpPr>
            <p:nvPr/>
          </p:nvSpPr>
          <p:spPr bwMode="auto">
            <a:xfrm>
              <a:off x="7775576" y="3067050"/>
              <a:ext cx="220663" cy="220663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3 h 22"/>
                <a:gd name="T12" fmla="*/ 3 w 22"/>
                <a:gd name="T13" fmla="*/ 11 h 22"/>
                <a:gd name="T14" fmla="*/ 11 w 22"/>
                <a:gd name="T15" fmla="*/ 19 h 22"/>
                <a:gd name="T16" fmla="*/ 19 w 22"/>
                <a:gd name="T17" fmla="*/ 11 h 22"/>
                <a:gd name="T18" fmla="*/ 11 w 2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3"/>
                  </a:moveTo>
                  <a:cubicBezTo>
                    <a:pt x="7" y="3"/>
                    <a:pt x="3" y="6"/>
                    <a:pt x="3" y="11"/>
                  </a:cubicBezTo>
                  <a:cubicBezTo>
                    <a:pt x="3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6"/>
                    <a:pt x="15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296"/>
            <p:cNvSpPr/>
            <p:nvPr/>
          </p:nvSpPr>
          <p:spPr bwMode="auto">
            <a:xfrm>
              <a:off x="7796213" y="3087688"/>
              <a:ext cx="180975" cy="180975"/>
            </a:xfrm>
            <a:custGeom>
              <a:avLst/>
              <a:gdLst>
                <a:gd name="T0" fmla="*/ 12 w 18"/>
                <a:gd name="T1" fmla="*/ 0 h 18"/>
                <a:gd name="T2" fmla="*/ 13 w 18"/>
                <a:gd name="T3" fmla="*/ 3 h 18"/>
                <a:gd name="T4" fmla="*/ 3 w 18"/>
                <a:gd name="T5" fmla="*/ 13 h 18"/>
                <a:gd name="T6" fmla="*/ 0 w 18"/>
                <a:gd name="T7" fmla="*/ 12 h 18"/>
                <a:gd name="T8" fmla="*/ 9 w 18"/>
                <a:gd name="T9" fmla="*/ 18 h 18"/>
                <a:gd name="T10" fmla="*/ 18 w 18"/>
                <a:gd name="T11" fmla="*/ 9 h 18"/>
                <a:gd name="T12" fmla="*/ 12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2" y="0"/>
                  </a:moveTo>
                  <a:cubicBezTo>
                    <a:pt x="13" y="1"/>
                    <a:pt x="13" y="2"/>
                    <a:pt x="13" y="3"/>
                  </a:cubicBezTo>
                  <a:cubicBezTo>
                    <a:pt x="13" y="8"/>
                    <a:pt x="9" y="13"/>
                    <a:pt x="3" y="13"/>
                  </a:cubicBezTo>
                  <a:cubicBezTo>
                    <a:pt x="2" y="13"/>
                    <a:pt x="1" y="12"/>
                    <a:pt x="0" y="12"/>
                  </a:cubicBezTo>
                  <a:cubicBezTo>
                    <a:pt x="1" y="16"/>
                    <a:pt x="5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5"/>
                    <a:pt x="16" y="1"/>
                    <a:pt x="12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Oval 297"/>
            <p:cNvSpPr>
              <a:spLocks noChangeArrowheads="1"/>
            </p:cNvSpPr>
            <p:nvPr/>
          </p:nvSpPr>
          <p:spPr bwMode="auto">
            <a:xfrm>
              <a:off x="7605713" y="2955925"/>
              <a:ext cx="120650" cy="120650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298"/>
            <p:cNvSpPr>
              <a:spLocks noEditPoints="1"/>
            </p:cNvSpPr>
            <p:nvPr/>
          </p:nvSpPr>
          <p:spPr bwMode="auto">
            <a:xfrm>
              <a:off x="7585076" y="2946400"/>
              <a:ext cx="160338" cy="150813"/>
            </a:xfrm>
            <a:custGeom>
              <a:avLst/>
              <a:gdLst>
                <a:gd name="T0" fmla="*/ 8 w 16"/>
                <a:gd name="T1" fmla="*/ 15 h 15"/>
                <a:gd name="T2" fmla="*/ 0 w 16"/>
                <a:gd name="T3" fmla="*/ 7 h 15"/>
                <a:gd name="T4" fmla="*/ 8 w 16"/>
                <a:gd name="T5" fmla="*/ 0 h 15"/>
                <a:gd name="T6" fmla="*/ 16 w 16"/>
                <a:gd name="T7" fmla="*/ 7 h 15"/>
                <a:gd name="T8" fmla="*/ 8 w 16"/>
                <a:gd name="T9" fmla="*/ 15 h 15"/>
                <a:gd name="T10" fmla="*/ 8 w 16"/>
                <a:gd name="T11" fmla="*/ 3 h 15"/>
                <a:gd name="T12" fmla="*/ 4 w 16"/>
                <a:gd name="T13" fmla="*/ 7 h 15"/>
                <a:gd name="T14" fmla="*/ 8 w 16"/>
                <a:gd name="T15" fmla="*/ 12 h 15"/>
                <a:gd name="T16" fmla="*/ 12 w 16"/>
                <a:gd name="T17" fmla="*/ 7 h 15"/>
                <a:gd name="T18" fmla="*/ 8 w 16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11"/>
                    <a:pt x="12" y="15"/>
                    <a:pt x="8" y="15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7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5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299"/>
            <p:cNvSpPr/>
            <p:nvPr/>
          </p:nvSpPr>
          <p:spPr bwMode="auto">
            <a:xfrm>
              <a:off x="7605713" y="2967038"/>
              <a:ext cx="120650" cy="109538"/>
            </a:xfrm>
            <a:custGeom>
              <a:avLst/>
              <a:gdLst>
                <a:gd name="T0" fmla="*/ 8 w 12"/>
                <a:gd name="T1" fmla="*/ 0 h 11"/>
                <a:gd name="T2" fmla="*/ 8 w 12"/>
                <a:gd name="T3" fmla="*/ 2 h 11"/>
                <a:gd name="T4" fmla="*/ 2 w 12"/>
                <a:gd name="T5" fmla="*/ 8 h 11"/>
                <a:gd name="T6" fmla="*/ 0 w 12"/>
                <a:gd name="T7" fmla="*/ 7 h 11"/>
                <a:gd name="T8" fmla="*/ 6 w 12"/>
                <a:gd name="T9" fmla="*/ 11 h 11"/>
                <a:gd name="T10" fmla="*/ 12 w 12"/>
                <a:gd name="T11" fmla="*/ 5 h 11"/>
                <a:gd name="T12" fmla="*/ 8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6" y="8"/>
                    <a:pt x="2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1" y="10"/>
                    <a:pt x="3" y="11"/>
                    <a:pt x="6" y="11"/>
                  </a:cubicBezTo>
                  <a:cubicBezTo>
                    <a:pt x="9" y="11"/>
                    <a:pt x="12" y="9"/>
                    <a:pt x="12" y="5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300"/>
            <p:cNvSpPr>
              <a:spLocks noEditPoints="1"/>
            </p:cNvSpPr>
            <p:nvPr/>
          </p:nvSpPr>
          <p:spPr bwMode="auto">
            <a:xfrm>
              <a:off x="7585076" y="2946400"/>
              <a:ext cx="160338" cy="150813"/>
            </a:xfrm>
            <a:custGeom>
              <a:avLst/>
              <a:gdLst>
                <a:gd name="T0" fmla="*/ 8 w 16"/>
                <a:gd name="T1" fmla="*/ 15 h 15"/>
                <a:gd name="T2" fmla="*/ 0 w 16"/>
                <a:gd name="T3" fmla="*/ 7 h 15"/>
                <a:gd name="T4" fmla="*/ 8 w 16"/>
                <a:gd name="T5" fmla="*/ 0 h 15"/>
                <a:gd name="T6" fmla="*/ 16 w 16"/>
                <a:gd name="T7" fmla="*/ 7 h 15"/>
                <a:gd name="T8" fmla="*/ 8 w 16"/>
                <a:gd name="T9" fmla="*/ 15 h 15"/>
                <a:gd name="T10" fmla="*/ 8 w 16"/>
                <a:gd name="T11" fmla="*/ 3 h 15"/>
                <a:gd name="T12" fmla="*/ 4 w 16"/>
                <a:gd name="T13" fmla="*/ 7 h 15"/>
                <a:gd name="T14" fmla="*/ 8 w 16"/>
                <a:gd name="T15" fmla="*/ 12 h 15"/>
                <a:gd name="T16" fmla="*/ 12 w 16"/>
                <a:gd name="T17" fmla="*/ 7 h 15"/>
                <a:gd name="T18" fmla="*/ 8 w 16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11"/>
                    <a:pt x="12" y="15"/>
                    <a:pt x="8" y="15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7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5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301"/>
            <p:cNvSpPr>
              <a:spLocks noEditPoints="1"/>
            </p:cNvSpPr>
            <p:nvPr/>
          </p:nvSpPr>
          <p:spPr bwMode="auto">
            <a:xfrm>
              <a:off x="7775576" y="3067050"/>
              <a:ext cx="220663" cy="220663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3 h 22"/>
                <a:gd name="T12" fmla="*/ 3 w 22"/>
                <a:gd name="T13" fmla="*/ 11 h 22"/>
                <a:gd name="T14" fmla="*/ 11 w 22"/>
                <a:gd name="T15" fmla="*/ 19 h 22"/>
                <a:gd name="T16" fmla="*/ 19 w 22"/>
                <a:gd name="T17" fmla="*/ 11 h 22"/>
                <a:gd name="T18" fmla="*/ 11 w 2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3"/>
                  </a:moveTo>
                  <a:cubicBezTo>
                    <a:pt x="7" y="3"/>
                    <a:pt x="3" y="6"/>
                    <a:pt x="3" y="11"/>
                  </a:cubicBezTo>
                  <a:cubicBezTo>
                    <a:pt x="3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6"/>
                    <a:pt x="15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Oval 302"/>
            <p:cNvSpPr>
              <a:spLocks noChangeArrowheads="1"/>
            </p:cNvSpPr>
            <p:nvPr/>
          </p:nvSpPr>
          <p:spPr bwMode="auto">
            <a:xfrm>
              <a:off x="6862763" y="2955925"/>
              <a:ext cx="120650" cy="120650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303"/>
            <p:cNvSpPr>
              <a:spLocks noEditPoints="1"/>
            </p:cNvSpPr>
            <p:nvPr/>
          </p:nvSpPr>
          <p:spPr bwMode="auto">
            <a:xfrm>
              <a:off x="6842126" y="2946400"/>
              <a:ext cx="150813" cy="15081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3 h 15"/>
                <a:gd name="T12" fmla="*/ 3 w 15"/>
                <a:gd name="T13" fmla="*/ 7 h 15"/>
                <a:gd name="T14" fmla="*/ 8 w 15"/>
                <a:gd name="T15" fmla="*/ 12 h 15"/>
                <a:gd name="T16" fmla="*/ 12 w 15"/>
                <a:gd name="T17" fmla="*/ 7 h 15"/>
                <a:gd name="T18" fmla="*/ 8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7"/>
                  </a:cubicBezTo>
                  <a:cubicBezTo>
                    <a:pt x="3" y="10"/>
                    <a:pt x="5" y="12"/>
                    <a:pt x="8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5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304"/>
            <p:cNvSpPr/>
            <p:nvPr/>
          </p:nvSpPr>
          <p:spPr bwMode="auto">
            <a:xfrm>
              <a:off x="6862763" y="2967038"/>
              <a:ext cx="120650" cy="109538"/>
            </a:xfrm>
            <a:custGeom>
              <a:avLst/>
              <a:gdLst>
                <a:gd name="T0" fmla="*/ 8 w 12"/>
                <a:gd name="T1" fmla="*/ 0 h 11"/>
                <a:gd name="T2" fmla="*/ 8 w 12"/>
                <a:gd name="T3" fmla="*/ 2 h 11"/>
                <a:gd name="T4" fmla="*/ 2 w 12"/>
                <a:gd name="T5" fmla="*/ 8 h 11"/>
                <a:gd name="T6" fmla="*/ 0 w 12"/>
                <a:gd name="T7" fmla="*/ 7 h 11"/>
                <a:gd name="T8" fmla="*/ 6 w 12"/>
                <a:gd name="T9" fmla="*/ 11 h 11"/>
                <a:gd name="T10" fmla="*/ 12 w 12"/>
                <a:gd name="T11" fmla="*/ 5 h 11"/>
                <a:gd name="T12" fmla="*/ 8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6" y="8"/>
                    <a:pt x="2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1" y="10"/>
                    <a:pt x="3" y="11"/>
                    <a:pt x="6" y="11"/>
                  </a:cubicBezTo>
                  <a:cubicBezTo>
                    <a:pt x="9" y="11"/>
                    <a:pt x="12" y="9"/>
                    <a:pt x="12" y="5"/>
                  </a:cubicBezTo>
                  <a:cubicBezTo>
                    <a:pt x="12" y="3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305"/>
            <p:cNvSpPr>
              <a:spLocks noEditPoints="1"/>
            </p:cNvSpPr>
            <p:nvPr/>
          </p:nvSpPr>
          <p:spPr bwMode="auto">
            <a:xfrm>
              <a:off x="6842126" y="2946400"/>
              <a:ext cx="150813" cy="15081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3 h 15"/>
                <a:gd name="T12" fmla="*/ 3 w 15"/>
                <a:gd name="T13" fmla="*/ 7 h 15"/>
                <a:gd name="T14" fmla="*/ 8 w 15"/>
                <a:gd name="T15" fmla="*/ 12 h 15"/>
                <a:gd name="T16" fmla="*/ 12 w 15"/>
                <a:gd name="T17" fmla="*/ 7 h 15"/>
                <a:gd name="T18" fmla="*/ 8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7"/>
                  </a:cubicBezTo>
                  <a:cubicBezTo>
                    <a:pt x="3" y="10"/>
                    <a:pt x="5" y="12"/>
                    <a:pt x="8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5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Oval 306"/>
            <p:cNvSpPr>
              <a:spLocks noChangeArrowheads="1"/>
            </p:cNvSpPr>
            <p:nvPr/>
          </p:nvSpPr>
          <p:spPr bwMode="auto">
            <a:xfrm>
              <a:off x="6600826" y="3076575"/>
              <a:ext cx="190500" cy="192088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307"/>
            <p:cNvSpPr>
              <a:spLocks noEditPoints="1"/>
            </p:cNvSpPr>
            <p:nvPr/>
          </p:nvSpPr>
          <p:spPr bwMode="auto">
            <a:xfrm>
              <a:off x="6591301" y="3067050"/>
              <a:ext cx="220663" cy="220663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3 h 22"/>
                <a:gd name="T12" fmla="*/ 3 w 22"/>
                <a:gd name="T13" fmla="*/ 11 h 22"/>
                <a:gd name="T14" fmla="*/ 11 w 22"/>
                <a:gd name="T15" fmla="*/ 19 h 22"/>
                <a:gd name="T16" fmla="*/ 19 w 22"/>
                <a:gd name="T17" fmla="*/ 11 h 22"/>
                <a:gd name="T18" fmla="*/ 11 w 2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3"/>
                  </a:moveTo>
                  <a:cubicBezTo>
                    <a:pt x="7" y="3"/>
                    <a:pt x="3" y="6"/>
                    <a:pt x="3" y="11"/>
                  </a:cubicBezTo>
                  <a:cubicBezTo>
                    <a:pt x="3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6"/>
                    <a:pt x="15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308"/>
            <p:cNvSpPr/>
            <p:nvPr/>
          </p:nvSpPr>
          <p:spPr bwMode="auto">
            <a:xfrm>
              <a:off x="6611938" y="3087688"/>
              <a:ext cx="179388" cy="180975"/>
            </a:xfrm>
            <a:custGeom>
              <a:avLst/>
              <a:gdLst>
                <a:gd name="T0" fmla="*/ 13 w 18"/>
                <a:gd name="T1" fmla="*/ 0 h 18"/>
                <a:gd name="T2" fmla="*/ 13 w 18"/>
                <a:gd name="T3" fmla="*/ 4 h 18"/>
                <a:gd name="T4" fmla="*/ 4 w 18"/>
                <a:gd name="T5" fmla="*/ 13 h 18"/>
                <a:gd name="T6" fmla="*/ 0 w 18"/>
                <a:gd name="T7" fmla="*/ 12 h 18"/>
                <a:gd name="T8" fmla="*/ 9 w 18"/>
                <a:gd name="T9" fmla="*/ 18 h 18"/>
                <a:gd name="T10" fmla="*/ 18 w 18"/>
                <a:gd name="T11" fmla="*/ 9 h 18"/>
                <a:gd name="T12" fmla="*/ 13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3" y="0"/>
                  </a:moveTo>
                  <a:cubicBezTo>
                    <a:pt x="13" y="1"/>
                    <a:pt x="13" y="2"/>
                    <a:pt x="13" y="4"/>
                  </a:cubicBezTo>
                  <a:cubicBezTo>
                    <a:pt x="13" y="9"/>
                    <a:pt x="9" y="13"/>
                    <a:pt x="4" y="13"/>
                  </a:cubicBezTo>
                  <a:cubicBezTo>
                    <a:pt x="3" y="13"/>
                    <a:pt x="1" y="13"/>
                    <a:pt x="0" y="12"/>
                  </a:cubicBezTo>
                  <a:cubicBezTo>
                    <a:pt x="2" y="16"/>
                    <a:pt x="5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5"/>
                    <a:pt x="16" y="1"/>
                    <a:pt x="13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309"/>
            <p:cNvSpPr>
              <a:spLocks noEditPoints="1"/>
            </p:cNvSpPr>
            <p:nvPr/>
          </p:nvSpPr>
          <p:spPr bwMode="auto">
            <a:xfrm>
              <a:off x="6591301" y="3067050"/>
              <a:ext cx="220663" cy="220663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3 h 22"/>
                <a:gd name="T12" fmla="*/ 3 w 22"/>
                <a:gd name="T13" fmla="*/ 11 h 22"/>
                <a:gd name="T14" fmla="*/ 11 w 22"/>
                <a:gd name="T15" fmla="*/ 19 h 22"/>
                <a:gd name="T16" fmla="*/ 19 w 22"/>
                <a:gd name="T17" fmla="*/ 11 h 22"/>
                <a:gd name="T18" fmla="*/ 11 w 22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3"/>
                  </a:moveTo>
                  <a:cubicBezTo>
                    <a:pt x="7" y="3"/>
                    <a:pt x="3" y="6"/>
                    <a:pt x="3" y="11"/>
                  </a:cubicBezTo>
                  <a:cubicBezTo>
                    <a:pt x="3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6"/>
                    <a:pt x="15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310"/>
            <p:cNvSpPr/>
            <p:nvPr/>
          </p:nvSpPr>
          <p:spPr bwMode="auto">
            <a:xfrm>
              <a:off x="7615238" y="3540125"/>
              <a:ext cx="111125" cy="180975"/>
            </a:xfrm>
            <a:custGeom>
              <a:avLst/>
              <a:gdLst>
                <a:gd name="T0" fmla="*/ 19 w 70"/>
                <a:gd name="T1" fmla="*/ 114 h 114"/>
                <a:gd name="T2" fmla="*/ 0 w 70"/>
                <a:gd name="T3" fmla="*/ 44 h 114"/>
                <a:gd name="T4" fmla="*/ 57 w 70"/>
                <a:gd name="T5" fmla="*/ 0 h 114"/>
                <a:gd name="T6" fmla="*/ 70 w 70"/>
                <a:gd name="T7" fmla="*/ 69 h 114"/>
                <a:gd name="T8" fmla="*/ 19 w 7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4">
                  <a:moveTo>
                    <a:pt x="19" y="114"/>
                  </a:moveTo>
                  <a:lnTo>
                    <a:pt x="0" y="44"/>
                  </a:lnTo>
                  <a:lnTo>
                    <a:pt x="57" y="0"/>
                  </a:lnTo>
                  <a:lnTo>
                    <a:pt x="70" y="6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311"/>
            <p:cNvSpPr>
              <a:spLocks noEditPoints="1"/>
            </p:cNvSpPr>
            <p:nvPr/>
          </p:nvSpPr>
          <p:spPr bwMode="auto">
            <a:xfrm>
              <a:off x="7605713" y="3529013"/>
              <a:ext cx="139700" cy="201613"/>
            </a:xfrm>
            <a:custGeom>
              <a:avLst/>
              <a:gdLst>
                <a:gd name="T0" fmla="*/ 4 w 14"/>
                <a:gd name="T1" fmla="*/ 20 h 20"/>
                <a:gd name="T2" fmla="*/ 3 w 14"/>
                <a:gd name="T3" fmla="*/ 20 h 20"/>
                <a:gd name="T4" fmla="*/ 2 w 14"/>
                <a:gd name="T5" fmla="*/ 19 h 20"/>
                <a:gd name="T6" fmla="*/ 0 w 14"/>
                <a:gd name="T7" fmla="*/ 8 h 20"/>
                <a:gd name="T8" fmla="*/ 0 w 14"/>
                <a:gd name="T9" fmla="*/ 7 h 20"/>
                <a:gd name="T10" fmla="*/ 9 w 14"/>
                <a:gd name="T11" fmla="*/ 0 h 20"/>
                <a:gd name="T12" fmla="*/ 10 w 14"/>
                <a:gd name="T13" fmla="*/ 0 h 20"/>
                <a:gd name="T14" fmla="*/ 11 w 14"/>
                <a:gd name="T15" fmla="*/ 1 h 20"/>
                <a:gd name="T16" fmla="*/ 14 w 14"/>
                <a:gd name="T17" fmla="*/ 12 h 20"/>
                <a:gd name="T18" fmla="*/ 13 w 14"/>
                <a:gd name="T19" fmla="*/ 13 h 20"/>
                <a:gd name="T20" fmla="*/ 5 w 14"/>
                <a:gd name="T21" fmla="*/ 20 h 20"/>
                <a:gd name="T22" fmla="*/ 4 w 14"/>
                <a:gd name="T23" fmla="*/ 20 h 20"/>
                <a:gd name="T24" fmla="*/ 3 w 14"/>
                <a:gd name="T25" fmla="*/ 9 h 20"/>
                <a:gd name="T26" fmla="*/ 5 w 14"/>
                <a:gd name="T27" fmla="*/ 16 h 20"/>
                <a:gd name="T28" fmla="*/ 11 w 14"/>
                <a:gd name="T29" fmla="*/ 11 h 20"/>
                <a:gd name="T30" fmla="*/ 9 w 14"/>
                <a:gd name="T31" fmla="*/ 4 h 20"/>
                <a:gd name="T32" fmla="*/ 3 w 14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0">
                  <a:moveTo>
                    <a:pt x="4" y="20"/>
                  </a:moveTo>
                  <a:cubicBezTo>
                    <a:pt x="4" y="20"/>
                    <a:pt x="3" y="20"/>
                    <a:pt x="3" y="20"/>
                  </a:cubicBezTo>
                  <a:cubicBezTo>
                    <a:pt x="3" y="20"/>
                    <a:pt x="2" y="19"/>
                    <a:pt x="2" y="1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9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312"/>
            <p:cNvSpPr/>
            <p:nvPr/>
          </p:nvSpPr>
          <p:spPr bwMode="auto">
            <a:xfrm>
              <a:off x="6862763" y="3540125"/>
              <a:ext cx="100013" cy="180975"/>
            </a:xfrm>
            <a:custGeom>
              <a:avLst/>
              <a:gdLst>
                <a:gd name="T0" fmla="*/ 50 w 63"/>
                <a:gd name="T1" fmla="*/ 114 h 114"/>
                <a:gd name="T2" fmla="*/ 63 w 63"/>
                <a:gd name="T3" fmla="*/ 44 h 114"/>
                <a:gd name="T4" fmla="*/ 12 w 63"/>
                <a:gd name="T5" fmla="*/ 0 h 114"/>
                <a:gd name="T6" fmla="*/ 0 w 63"/>
                <a:gd name="T7" fmla="*/ 69 h 114"/>
                <a:gd name="T8" fmla="*/ 50 w 63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4">
                  <a:moveTo>
                    <a:pt x="50" y="114"/>
                  </a:moveTo>
                  <a:lnTo>
                    <a:pt x="63" y="44"/>
                  </a:lnTo>
                  <a:lnTo>
                    <a:pt x="12" y="0"/>
                  </a:lnTo>
                  <a:lnTo>
                    <a:pt x="0" y="69"/>
                  </a:lnTo>
                  <a:lnTo>
                    <a:pt x="50" y="114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313"/>
            <p:cNvSpPr>
              <a:spLocks noEditPoints="1"/>
            </p:cNvSpPr>
            <p:nvPr/>
          </p:nvSpPr>
          <p:spPr bwMode="auto">
            <a:xfrm>
              <a:off x="6842126" y="3529013"/>
              <a:ext cx="141288" cy="201613"/>
            </a:xfrm>
            <a:custGeom>
              <a:avLst/>
              <a:gdLst>
                <a:gd name="T0" fmla="*/ 10 w 14"/>
                <a:gd name="T1" fmla="*/ 20 h 20"/>
                <a:gd name="T2" fmla="*/ 9 w 14"/>
                <a:gd name="T3" fmla="*/ 20 h 20"/>
                <a:gd name="T4" fmla="*/ 1 w 14"/>
                <a:gd name="T5" fmla="*/ 13 h 20"/>
                <a:gd name="T6" fmla="*/ 0 w 14"/>
                <a:gd name="T7" fmla="*/ 12 h 20"/>
                <a:gd name="T8" fmla="*/ 2 w 14"/>
                <a:gd name="T9" fmla="*/ 1 h 20"/>
                <a:gd name="T10" fmla="*/ 3 w 14"/>
                <a:gd name="T11" fmla="*/ 0 h 20"/>
                <a:gd name="T12" fmla="*/ 5 w 14"/>
                <a:gd name="T13" fmla="*/ 0 h 20"/>
                <a:gd name="T14" fmla="*/ 13 w 14"/>
                <a:gd name="T15" fmla="*/ 7 h 20"/>
                <a:gd name="T16" fmla="*/ 14 w 14"/>
                <a:gd name="T17" fmla="*/ 8 h 20"/>
                <a:gd name="T18" fmla="*/ 12 w 14"/>
                <a:gd name="T19" fmla="*/ 19 h 20"/>
                <a:gd name="T20" fmla="*/ 11 w 14"/>
                <a:gd name="T21" fmla="*/ 20 h 20"/>
                <a:gd name="T22" fmla="*/ 10 w 14"/>
                <a:gd name="T23" fmla="*/ 20 h 20"/>
                <a:gd name="T24" fmla="*/ 3 w 14"/>
                <a:gd name="T25" fmla="*/ 11 h 20"/>
                <a:gd name="T26" fmla="*/ 9 w 14"/>
                <a:gd name="T27" fmla="*/ 16 h 20"/>
                <a:gd name="T28" fmla="*/ 11 w 14"/>
                <a:gd name="T29" fmla="*/ 9 h 20"/>
                <a:gd name="T30" fmla="*/ 5 w 14"/>
                <a:gd name="T31" fmla="*/ 4 h 20"/>
                <a:gd name="T32" fmla="*/ 3 w 14"/>
                <a:gd name="T3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0">
                  <a:moveTo>
                    <a:pt x="10" y="20"/>
                  </a:moveTo>
                  <a:cubicBezTo>
                    <a:pt x="10" y="20"/>
                    <a:pt x="9" y="20"/>
                    <a:pt x="9" y="2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  <a:moveTo>
                    <a:pt x="3" y="11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Oval 314"/>
            <p:cNvSpPr>
              <a:spLocks noChangeArrowheads="1"/>
            </p:cNvSpPr>
            <p:nvPr/>
          </p:nvSpPr>
          <p:spPr bwMode="auto">
            <a:xfrm>
              <a:off x="7253288" y="3178175"/>
              <a:ext cx="80963" cy="90488"/>
            </a:xfrm>
            <a:prstGeom prst="ellipse">
              <a:avLst/>
            </a:pr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315"/>
            <p:cNvSpPr>
              <a:spLocks noEditPoints="1"/>
            </p:cNvSpPr>
            <p:nvPr/>
          </p:nvSpPr>
          <p:spPr bwMode="auto">
            <a:xfrm>
              <a:off x="7234238" y="3167063"/>
              <a:ext cx="120650" cy="1206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3 w 12"/>
                <a:gd name="T13" fmla="*/ 6 h 12"/>
                <a:gd name="T14" fmla="*/ 6 w 12"/>
                <a:gd name="T15" fmla="*/ 9 h 12"/>
                <a:gd name="T16" fmla="*/ 9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lose/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7"/>
                    <a:pt x="4" y="9"/>
                    <a:pt x="6" y="9"/>
                  </a:cubicBezTo>
                  <a:cubicBezTo>
                    <a:pt x="7" y="9"/>
                    <a:pt x="9" y="7"/>
                    <a:pt x="9" y="6"/>
                  </a:cubicBezTo>
                  <a:cubicBezTo>
                    <a:pt x="9" y="4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7" name="组合 606"/>
          <p:cNvGrpSpPr/>
          <p:nvPr/>
        </p:nvGrpSpPr>
        <p:grpSpPr>
          <a:xfrm>
            <a:off x="9811067" y="4535488"/>
            <a:ext cx="1054100" cy="1341857"/>
            <a:chOff x="6742113" y="4505325"/>
            <a:chExt cx="1104900" cy="1406525"/>
          </a:xfrm>
        </p:grpSpPr>
        <p:sp>
          <p:nvSpPr>
            <p:cNvPr id="608" name="Freeform 433"/>
            <p:cNvSpPr/>
            <p:nvPr/>
          </p:nvSpPr>
          <p:spPr bwMode="auto">
            <a:xfrm>
              <a:off x="6762750" y="4524375"/>
              <a:ext cx="1063625" cy="1377950"/>
            </a:xfrm>
            <a:custGeom>
              <a:avLst/>
              <a:gdLst>
                <a:gd name="T0" fmla="*/ 106 w 106"/>
                <a:gd name="T1" fmla="*/ 8 h 137"/>
                <a:gd name="T2" fmla="*/ 98 w 106"/>
                <a:gd name="T3" fmla="*/ 0 h 137"/>
                <a:gd name="T4" fmla="*/ 8 w 106"/>
                <a:gd name="T5" fmla="*/ 0 h 137"/>
                <a:gd name="T6" fmla="*/ 0 w 106"/>
                <a:gd name="T7" fmla="*/ 8 h 137"/>
                <a:gd name="T8" fmla="*/ 0 w 106"/>
                <a:gd name="T9" fmla="*/ 129 h 137"/>
                <a:gd name="T10" fmla="*/ 8 w 106"/>
                <a:gd name="T11" fmla="*/ 137 h 137"/>
                <a:gd name="T12" fmla="*/ 88 w 106"/>
                <a:gd name="T13" fmla="*/ 137 h 137"/>
                <a:gd name="T14" fmla="*/ 95 w 106"/>
                <a:gd name="T15" fmla="*/ 134 h 137"/>
                <a:gd name="T16" fmla="*/ 103 w 106"/>
                <a:gd name="T17" fmla="*/ 126 h 137"/>
                <a:gd name="T18" fmla="*/ 106 w 106"/>
                <a:gd name="T19" fmla="*/ 119 h 137"/>
                <a:gd name="T20" fmla="*/ 106 w 106"/>
                <a:gd name="T21" fmla="*/ 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37">
                  <a:moveTo>
                    <a:pt x="106" y="8"/>
                  </a:moveTo>
                  <a:cubicBezTo>
                    <a:pt x="106" y="3"/>
                    <a:pt x="103" y="0"/>
                    <a:pt x="9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91" y="137"/>
                    <a:pt x="93" y="136"/>
                    <a:pt x="95" y="134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5" y="124"/>
                    <a:pt x="106" y="121"/>
                    <a:pt x="106" y="119"/>
                  </a:cubicBezTo>
                  <a:lnTo>
                    <a:pt x="106" y="8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434"/>
            <p:cNvSpPr>
              <a:spLocks noEditPoints="1"/>
            </p:cNvSpPr>
            <p:nvPr/>
          </p:nvSpPr>
          <p:spPr bwMode="auto">
            <a:xfrm>
              <a:off x="6742113" y="4505325"/>
              <a:ext cx="1104900" cy="1406525"/>
            </a:xfrm>
            <a:custGeom>
              <a:avLst/>
              <a:gdLst>
                <a:gd name="T0" fmla="*/ 90 w 110"/>
                <a:gd name="T1" fmla="*/ 140 h 140"/>
                <a:gd name="T2" fmla="*/ 10 w 110"/>
                <a:gd name="T3" fmla="*/ 140 h 140"/>
                <a:gd name="T4" fmla="*/ 0 w 110"/>
                <a:gd name="T5" fmla="*/ 131 h 140"/>
                <a:gd name="T6" fmla="*/ 0 w 110"/>
                <a:gd name="T7" fmla="*/ 10 h 140"/>
                <a:gd name="T8" fmla="*/ 10 w 110"/>
                <a:gd name="T9" fmla="*/ 0 h 140"/>
                <a:gd name="T10" fmla="*/ 100 w 110"/>
                <a:gd name="T11" fmla="*/ 0 h 140"/>
                <a:gd name="T12" fmla="*/ 110 w 110"/>
                <a:gd name="T13" fmla="*/ 10 h 140"/>
                <a:gd name="T14" fmla="*/ 110 w 110"/>
                <a:gd name="T15" fmla="*/ 121 h 140"/>
                <a:gd name="T16" fmla="*/ 107 w 110"/>
                <a:gd name="T17" fmla="*/ 129 h 140"/>
                <a:gd name="T18" fmla="*/ 98 w 110"/>
                <a:gd name="T19" fmla="*/ 137 h 140"/>
                <a:gd name="T20" fmla="*/ 90 w 110"/>
                <a:gd name="T21" fmla="*/ 140 h 140"/>
                <a:gd name="T22" fmla="*/ 10 w 110"/>
                <a:gd name="T23" fmla="*/ 3 h 140"/>
                <a:gd name="T24" fmla="*/ 3 w 110"/>
                <a:gd name="T25" fmla="*/ 10 h 140"/>
                <a:gd name="T26" fmla="*/ 3 w 110"/>
                <a:gd name="T27" fmla="*/ 131 h 140"/>
                <a:gd name="T28" fmla="*/ 10 w 110"/>
                <a:gd name="T29" fmla="*/ 137 h 140"/>
                <a:gd name="T30" fmla="*/ 90 w 110"/>
                <a:gd name="T31" fmla="*/ 137 h 140"/>
                <a:gd name="T32" fmla="*/ 96 w 110"/>
                <a:gd name="T33" fmla="*/ 135 h 140"/>
                <a:gd name="T34" fmla="*/ 104 w 110"/>
                <a:gd name="T35" fmla="*/ 127 h 140"/>
                <a:gd name="T36" fmla="*/ 107 w 110"/>
                <a:gd name="T37" fmla="*/ 121 h 140"/>
                <a:gd name="T38" fmla="*/ 107 w 110"/>
                <a:gd name="T39" fmla="*/ 10 h 140"/>
                <a:gd name="T40" fmla="*/ 100 w 110"/>
                <a:gd name="T41" fmla="*/ 3 h 140"/>
                <a:gd name="T42" fmla="*/ 10 w 110"/>
                <a:gd name="T43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40">
                  <a:moveTo>
                    <a:pt x="90" y="140"/>
                  </a:moveTo>
                  <a:cubicBezTo>
                    <a:pt x="10" y="140"/>
                    <a:pt x="10" y="140"/>
                    <a:pt x="10" y="140"/>
                  </a:cubicBezTo>
                  <a:cubicBezTo>
                    <a:pt x="4" y="140"/>
                    <a:pt x="0" y="136"/>
                    <a:pt x="0" y="13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5"/>
                    <a:pt x="110" y="10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4"/>
                    <a:pt x="109" y="127"/>
                    <a:pt x="107" y="129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6" y="139"/>
                    <a:pt x="93" y="140"/>
                    <a:pt x="90" y="140"/>
                  </a:cubicBezTo>
                  <a:close/>
                  <a:moveTo>
                    <a:pt x="10" y="3"/>
                  </a:moveTo>
                  <a:cubicBezTo>
                    <a:pt x="6" y="3"/>
                    <a:pt x="3" y="6"/>
                    <a:pt x="3" y="10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4"/>
                    <a:pt x="6" y="137"/>
                    <a:pt x="10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3" y="137"/>
                    <a:pt x="94" y="136"/>
                    <a:pt x="96" y="13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6" y="125"/>
                    <a:pt x="107" y="123"/>
                    <a:pt x="107" y="12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6"/>
                    <a:pt x="104" y="3"/>
                    <a:pt x="100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435"/>
            <p:cNvSpPr/>
            <p:nvPr/>
          </p:nvSpPr>
          <p:spPr bwMode="auto">
            <a:xfrm>
              <a:off x="6762750" y="4524375"/>
              <a:ext cx="1063625" cy="1377950"/>
            </a:xfrm>
            <a:custGeom>
              <a:avLst/>
              <a:gdLst>
                <a:gd name="T0" fmla="*/ 98 w 106"/>
                <a:gd name="T1" fmla="*/ 0 h 137"/>
                <a:gd name="T2" fmla="*/ 96 w 106"/>
                <a:gd name="T3" fmla="*/ 0 h 137"/>
                <a:gd name="T4" fmla="*/ 96 w 106"/>
                <a:gd name="T5" fmla="*/ 109 h 137"/>
                <a:gd name="T6" fmla="*/ 93 w 106"/>
                <a:gd name="T7" fmla="*/ 116 h 137"/>
                <a:gd name="T8" fmla="*/ 85 w 106"/>
                <a:gd name="T9" fmla="*/ 124 h 137"/>
                <a:gd name="T10" fmla="*/ 78 w 106"/>
                <a:gd name="T11" fmla="*/ 127 h 137"/>
                <a:gd name="T12" fmla="*/ 0 w 106"/>
                <a:gd name="T13" fmla="*/ 127 h 137"/>
                <a:gd name="T14" fmla="*/ 0 w 106"/>
                <a:gd name="T15" fmla="*/ 129 h 137"/>
                <a:gd name="T16" fmla="*/ 8 w 106"/>
                <a:gd name="T17" fmla="*/ 137 h 137"/>
                <a:gd name="T18" fmla="*/ 88 w 106"/>
                <a:gd name="T19" fmla="*/ 137 h 137"/>
                <a:gd name="T20" fmla="*/ 95 w 106"/>
                <a:gd name="T21" fmla="*/ 134 h 137"/>
                <a:gd name="T22" fmla="*/ 103 w 106"/>
                <a:gd name="T23" fmla="*/ 126 h 137"/>
                <a:gd name="T24" fmla="*/ 106 w 106"/>
                <a:gd name="T25" fmla="*/ 119 h 137"/>
                <a:gd name="T26" fmla="*/ 106 w 106"/>
                <a:gd name="T27" fmla="*/ 8 h 137"/>
                <a:gd name="T28" fmla="*/ 98 w 106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37">
                  <a:moveTo>
                    <a:pt x="98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6" y="111"/>
                    <a:pt x="95" y="114"/>
                    <a:pt x="93" y="116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26"/>
                    <a:pt x="81" y="127"/>
                    <a:pt x="78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91" y="137"/>
                    <a:pt x="93" y="136"/>
                    <a:pt x="95" y="134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5" y="124"/>
                    <a:pt x="106" y="121"/>
                    <a:pt x="106" y="11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3"/>
                    <a:pt x="103" y="0"/>
                    <a:pt x="98" y="0"/>
                  </a:cubicBez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436"/>
            <p:cNvSpPr>
              <a:spLocks noEditPoints="1"/>
            </p:cNvSpPr>
            <p:nvPr/>
          </p:nvSpPr>
          <p:spPr bwMode="auto">
            <a:xfrm>
              <a:off x="6742113" y="4505325"/>
              <a:ext cx="1104900" cy="1406525"/>
            </a:xfrm>
            <a:custGeom>
              <a:avLst/>
              <a:gdLst>
                <a:gd name="T0" fmla="*/ 90 w 110"/>
                <a:gd name="T1" fmla="*/ 140 h 140"/>
                <a:gd name="T2" fmla="*/ 10 w 110"/>
                <a:gd name="T3" fmla="*/ 140 h 140"/>
                <a:gd name="T4" fmla="*/ 0 w 110"/>
                <a:gd name="T5" fmla="*/ 131 h 140"/>
                <a:gd name="T6" fmla="*/ 0 w 110"/>
                <a:gd name="T7" fmla="*/ 10 h 140"/>
                <a:gd name="T8" fmla="*/ 10 w 110"/>
                <a:gd name="T9" fmla="*/ 0 h 140"/>
                <a:gd name="T10" fmla="*/ 100 w 110"/>
                <a:gd name="T11" fmla="*/ 0 h 140"/>
                <a:gd name="T12" fmla="*/ 110 w 110"/>
                <a:gd name="T13" fmla="*/ 10 h 140"/>
                <a:gd name="T14" fmla="*/ 110 w 110"/>
                <a:gd name="T15" fmla="*/ 121 h 140"/>
                <a:gd name="T16" fmla="*/ 107 w 110"/>
                <a:gd name="T17" fmla="*/ 129 h 140"/>
                <a:gd name="T18" fmla="*/ 98 w 110"/>
                <a:gd name="T19" fmla="*/ 137 h 140"/>
                <a:gd name="T20" fmla="*/ 90 w 110"/>
                <a:gd name="T21" fmla="*/ 140 h 140"/>
                <a:gd name="T22" fmla="*/ 10 w 110"/>
                <a:gd name="T23" fmla="*/ 3 h 140"/>
                <a:gd name="T24" fmla="*/ 3 w 110"/>
                <a:gd name="T25" fmla="*/ 10 h 140"/>
                <a:gd name="T26" fmla="*/ 3 w 110"/>
                <a:gd name="T27" fmla="*/ 131 h 140"/>
                <a:gd name="T28" fmla="*/ 10 w 110"/>
                <a:gd name="T29" fmla="*/ 137 h 140"/>
                <a:gd name="T30" fmla="*/ 90 w 110"/>
                <a:gd name="T31" fmla="*/ 137 h 140"/>
                <a:gd name="T32" fmla="*/ 96 w 110"/>
                <a:gd name="T33" fmla="*/ 135 h 140"/>
                <a:gd name="T34" fmla="*/ 104 w 110"/>
                <a:gd name="T35" fmla="*/ 127 h 140"/>
                <a:gd name="T36" fmla="*/ 107 w 110"/>
                <a:gd name="T37" fmla="*/ 121 h 140"/>
                <a:gd name="T38" fmla="*/ 107 w 110"/>
                <a:gd name="T39" fmla="*/ 10 h 140"/>
                <a:gd name="T40" fmla="*/ 100 w 110"/>
                <a:gd name="T41" fmla="*/ 3 h 140"/>
                <a:gd name="T42" fmla="*/ 10 w 110"/>
                <a:gd name="T43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40">
                  <a:moveTo>
                    <a:pt x="90" y="140"/>
                  </a:moveTo>
                  <a:cubicBezTo>
                    <a:pt x="10" y="140"/>
                    <a:pt x="10" y="140"/>
                    <a:pt x="10" y="140"/>
                  </a:cubicBezTo>
                  <a:cubicBezTo>
                    <a:pt x="4" y="140"/>
                    <a:pt x="0" y="136"/>
                    <a:pt x="0" y="13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5"/>
                    <a:pt x="110" y="10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4"/>
                    <a:pt x="109" y="127"/>
                    <a:pt x="107" y="129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6" y="139"/>
                    <a:pt x="93" y="140"/>
                    <a:pt x="90" y="140"/>
                  </a:cubicBezTo>
                  <a:close/>
                  <a:moveTo>
                    <a:pt x="10" y="3"/>
                  </a:moveTo>
                  <a:cubicBezTo>
                    <a:pt x="6" y="3"/>
                    <a:pt x="3" y="6"/>
                    <a:pt x="3" y="10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" y="134"/>
                    <a:pt x="6" y="137"/>
                    <a:pt x="10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3" y="137"/>
                    <a:pt x="94" y="136"/>
                    <a:pt x="96" y="13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6" y="125"/>
                    <a:pt x="107" y="123"/>
                    <a:pt x="107" y="12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6"/>
                    <a:pt x="104" y="3"/>
                    <a:pt x="100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437"/>
            <p:cNvSpPr/>
            <p:nvPr/>
          </p:nvSpPr>
          <p:spPr bwMode="auto">
            <a:xfrm>
              <a:off x="6851650" y="5168900"/>
              <a:ext cx="884237" cy="642938"/>
            </a:xfrm>
            <a:custGeom>
              <a:avLst/>
              <a:gdLst>
                <a:gd name="T0" fmla="*/ 88 w 88"/>
                <a:gd name="T1" fmla="*/ 0 h 64"/>
                <a:gd name="T2" fmla="*/ 0 w 88"/>
                <a:gd name="T3" fmla="*/ 0 h 64"/>
                <a:gd name="T4" fmla="*/ 0 w 88"/>
                <a:gd name="T5" fmla="*/ 60 h 64"/>
                <a:gd name="T6" fmla="*/ 5 w 88"/>
                <a:gd name="T7" fmla="*/ 64 h 64"/>
                <a:gd name="T8" fmla="*/ 76 w 88"/>
                <a:gd name="T9" fmla="*/ 64 h 64"/>
                <a:gd name="T10" fmla="*/ 88 w 88"/>
                <a:gd name="T11" fmla="*/ 52 h 64"/>
                <a:gd name="T12" fmla="*/ 88 w 88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4"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5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82" y="64"/>
                    <a:pt x="88" y="59"/>
                    <a:pt x="88" y="5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438"/>
            <p:cNvSpPr>
              <a:spLocks noEditPoints="1"/>
            </p:cNvSpPr>
            <p:nvPr/>
          </p:nvSpPr>
          <p:spPr bwMode="auto">
            <a:xfrm>
              <a:off x="6842125" y="5148263"/>
              <a:ext cx="903287" cy="684213"/>
            </a:xfrm>
            <a:custGeom>
              <a:avLst/>
              <a:gdLst>
                <a:gd name="T0" fmla="*/ 77 w 90"/>
                <a:gd name="T1" fmla="*/ 68 h 68"/>
                <a:gd name="T2" fmla="*/ 6 w 90"/>
                <a:gd name="T3" fmla="*/ 68 h 68"/>
                <a:gd name="T4" fmla="*/ 0 w 90"/>
                <a:gd name="T5" fmla="*/ 62 h 68"/>
                <a:gd name="T6" fmla="*/ 0 w 90"/>
                <a:gd name="T7" fmla="*/ 2 h 68"/>
                <a:gd name="T8" fmla="*/ 1 w 90"/>
                <a:gd name="T9" fmla="*/ 0 h 68"/>
                <a:gd name="T10" fmla="*/ 89 w 90"/>
                <a:gd name="T11" fmla="*/ 0 h 68"/>
                <a:gd name="T12" fmla="*/ 90 w 90"/>
                <a:gd name="T13" fmla="*/ 2 h 68"/>
                <a:gd name="T14" fmla="*/ 90 w 90"/>
                <a:gd name="T15" fmla="*/ 54 h 68"/>
                <a:gd name="T16" fmla="*/ 77 w 90"/>
                <a:gd name="T17" fmla="*/ 68 h 68"/>
                <a:gd name="T18" fmla="*/ 3 w 90"/>
                <a:gd name="T19" fmla="*/ 3 h 68"/>
                <a:gd name="T20" fmla="*/ 3 w 90"/>
                <a:gd name="T21" fmla="*/ 62 h 68"/>
                <a:gd name="T22" fmla="*/ 6 w 90"/>
                <a:gd name="T23" fmla="*/ 65 h 68"/>
                <a:gd name="T24" fmla="*/ 77 w 90"/>
                <a:gd name="T25" fmla="*/ 65 h 68"/>
                <a:gd name="T26" fmla="*/ 87 w 90"/>
                <a:gd name="T27" fmla="*/ 54 h 68"/>
                <a:gd name="T28" fmla="*/ 87 w 90"/>
                <a:gd name="T29" fmla="*/ 3 h 68"/>
                <a:gd name="T30" fmla="*/ 3 w 90"/>
                <a:gd name="T31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68">
                  <a:moveTo>
                    <a:pt x="77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2" y="68"/>
                    <a:pt x="0" y="65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1"/>
                    <a:pt x="90" y="2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62"/>
                    <a:pt x="84" y="68"/>
                    <a:pt x="77" y="68"/>
                  </a:cubicBezTo>
                  <a:close/>
                  <a:moveTo>
                    <a:pt x="3" y="3"/>
                  </a:moveTo>
                  <a:cubicBezTo>
                    <a:pt x="3" y="62"/>
                    <a:pt x="3" y="62"/>
                    <a:pt x="3" y="62"/>
                  </a:cubicBezTo>
                  <a:cubicBezTo>
                    <a:pt x="3" y="63"/>
                    <a:pt x="4" y="65"/>
                    <a:pt x="6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2" y="65"/>
                    <a:pt x="87" y="60"/>
                    <a:pt x="87" y="54"/>
                  </a:cubicBezTo>
                  <a:cubicBezTo>
                    <a:pt x="87" y="3"/>
                    <a:pt x="87" y="3"/>
                    <a:pt x="87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439"/>
            <p:cNvSpPr/>
            <p:nvPr/>
          </p:nvSpPr>
          <p:spPr bwMode="auto">
            <a:xfrm>
              <a:off x="6851650" y="5168900"/>
              <a:ext cx="884237" cy="642938"/>
            </a:xfrm>
            <a:custGeom>
              <a:avLst/>
              <a:gdLst>
                <a:gd name="T0" fmla="*/ 78 w 88"/>
                <a:gd name="T1" fmla="*/ 0 h 64"/>
                <a:gd name="T2" fmla="*/ 78 w 88"/>
                <a:gd name="T3" fmla="*/ 42 h 64"/>
                <a:gd name="T4" fmla="*/ 66 w 88"/>
                <a:gd name="T5" fmla="*/ 55 h 64"/>
                <a:gd name="T6" fmla="*/ 0 w 88"/>
                <a:gd name="T7" fmla="*/ 55 h 64"/>
                <a:gd name="T8" fmla="*/ 0 w 88"/>
                <a:gd name="T9" fmla="*/ 60 h 64"/>
                <a:gd name="T10" fmla="*/ 5 w 88"/>
                <a:gd name="T11" fmla="*/ 64 h 64"/>
                <a:gd name="T12" fmla="*/ 76 w 88"/>
                <a:gd name="T13" fmla="*/ 64 h 64"/>
                <a:gd name="T14" fmla="*/ 88 w 88"/>
                <a:gd name="T15" fmla="*/ 52 h 64"/>
                <a:gd name="T16" fmla="*/ 88 w 88"/>
                <a:gd name="T17" fmla="*/ 0 h 64"/>
                <a:gd name="T18" fmla="*/ 78 w 88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64">
                  <a:moveTo>
                    <a:pt x="78" y="0"/>
                  </a:moveTo>
                  <a:cubicBezTo>
                    <a:pt x="78" y="42"/>
                    <a:pt x="78" y="42"/>
                    <a:pt x="78" y="42"/>
                  </a:cubicBezTo>
                  <a:cubicBezTo>
                    <a:pt x="78" y="49"/>
                    <a:pt x="73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5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82" y="64"/>
                    <a:pt x="88" y="59"/>
                    <a:pt x="88" y="5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440"/>
            <p:cNvSpPr>
              <a:spLocks noEditPoints="1"/>
            </p:cNvSpPr>
            <p:nvPr/>
          </p:nvSpPr>
          <p:spPr bwMode="auto">
            <a:xfrm>
              <a:off x="6842125" y="5148263"/>
              <a:ext cx="903287" cy="684213"/>
            </a:xfrm>
            <a:custGeom>
              <a:avLst/>
              <a:gdLst>
                <a:gd name="T0" fmla="*/ 77 w 90"/>
                <a:gd name="T1" fmla="*/ 68 h 68"/>
                <a:gd name="T2" fmla="*/ 6 w 90"/>
                <a:gd name="T3" fmla="*/ 68 h 68"/>
                <a:gd name="T4" fmla="*/ 0 w 90"/>
                <a:gd name="T5" fmla="*/ 62 h 68"/>
                <a:gd name="T6" fmla="*/ 0 w 90"/>
                <a:gd name="T7" fmla="*/ 2 h 68"/>
                <a:gd name="T8" fmla="*/ 1 w 90"/>
                <a:gd name="T9" fmla="*/ 0 h 68"/>
                <a:gd name="T10" fmla="*/ 89 w 90"/>
                <a:gd name="T11" fmla="*/ 0 h 68"/>
                <a:gd name="T12" fmla="*/ 90 w 90"/>
                <a:gd name="T13" fmla="*/ 2 h 68"/>
                <a:gd name="T14" fmla="*/ 90 w 90"/>
                <a:gd name="T15" fmla="*/ 54 h 68"/>
                <a:gd name="T16" fmla="*/ 77 w 90"/>
                <a:gd name="T17" fmla="*/ 68 h 68"/>
                <a:gd name="T18" fmla="*/ 3 w 90"/>
                <a:gd name="T19" fmla="*/ 3 h 68"/>
                <a:gd name="T20" fmla="*/ 3 w 90"/>
                <a:gd name="T21" fmla="*/ 62 h 68"/>
                <a:gd name="T22" fmla="*/ 6 w 90"/>
                <a:gd name="T23" fmla="*/ 65 h 68"/>
                <a:gd name="T24" fmla="*/ 77 w 90"/>
                <a:gd name="T25" fmla="*/ 65 h 68"/>
                <a:gd name="T26" fmla="*/ 87 w 90"/>
                <a:gd name="T27" fmla="*/ 54 h 68"/>
                <a:gd name="T28" fmla="*/ 87 w 90"/>
                <a:gd name="T29" fmla="*/ 3 h 68"/>
                <a:gd name="T30" fmla="*/ 3 w 90"/>
                <a:gd name="T31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68">
                  <a:moveTo>
                    <a:pt x="77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2" y="68"/>
                    <a:pt x="0" y="65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1"/>
                    <a:pt x="90" y="2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62"/>
                    <a:pt x="84" y="68"/>
                    <a:pt x="77" y="68"/>
                  </a:cubicBezTo>
                  <a:close/>
                  <a:moveTo>
                    <a:pt x="3" y="3"/>
                  </a:moveTo>
                  <a:cubicBezTo>
                    <a:pt x="3" y="62"/>
                    <a:pt x="3" y="62"/>
                    <a:pt x="3" y="62"/>
                  </a:cubicBezTo>
                  <a:cubicBezTo>
                    <a:pt x="3" y="63"/>
                    <a:pt x="4" y="65"/>
                    <a:pt x="6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2" y="65"/>
                    <a:pt x="87" y="60"/>
                    <a:pt x="87" y="54"/>
                  </a:cubicBezTo>
                  <a:cubicBezTo>
                    <a:pt x="87" y="3"/>
                    <a:pt x="87" y="3"/>
                    <a:pt x="87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441"/>
            <p:cNvSpPr/>
            <p:nvPr/>
          </p:nvSpPr>
          <p:spPr bwMode="auto">
            <a:xfrm>
              <a:off x="6851650" y="4614863"/>
              <a:ext cx="884237" cy="623888"/>
            </a:xfrm>
            <a:custGeom>
              <a:avLst/>
              <a:gdLst>
                <a:gd name="T0" fmla="*/ 88 w 88"/>
                <a:gd name="T1" fmla="*/ 59 h 62"/>
                <a:gd name="T2" fmla="*/ 84 w 88"/>
                <a:gd name="T3" fmla="*/ 62 h 62"/>
                <a:gd name="T4" fmla="*/ 4 w 88"/>
                <a:gd name="T5" fmla="*/ 62 h 62"/>
                <a:gd name="T6" fmla="*/ 0 w 88"/>
                <a:gd name="T7" fmla="*/ 59 h 62"/>
                <a:gd name="T8" fmla="*/ 0 w 88"/>
                <a:gd name="T9" fmla="*/ 4 h 62"/>
                <a:gd name="T10" fmla="*/ 4 w 88"/>
                <a:gd name="T11" fmla="*/ 0 h 62"/>
                <a:gd name="T12" fmla="*/ 84 w 88"/>
                <a:gd name="T13" fmla="*/ 0 h 62"/>
                <a:gd name="T14" fmla="*/ 88 w 88"/>
                <a:gd name="T15" fmla="*/ 4 h 62"/>
                <a:gd name="T16" fmla="*/ 88 w 88"/>
                <a:gd name="T1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62">
                  <a:moveTo>
                    <a:pt x="88" y="59"/>
                  </a:moveTo>
                  <a:cubicBezTo>
                    <a:pt x="88" y="61"/>
                    <a:pt x="86" y="62"/>
                    <a:pt x="84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2" y="62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lnTo>
                    <a:pt x="88" y="59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442"/>
            <p:cNvSpPr>
              <a:spLocks noEditPoints="1"/>
            </p:cNvSpPr>
            <p:nvPr/>
          </p:nvSpPr>
          <p:spPr bwMode="auto">
            <a:xfrm>
              <a:off x="6842125" y="4605338"/>
              <a:ext cx="903287" cy="654050"/>
            </a:xfrm>
            <a:custGeom>
              <a:avLst/>
              <a:gdLst>
                <a:gd name="T0" fmla="*/ 85 w 90"/>
                <a:gd name="T1" fmla="*/ 65 h 65"/>
                <a:gd name="T2" fmla="*/ 5 w 90"/>
                <a:gd name="T3" fmla="*/ 65 h 65"/>
                <a:gd name="T4" fmla="*/ 0 w 90"/>
                <a:gd name="T5" fmla="*/ 60 h 65"/>
                <a:gd name="T6" fmla="*/ 0 w 90"/>
                <a:gd name="T7" fmla="*/ 5 h 65"/>
                <a:gd name="T8" fmla="*/ 5 w 90"/>
                <a:gd name="T9" fmla="*/ 0 h 65"/>
                <a:gd name="T10" fmla="*/ 85 w 90"/>
                <a:gd name="T11" fmla="*/ 0 h 65"/>
                <a:gd name="T12" fmla="*/ 90 w 90"/>
                <a:gd name="T13" fmla="*/ 5 h 65"/>
                <a:gd name="T14" fmla="*/ 90 w 90"/>
                <a:gd name="T15" fmla="*/ 60 h 65"/>
                <a:gd name="T16" fmla="*/ 85 w 90"/>
                <a:gd name="T17" fmla="*/ 65 h 65"/>
                <a:gd name="T18" fmla="*/ 5 w 90"/>
                <a:gd name="T19" fmla="*/ 3 h 65"/>
                <a:gd name="T20" fmla="*/ 3 w 90"/>
                <a:gd name="T21" fmla="*/ 5 h 65"/>
                <a:gd name="T22" fmla="*/ 3 w 90"/>
                <a:gd name="T23" fmla="*/ 60 h 65"/>
                <a:gd name="T24" fmla="*/ 5 w 90"/>
                <a:gd name="T25" fmla="*/ 62 h 65"/>
                <a:gd name="T26" fmla="*/ 85 w 90"/>
                <a:gd name="T27" fmla="*/ 62 h 65"/>
                <a:gd name="T28" fmla="*/ 87 w 90"/>
                <a:gd name="T29" fmla="*/ 60 h 65"/>
                <a:gd name="T30" fmla="*/ 87 w 90"/>
                <a:gd name="T31" fmla="*/ 5 h 65"/>
                <a:gd name="T32" fmla="*/ 85 w 90"/>
                <a:gd name="T33" fmla="*/ 3 h 65"/>
                <a:gd name="T34" fmla="*/ 5 w 90"/>
                <a:gd name="T35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65">
                  <a:moveTo>
                    <a:pt x="8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2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8" y="0"/>
                    <a:pt x="90" y="2"/>
                    <a:pt x="90" y="5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2"/>
                    <a:pt x="88" y="65"/>
                    <a:pt x="85" y="65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4" y="62"/>
                    <a:pt x="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2"/>
                    <a:pt x="87" y="61"/>
                    <a:pt x="87" y="60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4"/>
                    <a:pt x="86" y="3"/>
                    <a:pt x="85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443"/>
            <p:cNvSpPr/>
            <p:nvPr/>
          </p:nvSpPr>
          <p:spPr bwMode="auto">
            <a:xfrm>
              <a:off x="6851650" y="4614863"/>
              <a:ext cx="884237" cy="623888"/>
            </a:xfrm>
            <a:custGeom>
              <a:avLst/>
              <a:gdLst>
                <a:gd name="T0" fmla="*/ 84 w 88"/>
                <a:gd name="T1" fmla="*/ 0 h 62"/>
                <a:gd name="T2" fmla="*/ 78 w 88"/>
                <a:gd name="T3" fmla="*/ 0 h 62"/>
                <a:gd name="T4" fmla="*/ 78 w 88"/>
                <a:gd name="T5" fmla="*/ 49 h 62"/>
                <a:gd name="T6" fmla="*/ 75 w 88"/>
                <a:gd name="T7" fmla="*/ 52 h 62"/>
                <a:gd name="T8" fmla="*/ 0 w 88"/>
                <a:gd name="T9" fmla="*/ 52 h 62"/>
                <a:gd name="T10" fmla="*/ 0 w 88"/>
                <a:gd name="T11" fmla="*/ 58 h 62"/>
                <a:gd name="T12" fmla="*/ 4 w 88"/>
                <a:gd name="T13" fmla="*/ 62 h 62"/>
                <a:gd name="T14" fmla="*/ 84 w 88"/>
                <a:gd name="T15" fmla="*/ 62 h 62"/>
                <a:gd name="T16" fmla="*/ 88 w 88"/>
                <a:gd name="T17" fmla="*/ 58 h 62"/>
                <a:gd name="T18" fmla="*/ 88 w 88"/>
                <a:gd name="T19" fmla="*/ 4 h 62"/>
                <a:gd name="T20" fmla="*/ 84 w 88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62">
                  <a:moveTo>
                    <a:pt x="84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51"/>
                    <a:pt x="77" y="52"/>
                    <a:pt x="75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2" y="62"/>
                    <a:pt x="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6" y="62"/>
                    <a:pt x="88" y="60"/>
                    <a:pt x="88" y="5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444"/>
            <p:cNvSpPr>
              <a:spLocks noEditPoints="1"/>
            </p:cNvSpPr>
            <p:nvPr/>
          </p:nvSpPr>
          <p:spPr bwMode="auto">
            <a:xfrm>
              <a:off x="6842125" y="4605338"/>
              <a:ext cx="903287" cy="654050"/>
            </a:xfrm>
            <a:custGeom>
              <a:avLst/>
              <a:gdLst>
                <a:gd name="T0" fmla="*/ 85 w 90"/>
                <a:gd name="T1" fmla="*/ 65 h 65"/>
                <a:gd name="T2" fmla="*/ 5 w 90"/>
                <a:gd name="T3" fmla="*/ 65 h 65"/>
                <a:gd name="T4" fmla="*/ 0 w 90"/>
                <a:gd name="T5" fmla="*/ 60 h 65"/>
                <a:gd name="T6" fmla="*/ 0 w 90"/>
                <a:gd name="T7" fmla="*/ 5 h 65"/>
                <a:gd name="T8" fmla="*/ 5 w 90"/>
                <a:gd name="T9" fmla="*/ 0 h 65"/>
                <a:gd name="T10" fmla="*/ 85 w 90"/>
                <a:gd name="T11" fmla="*/ 0 h 65"/>
                <a:gd name="T12" fmla="*/ 90 w 90"/>
                <a:gd name="T13" fmla="*/ 5 h 65"/>
                <a:gd name="T14" fmla="*/ 90 w 90"/>
                <a:gd name="T15" fmla="*/ 60 h 65"/>
                <a:gd name="T16" fmla="*/ 85 w 90"/>
                <a:gd name="T17" fmla="*/ 65 h 65"/>
                <a:gd name="T18" fmla="*/ 5 w 90"/>
                <a:gd name="T19" fmla="*/ 3 h 65"/>
                <a:gd name="T20" fmla="*/ 3 w 90"/>
                <a:gd name="T21" fmla="*/ 5 h 65"/>
                <a:gd name="T22" fmla="*/ 3 w 90"/>
                <a:gd name="T23" fmla="*/ 60 h 65"/>
                <a:gd name="T24" fmla="*/ 5 w 90"/>
                <a:gd name="T25" fmla="*/ 62 h 65"/>
                <a:gd name="T26" fmla="*/ 85 w 90"/>
                <a:gd name="T27" fmla="*/ 62 h 65"/>
                <a:gd name="T28" fmla="*/ 87 w 90"/>
                <a:gd name="T29" fmla="*/ 60 h 65"/>
                <a:gd name="T30" fmla="*/ 87 w 90"/>
                <a:gd name="T31" fmla="*/ 5 h 65"/>
                <a:gd name="T32" fmla="*/ 85 w 90"/>
                <a:gd name="T33" fmla="*/ 3 h 65"/>
                <a:gd name="T34" fmla="*/ 5 w 90"/>
                <a:gd name="T35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65">
                  <a:moveTo>
                    <a:pt x="8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2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8" y="0"/>
                    <a:pt x="90" y="2"/>
                    <a:pt x="90" y="5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2"/>
                    <a:pt x="88" y="65"/>
                    <a:pt x="85" y="65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4" y="62"/>
                    <a:pt x="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2"/>
                    <a:pt x="87" y="61"/>
                    <a:pt x="87" y="60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4"/>
                    <a:pt x="86" y="3"/>
                    <a:pt x="85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445"/>
            <p:cNvSpPr/>
            <p:nvPr/>
          </p:nvSpPr>
          <p:spPr bwMode="auto">
            <a:xfrm>
              <a:off x="7092950" y="4735513"/>
              <a:ext cx="392112" cy="392113"/>
            </a:xfrm>
            <a:custGeom>
              <a:avLst/>
              <a:gdLst>
                <a:gd name="T0" fmla="*/ 32 w 39"/>
                <a:gd name="T1" fmla="*/ 30 h 39"/>
                <a:gd name="T2" fmla="*/ 28 w 39"/>
                <a:gd name="T3" fmla="*/ 32 h 39"/>
                <a:gd name="T4" fmla="*/ 23 w 39"/>
                <a:gd name="T5" fmla="*/ 30 h 39"/>
                <a:gd name="T6" fmla="*/ 18 w 39"/>
                <a:gd name="T7" fmla="*/ 32 h 39"/>
                <a:gd name="T8" fmla="*/ 18 w 39"/>
                <a:gd name="T9" fmla="*/ 17 h 39"/>
                <a:gd name="T10" fmla="*/ 23 w 39"/>
                <a:gd name="T11" fmla="*/ 19 h 39"/>
                <a:gd name="T12" fmla="*/ 28 w 39"/>
                <a:gd name="T13" fmla="*/ 17 h 39"/>
                <a:gd name="T14" fmla="*/ 32 w 39"/>
                <a:gd name="T15" fmla="*/ 19 h 39"/>
                <a:gd name="T16" fmla="*/ 37 w 39"/>
                <a:gd name="T17" fmla="*/ 17 h 39"/>
                <a:gd name="T18" fmla="*/ 39 w 39"/>
                <a:gd name="T19" fmla="*/ 18 h 39"/>
                <a:gd name="T20" fmla="*/ 20 w 39"/>
                <a:gd name="T21" fmla="*/ 0 h 39"/>
                <a:gd name="T22" fmla="*/ 0 w 39"/>
                <a:gd name="T23" fmla="*/ 19 h 39"/>
                <a:gd name="T24" fmla="*/ 20 w 39"/>
                <a:gd name="T25" fmla="*/ 39 h 39"/>
                <a:gd name="T26" fmla="*/ 35 w 39"/>
                <a:gd name="T27" fmla="*/ 32 h 39"/>
                <a:gd name="T28" fmla="*/ 32 w 39"/>
                <a:gd name="T2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9">
                  <a:moveTo>
                    <a:pt x="32" y="30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8"/>
                    <a:pt x="3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26" y="39"/>
                    <a:pt x="32" y="36"/>
                    <a:pt x="35" y="32"/>
                  </a:cubicBezTo>
                  <a:lnTo>
                    <a:pt x="32" y="3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446"/>
            <p:cNvSpPr>
              <a:spLocks noEditPoints="1"/>
            </p:cNvSpPr>
            <p:nvPr/>
          </p:nvSpPr>
          <p:spPr bwMode="auto">
            <a:xfrm>
              <a:off x="7083425" y="4716463"/>
              <a:ext cx="422275" cy="422275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0 h 42"/>
                <a:gd name="T8" fmla="*/ 42 w 42"/>
                <a:gd name="T9" fmla="*/ 20 h 42"/>
                <a:gd name="T10" fmla="*/ 40 w 42"/>
                <a:gd name="T11" fmla="*/ 22 h 42"/>
                <a:gd name="T12" fmla="*/ 40 w 42"/>
                <a:gd name="T13" fmla="*/ 22 h 42"/>
                <a:gd name="T14" fmla="*/ 40 w 42"/>
                <a:gd name="T15" fmla="*/ 22 h 42"/>
                <a:gd name="T16" fmla="*/ 38 w 42"/>
                <a:gd name="T17" fmla="*/ 21 h 42"/>
                <a:gd name="T18" fmla="*/ 34 w 42"/>
                <a:gd name="T19" fmla="*/ 23 h 42"/>
                <a:gd name="T20" fmla="*/ 33 w 42"/>
                <a:gd name="T21" fmla="*/ 23 h 42"/>
                <a:gd name="T22" fmla="*/ 29 w 42"/>
                <a:gd name="T23" fmla="*/ 21 h 42"/>
                <a:gd name="T24" fmla="*/ 25 w 42"/>
                <a:gd name="T25" fmla="*/ 23 h 42"/>
                <a:gd name="T26" fmla="*/ 24 w 42"/>
                <a:gd name="T27" fmla="*/ 23 h 42"/>
                <a:gd name="T28" fmla="*/ 21 w 42"/>
                <a:gd name="T29" fmla="*/ 22 h 42"/>
                <a:gd name="T30" fmla="*/ 21 w 42"/>
                <a:gd name="T31" fmla="*/ 32 h 42"/>
                <a:gd name="T32" fmla="*/ 24 w 42"/>
                <a:gd name="T33" fmla="*/ 31 h 42"/>
                <a:gd name="T34" fmla="*/ 25 w 42"/>
                <a:gd name="T35" fmla="*/ 31 h 42"/>
                <a:gd name="T36" fmla="*/ 29 w 42"/>
                <a:gd name="T37" fmla="*/ 33 h 42"/>
                <a:gd name="T38" fmla="*/ 33 w 42"/>
                <a:gd name="T39" fmla="*/ 31 h 42"/>
                <a:gd name="T40" fmla="*/ 34 w 42"/>
                <a:gd name="T41" fmla="*/ 31 h 42"/>
                <a:gd name="T42" fmla="*/ 37 w 42"/>
                <a:gd name="T43" fmla="*/ 32 h 42"/>
                <a:gd name="T44" fmla="*/ 38 w 42"/>
                <a:gd name="T45" fmla="*/ 33 h 42"/>
                <a:gd name="T46" fmla="*/ 37 w 42"/>
                <a:gd name="T47" fmla="*/ 35 h 42"/>
                <a:gd name="T48" fmla="*/ 21 w 42"/>
                <a:gd name="T49" fmla="*/ 42 h 42"/>
                <a:gd name="T50" fmla="*/ 21 w 42"/>
                <a:gd name="T51" fmla="*/ 3 h 42"/>
                <a:gd name="T52" fmla="*/ 3 w 42"/>
                <a:gd name="T53" fmla="*/ 21 h 42"/>
                <a:gd name="T54" fmla="*/ 21 w 42"/>
                <a:gd name="T55" fmla="*/ 39 h 42"/>
                <a:gd name="T56" fmla="*/ 34 w 42"/>
                <a:gd name="T57" fmla="*/ 34 h 42"/>
                <a:gd name="T58" fmla="*/ 33 w 42"/>
                <a:gd name="T59" fmla="*/ 34 h 42"/>
                <a:gd name="T60" fmla="*/ 29 w 42"/>
                <a:gd name="T61" fmla="*/ 36 h 42"/>
                <a:gd name="T62" fmla="*/ 28 w 42"/>
                <a:gd name="T63" fmla="*/ 36 h 42"/>
                <a:gd name="T64" fmla="*/ 24 w 42"/>
                <a:gd name="T65" fmla="*/ 34 h 42"/>
                <a:gd name="T66" fmla="*/ 20 w 42"/>
                <a:gd name="T67" fmla="*/ 36 h 42"/>
                <a:gd name="T68" fmla="*/ 18 w 42"/>
                <a:gd name="T69" fmla="*/ 36 h 42"/>
                <a:gd name="T70" fmla="*/ 18 w 42"/>
                <a:gd name="T71" fmla="*/ 34 h 42"/>
                <a:gd name="T72" fmla="*/ 18 w 42"/>
                <a:gd name="T73" fmla="*/ 19 h 42"/>
                <a:gd name="T74" fmla="*/ 18 w 42"/>
                <a:gd name="T75" fmla="*/ 18 h 42"/>
                <a:gd name="T76" fmla="*/ 20 w 42"/>
                <a:gd name="T77" fmla="*/ 18 h 42"/>
                <a:gd name="T78" fmla="*/ 24 w 42"/>
                <a:gd name="T79" fmla="*/ 20 h 42"/>
                <a:gd name="T80" fmla="*/ 28 w 42"/>
                <a:gd name="T81" fmla="*/ 18 h 42"/>
                <a:gd name="T82" fmla="*/ 29 w 42"/>
                <a:gd name="T83" fmla="*/ 18 h 42"/>
                <a:gd name="T84" fmla="*/ 33 w 42"/>
                <a:gd name="T85" fmla="*/ 20 h 42"/>
                <a:gd name="T86" fmla="*/ 37 w 42"/>
                <a:gd name="T87" fmla="*/ 18 h 42"/>
                <a:gd name="T88" fmla="*/ 39 w 42"/>
                <a:gd name="T89" fmla="*/ 18 h 42"/>
                <a:gd name="T90" fmla="*/ 21 w 42"/>
                <a:gd name="T91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1" y="9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1"/>
                    <a:pt x="41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4" y="31"/>
                    <a:pt x="34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8" y="34"/>
                    <a:pt x="38" y="34"/>
                    <a:pt x="37" y="35"/>
                  </a:cubicBezTo>
                  <a:cubicBezTo>
                    <a:pt x="33" y="40"/>
                    <a:pt x="27" y="42"/>
                    <a:pt x="21" y="42"/>
                  </a:cubicBezTo>
                  <a:close/>
                  <a:moveTo>
                    <a:pt x="21" y="3"/>
                  </a:moveTo>
                  <a:cubicBezTo>
                    <a:pt x="11" y="3"/>
                    <a:pt x="3" y="11"/>
                    <a:pt x="3" y="21"/>
                  </a:cubicBezTo>
                  <a:cubicBezTo>
                    <a:pt x="3" y="31"/>
                    <a:pt x="11" y="39"/>
                    <a:pt x="21" y="39"/>
                  </a:cubicBezTo>
                  <a:cubicBezTo>
                    <a:pt x="26" y="39"/>
                    <a:pt x="30" y="37"/>
                    <a:pt x="34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8" y="3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8" y="36"/>
                  </a:cubicBezTo>
                  <a:cubicBezTo>
                    <a:pt x="18" y="35"/>
                    <a:pt x="18" y="35"/>
                    <a:pt x="18" y="3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9" y="18"/>
                  </a:cubicBezTo>
                  <a:cubicBezTo>
                    <a:pt x="37" y="10"/>
                    <a:pt x="30" y="3"/>
                    <a:pt x="2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447"/>
            <p:cNvSpPr/>
            <p:nvPr/>
          </p:nvSpPr>
          <p:spPr bwMode="auto">
            <a:xfrm>
              <a:off x="7123113" y="5037138"/>
              <a:ext cx="322262" cy="90488"/>
            </a:xfrm>
            <a:custGeom>
              <a:avLst/>
              <a:gdLst>
                <a:gd name="T0" fmla="*/ 25 w 32"/>
                <a:gd name="T1" fmla="*/ 2 h 9"/>
                <a:gd name="T2" fmla="*/ 21 w 32"/>
                <a:gd name="T3" fmla="*/ 0 h 9"/>
                <a:gd name="T4" fmla="*/ 11 w 32"/>
                <a:gd name="T5" fmla="*/ 3 h 9"/>
                <a:gd name="T6" fmla="*/ 0 w 32"/>
                <a:gd name="T7" fmla="*/ 0 h 9"/>
                <a:gd name="T8" fmla="*/ 17 w 32"/>
                <a:gd name="T9" fmla="*/ 9 h 9"/>
                <a:gd name="T10" fmla="*/ 32 w 32"/>
                <a:gd name="T11" fmla="*/ 2 h 9"/>
                <a:gd name="T12" fmla="*/ 29 w 32"/>
                <a:gd name="T13" fmla="*/ 0 h 9"/>
                <a:gd name="T14" fmla="*/ 25 w 32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9">
                  <a:moveTo>
                    <a:pt x="25" y="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8" y="2"/>
                    <a:pt x="14" y="3"/>
                    <a:pt x="11" y="3"/>
                  </a:cubicBezTo>
                  <a:cubicBezTo>
                    <a:pt x="7" y="3"/>
                    <a:pt x="3" y="2"/>
                    <a:pt x="0" y="0"/>
                  </a:cubicBezTo>
                  <a:cubicBezTo>
                    <a:pt x="4" y="5"/>
                    <a:pt x="10" y="9"/>
                    <a:pt x="17" y="9"/>
                  </a:cubicBezTo>
                  <a:cubicBezTo>
                    <a:pt x="23" y="9"/>
                    <a:pt x="29" y="6"/>
                    <a:pt x="32" y="2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448"/>
            <p:cNvSpPr>
              <a:spLocks noEditPoints="1"/>
            </p:cNvSpPr>
            <p:nvPr/>
          </p:nvSpPr>
          <p:spPr bwMode="auto">
            <a:xfrm>
              <a:off x="7083425" y="4716463"/>
              <a:ext cx="422275" cy="422275"/>
            </a:xfrm>
            <a:custGeom>
              <a:avLst/>
              <a:gdLst>
                <a:gd name="T0" fmla="*/ 21 w 42"/>
                <a:gd name="T1" fmla="*/ 42 h 42"/>
                <a:gd name="T2" fmla="*/ 0 w 42"/>
                <a:gd name="T3" fmla="*/ 21 h 42"/>
                <a:gd name="T4" fmla="*/ 21 w 42"/>
                <a:gd name="T5" fmla="*/ 0 h 42"/>
                <a:gd name="T6" fmla="*/ 42 w 42"/>
                <a:gd name="T7" fmla="*/ 20 h 42"/>
                <a:gd name="T8" fmla="*/ 42 w 42"/>
                <a:gd name="T9" fmla="*/ 20 h 42"/>
                <a:gd name="T10" fmla="*/ 40 w 42"/>
                <a:gd name="T11" fmla="*/ 22 h 42"/>
                <a:gd name="T12" fmla="*/ 40 w 42"/>
                <a:gd name="T13" fmla="*/ 22 h 42"/>
                <a:gd name="T14" fmla="*/ 40 w 42"/>
                <a:gd name="T15" fmla="*/ 22 h 42"/>
                <a:gd name="T16" fmla="*/ 38 w 42"/>
                <a:gd name="T17" fmla="*/ 21 h 42"/>
                <a:gd name="T18" fmla="*/ 34 w 42"/>
                <a:gd name="T19" fmla="*/ 23 h 42"/>
                <a:gd name="T20" fmla="*/ 33 w 42"/>
                <a:gd name="T21" fmla="*/ 23 h 42"/>
                <a:gd name="T22" fmla="*/ 29 w 42"/>
                <a:gd name="T23" fmla="*/ 21 h 42"/>
                <a:gd name="T24" fmla="*/ 25 w 42"/>
                <a:gd name="T25" fmla="*/ 23 h 42"/>
                <a:gd name="T26" fmla="*/ 24 w 42"/>
                <a:gd name="T27" fmla="*/ 23 h 42"/>
                <a:gd name="T28" fmla="*/ 21 w 42"/>
                <a:gd name="T29" fmla="*/ 22 h 42"/>
                <a:gd name="T30" fmla="*/ 21 w 42"/>
                <a:gd name="T31" fmla="*/ 32 h 42"/>
                <a:gd name="T32" fmla="*/ 24 w 42"/>
                <a:gd name="T33" fmla="*/ 31 h 42"/>
                <a:gd name="T34" fmla="*/ 25 w 42"/>
                <a:gd name="T35" fmla="*/ 31 h 42"/>
                <a:gd name="T36" fmla="*/ 29 w 42"/>
                <a:gd name="T37" fmla="*/ 33 h 42"/>
                <a:gd name="T38" fmla="*/ 33 w 42"/>
                <a:gd name="T39" fmla="*/ 31 h 42"/>
                <a:gd name="T40" fmla="*/ 34 w 42"/>
                <a:gd name="T41" fmla="*/ 31 h 42"/>
                <a:gd name="T42" fmla="*/ 37 w 42"/>
                <a:gd name="T43" fmla="*/ 32 h 42"/>
                <a:gd name="T44" fmla="*/ 38 w 42"/>
                <a:gd name="T45" fmla="*/ 33 h 42"/>
                <a:gd name="T46" fmla="*/ 37 w 42"/>
                <a:gd name="T47" fmla="*/ 35 h 42"/>
                <a:gd name="T48" fmla="*/ 21 w 42"/>
                <a:gd name="T49" fmla="*/ 42 h 42"/>
                <a:gd name="T50" fmla="*/ 21 w 42"/>
                <a:gd name="T51" fmla="*/ 3 h 42"/>
                <a:gd name="T52" fmla="*/ 3 w 42"/>
                <a:gd name="T53" fmla="*/ 21 h 42"/>
                <a:gd name="T54" fmla="*/ 21 w 42"/>
                <a:gd name="T55" fmla="*/ 39 h 42"/>
                <a:gd name="T56" fmla="*/ 34 w 42"/>
                <a:gd name="T57" fmla="*/ 34 h 42"/>
                <a:gd name="T58" fmla="*/ 33 w 42"/>
                <a:gd name="T59" fmla="*/ 34 h 42"/>
                <a:gd name="T60" fmla="*/ 29 w 42"/>
                <a:gd name="T61" fmla="*/ 36 h 42"/>
                <a:gd name="T62" fmla="*/ 28 w 42"/>
                <a:gd name="T63" fmla="*/ 36 h 42"/>
                <a:gd name="T64" fmla="*/ 24 w 42"/>
                <a:gd name="T65" fmla="*/ 34 h 42"/>
                <a:gd name="T66" fmla="*/ 20 w 42"/>
                <a:gd name="T67" fmla="*/ 36 h 42"/>
                <a:gd name="T68" fmla="*/ 18 w 42"/>
                <a:gd name="T69" fmla="*/ 36 h 42"/>
                <a:gd name="T70" fmla="*/ 18 w 42"/>
                <a:gd name="T71" fmla="*/ 34 h 42"/>
                <a:gd name="T72" fmla="*/ 18 w 42"/>
                <a:gd name="T73" fmla="*/ 19 h 42"/>
                <a:gd name="T74" fmla="*/ 18 w 42"/>
                <a:gd name="T75" fmla="*/ 18 h 42"/>
                <a:gd name="T76" fmla="*/ 20 w 42"/>
                <a:gd name="T77" fmla="*/ 18 h 42"/>
                <a:gd name="T78" fmla="*/ 24 w 42"/>
                <a:gd name="T79" fmla="*/ 20 h 42"/>
                <a:gd name="T80" fmla="*/ 28 w 42"/>
                <a:gd name="T81" fmla="*/ 18 h 42"/>
                <a:gd name="T82" fmla="*/ 29 w 42"/>
                <a:gd name="T83" fmla="*/ 18 h 42"/>
                <a:gd name="T84" fmla="*/ 33 w 42"/>
                <a:gd name="T85" fmla="*/ 20 h 42"/>
                <a:gd name="T86" fmla="*/ 37 w 42"/>
                <a:gd name="T87" fmla="*/ 18 h 42"/>
                <a:gd name="T88" fmla="*/ 39 w 42"/>
                <a:gd name="T89" fmla="*/ 18 h 42"/>
                <a:gd name="T90" fmla="*/ 21 w 42"/>
                <a:gd name="T91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1" y="9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1"/>
                    <a:pt x="41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5" y="31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4" y="31"/>
                    <a:pt x="34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8" y="34"/>
                    <a:pt x="38" y="34"/>
                    <a:pt x="37" y="35"/>
                  </a:cubicBezTo>
                  <a:cubicBezTo>
                    <a:pt x="33" y="40"/>
                    <a:pt x="27" y="42"/>
                    <a:pt x="21" y="42"/>
                  </a:cubicBezTo>
                  <a:close/>
                  <a:moveTo>
                    <a:pt x="21" y="3"/>
                  </a:moveTo>
                  <a:cubicBezTo>
                    <a:pt x="11" y="3"/>
                    <a:pt x="3" y="11"/>
                    <a:pt x="3" y="21"/>
                  </a:cubicBezTo>
                  <a:cubicBezTo>
                    <a:pt x="3" y="31"/>
                    <a:pt x="11" y="39"/>
                    <a:pt x="21" y="39"/>
                  </a:cubicBezTo>
                  <a:cubicBezTo>
                    <a:pt x="26" y="39"/>
                    <a:pt x="30" y="37"/>
                    <a:pt x="34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8" y="3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6"/>
                    <a:pt x="18" y="36"/>
                  </a:cubicBezTo>
                  <a:cubicBezTo>
                    <a:pt x="18" y="35"/>
                    <a:pt x="18" y="35"/>
                    <a:pt x="18" y="3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9" y="18"/>
                  </a:cubicBezTo>
                  <a:cubicBezTo>
                    <a:pt x="37" y="10"/>
                    <a:pt x="30" y="3"/>
                    <a:pt x="2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449"/>
            <p:cNvSpPr/>
            <p:nvPr/>
          </p:nvSpPr>
          <p:spPr bwMode="auto">
            <a:xfrm>
              <a:off x="7273925" y="4795838"/>
              <a:ext cx="111125" cy="80963"/>
            </a:xfrm>
            <a:custGeom>
              <a:avLst/>
              <a:gdLst>
                <a:gd name="T0" fmla="*/ 4 w 11"/>
                <a:gd name="T1" fmla="*/ 7 h 8"/>
                <a:gd name="T2" fmla="*/ 11 w 11"/>
                <a:gd name="T3" fmla="*/ 4 h 8"/>
                <a:gd name="T4" fmla="*/ 1 w 11"/>
                <a:gd name="T5" fmla="*/ 0 h 8"/>
                <a:gd name="T6" fmla="*/ 4 w 1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4" y="7"/>
                  </a:moveTo>
                  <a:cubicBezTo>
                    <a:pt x="7" y="8"/>
                    <a:pt x="10" y="7"/>
                    <a:pt x="1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2" y="6"/>
                    <a:pt x="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450"/>
            <p:cNvSpPr>
              <a:spLocks noEditPoints="1"/>
            </p:cNvSpPr>
            <p:nvPr/>
          </p:nvSpPr>
          <p:spPr bwMode="auto">
            <a:xfrm>
              <a:off x="7264400" y="4776788"/>
              <a:ext cx="139700" cy="109538"/>
            </a:xfrm>
            <a:custGeom>
              <a:avLst/>
              <a:gdLst>
                <a:gd name="T0" fmla="*/ 7 w 14"/>
                <a:gd name="T1" fmla="*/ 11 h 11"/>
                <a:gd name="T2" fmla="*/ 7 w 14"/>
                <a:gd name="T3" fmla="*/ 11 h 11"/>
                <a:gd name="T4" fmla="*/ 5 w 14"/>
                <a:gd name="T5" fmla="*/ 11 h 11"/>
                <a:gd name="T6" fmla="*/ 1 w 14"/>
                <a:gd name="T7" fmla="*/ 7 h 11"/>
                <a:gd name="T8" fmla="*/ 1 w 14"/>
                <a:gd name="T9" fmla="*/ 2 h 11"/>
                <a:gd name="T10" fmla="*/ 3 w 14"/>
                <a:gd name="T11" fmla="*/ 1 h 11"/>
                <a:gd name="T12" fmla="*/ 13 w 14"/>
                <a:gd name="T13" fmla="*/ 5 h 11"/>
                <a:gd name="T14" fmla="*/ 14 w 14"/>
                <a:gd name="T15" fmla="*/ 6 h 11"/>
                <a:gd name="T16" fmla="*/ 14 w 14"/>
                <a:gd name="T17" fmla="*/ 7 h 11"/>
                <a:gd name="T18" fmla="*/ 7 w 14"/>
                <a:gd name="T19" fmla="*/ 11 h 11"/>
                <a:gd name="T20" fmla="*/ 4 w 14"/>
                <a:gd name="T21" fmla="*/ 4 h 11"/>
                <a:gd name="T22" fmla="*/ 4 w 14"/>
                <a:gd name="T23" fmla="*/ 6 h 11"/>
                <a:gd name="T24" fmla="*/ 6 w 14"/>
                <a:gd name="T25" fmla="*/ 8 h 11"/>
                <a:gd name="T26" fmla="*/ 7 w 14"/>
                <a:gd name="T27" fmla="*/ 8 h 11"/>
                <a:gd name="T28" fmla="*/ 7 w 14"/>
                <a:gd name="T29" fmla="*/ 8 h 11"/>
                <a:gd name="T30" fmla="*/ 10 w 14"/>
                <a:gd name="T31" fmla="*/ 7 h 11"/>
                <a:gd name="T32" fmla="*/ 4 w 14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1"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3" y="10"/>
                    <a:pt x="2" y="9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3" y="9"/>
                    <a:pt x="10" y="11"/>
                    <a:pt x="7" y="11"/>
                  </a:cubicBezTo>
                  <a:close/>
                  <a:moveTo>
                    <a:pt x="4" y="4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4" y="7"/>
                    <a:pt x="5" y="7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8"/>
                    <a:pt x="10" y="7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451"/>
            <p:cNvSpPr/>
            <p:nvPr/>
          </p:nvSpPr>
          <p:spPr bwMode="auto">
            <a:xfrm>
              <a:off x="7545388" y="4837113"/>
              <a:ext cx="139700" cy="230188"/>
            </a:xfrm>
            <a:custGeom>
              <a:avLst/>
              <a:gdLst>
                <a:gd name="T0" fmla="*/ 0 w 88"/>
                <a:gd name="T1" fmla="*/ 0 h 145"/>
                <a:gd name="T2" fmla="*/ 88 w 88"/>
                <a:gd name="T3" fmla="*/ 69 h 145"/>
                <a:gd name="T4" fmla="*/ 0 w 88"/>
                <a:gd name="T5" fmla="*/ 145 h 145"/>
                <a:gd name="T6" fmla="*/ 0 w 88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45">
                  <a:moveTo>
                    <a:pt x="0" y="0"/>
                  </a:moveTo>
                  <a:lnTo>
                    <a:pt x="88" y="69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452"/>
            <p:cNvSpPr>
              <a:spLocks noEditPoints="1"/>
            </p:cNvSpPr>
            <p:nvPr/>
          </p:nvSpPr>
          <p:spPr bwMode="auto">
            <a:xfrm>
              <a:off x="7535863" y="4816475"/>
              <a:ext cx="160337" cy="271463"/>
            </a:xfrm>
            <a:custGeom>
              <a:avLst/>
              <a:gdLst>
                <a:gd name="T0" fmla="*/ 1 w 16"/>
                <a:gd name="T1" fmla="*/ 27 h 27"/>
                <a:gd name="T2" fmla="*/ 1 w 16"/>
                <a:gd name="T3" fmla="*/ 26 h 27"/>
                <a:gd name="T4" fmla="*/ 0 w 16"/>
                <a:gd name="T5" fmla="*/ 25 h 27"/>
                <a:gd name="T6" fmla="*/ 0 w 16"/>
                <a:gd name="T7" fmla="*/ 2 h 27"/>
                <a:gd name="T8" fmla="*/ 1 w 16"/>
                <a:gd name="T9" fmla="*/ 0 h 27"/>
                <a:gd name="T10" fmla="*/ 2 w 16"/>
                <a:gd name="T11" fmla="*/ 1 h 27"/>
                <a:gd name="T12" fmla="*/ 16 w 16"/>
                <a:gd name="T13" fmla="*/ 12 h 27"/>
                <a:gd name="T14" fmla="*/ 16 w 16"/>
                <a:gd name="T15" fmla="*/ 13 h 27"/>
                <a:gd name="T16" fmla="*/ 16 w 16"/>
                <a:gd name="T17" fmla="*/ 15 h 27"/>
                <a:gd name="T18" fmla="*/ 2 w 16"/>
                <a:gd name="T19" fmla="*/ 26 h 27"/>
                <a:gd name="T20" fmla="*/ 1 w 16"/>
                <a:gd name="T21" fmla="*/ 27 h 27"/>
                <a:gd name="T22" fmla="*/ 3 w 16"/>
                <a:gd name="T23" fmla="*/ 5 h 27"/>
                <a:gd name="T24" fmla="*/ 3 w 16"/>
                <a:gd name="T25" fmla="*/ 22 h 27"/>
                <a:gd name="T26" fmla="*/ 12 w 16"/>
                <a:gd name="T27" fmla="*/ 13 h 27"/>
                <a:gd name="T28" fmla="*/ 3 w 16"/>
                <a:gd name="T2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7"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7"/>
                    <a:pt x="1" y="27"/>
                  </a:cubicBezTo>
                  <a:close/>
                  <a:moveTo>
                    <a:pt x="3" y="5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453"/>
            <p:cNvSpPr/>
            <p:nvPr/>
          </p:nvSpPr>
          <p:spPr bwMode="auto">
            <a:xfrm>
              <a:off x="6902450" y="4837113"/>
              <a:ext cx="130175" cy="230188"/>
            </a:xfrm>
            <a:custGeom>
              <a:avLst/>
              <a:gdLst>
                <a:gd name="T0" fmla="*/ 82 w 82"/>
                <a:gd name="T1" fmla="*/ 0 h 145"/>
                <a:gd name="T2" fmla="*/ 0 w 82"/>
                <a:gd name="T3" fmla="*/ 69 h 145"/>
                <a:gd name="T4" fmla="*/ 82 w 82"/>
                <a:gd name="T5" fmla="*/ 145 h 145"/>
                <a:gd name="T6" fmla="*/ 82 w 82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45">
                  <a:moveTo>
                    <a:pt x="82" y="0"/>
                  </a:moveTo>
                  <a:lnTo>
                    <a:pt x="0" y="69"/>
                  </a:lnTo>
                  <a:lnTo>
                    <a:pt x="82" y="145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454"/>
            <p:cNvSpPr>
              <a:spLocks noEditPoints="1"/>
            </p:cNvSpPr>
            <p:nvPr/>
          </p:nvSpPr>
          <p:spPr bwMode="auto">
            <a:xfrm>
              <a:off x="6881813" y="4816475"/>
              <a:ext cx="171450" cy="271463"/>
            </a:xfrm>
            <a:custGeom>
              <a:avLst/>
              <a:gdLst>
                <a:gd name="T0" fmla="*/ 15 w 17"/>
                <a:gd name="T1" fmla="*/ 27 h 27"/>
                <a:gd name="T2" fmla="*/ 14 w 17"/>
                <a:gd name="T3" fmla="*/ 26 h 27"/>
                <a:gd name="T4" fmla="*/ 1 w 17"/>
                <a:gd name="T5" fmla="*/ 15 h 27"/>
                <a:gd name="T6" fmla="*/ 0 w 17"/>
                <a:gd name="T7" fmla="*/ 13 h 27"/>
                <a:gd name="T8" fmla="*/ 1 w 17"/>
                <a:gd name="T9" fmla="*/ 12 h 27"/>
                <a:gd name="T10" fmla="*/ 14 w 17"/>
                <a:gd name="T11" fmla="*/ 1 h 27"/>
                <a:gd name="T12" fmla="*/ 16 w 17"/>
                <a:gd name="T13" fmla="*/ 0 h 27"/>
                <a:gd name="T14" fmla="*/ 17 w 17"/>
                <a:gd name="T15" fmla="*/ 2 h 27"/>
                <a:gd name="T16" fmla="*/ 17 w 17"/>
                <a:gd name="T17" fmla="*/ 25 h 27"/>
                <a:gd name="T18" fmla="*/ 16 w 17"/>
                <a:gd name="T19" fmla="*/ 26 h 27"/>
                <a:gd name="T20" fmla="*/ 15 w 17"/>
                <a:gd name="T21" fmla="*/ 27 h 27"/>
                <a:gd name="T22" fmla="*/ 4 w 17"/>
                <a:gd name="T23" fmla="*/ 13 h 27"/>
                <a:gd name="T24" fmla="*/ 14 w 17"/>
                <a:gd name="T25" fmla="*/ 22 h 27"/>
                <a:gd name="T26" fmla="*/ 14 w 17"/>
                <a:gd name="T27" fmla="*/ 5 h 27"/>
                <a:gd name="T28" fmla="*/ 4 w 17"/>
                <a:gd name="T2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7">
                  <a:moveTo>
                    <a:pt x="15" y="27"/>
                  </a:moveTo>
                  <a:cubicBezTo>
                    <a:pt x="15" y="27"/>
                    <a:pt x="15" y="26"/>
                    <a:pt x="14" y="2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6" y="26"/>
                  </a:cubicBezTo>
                  <a:cubicBezTo>
                    <a:pt x="16" y="27"/>
                    <a:pt x="16" y="27"/>
                    <a:pt x="15" y="27"/>
                  </a:cubicBezTo>
                  <a:close/>
                  <a:moveTo>
                    <a:pt x="4" y="13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455"/>
            <p:cNvSpPr/>
            <p:nvPr/>
          </p:nvSpPr>
          <p:spPr bwMode="auto">
            <a:xfrm>
              <a:off x="6932613" y="5410200"/>
              <a:ext cx="311150" cy="301625"/>
            </a:xfrm>
            <a:custGeom>
              <a:avLst/>
              <a:gdLst>
                <a:gd name="T0" fmla="*/ 196 w 196"/>
                <a:gd name="T1" fmla="*/ 63 h 190"/>
                <a:gd name="T2" fmla="*/ 133 w 196"/>
                <a:gd name="T3" fmla="*/ 63 h 190"/>
                <a:gd name="T4" fmla="*/ 133 w 196"/>
                <a:gd name="T5" fmla="*/ 0 h 190"/>
                <a:gd name="T6" fmla="*/ 63 w 196"/>
                <a:gd name="T7" fmla="*/ 0 h 190"/>
                <a:gd name="T8" fmla="*/ 63 w 196"/>
                <a:gd name="T9" fmla="*/ 63 h 190"/>
                <a:gd name="T10" fmla="*/ 0 w 196"/>
                <a:gd name="T11" fmla="*/ 63 h 190"/>
                <a:gd name="T12" fmla="*/ 0 w 196"/>
                <a:gd name="T13" fmla="*/ 126 h 190"/>
                <a:gd name="T14" fmla="*/ 63 w 196"/>
                <a:gd name="T15" fmla="*/ 126 h 190"/>
                <a:gd name="T16" fmla="*/ 63 w 196"/>
                <a:gd name="T17" fmla="*/ 190 h 190"/>
                <a:gd name="T18" fmla="*/ 133 w 196"/>
                <a:gd name="T19" fmla="*/ 190 h 190"/>
                <a:gd name="T20" fmla="*/ 133 w 196"/>
                <a:gd name="T21" fmla="*/ 126 h 190"/>
                <a:gd name="T22" fmla="*/ 196 w 196"/>
                <a:gd name="T23" fmla="*/ 126 h 190"/>
                <a:gd name="T24" fmla="*/ 196 w 196"/>
                <a:gd name="T25" fmla="*/ 6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190">
                  <a:moveTo>
                    <a:pt x="196" y="63"/>
                  </a:moveTo>
                  <a:lnTo>
                    <a:pt x="133" y="63"/>
                  </a:lnTo>
                  <a:lnTo>
                    <a:pt x="133" y="0"/>
                  </a:lnTo>
                  <a:lnTo>
                    <a:pt x="63" y="0"/>
                  </a:lnTo>
                  <a:lnTo>
                    <a:pt x="63" y="63"/>
                  </a:lnTo>
                  <a:lnTo>
                    <a:pt x="0" y="63"/>
                  </a:lnTo>
                  <a:lnTo>
                    <a:pt x="0" y="126"/>
                  </a:lnTo>
                  <a:lnTo>
                    <a:pt x="63" y="126"/>
                  </a:lnTo>
                  <a:lnTo>
                    <a:pt x="63" y="190"/>
                  </a:lnTo>
                  <a:lnTo>
                    <a:pt x="133" y="190"/>
                  </a:lnTo>
                  <a:lnTo>
                    <a:pt x="133" y="126"/>
                  </a:lnTo>
                  <a:lnTo>
                    <a:pt x="196" y="126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456"/>
            <p:cNvSpPr>
              <a:spLocks noEditPoints="1"/>
            </p:cNvSpPr>
            <p:nvPr/>
          </p:nvSpPr>
          <p:spPr bwMode="auto">
            <a:xfrm>
              <a:off x="6923088" y="5389563"/>
              <a:ext cx="330200" cy="341313"/>
            </a:xfrm>
            <a:custGeom>
              <a:avLst/>
              <a:gdLst>
                <a:gd name="T0" fmla="*/ 22 w 33"/>
                <a:gd name="T1" fmla="*/ 34 h 34"/>
                <a:gd name="T2" fmla="*/ 11 w 33"/>
                <a:gd name="T3" fmla="*/ 34 h 34"/>
                <a:gd name="T4" fmla="*/ 10 w 33"/>
                <a:gd name="T5" fmla="*/ 32 h 34"/>
                <a:gd name="T6" fmla="*/ 10 w 33"/>
                <a:gd name="T7" fmla="*/ 24 h 34"/>
                <a:gd name="T8" fmla="*/ 1 w 33"/>
                <a:gd name="T9" fmla="*/ 24 h 34"/>
                <a:gd name="T10" fmla="*/ 0 w 33"/>
                <a:gd name="T11" fmla="*/ 22 h 34"/>
                <a:gd name="T12" fmla="*/ 0 w 33"/>
                <a:gd name="T13" fmla="*/ 12 h 34"/>
                <a:gd name="T14" fmla="*/ 1 w 33"/>
                <a:gd name="T15" fmla="*/ 10 h 34"/>
                <a:gd name="T16" fmla="*/ 10 w 33"/>
                <a:gd name="T17" fmla="*/ 10 h 34"/>
                <a:gd name="T18" fmla="*/ 10 w 33"/>
                <a:gd name="T19" fmla="*/ 2 h 34"/>
                <a:gd name="T20" fmla="*/ 11 w 33"/>
                <a:gd name="T21" fmla="*/ 0 h 34"/>
                <a:gd name="T22" fmla="*/ 22 w 33"/>
                <a:gd name="T23" fmla="*/ 0 h 34"/>
                <a:gd name="T24" fmla="*/ 23 w 33"/>
                <a:gd name="T25" fmla="*/ 2 h 34"/>
                <a:gd name="T26" fmla="*/ 23 w 33"/>
                <a:gd name="T27" fmla="*/ 10 h 34"/>
                <a:gd name="T28" fmla="*/ 32 w 33"/>
                <a:gd name="T29" fmla="*/ 10 h 34"/>
                <a:gd name="T30" fmla="*/ 33 w 33"/>
                <a:gd name="T31" fmla="*/ 12 h 34"/>
                <a:gd name="T32" fmla="*/ 33 w 33"/>
                <a:gd name="T33" fmla="*/ 22 h 34"/>
                <a:gd name="T34" fmla="*/ 32 w 33"/>
                <a:gd name="T35" fmla="*/ 24 h 34"/>
                <a:gd name="T36" fmla="*/ 23 w 33"/>
                <a:gd name="T37" fmla="*/ 24 h 34"/>
                <a:gd name="T38" fmla="*/ 23 w 33"/>
                <a:gd name="T39" fmla="*/ 32 h 34"/>
                <a:gd name="T40" fmla="*/ 22 w 33"/>
                <a:gd name="T41" fmla="*/ 34 h 34"/>
                <a:gd name="T42" fmla="*/ 13 w 33"/>
                <a:gd name="T43" fmla="*/ 31 h 34"/>
                <a:gd name="T44" fmla="*/ 20 w 33"/>
                <a:gd name="T45" fmla="*/ 31 h 34"/>
                <a:gd name="T46" fmla="*/ 20 w 33"/>
                <a:gd name="T47" fmla="*/ 22 h 34"/>
                <a:gd name="T48" fmla="*/ 22 w 33"/>
                <a:gd name="T49" fmla="*/ 21 h 34"/>
                <a:gd name="T50" fmla="*/ 30 w 33"/>
                <a:gd name="T51" fmla="*/ 21 h 34"/>
                <a:gd name="T52" fmla="*/ 30 w 33"/>
                <a:gd name="T53" fmla="*/ 13 h 34"/>
                <a:gd name="T54" fmla="*/ 22 w 33"/>
                <a:gd name="T55" fmla="*/ 13 h 34"/>
                <a:gd name="T56" fmla="*/ 20 w 33"/>
                <a:gd name="T57" fmla="*/ 12 h 34"/>
                <a:gd name="T58" fmla="*/ 20 w 33"/>
                <a:gd name="T59" fmla="*/ 3 h 34"/>
                <a:gd name="T60" fmla="*/ 13 w 33"/>
                <a:gd name="T61" fmla="*/ 3 h 34"/>
                <a:gd name="T62" fmla="*/ 13 w 33"/>
                <a:gd name="T63" fmla="*/ 12 h 34"/>
                <a:gd name="T64" fmla="*/ 11 w 33"/>
                <a:gd name="T65" fmla="*/ 13 h 34"/>
                <a:gd name="T66" fmla="*/ 3 w 33"/>
                <a:gd name="T67" fmla="*/ 13 h 34"/>
                <a:gd name="T68" fmla="*/ 3 w 33"/>
                <a:gd name="T69" fmla="*/ 21 h 34"/>
                <a:gd name="T70" fmla="*/ 11 w 33"/>
                <a:gd name="T71" fmla="*/ 21 h 34"/>
                <a:gd name="T72" fmla="*/ 13 w 33"/>
                <a:gd name="T73" fmla="*/ 22 h 34"/>
                <a:gd name="T74" fmla="*/ 13 w 33"/>
                <a:gd name="T7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4">
                  <a:moveTo>
                    <a:pt x="22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0" y="34"/>
                    <a:pt x="10" y="33"/>
                    <a:pt x="10" y="3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1"/>
                    <a:pt x="23" y="2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1"/>
                    <a:pt x="33" y="1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3"/>
                    <a:pt x="33" y="24"/>
                    <a:pt x="3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4"/>
                    <a:pt x="22" y="34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1"/>
                    <a:pt x="2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2"/>
                    <a:pt x="13" y="22"/>
                  </a:cubicBezTo>
                  <a:lnTo>
                    <a:pt x="13" y="3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457"/>
            <p:cNvSpPr/>
            <p:nvPr/>
          </p:nvSpPr>
          <p:spPr bwMode="auto">
            <a:xfrm>
              <a:off x="7032625" y="5510213"/>
              <a:ext cx="211137" cy="201613"/>
            </a:xfrm>
            <a:custGeom>
              <a:avLst/>
              <a:gdLst>
                <a:gd name="T0" fmla="*/ 108 w 133"/>
                <a:gd name="T1" fmla="*/ 0 h 127"/>
                <a:gd name="T2" fmla="*/ 108 w 133"/>
                <a:gd name="T3" fmla="*/ 38 h 127"/>
                <a:gd name="T4" fmla="*/ 45 w 133"/>
                <a:gd name="T5" fmla="*/ 38 h 127"/>
                <a:gd name="T6" fmla="*/ 45 w 133"/>
                <a:gd name="T7" fmla="*/ 101 h 127"/>
                <a:gd name="T8" fmla="*/ 0 w 133"/>
                <a:gd name="T9" fmla="*/ 101 h 127"/>
                <a:gd name="T10" fmla="*/ 0 w 133"/>
                <a:gd name="T11" fmla="*/ 127 h 127"/>
                <a:gd name="T12" fmla="*/ 70 w 133"/>
                <a:gd name="T13" fmla="*/ 127 h 127"/>
                <a:gd name="T14" fmla="*/ 70 w 133"/>
                <a:gd name="T15" fmla="*/ 63 h 127"/>
                <a:gd name="T16" fmla="*/ 133 w 133"/>
                <a:gd name="T17" fmla="*/ 63 h 127"/>
                <a:gd name="T18" fmla="*/ 133 w 133"/>
                <a:gd name="T19" fmla="*/ 0 h 127"/>
                <a:gd name="T20" fmla="*/ 108 w 133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27">
                  <a:moveTo>
                    <a:pt x="108" y="0"/>
                  </a:moveTo>
                  <a:lnTo>
                    <a:pt x="108" y="38"/>
                  </a:lnTo>
                  <a:lnTo>
                    <a:pt x="45" y="38"/>
                  </a:lnTo>
                  <a:lnTo>
                    <a:pt x="45" y="101"/>
                  </a:lnTo>
                  <a:lnTo>
                    <a:pt x="0" y="101"/>
                  </a:lnTo>
                  <a:lnTo>
                    <a:pt x="0" y="127"/>
                  </a:lnTo>
                  <a:lnTo>
                    <a:pt x="70" y="127"/>
                  </a:lnTo>
                  <a:lnTo>
                    <a:pt x="70" y="63"/>
                  </a:lnTo>
                  <a:lnTo>
                    <a:pt x="133" y="63"/>
                  </a:lnTo>
                  <a:lnTo>
                    <a:pt x="133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458"/>
            <p:cNvSpPr>
              <a:spLocks noEditPoints="1"/>
            </p:cNvSpPr>
            <p:nvPr/>
          </p:nvSpPr>
          <p:spPr bwMode="auto">
            <a:xfrm>
              <a:off x="6923088" y="5389563"/>
              <a:ext cx="330200" cy="341313"/>
            </a:xfrm>
            <a:custGeom>
              <a:avLst/>
              <a:gdLst>
                <a:gd name="T0" fmla="*/ 22 w 33"/>
                <a:gd name="T1" fmla="*/ 34 h 34"/>
                <a:gd name="T2" fmla="*/ 11 w 33"/>
                <a:gd name="T3" fmla="*/ 34 h 34"/>
                <a:gd name="T4" fmla="*/ 10 w 33"/>
                <a:gd name="T5" fmla="*/ 32 h 34"/>
                <a:gd name="T6" fmla="*/ 10 w 33"/>
                <a:gd name="T7" fmla="*/ 24 h 34"/>
                <a:gd name="T8" fmla="*/ 1 w 33"/>
                <a:gd name="T9" fmla="*/ 24 h 34"/>
                <a:gd name="T10" fmla="*/ 0 w 33"/>
                <a:gd name="T11" fmla="*/ 22 h 34"/>
                <a:gd name="T12" fmla="*/ 0 w 33"/>
                <a:gd name="T13" fmla="*/ 12 h 34"/>
                <a:gd name="T14" fmla="*/ 1 w 33"/>
                <a:gd name="T15" fmla="*/ 10 h 34"/>
                <a:gd name="T16" fmla="*/ 10 w 33"/>
                <a:gd name="T17" fmla="*/ 10 h 34"/>
                <a:gd name="T18" fmla="*/ 10 w 33"/>
                <a:gd name="T19" fmla="*/ 2 h 34"/>
                <a:gd name="T20" fmla="*/ 11 w 33"/>
                <a:gd name="T21" fmla="*/ 0 h 34"/>
                <a:gd name="T22" fmla="*/ 22 w 33"/>
                <a:gd name="T23" fmla="*/ 0 h 34"/>
                <a:gd name="T24" fmla="*/ 23 w 33"/>
                <a:gd name="T25" fmla="*/ 2 h 34"/>
                <a:gd name="T26" fmla="*/ 23 w 33"/>
                <a:gd name="T27" fmla="*/ 10 h 34"/>
                <a:gd name="T28" fmla="*/ 32 w 33"/>
                <a:gd name="T29" fmla="*/ 10 h 34"/>
                <a:gd name="T30" fmla="*/ 33 w 33"/>
                <a:gd name="T31" fmla="*/ 12 h 34"/>
                <a:gd name="T32" fmla="*/ 33 w 33"/>
                <a:gd name="T33" fmla="*/ 22 h 34"/>
                <a:gd name="T34" fmla="*/ 32 w 33"/>
                <a:gd name="T35" fmla="*/ 24 h 34"/>
                <a:gd name="T36" fmla="*/ 23 w 33"/>
                <a:gd name="T37" fmla="*/ 24 h 34"/>
                <a:gd name="T38" fmla="*/ 23 w 33"/>
                <a:gd name="T39" fmla="*/ 32 h 34"/>
                <a:gd name="T40" fmla="*/ 22 w 33"/>
                <a:gd name="T41" fmla="*/ 34 h 34"/>
                <a:gd name="T42" fmla="*/ 13 w 33"/>
                <a:gd name="T43" fmla="*/ 31 h 34"/>
                <a:gd name="T44" fmla="*/ 20 w 33"/>
                <a:gd name="T45" fmla="*/ 31 h 34"/>
                <a:gd name="T46" fmla="*/ 20 w 33"/>
                <a:gd name="T47" fmla="*/ 22 h 34"/>
                <a:gd name="T48" fmla="*/ 22 w 33"/>
                <a:gd name="T49" fmla="*/ 21 h 34"/>
                <a:gd name="T50" fmla="*/ 30 w 33"/>
                <a:gd name="T51" fmla="*/ 21 h 34"/>
                <a:gd name="T52" fmla="*/ 30 w 33"/>
                <a:gd name="T53" fmla="*/ 13 h 34"/>
                <a:gd name="T54" fmla="*/ 22 w 33"/>
                <a:gd name="T55" fmla="*/ 13 h 34"/>
                <a:gd name="T56" fmla="*/ 20 w 33"/>
                <a:gd name="T57" fmla="*/ 12 h 34"/>
                <a:gd name="T58" fmla="*/ 20 w 33"/>
                <a:gd name="T59" fmla="*/ 3 h 34"/>
                <a:gd name="T60" fmla="*/ 13 w 33"/>
                <a:gd name="T61" fmla="*/ 3 h 34"/>
                <a:gd name="T62" fmla="*/ 13 w 33"/>
                <a:gd name="T63" fmla="*/ 12 h 34"/>
                <a:gd name="T64" fmla="*/ 11 w 33"/>
                <a:gd name="T65" fmla="*/ 13 h 34"/>
                <a:gd name="T66" fmla="*/ 3 w 33"/>
                <a:gd name="T67" fmla="*/ 13 h 34"/>
                <a:gd name="T68" fmla="*/ 3 w 33"/>
                <a:gd name="T69" fmla="*/ 21 h 34"/>
                <a:gd name="T70" fmla="*/ 11 w 33"/>
                <a:gd name="T71" fmla="*/ 21 h 34"/>
                <a:gd name="T72" fmla="*/ 13 w 33"/>
                <a:gd name="T73" fmla="*/ 22 h 34"/>
                <a:gd name="T74" fmla="*/ 13 w 33"/>
                <a:gd name="T7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4">
                  <a:moveTo>
                    <a:pt x="22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0" y="34"/>
                    <a:pt x="10" y="33"/>
                    <a:pt x="10" y="3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1"/>
                    <a:pt x="23" y="2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1"/>
                    <a:pt x="33" y="1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3"/>
                    <a:pt x="33" y="24"/>
                    <a:pt x="3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4"/>
                    <a:pt x="22" y="34"/>
                  </a:cubicBezTo>
                  <a:close/>
                  <a:moveTo>
                    <a:pt x="13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1"/>
                    <a:pt x="22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2"/>
                    <a:pt x="13" y="22"/>
                  </a:cubicBezTo>
                  <a:lnTo>
                    <a:pt x="13" y="3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459"/>
            <p:cNvSpPr/>
            <p:nvPr/>
          </p:nvSpPr>
          <p:spPr bwMode="auto">
            <a:xfrm>
              <a:off x="7494588" y="5449888"/>
              <a:ext cx="141287" cy="150813"/>
            </a:xfrm>
            <a:custGeom>
              <a:avLst/>
              <a:gdLst>
                <a:gd name="T0" fmla="*/ 13 w 14"/>
                <a:gd name="T1" fmla="*/ 10 h 15"/>
                <a:gd name="T2" fmla="*/ 5 w 14"/>
                <a:gd name="T3" fmla="*/ 13 h 15"/>
                <a:gd name="T4" fmla="*/ 2 w 14"/>
                <a:gd name="T5" fmla="*/ 5 h 15"/>
                <a:gd name="T6" fmla="*/ 10 w 14"/>
                <a:gd name="T7" fmla="*/ 2 h 15"/>
                <a:gd name="T8" fmla="*/ 13 w 14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3" y="10"/>
                  </a:moveTo>
                  <a:cubicBezTo>
                    <a:pt x="11" y="13"/>
                    <a:pt x="8" y="15"/>
                    <a:pt x="5" y="13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7" y="0"/>
                    <a:pt x="10" y="2"/>
                  </a:cubicBezTo>
                  <a:cubicBezTo>
                    <a:pt x="13" y="3"/>
                    <a:pt x="14" y="7"/>
                    <a:pt x="13" y="10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460"/>
            <p:cNvSpPr>
              <a:spLocks noEditPoints="1"/>
            </p:cNvSpPr>
            <p:nvPr/>
          </p:nvSpPr>
          <p:spPr bwMode="auto">
            <a:xfrm>
              <a:off x="7475538" y="5449888"/>
              <a:ext cx="179387" cy="150813"/>
            </a:xfrm>
            <a:custGeom>
              <a:avLst/>
              <a:gdLst>
                <a:gd name="T0" fmla="*/ 9 w 18"/>
                <a:gd name="T1" fmla="*/ 15 h 15"/>
                <a:gd name="T2" fmla="*/ 6 w 18"/>
                <a:gd name="T3" fmla="*/ 15 h 15"/>
                <a:gd name="T4" fmla="*/ 2 w 18"/>
                <a:gd name="T5" fmla="*/ 4 h 15"/>
                <a:gd name="T6" fmla="*/ 9 w 18"/>
                <a:gd name="T7" fmla="*/ 0 h 15"/>
                <a:gd name="T8" fmla="*/ 13 w 18"/>
                <a:gd name="T9" fmla="*/ 0 h 15"/>
                <a:gd name="T10" fmla="*/ 16 w 18"/>
                <a:gd name="T11" fmla="*/ 11 h 15"/>
                <a:gd name="T12" fmla="*/ 9 w 18"/>
                <a:gd name="T13" fmla="*/ 15 h 15"/>
                <a:gd name="T14" fmla="*/ 9 w 18"/>
                <a:gd name="T15" fmla="*/ 3 h 15"/>
                <a:gd name="T16" fmla="*/ 5 w 18"/>
                <a:gd name="T17" fmla="*/ 5 h 15"/>
                <a:gd name="T18" fmla="*/ 7 w 18"/>
                <a:gd name="T19" fmla="*/ 12 h 15"/>
                <a:gd name="T20" fmla="*/ 9 w 18"/>
                <a:gd name="T21" fmla="*/ 12 h 15"/>
                <a:gd name="T22" fmla="*/ 14 w 18"/>
                <a:gd name="T23" fmla="*/ 9 h 15"/>
                <a:gd name="T24" fmla="*/ 11 w 18"/>
                <a:gd name="T25" fmla="*/ 3 h 15"/>
                <a:gd name="T26" fmla="*/ 9 w 18"/>
                <a:gd name="T2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7" y="15"/>
                    <a:pt x="6" y="15"/>
                  </a:cubicBezTo>
                  <a:cubicBezTo>
                    <a:pt x="2" y="13"/>
                    <a:pt x="0" y="8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7" y="2"/>
                    <a:pt x="18" y="7"/>
                    <a:pt x="16" y="11"/>
                  </a:cubicBezTo>
                  <a:cubicBezTo>
                    <a:pt x="15" y="14"/>
                    <a:pt x="12" y="15"/>
                    <a:pt x="9" y="15"/>
                  </a:cubicBezTo>
                  <a:close/>
                  <a:moveTo>
                    <a:pt x="9" y="3"/>
                  </a:moveTo>
                  <a:cubicBezTo>
                    <a:pt x="8" y="3"/>
                    <a:pt x="6" y="4"/>
                    <a:pt x="5" y="5"/>
                  </a:cubicBezTo>
                  <a:cubicBezTo>
                    <a:pt x="4" y="8"/>
                    <a:pt x="5" y="11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3" y="11"/>
                    <a:pt x="14" y="9"/>
                  </a:cubicBezTo>
                  <a:cubicBezTo>
                    <a:pt x="15" y="7"/>
                    <a:pt x="14" y="4"/>
                    <a:pt x="11" y="3"/>
                  </a:cubicBezTo>
                  <a:cubicBezTo>
                    <a:pt x="11" y="3"/>
                    <a:pt x="10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461"/>
            <p:cNvSpPr/>
            <p:nvPr/>
          </p:nvSpPr>
          <p:spPr bwMode="auto">
            <a:xfrm>
              <a:off x="7515225" y="5459413"/>
              <a:ext cx="120650" cy="141288"/>
            </a:xfrm>
            <a:custGeom>
              <a:avLst/>
              <a:gdLst>
                <a:gd name="T0" fmla="*/ 8 w 12"/>
                <a:gd name="T1" fmla="*/ 1 h 14"/>
                <a:gd name="T2" fmla="*/ 7 w 12"/>
                <a:gd name="T3" fmla="*/ 0 h 14"/>
                <a:gd name="T4" fmla="*/ 7 w 12"/>
                <a:gd name="T5" fmla="*/ 6 h 14"/>
                <a:gd name="T6" fmla="*/ 0 w 12"/>
                <a:gd name="T7" fmla="*/ 9 h 14"/>
                <a:gd name="T8" fmla="*/ 3 w 12"/>
                <a:gd name="T9" fmla="*/ 12 h 14"/>
                <a:gd name="T10" fmla="*/ 11 w 12"/>
                <a:gd name="T11" fmla="*/ 9 h 14"/>
                <a:gd name="T12" fmla="*/ 8 w 12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8" y="1"/>
                  </a:moveTo>
                  <a:cubicBezTo>
                    <a:pt x="8" y="1"/>
                    <a:pt x="7" y="1"/>
                    <a:pt x="7" y="0"/>
                  </a:cubicBezTo>
                  <a:cubicBezTo>
                    <a:pt x="8" y="2"/>
                    <a:pt x="8" y="4"/>
                    <a:pt x="7" y="6"/>
                  </a:cubicBezTo>
                  <a:cubicBezTo>
                    <a:pt x="6" y="9"/>
                    <a:pt x="3" y="10"/>
                    <a:pt x="0" y="9"/>
                  </a:cubicBezTo>
                  <a:cubicBezTo>
                    <a:pt x="0" y="10"/>
                    <a:pt x="1" y="11"/>
                    <a:pt x="3" y="12"/>
                  </a:cubicBezTo>
                  <a:cubicBezTo>
                    <a:pt x="6" y="14"/>
                    <a:pt x="9" y="12"/>
                    <a:pt x="11" y="9"/>
                  </a:cubicBezTo>
                  <a:cubicBezTo>
                    <a:pt x="12" y="6"/>
                    <a:pt x="11" y="2"/>
                    <a:pt x="8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462"/>
            <p:cNvSpPr>
              <a:spLocks noEditPoints="1"/>
            </p:cNvSpPr>
            <p:nvPr/>
          </p:nvSpPr>
          <p:spPr bwMode="auto">
            <a:xfrm>
              <a:off x="7475538" y="5449888"/>
              <a:ext cx="179387" cy="150813"/>
            </a:xfrm>
            <a:custGeom>
              <a:avLst/>
              <a:gdLst>
                <a:gd name="T0" fmla="*/ 9 w 18"/>
                <a:gd name="T1" fmla="*/ 15 h 15"/>
                <a:gd name="T2" fmla="*/ 6 w 18"/>
                <a:gd name="T3" fmla="*/ 15 h 15"/>
                <a:gd name="T4" fmla="*/ 2 w 18"/>
                <a:gd name="T5" fmla="*/ 4 h 15"/>
                <a:gd name="T6" fmla="*/ 9 w 18"/>
                <a:gd name="T7" fmla="*/ 0 h 15"/>
                <a:gd name="T8" fmla="*/ 13 w 18"/>
                <a:gd name="T9" fmla="*/ 0 h 15"/>
                <a:gd name="T10" fmla="*/ 16 w 18"/>
                <a:gd name="T11" fmla="*/ 11 h 15"/>
                <a:gd name="T12" fmla="*/ 9 w 18"/>
                <a:gd name="T13" fmla="*/ 15 h 15"/>
                <a:gd name="T14" fmla="*/ 9 w 18"/>
                <a:gd name="T15" fmla="*/ 3 h 15"/>
                <a:gd name="T16" fmla="*/ 5 w 18"/>
                <a:gd name="T17" fmla="*/ 5 h 15"/>
                <a:gd name="T18" fmla="*/ 7 w 18"/>
                <a:gd name="T19" fmla="*/ 12 h 15"/>
                <a:gd name="T20" fmla="*/ 9 w 18"/>
                <a:gd name="T21" fmla="*/ 12 h 15"/>
                <a:gd name="T22" fmla="*/ 14 w 18"/>
                <a:gd name="T23" fmla="*/ 9 h 15"/>
                <a:gd name="T24" fmla="*/ 11 w 18"/>
                <a:gd name="T25" fmla="*/ 3 h 15"/>
                <a:gd name="T26" fmla="*/ 9 w 18"/>
                <a:gd name="T2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5">
                  <a:moveTo>
                    <a:pt x="9" y="15"/>
                  </a:moveTo>
                  <a:cubicBezTo>
                    <a:pt x="8" y="15"/>
                    <a:pt x="7" y="15"/>
                    <a:pt x="6" y="15"/>
                  </a:cubicBezTo>
                  <a:cubicBezTo>
                    <a:pt x="2" y="13"/>
                    <a:pt x="0" y="8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7" y="2"/>
                    <a:pt x="18" y="7"/>
                    <a:pt x="16" y="11"/>
                  </a:cubicBezTo>
                  <a:cubicBezTo>
                    <a:pt x="15" y="14"/>
                    <a:pt x="12" y="15"/>
                    <a:pt x="9" y="15"/>
                  </a:cubicBezTo>
                  <a:close/>
                  <a:moveTo>
                    <a:pt x="9" y="3"/>
                  </a:moveTo>
                  <a:cubicBezTo>
                    <a:pt x="8" y="3"/>
                    <a:pt x="6" y="4"/>
                    <a:pt x="5" y="5"/>
                  </a:cubicBezTo>
                  <a:cubicBezTo>
                    <a:pt x="4" y="8"/>
                    <a:pt x="5" y="11"/>
                    <a:pt x="7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3" y="11"/>
                    <a:pt x="14" y="9"/>
                  </a:cubicBezTo>
                  <a:cubicBezTo>
                    <a:pt x="15" y="7"/>
                    <a:pt x="14" y="4"/>
                    <a:pt x="11" y="3"/>
                  </a:cubicBezTo>
                  <a:cubicBezTo>
                    <a:pt x="11" y="3"/>
                    <a:pt x="10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463"/>
            <p:cNvSpPr/>
            <p:nvPr/>
          </p:nvSpPr>
          <p:spPr bwMode="auto">
            <a:xfrm>
              <a:off x="7313613" y="5580063"/>
              <a:ext cx="150812" cy="141288"/>
            </a:xfrm>
            <a:custGeom>
              <a:avLst/>
              <a:gdLst>
                <a:gd name="T0" fmla="*/ 13 w 15"/>
                <a:gd name="T1" fmla="*/ 10 h 14"/>
                <a:gd name="T2" fmla="*/ 5 w 15"/>
                <a:gd name="T3" fmla="*/ 13 h 14"/>
                <a:gd name="T4" fmla="*/ 2 w 15"/>
                <a:gd name="T5" fmla="*/ 4 h 14"/>
                <a:gd name="T6" fmla="*/ 10 w 15"/>
                <a:gd name="T7" fmla="*/ 1 h 14"/>
                <a:gd name="T8" fmla="*/ 13 w 15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3" y="10"/>
                  </a:moveTo>
                  <a:cubicBezTo>
                    <a:pt x="12" y="13"/>
                    <a:pt x="8" y="14"/>
                    <a:pt x="5" y="13"/>
                  </a:cubicBezTo>
                  <a:cubicBezTo>
                    <a:pt x="2" y="11"/>
                    <a:pt x="0" y="7"/>
                    <a:pt x="2" y="4"/>
                  </a:cubicBezTo>
                  <a:cubicBezTo>
                    <a:pt x="3" y="1"/>
                    <a:pt x="7" y="0"/>
                    <a:pt x="10" y="1"/>
                  </a:cubicBezTo>
                  <a:cubicBezTo>
                    <a:pt x="13" y="3"/>
                    <a:pt x="15" y="6"/>
                    <a:pt x="13" y="10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464"/>
            <p:cNvSpPr>
              <a:spLocks noEditPoints="1"/>
            </p:cNvSpPr>
            <p:nvPr/>
          </p:nvSpPr>
          <p:spPr bwMode="auto">
            <a:xfrm>
              <a:off x="7304088" y="5570538"/>
              <a:ext cx="171450" cy="160338"/>
            </a:xfrm>
            <a:custGeom>
              <a:avLst/>
              <a:gdLst>
                <a:gd name="T0" fmla="*/ 9 w 17"/>
                <a:gd name="T1" fmla="*/ 16 h 16"/>
                <a:gd name="T2" fmla="*/ 5 w 17"/>
                <a:gd name="T3" fmla="*/ 15 h 16"/>
                <a:gd name="T4" fmla="*/ 1 w 17"/>
                <a:gd name="T5" fmla="*/ 5 h 16"/>
                <a:gd name="T6" fmla="*/ 9 w 17"/>
                <a:gd name="T7" fmla="*/ 0 h 16"/>
                <a:gd name="T8" fmla="*/ 12 w 17"/>
                <a:gd name="T9" fmla="*/ 1 h 16"/>
                <a:gd name="T10" fmla="*/ 16 w 17"/>
                <a:gd name="T11" fmla="*/ 11 h 16"/>
                <a:gd name="T12" fmla="*/ 9 w 17"/>
                <a:gd name="T13" fmla="*/ 16 h 16"/>
                <a:gd name="T14" fmla="*/ 9 w 17"/>
                <a:gd name="T15" fmla="*/ 3 h 16"/>
                <a:gd name="T16" fmla="*/ 4 w 17"/>
                <a:gd name="T17" fmla="*/ 6 h 16"/>
                <a:gd name="T18" fmla="*/ 7 w 17"/>
                <a:gd name="T19" fmla="*/ 12 h 16"/>
                <a:gd name="T20" fmla="*/ 9 w 17"/>
                <a:gd name="T21" fmla="*/ 13 h 16"/>
                <a:gd name="T22" fmla="*/ 13 w 17"/>
                <a:gd name="T23" fmla="*/ 10 h 16"/>
                <a:gd name="T24" fmla="*/ 11 w 17"/>
                <a:gd name="T25" fmla="*/ 4 h 16"/>
                <a:gd name="T26" fmla="*/ 9 w 17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6">
                  <a:moveTo>
                    <a:pt x="9" y="16"/>
                  </a:moveTo>
                  <a:cubicBezTo>
                    <a:pt x="7" y="16"/>
                    <a:pt x="6" y="15"/>
                    <a:pt x="5" y="15"/>
                  </a:cubicBezTo>
                  <a:cubicBezTo>
                    <a:pt x="1" y="13"/>
                    <a:pt x="0" y="8"/>
                    <a:pt x="1" y="5"/>
                  </a:cubicBezTo>
                  <a:cubicBezTo>
                    <a:pt x="3" y="2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6" y="3"/>
                    <a:pt x="17" y="7"/>
                    <a:pt x="16" y="11"/>
                  </a:cubicBezTo>
                  <a:cubicBezTo>
                    <a:pt x="14" y="14"/>
                    <a:pt x="12" y="16"/>
                    <a:pt x="9" y="16"/>
                  </a:cubicBezTo>
                  <a:close/>
                  <a:moveTo>
                    <a:pt x="9" y="3"/>
                  </a:moveTo>
                  <a:cubicBezTo>
                    <a:pt x="7" y="3"/>
                    <a:pt x="5" y="4"/>
                    <a:pt x="4" y="6"/>
                  </a:cubicBezTo>
                  <a:cubicBezTo>
                    <a:pt x="3" y="8"/>
                    <a:pt x="4" y="11"/>
                    <a:pt x="7" y="12"/>
                  </a:cubicBezTo>
                  <a:cubicBezTo>
                    <a:pt x="7" y="12"/>
                    <a:pt x="8" y="13"/>
                    <a:pt x="9" y="13"/>
                  </a:cubicBezTo>
                  <a:cubicBezTo>
                    <a:pt x="10" y="13"/>
                    <a:pt x="12" y="12"/>
                    <a:pt x="13" y="10"/>
                  </a:cubicBezTo>
                  <a:cubicBezTo>
                    <a:pt x="14" y="8"/>
                    <a:pt x="13" y="5"/>
                    <a:pt x="11" y="4"/>
                  </a:cubicBezTo>
                  <a:cubicBezTo>
                    <a:pt x="10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465"/>
            <p:cNvSpPr/>
            <p:nvPr/>
          </p:nvSpPr>
          <p:spPr bwMode="auto">
            <a:xfrm>
              <a:off x="7334250" y="5591175"/>
              <a:ext cx="130175" cy="130175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0 h 13"/>
                <a:gd name="T4" fmla="*/ 7 w 13"/>
                <a:gd name="T5" fmla="*/ 5 h 13"/>
                <a:gd name="T6" fmla="*/ 0 w 13"/>
                <a:gd name="T7" fmla="*/ 8 h 13"/>
                <a:gd name="T8" fmla="*/ 3 w 13"/>
                <a:gd name="T9" fmla="*/ 12 h 13"/>
                <a:gd name="T10" fmla="*/ 11 w 13"/>
                <a:gd name="T11" fmla="*/ 9 h 13"/>
                <a:gd name="T12" fmla="*/ 8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7" y="5"/>
                  </a:cubicBezTo>
                  <a:cubicBezTo>
                    <a:pt x="6" y="8"/>
                    <a:pt x="3" y="9"/>
                    <a:pt x="0" y="8"/>
                  </a:cubicBezTo>
                  <a:cubicBezTo>
                    <a:pt x="0" y="10"/>
                    <a:pt x="1" y="11"/>
                    <a:pt x="3" y="12"/>
                  </a:cubicBezTo>
                  <a:cubicBezTo>
                    <a:pt x="6" y="13"/>
                    <a:pt x="10" y="12"/>
                    <a:pt x="11" y="9"/>
                  </a:cubicBezTo>
                  <a:cubicBezTo>
                    <a:pt x="13" y="5"/>
                    <a:pt x="11" y="2"/>
                    <a:pt x="8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466"/>
            <p:cNvSpPr>
              <a:spLocks noEditPoints="1"/>
            </p:cNvSpPr>
            <p:nvPr/>
          </p:nvSpPr>
          <p:spPr bwMode="auto">
            <a:xfrm>
              <a:off x="7304088" y="5570538"/>
              <a:ext cx="171450" cy="160338"/>
            </a:xfrm>
            <a:custGeom>
              <a:avLst/>
              <a:gdLst>
                <a:gd name="T0" fmla="*/ 9 w 17"/>
                <a:gd name="T1" fmla="*/ 16 h 16"/>
                <a:gd name="T2" fmla="*/ 5 w 17"/>
                <a:gd name="T3" fmla="*/ 15 h 16"/>
                <a:gd name="T4" fmla="*/ 1 w 17"/>
                <a:gd name="T5" fmla="*/ 5 h 16"/>
                <a:gd name="T6" fmla="*/ 9 w 17"/>
                <a:gd name="T7" fmla="*/ 0 h 16"/>
                <a:gd name="T8" fmla="*/ 12 w 17"/>
                <a:gd name="T9" fmla="*/ 1 h 16"/>
                <a:gd name="T10" fmla="*/ 16 w 17"/>
                <a:gd name="T11" fmla="*/ 11 h 16"/>
                <a:gd name="T12" fmla="*/ 9 w 17"/>
                <a:gd name="T13" fmla="*/ 16 h 16"/>
                <a:gd name="T14" fmla="*/ 9 w 17"/>
                <a:gd name="T15" fmla="*/ 3 h 16"/>
                <a:gd name="T16" fmla="*/ 4 w 17"/>
                <a:gd name="T17" fmla="*/ 6 h 16"/>
                <a:gd name="T18" fmla="*/ 7 w 17"/>
                <a:gd name="T19" fmla="*/ 12 h 16"/>
                <a:gd name="T20" fmla="*/ 9 w 17"/>
                <a:gd name="T21" fmla="*/ 13 h 16"/>
                <a:gd name="T22" fmla="*/ 13 w 17"/>
                <a:gd name="T23" fmla="*/ 10 h 16"/>
                <a:gd name="T24" fmla="*/ 11 w 17"/>
                <a:gd name="T25" fmla="*/ 4 h 16"/>
                <a:gd name="T26" fmla="*/ 9 w 17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6">
                  <a:moveTo>
                    <a:pt x="9" y="16"/>
                  </a:moveTo>
                  <a:cubicBezTo>
                    <a:pt x="7" y="16"/>
                    <a:pt x="6" y="15"/>
                    <a:pt x="5" y="15"/>
                  </a:cubicBezTo>
                  <a:cubicBezTo>
                    <a:pt x="1" y="13"/>
                    <a:pt x="0" y="8"/>
                    <a:pt x="1" y="5"/>
                  </a:cubicBezTo>
                  <a:cubicBezTo>
                    <a:pt x="3" y="2"/>
                    <a:pt x="6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6" y="3"/>
                    <a:pt x="17" y="7"/>
                    <a:pt x="16" y="11"/>
                  </a:cubicBezTo>
                  <a:cubicBezTo>
                    <a:pt x="14" y="14"/>
                    <a:pt x="12" y="16"/>
                    <a:pt x="9" y="16"/>
                  </a:cubicBezTo>
                  <a:close/>
                  <a:moveTo>
                    <a:pt x="9" y="3"/>
                  </a:moveTo>
                  <a:cubicBezTo>
                    <a:pt x="7" y="3"/>
                    <a:pt x="5" y="4"/>
                    <a:pt x="4" y="6"/>
                  </a:cubicBezTo>
                  <a:cubicBezTo>
                    <a:pt x="3" y="8"/>
                    <a:pt x="4" y="11"/>
                    <a:pt x="7" y="12"/>
                  </a:cubicBezTo>
                  <a:cubicBezTo>
                    <a:pt x="7" y="12"/>
                    <a:pt x="8" y="13"/>
                    <a:pt x="9" y="13"/>
                  </a:cubicBezTo>
                  <a:cubicBezTo>
                    <a:pt x="10" y="13"/>
                    <a:pt x="12" y="12"/>
                    <a:pt x="13" y="10"/>
                  </a:cubicBezTo>
                  <a:cubicBezTo>
                    <a:pt x="14" y="8"/>
                    <a:pt x="13" y="5"/>
                    <a:pt x="11" y="4"/>
                  </a:cubicBezTo>
                  <a:cubicBezTo>
                    <a:pt x="10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467"/>
            <p:cNvSpPr/>
            <p:nvPr/>
          </p:nvSpPr>
          <p:spPr bwMode="auto">
            <a:xfrm>
              <a:off x="7675563" y="5651500"/>
              <a:ext cx="141287" cy="139700"/>
            </a:xfrm>
            <a:custGeom>
              <a:avLst/>
              <a:gdLst>
                <a:gd name="T0" fmla="*/ 13 w 14"/>
                <a:gd name="T1" fmla="*/ 14 h 14"/>
                <a:gd name="T2" fmla="*/ 11 w 14"/>
                <a:gd name="T3" fmla="*/ 14 h 14"/>
                <a:gd name="T4" fmla="*/ 1 w 14"/>
                <a:gd name="T5" fmla="*/ 3 h 14"/>
                <a:gd name="T6" fmla="*/ 1 w 14"/>
                <a:gd name="T7" fmla="*/ 1 h 14"/>
                <a:gd name="T8" fmla="*/ 3 w 14"/>
                <a:gd name="T9" fmla="*/ 1 h 14"/>
                <a:gd name="T10" fmla="*/ 14 w 14"/>
                <a:gd name="T11" fmla="*/ 11 h 14"/>
                <a:gd name="T12" fmla="*/ 14 w 14"/>
                <a:gd name="T13" fmla="*/ 14 h 14"/>
                <a:gd name="T14" fmla="*/ 13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13" y="14"/>
                  </a:moveTo>
                  <a:cubicBezTo>
                    <a:pt x="12" y="14"/>
                    <a:pt x="12" y="14"/>
                    <a:pt x="11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468"/>
            <p:cNvSpPr/>
            <p:nvPr/>
          </p:nvSpPr>
          <p:spPr bwMode="auto">
            <a:xfrm>
              <a:off x="7635875" y="5700713"/>
              <a:ext cx="139700" cy="141288"/>
            </a:xfrm>
            <a:custGeom>
              <a:avLst/>
              <a:gdLst>
                <a:gd name="T0" fmla="*/ 12 w 14"/>
                <a:gd name="T1" fmla="*/ 14 h 14"/>
                <a:gd name="T2" fmla="*/ 11 w 14"/>
                <a:gd name="T3" fmla="*/ 13 h 14"/>
                <a:gd name="T4" fmla="*/ 0 w 14"/>
                <a:gd name="T5" fmla="*/ 2 h 14"/>
                <a:gd name="T6" fmla="*/ 0 w 14"/>
                <a:gd name="T7" fmla="*/ 0 h 14"/>
                <a:gd name="T8" fmla="*/ 2 w 14"/>
                <a:gd name="T9" fmla="*/ 0 h 14"/>
                <a:gd name="T10" fmla="*/ 13 w 14"/>
                <a:gd name="T11" fmla="*/ 11 h 14"/>
                <a:gd name="T12" fmla="*/ 13 w 14"/>
                <a:gd name="T13" fmla="*/ 13 h 14"/>
                <a:gd name="T14" fmla="*/ 12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12" y="14"/>
                  </a:moveTo>
                  <a:cubicBezTo>
                    <a:pt x="12" y="14"/>
                    <a:pt x="11" y="14"/>
                    <a:pt x="11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4"/>
                    <a:pt x="12" y="14"/>
                    <a:pt x="12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469"/>
            <p:cNvSpPr/>
            <p:nvPr/>
          </p:nvSpPr>
          <p:spPr bwMode="auto">
            <a:xfrm>
              <a:off x="7585075" y="5741988"/>
              <a:ext cx="141287" cy="139700"/>
            </a:xfrm>
            <a:custGeom>
              <a:avLst/>
              <a:gdLst>
                <a:gd name="T0" fmla="*/ 12 w 14"/>
                <a:gd name="T1" fmla="*/ 14 h 14"/>
                <a:gd name="T2" fmla="*/ 11 w 14"/>
                <a:gd name="T3" fmla="*/ 14 h 14"/>
                <a:gd name="T4" fmla="*/ 1 w 14"/>
                <a:gd name="T5" fmla="*/ 3 h 14"/>
                <a:gd name="T6" fmla="*/ 1 w 14"/>
                <a:gd name="T7" fmla="*/ 1 h 14"/>
                <a:gd name="T8" fmla="*/ 3 w 14"/>
                <a:gd name="T9" fmla="*/ 1 h 14"/>
                <a:gd name="T10" fmla="*/ 14 w 14"/>
                <a:gd name="T11" fmla="*/ 12 h 14"/>
                <a:gd name="T12" fmla="*/ 14 w 14"/>
                <a:gd name="T13" fmla="*/ 14 h 14"/>
                <a:gd name="T14" fmla="*/ 12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12" y="14"/>
                  </a:moveTo>
                  <a:cubicBezTo>
                    <a:pt x="12" y="14"/>
                    <a:pt x="12" y="14"/>
                    <a:pt x="11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Rectangle 470"/>
            <p:cNvSpPr>
              <a:spLocks noChangeArrowheads="1"/>
            </p:cNvSpPr>
            <p:nvPr/>
          </p:nvSpPr>
          <p:spPr bwMode="auto">
            <a:xfrm>
              <a:off x="7234238" y="5329238"/>
              <a:ext cx="120650" cy="50800"/>
            </a:xfrm>
            <a:prstGeom prst="rect">
              <a:avLst/>
            </a:pr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471"/>
            <p:cNvSpPr>
              <a:spLocks noEditPoints="1"/>
            </p:cNvSpPr>
            <p:nvPr/>
          </p:nvSpPr>
          <p:spPr bwMode="auto">
            <a:xfrm>
              <a:off x="7213600" y="5308600"/>
              <a:ext cx="160337" cy="80963"/>
            </a:xfrm>
            <a:custGeom>
              <a:avLst/>
              <a:gdLst>
                <a:gd name="T0" fmla="*/ 14 w 16"/>
                <a:gd name="T1" fmla="*/ 8 h 8"/>
                <a:gd name="T2" fmla="*/ 2 w 16"/>
                <a:gd name="T3" fmla="*/ 8 h 8"/>
                <a:gd name="T4" fmla="*/ 0 w 16"/>
                <a:gd name="T5" fmla="*/ 7 h 8"/>
                <a:gd name="T6" fmla="*/ 0 w 16"/>
                <a:gd name="T7" fmla="*/ 2 h 8"/>
                <a:gd name="T8" fmla="*/ 2 w 16"/>
                <a:gd name="T9" fmla="*/ 0 h 8"/>
                <a:gd name="T10" fmla="*/ 14 w 16"/>
                <a:gd name="T11" fmla="*/ 0 h 8"/>
                <a:gd name="T12" fmla="*/ 16 w 16"/>
                <a:gd name="T13" fmla="*/ 2 h 8"/>
                <a:gd name="T14" fmla="*/ 16 w 16"/>
                <a:gd name="T15" fmla="*/ 7 h 8"/>
                <a:gd name="T16" fmla="*/ 14 w 16"/>
                <a:gd name="T17" fmla="*/ 8 h 8"/>
                <a:gd name="T18" fmla="*/ 3 w 16"/>
                <a:gd name="T19" fmla="*/ 5 h 8"/>
                <a:gd name="T20" fmla="*/ 12 w 16"/>
                <a:gd name="T21" fmla="*/ 5 h 8"/>
                <a:gd name="T22" fmla="*/ 12 w 16"/>
                <a:gd name="T23" fmla="*/ 3 h 8"/>
                <a:gd name="T24" fmla="*/ 3 w 16"/>
                <a:gd name="T25" fmla="*/ 3 h 8"/>
                <a:gd name="T26" fmla="*/ 3 w 16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">
                  <a:moveTo>
                    <a:pt x="14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5" y="8"/>
                    <a:pt x="14" y="8"/>
                  </a:cubicBezTo>
                  <a:close/>
                  <a:moveTo>
                    <a:pt x="3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Rectangle 472"/>
            <p:cNvSpPr>
              <a:spLocks noChangeArrowheads="1"/>
            </p:cNvSpPr>
            <p:nvPr/>
          </p:nvSpPr>
          <p:spPr bwMode="auto">
            <a:xfrm>
              <a:off x="7415213" y="5329238"/>
              <a:ext cx="130175" cy="50800"/>
            </a:xfrm>
            <a:prstGeom prst="rect">
              <a:avLst/>
            </a:pr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473"/>
            <p:cNvSpPr>
              <a:spLocks noEditPoints="1"/>
            </p:cNvSpPr>
            <p:nvPr/>
          </p:nvSpPr>
          <p:spPr bwMode="auto">
            <a:xfrm>
              <a:off x="7404100" y="5308600"/>
              <a:ext cx="150812" cy="80963"/>
            </a:xfrm>
            <a:custGeom>
              <a:avLst/>
              <a:gdLst>
                <a:gd name="T0" fmla="*/ 14 w 15"/>
                <a:gd name="T1" fmla="*/ 8 h 8"/>
                <a:gd name="T2" fmla="*/ 1 w 15"/>
                <a:gd name="T3" fmla="*/ 8 h 8"/>
                <a:gd name="T4" fmla="*/ 0 w 15"/>
                <a:gd name="T5" fmla="*/ 7 h 8"/>
                <a:gd name="T6" fmla="*/ 0 w 15"/>
                <a:gd name="T7" fmla="*/ 2 h 8"/>
                <a:gd name="T8" fmla="*/ 1 w 15"/>
                <a:gd name="T9" fmla="*/ 0 h 8"/>
                <a:gd name="T10" fmla="*/ 14 w 15"/>
                <a:gd name="T11" fmla="*/ 0 h 8"/>
                <a:gd name="T12" fmla="*/ 15 w 15"/>
                <a:gd name="T13" fmla="*/ 2 h 8"/>
                <a:gd name="T14" fmla="*/ 15 w 15"/>
                <a:gd name="T15" fmla="*/ 7 h 8"/>
                <a:gd name="T16" fmla="*/ 14 w 15"/>
                <a:gd name="T17" fmla="*/ 8 h 8"/>
                <a:gd name="T18" fmla="*/ 3 w 15"/>
                <a:gd name="T19" fmla="*/ 5 h 8"/>
                <a:gd name="T20" fmla="*/ 12 w 15"/>
                <a:gd name="T21" fmla="*/ 5 h 8"/>
                <a:gd name="T22" fmla="*/ 12 w 15"/>
                <a:gd name="T23" fmla="*/ 3 h 8"/>
                <a:gd name="T24" fmla="*/ 3 w 15"/>
                <a:gd name="T25" fmla="*/ 3 h 8"/>
                <a:gd name="T26" fmla="*/ 3 w 15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8">
                  <a:moveTo>
                    <a:pt x="14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4" y="8"/>
                    <a:pt x="14" y="8"/>
                  </a:cubicBezTo>
                  <a:close/>
                  <a:moveTo>
                    <a:pt x="3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9801" y="1055355"/>
            <a:ext cx="1108333" cy="4793426"/>
          </a:xfrm>
          <a:prstGeom prst="rect">
            <a:avLst/>
          </a:prstGeom>
          <a:solidFill>
            <a:srgbClr val="ED5C5C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34"/>
          <p:cNvSpPr txBox="1"/>
          <p:nvPr/>
        </p:nvSpPr>
        <p:spPr>
          <a:xfrm>
            <a:off x="1142964" y="1182914"/>
            <a:ext cx="762005" cy="468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赠送</a:t>
            </a:r>
            <a:r>
              <a:rPr lang="zh-CN" altLang="en-US" sz="3600" smtClean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精美手绘图标</a:t>
            </a:r>
            <a:endParaRPr lang="zh-CN" altLang="en-US" sz="36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9915" y="905120"/>
            <a:ext cx="6655366" cy="49465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624003" y="902130"/>
            <a:ext cx="1385887" cy="1408113"/>
            <a:chOff x="3106738" y="965200"/>
            <a:chExt cx="1385887" cy="1408113"/>
          </a:xfrm>
        </p:grpSpPr>
        <p:sp>
          <p:nvSpPr>
            <p:cNvPr id="8" name="Freeform 5"/>
            <p:cNvSpPr/>
            <p:nvPr/>
          </p:nvSpPr>
          <p:spPr bwMode="auto">
            <a:xfrm>
              <a:off x="3298826" y="1809750"/>
              <a:ext cx="1003300" cy="463550"/>
            </a:xfrm>
            <a:custGeom>
              <a:avLst/>
              <a:gdLst>
                <a:gd name="T0" fmla="*/ 632 w 632"/>
                <a:gd name="T1" fmla="*/ 102 h 292"/>
                <a:gd name="T2" fmla="*/ 512 w 632"/>
                <a:gd name="T3" fmla="*/ 108 h 292"/>
                <a:gd name="T4" fmla="*/ 543 w 632"/>
                <a:gd name="T5" fmla="*/ 241 h 292"/>
                <a:gd name="T6" fmla="*/ 430 w 632"/>
                <a:gd name="T7" fmla="*/ 178 h 292"/>
                <a:gd name="T8" fmla="*/ 392 w 632"/>
                <a:gd name="T9" fmla="*/ 292 h 292"/>
                <a:gd name="T10" fmla="*/ 316 w 632"/>
                <a:gd name="T11" fmla="*/ 216 h 292"/>
                <a:gd name="T12" fmla="*/ 240 w 632"/>
                <a:gd name="T13" fmla="*/ 292 h 292"/>
                <a:gd name="T14" fmla="*/ 202 w 632"/>
                <a:gd name="T15" fmla="*/ 178 h 292"/>
                <a:gd name="T16" fmla="*/ 88 w 632"/>
                <a:gd name="T17" fmla="*/ 241 h 292"/>
                <a:gd name="T18" fmla="*/ 120 w 632"/>
                <a:gd name="T19" fmla="*/ 108 h 292"/>
                <a:gd name="T20" fmla="*/ 0 w 632"/>
                <a:gd name="T21" fmla="*/ 102 h 292"/>
                <a:gd name="T22" fmla="*/ 120 w 632"/>
                <a:gd name="T23" fmla="*/ 0 h 292"/>
                <a:gd name="T24" fmla="*/ 512 w 632"/>
                <a:gd name="T25" fmla="*/ 0 h 292"/>
                <a:gd name="T26" fmla="*/ 632 w 632"/>
                <a:gd name="T27" fmla="*/ 10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2" h="292">
                  <a:moveTo>
                    <a:pt x="632" y="102"/>
                  </a:moveTo>
                  <a:lnTo>
                    <a:pt x="512" y="108"/>
                  </a:lnTo>
                  <a:lnTo>
                    <a:pt x="543" y="241"/>
                  </a:lnTo>
                  <a:lnTo>
                    <a:pt x="430" y="178"/>
                  </a:lnTo>
                  <a:lnTo>
                    <a:pt x="392" y="292"/>
                  </a:lnTo>
                  <a:lnTo>
                    <a:pt x="316" y="216"/>
                  </a:lnTo>
                  <a:lnTo>
                    <a:pt x="240" y="292"/>
                  </a:lnTo>
                  <a:lnTo>
                    <a:pt x="202" y="178"/>
                  </a:lnTo>
                  <a:lnTo>
                    <a:pt x="88" y="241"/>
                  </a:lnTo>
                  <a:lnTo>
                    <a:pt x="120" y="108"/>
                  </a:lnTo>
                  <a:lnTo>
                    <a:pt x="0" y="102"/>
                  </a:lnTo>
                  <a:lnTo>
                    <a:pt x="120" y="0"/>
                  </a:lnTo>
                  <a:lnTo>
                    <a:pt x="512" y="0"/>
                  </a:lnTo>
                  <a:lnTo>
                    <a:pt x="632" y="102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287713" y="1790700"/>
              <a:ext cx="1035050" cy="501650"/>
            </a:xfrm>
            <a:custGeom>
              <a:avLst/>
              <a:gdLst>
                <a:gd name="T0" fmla="*/ 63 w 103"/>
                <a:gd name="T1" fmla="*/ 50 h 50"/>
                <a:gd name="T2" fmla="*/ 62 w 103"/>
                <a:gd name="T3" fmla="*/ 49 h 50"/>
                <a:gd name="T4" fmla="*/ 51 w 103"/>
                <a:gd name="T5" fmla="*/ 38 h 50"/>
                <a:gd name="T6" fmla="*/ 40 w 103"/>
                <a:gd name="T7" fmla="*/ 49 h 50"/>
                <a:gd name="T8" fmla="*/ 39 w 103"/>
                <a:gd name="T9" fmla="*/ 50 h 50"/>
                <a:gd name="T10" fmla="*/ 38 w 103"/>
                <a:gd name="T11" fmla="*/ 49 h 50"/>
                <a:gd name="T12" fmla="*/ 32 w 103"/>
                <a:gd name="T13" fmla="*/ 32 h 50"/>
                <a:gd name="T14" fmla="*/ 16 w 103"/>
                <a:gd name="T15" fmla="*/ 41 h 50"/>
                <a:gd name="T16" fmla="*/ 14 w 103"/>
                <a:gd name="T17" fmla="*/ 41 h 50"/>
                <a:gd name="T18" fmla="*/ 14 w 103"/>
                <a:gd name="T19" fmla="*/ 40 h 50"/>
                <a:gd name="T20" fmla="*/ 18 w 103"/>
                <a:gd name="T21" fmla="*/ 21 h 50"/>
                <a:gd name="T22" fmla="*/ 1 w 103"/>
                <a:gd name="T23" fmla="*/ 20 h 50"/>
                <a:gd name="T24" fmla="*/ 0 w 103"/>
                <a:gd name="T25" fmla="*/ 19 h 50"/>
                <a:gd name="T26" fmla="*/ 0 w 103"/>
                <a:gd name="T27" fmla="*/ 17 h 50"/>
                <a:gd name="T28" fmla="*/ 19 w 103"/>
                <a:gd name="T29" fmla="*/ 1 h 50"/>
                <a:gd name="T30" fmla="*/ 20 w 103"/>
                <a:gd name="T31" fmla="*/ 0 h 50"/>
                <a:gd name="T32" fmla="*/ 82 w 103"/>
                <a:gd name="T33" fmla="*/ 0 h 50"/>
                <a:gd name="T34" fmla="*/ 83 w 103"/>
                <a:gd name="T35" fmla="*/ 1 h 50"/>
                <a:gd name="T36" fmla="*/ 102 w 103"/>
                <a:gd name="T37" fmla="*/ 17 h 50"/>
                <a:gd name="T38" fmla="*/ 103 w 103"/>
                <a:gd name="T39" fmla="*/ 19 h 50"/>
                <a:gd name="T40" fmla="*/ 101 w 103"/>
                <a:gd name="T41" fmla="*/ 20 h 50"/>
                <a:gd name="T42" fmla="*/ 84 w 103"/>
                <a:gd name="T43" fmla="*/ 21 h 50"/>
                <a:gd name="T44" fmla="*/ 89 w 103"/>
                <a:gd name="T45" fmla="*/ 40 h 50"/>
                <a:gd name="T46" fmla="*/ 89 w 103"/>
                <a:gd name="T47" fmla="*/ 40 h 50"/>
                <a:gd name="T48" fmla="*/ 87 w 103"/>
                <a:gd name="T49" fmla="*/ 42 h 50"/>
                <a:gd name="T50" fmla="*/ 87 w 103"/>
                <a:gd name="T51" fmla="*/ 42 h 50"/>
                <a:gd name="T52" fmla="*/ 86 w 103"/>
                <a:gd name="T53" fmla="*/ 41 h 50"/>
                <a:gd name="T54" fmla="*/ 70 w 103"/>
                <a:gd name="T55" fmla="*/ 32 h 50"/>
                <a:gd name="T56" fmla="*/ 65 w 103"/>
                <a:gd name="T57" fmla="*/ 49 h 50"/>
                <a:gd name="T58" fmla="*/ 64 w 103"/>
                <a:gd name="T59" fmla="*/ 50 h 50"/>
                <a:gd name="T60" fmla="*/ 63 w 103"/>
                <a:gd name="T61" fmla="*/ 50 h 50"/>
                <a:gd name="T62" fmla="*/ 51 w 103"/>
                <a:gd name="T63" fmla="*/ 34 h 50"/>
                <a:gd name="T64" fmla="*/ 52 w 103"/>
                <a:gd name="T65" fmla="*/ 35 h 50"/>
                <a:gd name="T66" fmla="*/ 63 w 103"/>
                <a:gd name="T67" fmla="*/ 45 h 50"/>
                <a:gd name="T68" fmla="*/ 68 w 103"/>
                <a:gd name="T69" fmla="*/ 30 h 50"/>
                <a:gd name="T70" fmla="*/ 69 w 103"/>
                <a:gd name="T71" fmla="*/ 29 h 50"/>
                <a:gd name="T72" fmla="*/ 70 w 103"/>
                <a:gd name="T73" fmla="*/ 29 h 50"/>
                <a:gd name="T74" fmla="*/ 85 w 103"/>
                <a:gd name="T75" fmla="*/ 37 h 50"/>
                <a:gd name="T76" fmla="*/ 81 w 103"/>
                <a:gd name="T77" fmla="*/ 20 h 50"/>
                <a:gd name="T78" fmla="*/ 81 w 103"/>
                <a:gd name="T79" fmla="*/ 18 h 50"/>
                <a:gd name="T80" fmla="*/ 82 w 103"/>
                <a:gd name="T81" fmla="*/ 18 h 50"/>
                <a:gd name="T82" fmla="*/ 97 w 103"/>
                <a:gd name="T83" fmla="*/ 17 h 50"/>
                <a:gd name="T84" fmla="*/ 82 w 103"/>
                <a:gd name="T85" fmla="*/ 4 h 50"/>
                <a:gd name="T86" fmla="*/ 21 w 103"/>
                <a:gd name="T87" fmla="*/ 4 h 50"/>
                <a:gd name="T88" fmla="*/ 5 w 103"/>
                <a:gd name="T89" fmla="*/ 17 h 50"/>
                <a:gd name="T90" fmla="*/ 20 w 103"/>
                <a:gd name="T91" fmla="*/ 18 h 50"/>
                <a:gd name="T92" fmla="*/ 21 w 103"/>
                <a:gd name="T93" fmla="*/ 18 h 50"/>
                <a:gd name="T94" fmla="*/ 22 w 103"/>
                <a:gd name="T95" fmla="*/ 20 h 50"/>
                <a:gd name="T96" fmla="*/ 18 w 103"/>
                <a:gd name="T97" fmla="*/ 37 h 50"/>
                <a:gd name="T98" fmla="*/ 33 w 103"/>
                <a:gd name="T99" fmla="*/ 29 h 50"/>
                <a:gd name="T100" fmla="*/ 34 w 103"/>
                <a:gd name="T101" fmla="*/ 29 h 50"/>
                <a:gd name="T102" fmla="*/ 35 w 103"/>
                <a:gd name="T103" fmla="*/ 30 h 50"/>
                <a:gd name="T104" fmla="*/ 40 w 103"/>
                <a:gd name="T105" fmla="*/ 45 h 50"/>
                <a:gd name="T106" fmla="*/ 50 w 103"/>
                <a:gd name="T107" fmla="*/ 35 h 50"/>
                <a:gd name="T108" fmla="*/ 51 w 103"/>
                <a:gd name="T10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" h="50">
                  <a:moveTo>
                    <a:pt x="63" y="50"/>
                  </a:moveTo>
                  <a:cubicBezTo>
                    <a:pt x="63" y="50"/>
                    <a:pt x="62" y="50"/>
                    <a:pt x="62" y="4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0"/>
                    <a:pt x="39" y="50"/>
                    <a:pt x="39" y="50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5" y="42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1"/>
                    <a:pt x="83" y="1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3" y="18"/>
                    <a:pt x="103" y="18"/>
                    <a:pt x="103" y="19"/>
                  </a:cubicBezTo>
                  <a:cubicBezTo>
                    <a:pt x="102" y="19"/>
                    <a:pt x="102" y="20"/>
                    <a:pt x="101" y="20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1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6" y="42"/>
                    <a:pt x="86" y="41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4" y="50"/>
                    <a:pt x="64" y="50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1" y="34"/>
                  </a:moveTo>
                  <a:cubicBezTo>
                    <a:pt x="52" y="34"/>
                    <a:pt x="52" y="34"/>
                    <a:pt x="52" y="3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29"/>
                    <a:pt x="68" y="29"/>
                    <a:pt x="69" y="29"/>
                  </a:cubicBezTo>
                  <a:cubicBezTo>
                    <a:pt x="69" y="28"/>
                    <a:pt x="70" y="28"/>
                    <a:pt x="70" y="29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9"/>
                    <a:pt x="81" y="19"/>
                    <a:pt x="81" y="18"/>
                  </a:cubicBezTo>
                  <a:cubicBezTo>
                    <a:pt x="81" y="18"/>
                    <a:pt x="82" y="18"/>
                    <a:pt x="82" y="18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8"/>
                    <a:pt x="34" y="29"/>
                  </a:cubicBezTo>
                  <a:cubicBezTo>
                    <a:pt x="34" y="29"/>
                    <a:pt x="35" y="29"/>
                    <a:pt x="35" y="3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1" y="34"/>
                    <a:pt x="51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298826" y="1870075"/>
              <a:ext cx="190500" cy="111125"/>
            </a:xfrm>
            <a:custGeom>
              <a:avLst/>
              <a:gdLst>
                <a:gd name="T0" fmla="*/ 120 w 120"/>
                <a:gd name="T1" fmla="*/ 7 h 70"/>
                <a:gd name="T2" fmla="*/ 75 w 120"/>
                <a:gd name="T3" fmla="*/ 0 h 70"/>
                <a:gd name="T4" fmla="*/ 0 w 120"/>
                <a:gd name="T5" fmla="*/ 64 h 70"/>
                <a:gd name="T6" fmla="*/ 107 w 120"/>
                <a:gd name="T7" fmla="*/ 70 h 70"/>
                <a:gd name="T8" fmla="*/ 120 w 120"/>
                <a:gd name="T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0">
                  <a:moveTo>
                    <a:pt x="120" y="7"/>
                  </a:moveTo>
                  <a:lnTo>
                    <a:pt x="75" y="0"/>
                  </a:lnTo>
                  <a:lnTo>
                    <a:pt x="0" y="64"/>
                  </a:lnTo>
                  <a:lnTo>
                    <a:pt x="107" y="70"/>
                  </a:lnTo>
                  <a:lnTo>
                    <a:pt x="120" y="7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111626" y="1870075"/>
              <a:ext cx="190500" cy="111125"/>
            </a:xfrm>
            <a:custGeom>
              <a:avLst/>
              <a:gdLst>
                <a:gd name="T0" fmla="*/ 0 w 120"/>
                <a:gd name="T1" fmla="*/ 7 h 70"/>
                <a:gd name="T2" fmla="*/ 19 w 120"/>
                <a:gd name="T3" fmla="*/ 70 h 70"/>
                <a:gd name="T4" fmla="*/ 120 w 120"/>
                <a:gd name="T5" fmla="*/ 64 h 70"/>
                <a:gd name="T6" fmla="*/ 50 w 120"/>
                <a:gd name="T7" fmla="*/ 0 h 70"/>
                <a:gd name="T8" fmla="*/ 0 w 120"/>
                <a:gd name="T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0">
                  <a:moveTo>
                    <a:pt x="0" y="7"/>
                  </a:moveTo>
                  <a:lnTo>
                    <a:pt x="19" y="70"/>
                  </a:lnTo>
                  <a:lnTo>
                    <a:pt x="120" y="64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38526" y="1990725"/>
              <a:ext cx="722312" cy="282575"/>
            </a:xfrm>
            <a:custGeom>
              <a:avLst/>
              <a:gdLst>
                <a:gd name="T0" fmla="*/ 342 w 455"/>
                <a:gd name="T1" fmla="*/ 0 h 178"/>
                <a:gd name="T2" fmla="*/ 304 w 455"/>
                <a:gd name="T3" fmla="*/ 114 h 178"/>
                <a:gd name="T4" fmla="*/ 228 w 455"/>
                <a:gd name="T5" fmla="*/ 32 h 178"/>
                <a:gd name="T6" fmla="*/ 152 w 455"/>
                <a:gd name="T7" fmla="*/ 114 h 178"/>
                <a:gd name="T8" fmla="*/ 114 w 455"/>
                <a:gd name="T9" fmla="*/ 0 h 178"/>
                <a:gd name="T10" fmla="*/ 19 w 455"/>
                <a:gd name="T11" fmla="*/ 51 h 178"/>
                <a:gd name="T12" fmla="*/ 0 w 455"/>
                <a:gd name="T13" fmla="*/ 127 h 178"/>
                <a:gd name="T14" fmla="*/ 114 w 455"/>
                <a:gd name="T15" fmla="*/ 64 h 178"/>
                <a:gd name="T16" fmla="*/ 152 w 455"/>
                <a:gd name="T17" fmla="*/ 178 h 178"/>
                <a:gd name="T18" fmla="*/ 228 w 455"/>
                <a:gd name="T19" fmla="*/ 102 h 178"/>
                <a:gd name="T20" fmla="*/ 304 w 455"/>
                <a:gd name="T21" fmla="*/ 178 h 178"/>
                <a:gd name="T22" fmla="*/ 342 w 455"/>
                <a:gd name="T23" fmla="*/ 64 h 178"/>
                <a:gd name="T24" fmla="*/ 455 w 455"/>
                <a:gd name="T25" fmla="*/ 127 h 178"/>
                <a:gd name="T26" fmla="*/ 436 w 455"/>
                <a:gd name="T27" fmla="*/ 51 h 178"/>
                <a:gd name="T28" fmla="*/ 342 w 455"/>
                <a:gd name="T2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5" h="178">
                  <a:moveTo>
                    <a:pt x="342" y="0"/>
                  </a:moveTo>
                  <a:lnTo>
                    <a:pt x="304" y="114"/>
                  </a:lnTo>
                  <a:lnTo>
                    <a:pt x="228" y="32"/>
                  </a:lnTo>
                  <a:lnTo>
                    <a:pt x="152" y="114"/>
                  </a:lnTo>
                  <a:lnTo>
                    <a:pt x="114" y="0"/>
                  </a:lnTo>
                  <a:lnTo>
                    <a:pt x="19" y="51"/>
                  </a:lnTo>
                  <a:lnTo>
                    <a:pt x="0" y="127"/>
                  </a:lnTo>
                  <a:lnTo>
                    <a:pt x="114" y="64"/>
                  </a:lnTo>
                  <a:lnTo>
                    <a:pt x="152" y="178"/>
                  </a:lnTo>
                  <a:lnTo>
                    <a:pt x="228" y="102"/>
                  </a:lnTo>
                  <a:lnTo>
                    <a:pt x="304" y="178"/>
                  </a:lnTo>
                  <a:lnTo>
                    <a:pt x="342" y="64"/>
                  </a:lnTo>
                  <a:lnTo>
                    <a:pt x="455" y="127"/>
                  </a:lnTo>
                  <a:lnTo>
                    <a:pt x="436" y="5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3287713" y="1790700"/>
              <a:ext cx="1035050" cy="501650"/>
            </a:xfrm>
            <a:custGeom>
              <a:avLst/>
              <a:gdLst>
                <a:gd name="T0" fmla="*/ 63 w 103"/>
                <a:gd name="T1" fmla="*/ 50 h 50"/>
                <a:gd name="T2" fmla="*/ 62 w 103"/>
                <a:gd name="T3" fmla="*/ 49 h 50"/>
                <a:gd name="T4" fmla="*/ 51 w 103"/>
                <a:gd name="T5" fmla="*/ 38 h 50"/>
                <a:gd name="T6" fmla="*/ 40 w 103"/>
                <a:gd name="T7" fmla="*/ 49 h 50"/>
                <a:gd name="T8" fmla="*/ 39 w 103"/>
                <a:gd name="T9" fmla="*/ 50 h 50"/>
                <a:gd name="T10" fmla="*/ 38 w 103"/>
                <a:gd name="T11" fmla="*/ 49 h 50"/>
                <a:gd name="T12" fmla="*/ 32 w 103"/>
                <a:gd name="T13" fmla="*/ 32 h 50"/>
                <a:gd name="T14" fmla="*/ 16 w 103"/>
                <a:gd name="T15" fmla="*/ 41 h 50"/>
                <a:gd name="T16" fmla="*/ 14 w 103"/>
                <a:gd name="T17" fmla="*/ 41 h 50"/>
                <a:gd name="T18" fmla="*/ 14 w 103"/>
                <a:gd name="T19" fmla="*/ 40 h 50"/>
                <a:gd name="T20" fmla="*/ 18 w 103"/>
                <a:gd name="T21" fmla="*/ 21 h 50"/>
                <a:gd name="T22" fmla="*/ 1 w 103"/>
                <a:gd name="T23" fmla="*/ 20 h 50"/>
                <a:gd name="T24" fmla="*/ 0 w 103"/>
                <a:gd name="T25" fmla="*/ 19 h 50"/>
                <a:gd name="T26" fmla="*/ 0 w 103"/>
                <a:gd name="T27" fmla="*/ 17 h 50"/>
                <a:gd name="T28" fmla="*/ 19 w 103"/>
                <a:gd name="T29" fmla="*/ 1 h 50"/>
                <a:gd name="T30" fmla="*/ 20 w 103"/>
                <a:gd name="T31" fmla="*/ 0 h 50"/>
                <a:gd name="T32" fmla="*/ 82 w 103"/>
                <a:gd name="T33" fmla="*/ 0 h 50"/>
                <a:gd name="T34" fmla="*/ 83 w 103"/>
                <a:gd name="T35" fmla="*/ 1 h 50"/>
                <a:gd name="T36" fmla="*/ 102 w 103"/>
                <a:gd name="T37" fmla="*/ 17 h 50"/>
                <a:gd name="T38" fmla="*/ 103 w 103"/>
                <a:gd name="T39" fmla="*/ 19 h 50"/>
                <a:gd name="T40" fmla="*/ 101 w 103"/>
                <a:gd name="T41" fmla="*/ 20 h 50"/>
                <a:gd name="T42" fmla="*/ 84 w 103"/>
                <a:gd name="T43" fmla="*/ 21 h 50"/>
                <a:gd name="T44" fmla="*/ 89 w 103"/>
                <a:gd name="T45" fmla="*/ 40 h 50"/>
                <a:gd name="T46" fmla="*/ 89 w 103"/>
                <a:gd name="T47" fmla="*/ 40 h 50"/>
                <a:gd name="T48" fmla="*/ 87 w 103"/>
                <a:gd name="T49" fmla="*/ 42 h 50"/>
                <a:gd name="T50" fmla="*/ 87 w 103"/>
                <a:gd name="T51" fmla="*/ 42 h 50"/>
                <a:gd name="T52" fmla="*/ 86 w 103"/>
                <a:gd name="T53" fmla="*/ 41 h 50"/>
                <a:gd name="T54" fmla="*/ 70 w 103"/>
                <a:gd name="T55" fmla="*/ 32 h 50"/>
                <a:gd name="T56" fmla="*/ 65 w 103"/>
                <a:gd name="T57" fmla="*/ 49 h 50"/>
                <a:gd name="T58" fmla="*/ 64 w 103"/>
                <a:gd name="T59" fmla="*/ 50 h 50"/>
                <a:gd name="T60" fmla="*/ 63 w 103"/>
                <a:gd name="T61" fmla="*/ 50 h 50"/>
                <a:gd name="T62" fmla="*/ 51 w 103"/>
                <a:gd name="T63" fmla="*/ 34 h 50"/>
                <a:gd name="T64" fmla="*/ 52 w 103"/>
                <a:gd name="T65" fmla="*/ 35 h 50"/>
                <a:gd name="T66" fmla="*/ 63 w 103"/>
                <a:gd name="T67" fmla="*/ 45 h 50"/>
                <a:gd name="T68" fmla="*/ 68 w 103"/>
                <a:gd name="T69" fmla="*/ 30 h 50"/>
                <a:gd name="T70" fmla="*/ 69 w 103"/>
                <a:gd name="T71" fmla="*/ 29 h 50"/>
                <a:gd name="T72" fmla="*/ 70 w 103"/>
                <a:gd name="T73" fmla="*/ 29 h 50"/>
                <a:gd name="T74" fmla="*/ 85 w 103"/>
                <a:gd name="T75" fmla="*/ 37 h 50"/>
                <a:gd name="T76" fmla="*/ 81 w 103"/>
                <a:gd name="T77" fmla="*/ 20 h 50"/>
                <a:gd name="T78" fmla="*/ 81 w 103"/>
                <a:gd name="T79" fmla="*/ 18 h 50"/>
                <a:gd name="T80" fmla="*/ 82 w 103"/>
                <a:gd name="T81" fmla="*/ 18 h 50"/>
                <a:gd name="T82" fmla="*/ 97 w 103"/>
                <a:gd name="T83" fmla="*/ 17 h 50"/>
                <a:gd name="T84" fmla="*/ 82 w 103"/>
                <a:gd name="T85" fmla="*/ 4 h 50"/>
                <a:gd name="T86" fmla="*/ 21 w 103"/>
                <a:gd name="T87" fmla="*/ 4 h 50"/>
                <a:gd name="T88" fmla="*/ 5 w 103"/>
                <a:gd name="T89" fmla="*/ 17 h 50"/>
                <a:gd name="T90" fmla="*/ 20 w 103"/>
                <a:gd name="T91" fmla="*/ 18 h 50"/>
                <a:gd name="T92" fmla="*/ 21 w 103"/>
                <a:gd name="T93" fmla="*/ 18 h 50"/>
                <a:gd name="T94" fmla="*/ 22 w 103"/>
                <a:gd name="T95" fmla="*/ 20 h 50"/>
                <a:gd name="T96" fmla="*/ 18 w 103"/>
                <a:gd name="T97" fmla="*/ 37 h 50"/>
                <a:gd name="T98" fmla="*/ 33 w 103"/>
                <a:gd name="T99" fmla="*/ 29 h 50"/>
                <a:gd name="T100" fmla="*/ 34 w 103"/>
                <a:gd name="T101" fmla="*/ 29 h 50"/>
                <a:gd name="T102" fmla="*/ 35 w 103"/>
                <a:gd name="T103" fmla="*/ 30 h 50"/>
                <a:gd name="T104" fmla="*/ 40 w 103"/>
                <a:gd name="T105" fmla="*/ 45 h 50"/>
                <a:gd name="T106" fmla="*/ 50 w 103"/>
                <a:gd name="T107" fmla="*/ 35 h 50"/>
                <a:gd name="T108" fmla="*/ 51 w 103"/>
                <a:gd name="T10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" h="50">
                  <a:moveTo>
                    <a:pt x="63" y="50"/>
                  </a:moveTo>
                  <a:cubicBezTo>
                    <a:pt x="63" y="50"/>
                    <a:pt x="62" y="50"/>
                    <a:pt x="62" y="4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0"/>
                    <a:pt x="39" y="50"/>
                    <a:pt x="39" y="50"/>
                  </a:cubicBezTo>
                  <a:cubicBezTo>
                    <a:pt x="38" y="50"/>
                    <a:pt x="38" y="49"/>
                    <a:pt x="38" y="49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5" y="42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1"/>
                    <a:pt x="83" y="1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3" y="18"/>
                    <a:pt x="103" y="18"/>
                    <a:pt x="103" y="19"/>
                  </a:cubicBezTo>
                  <a:cubicBezTo>
                    <a:pt x="102" y="19"/>
                    <a:pt x="102" y="20"/>
                    <a:pt x="101" y="20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1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6" y="42"/>
                    <a:pt x="86" y="41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9"/>
                    <a:pt x="64" y="50"/>
                    <a:pt x="64" y="50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1" y="34"/>
                  </a:moveTo>
                  <a:cubicBezTo>
                    <a:pt x="52" y="34"/>
                    <a:pt x="52" y="34"/>
                    <a:pt x="52" y="3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29"/>
                    <a:pt x="68" y="29"/>
                    <a:pt x="69" y="29"/>
                  </a:cubicBezTo>
                  <a:cubicBezTo>
                    <a:pt x="69" y="28"/>
                    <a:pt x="70" y="28"/>
                    <a:pt x="70" y="29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9"/>
                    <a:pt x="81" y="19"/>
                    <a:pt x="81" y="18"/>
                  </a:cubicBezTo>
                  <a:cubicBezTo>
                    <a:pt x="81" y="18"/>
                    <a:pt x="82" y="18"/>
                    <a:pt x="82" y="18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8"/>
                    <a:pt x="34" y="29"/>
                  </a:cubicBezTo>
                  <a:cubicBezTo>
                    <a:pt x="34" y="29"/>
                    <a:pt x="35" y="29"/>
                    <a:pt x="35" y="3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1" y="34"/>
                    <a:pt x="51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759201" y="985838"/>
              <a:ext cx="261937" cy="280988"/>
            </a:xfrm>
            <a:custGeom>
              <a:avLst/>
              <a:gdLst>
                <a:gd name="T0" fmla="*/ 4 w 26"/>
                <a:gd name="T1" fmla="*/ 28 h 28"/>
                <a:gd name="T2" fmla="*/ 3 w 26"/>
                <a:gd name="T3" fmla="*/ 28 h 28"/>
                <a:gd name="T4" fmla="*/ 0 w 26"/>
                <a:gd name="T5" fmla="*/ 24 h 28"/>
                <a:gd name="T6" fmla="*/ 4 w 26"/>
                <a:gd name="T7" fmla="*/ 12 h 28"/>
                <a:gd name="T8" fmla="*/ 21 w 26"/>
                <a:gd name="T9" fmla="*/ 0 h 28"/>
                <a:gd name="T10" fmla="*/ 26 w 26"/>
                <a:gd name="T11" fmla="*/ 4 h 28"/>
                <a:gd name="T12" fmla="*/ 22 w 26"/>
                <a:gd name="T13" fmla="*/ 9 h 28"/>
                <a:gd name="T14" fmla="*/ 7 w 26"/>
                <a:gd name="T15" fmla="*/ 26 h 28"/>
                <a:gd name="T16" fmla="*/ 4 w 2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8">
                  <a:moveTo>
                    <a:pt x="4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24"/>
                    <a:pt x="1" y="18"/>
                    <a:pt x="4" y="12"/>
                  </a:cubicBezTo>
                  <a:cubicBezTo>
                    <a:pt x="8" y="4"/>
                    <a:pt x="14" y="0"/>
                    <a:pt x="21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10"/>
                    <a:pt x="8" y="24"/>
                    <a:pt x="7" y="26"/>
                  </a:cubicBezTo>
                  <a:cubicBezTo>
                    <a:pt x="6" y="27"/>
                    <a:pt x="5" y="28"/>
                    <a:pt x="4" y="28"/>
                  </a:cubicBez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3749676" y="965200"/>
              <a:ext cx="292100" cy="312738"/>
            </a:xfrm>
            <a:custGeom>
              <a:avLst/>
              <a:gdLst>
                <a:gd name="T0" fmla="*/ 5 w 29"/>
                <a:gd name="T1" fmla="*/ 31 h 31"/>
                <a:gd name="T2" fmla="*/ 3 w 29"/>
                <a:gd name="T3" fmla="*/ 31 h 31"/>
                <a:gd name="T4" fmla="*/ 0 w 29"/>
                <a:gd name="T5" fmla="*/ 29 h 31"/>
                <a:gd name="T6" fmla="*/ 0 w 29"/>
                <a:gd name="T7" fmla="*/ 26 h 31"/>
                <a:gd name="T8" fmla="*/ 0 w 29"/>
                <a:gd name="T9" fmla="*/ 26 h 31"/>
                <a:gd name="T10" fmla="*/ 3 w 29"/>
                <a:gd name="T11" fmla="*/ 13 h 31"/>
                <a:gd name="T12" fmla="*/ 22 w 29"/>
                <a:gd name="T13" fmla="*/ 0 h 31"/>
                <a:gd name="T14" fmla="*/ 22 w 29"/>
                <a:gd name="T15" fmla="*/ 0 h 31"/>
                <a:gd name="T16" fmla="*/ 29 w 29"/>
                <a:gd name="T17" fmla="*/ 6 h 31"/>
                <a:gd name="T18" fmla="*/ 23 w 29"/>
                <a:gd name="T19" fmla="*/ 13 h 31"/>
                <a:gd name="T20" fmla="*/ 9 w 29"/>
                <a:gd name="T21" fmla="*/ 28 h 31"/>
                <a:gd name="T22" fmla="*/ 5 w 29"/>
                <a:gd name="T23" fmla="*/ 31 h 31"/>
                <a:gd name="T24" fmla="*/ 22 w 29"/>
                <a:gd name="T25" fmla="*/ 3 h 31"/>
                <a:gd name="T26" fmla="*/ 22 w 29"/>
                <a:gd name="T27" fmla="*/ 3 h 31"/>
                <a:gd name="T28" fmla="*/ 6 w 29"/>
                <a:gd name="T29" fmla="*/ 15 h 31"/>
                <a:gd name="T30" fmla="*/ 3 w 29"/>
                <a:gd name="T31" fmla="*/ 26 h 31"/>
                <a:gd name="T32" fmla="*/ 3 w 29"/>
                <a:gd name="T33" fmla="*/ 27 h 31"/>
                <a:gd name="T34" fmla="*/ 3 w 29"/>
                <a:gd name="T35" fmla="*/ 27 h 31"/>
                <a:gd name="T36" fmla="*/ 4 w 29"/>
                <a:gd name="T37" fmla="*/ 28 h 31"/>
                <a:gd name="T38" fmla="*/ 5 w 29"/>
                <a:gd name="T39" fmla="*/ 28 h 31"/>
                <a:gd name="T40" fmla="*/ 6 w 29"/>
                <a:gd name="T41" fmla="*/ 27 h 31"/>
                <a:gd name="T42" fmla="*/ 12 w 29"/>
                <a:gd name="T43" fmla="*/ 18 h 31"/>
                <a:gd name="T44" fmla="*/ 22 w 29"/>
                <a:gd name="T45" fmla="*/ 10 h 31"/>
                <a:gd name="T46" fmla="*/ 26 w 29"/>
                <a:gd name="T47" fmla="*/ 6 h 31"/>
                <a:gd name="T48" fmla="*/ 22 w 29"/>
                <a:gd name="T4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31">
                  <a:moveTo>
                    <a:pt x="5" y="31"/>
                  </a:moveTo>
                  <a:cubicBezTo>
                    <a:pt x="4" y="31"/>
                    <a:pt x="4" y="31"/>
                    <a:pt x="3" y="31"/>
                  </a:cubicBezTo>
                  <a:cubicBezTo>
                    <a:pt x="2" y="31"/>
                    <a:pt x="1" y="30"/>
                    <a:pt x="0" y="29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1"/>
                    <a:pt x="1" y="17"/>
                    <a:pt x="3" y="13"/>
                  </a:cubicBezTo>
                  <a:cubicBezTo>
                    <a:pt x="8" y="5"/>
                    <a:pt x="1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3"/>
                    <a:pt x="29" y="6"/>
                  </a:cubicBezTo>
                  <a:cubicBezTo>
                    <a:pt x="29" y="10"/>
                    <a:pt x="26" y="13"/>
                    <a:pt x="23" y="13"/>
                  </a:cubicBezTo>
                  <a:cubicBezTo>
                    <a:pt x="17" y="13"/>
                    <a:pt x="10" y="26"/>
                    <a:pt x="9" y="28"/>
                  </a:cubicBezTo>
                  <a:cubicBezTo>
                    <a:pt x="9" y="30"/>
                    <a:pt x="7" y="31"/>
                    <a:pt x="5" y="31"/>
                  </a:cubicBezTo>
                  <a:close/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16" y="4"/>
                    <a:pt x="11" y="8"/>
                    <a:pt x="6" y="15"/>
                  </a:cubicBezTo>
                  <a:cubicBezTo>
                    <a:pt x="4" y="18"/>
                    <a:pt x="3" y="22"/>
                    <a:pt x="3" y="26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7" y="26"/>
                    <a:pt x="9" y="22"/>
                    <a:pt x="12" y="18"/>
                  </a:cubicBezTo>
                  <a:cubicBezTo>
                    <a:pt x="15" y="13"/>
                    <a:pt x="19" y="10"/>
                    <a:pt x="22" y="10"/>
                  </a:cubicBezTo>
                  <a:cubicBezTo>
                    <a:pt x="24" y="10"/>
                    <a:pt x="26" y="8"/>
                    <a:pt x="26" y="6"/>
                  </a:cubicBezTo>
                  <a:cubicBezTo>
                    <a:pt x="25" y="5"/>
                    <a:pt x="24" y="3"/>
                    <a:pt x="2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659188" y="1127125"/>
              <a:ext cx="833437" cy="904875"/>
            </a:xfrm>
            <a:custGeom>
              <a:avLst/>
              <a:gdLst>
                <a:gd name="T0" fmla="*/ 27 w 83"/>
                <a:gd name="T1" fmla="*/ 83 h 90"/>
                <a:gd name="T2" fmla="*/ 45 w 83"/>
                <a:gd name="T3" fmla="*/ 11 h 90"/>
                <a:gd name="T4" fmla="*/ 27 w 83"/>
                <a:gd name="T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0">
                  <a:moveTo>
                    <a:pt x="27" y="83"/>
                  </a:moveTo>
                  <a:cubicBezTo>
                    <a:pt x="0" y="77"/>
                    <a:pt x="8" y="0"/>
                    <a:pt x="45" y="11"/>
                  </a:cubicBezTo>
                  <a:cubicBezTo>
                    <a:pt x="83" y="23"/>
                    <a:pt x="60" y="90"/>
                    <a:pt x="27" y="83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3749676" y="1217613"/>
              <a:ext cx="582612" cy="763588"/>
            </a:xfrm>
            <a:custGeom>
              <a:avLst/>
              <a:gdLst>
                <a:gd name="T0" fmla="*/ 23 w 58"/>
                <a:gd name="T1" fmla="*/ 76 h 76"/>
                <a:gd name="T2" fmla="*/ 18 w 58"/>
                <a:gd name="T3" fmla="*/ 75 h 76"/>
                <a:gd name="T4" fmla="*/ 4 w 58"/>
                <a:gd name="T5" fmla="*/ 61 h 76"/>
                <a:gd name="T6" fmla="*/ 1 w 58"/>
                <a:gd name="T7" fmla="*/ 35 h 76"/>
                <a:gd name="T8" fmla="*/ 10 w 58"/>
                <a:gd name="T9" fmla="*/ 11 h 76"/>
                <a:gd name="T10" fmla="*/ 29 w 58"/>
                <a:gd name="T11" fmla="*/ 0 h 76"/>
                <a:gd name="T12" fmla="*/ 37 w 58"/>
                <a:gd name="T13" fmla="*/ 1 h 76"/>
                <a:gd name="T14" fmla="*/ 54 w 58"/>
                <a:gd name="T15" fmla="*/ 16 h 76"/>
                <a:gd name="T16" fmla="*/ 57 w 58"/>
                <a:gd name="T17" fmla="*/ 38 h 76"/>
                <a:gd name="T18" fmla="*/ 23 w 58"/>
                <a:gd name="T19" fmla="*/ 76 h 76"/>
                <a:gd name="T20" fmla="*/ 29 w 58"/>
                <a:gd name="T21" fmla="*/ 3 h 76"/>
                <a:gd name="T22" fmla="*/ 12 w 58"/>
                <a:gd name="T23" fmla="*/ 13 h 76"/>
                <a:gd name="T24" fmla="*/ 4 w 58"/>
                <a:gd name="T25" fmla="*/ 36 h 76"/>
                <a:gd name="T26" fmla="*/ 19 w 58"/>
                <a:gd name="T27" fmla="*/ 72 h 76"/>
                <a:gd name="T28" fmla="*/ 23 w 58"/>
                <a:gd name="T29" fmla="*/ 73 h 76"/>
                <a:gd name="T30" fmla="*/ 43 w 58"/>
                <a:gd name="T31" fmla="*/ 62 h 76"/>
                <a:gd name="T32" fmla="*/ 54 w 58"/>
                <a:gd name="T33" fmla="*/ 38 h 76"/>
                <a:gd name="T34" fmla="*/ 36 w 58"/>
                <a:gd name="T35" fmla="*/ 4 h 76"/>
                <a:gd name="T36" fmla="*/ 29 w 58"/>
                <a:gd name="T37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76">
                  <a:moveTo>
                    <a:pt x="23" y="76"/>
                  </a:moveTo>
                  <a:cubicBezTo>
                    <a:pt x="22" y="76"/>
                    <a:pt x="20" y="76"/>
                    <a:pt x="18" y="75"/>
                  </a:cubicBezTo>
                  <a:cubicBezTo>
                    <a:pt x="12" y="74"/>
                    <a:pt x="7" y="69"/>
                    <a:pt x="4" y="61"/>
                  </a:cubicBezTo>
                  <a:cubicBezTo>
                    <a:pt x="1" y="53"/>
                    <a:pt x="0" y="44"/>
                    <a:pt x="1" y="35"/>
                  </a:cubicBezTo>
                  <a:cubicBezTo>
                    <a:pt x="2" y="26"/>
                    <a:pt x="5" y="17"/>
                    <a:pt x="10" y="11"/>
                  </a:cubicBezTo>
                  <a:cubicBezTo>
                    <a:pt x="15" y="4"/>
                    <a:pt x="21" y="0"/>
                    <a:pt x="29" y="0"/>
                  </a:cubicBezTo>
                  <a:cubicBezTo>
                    <a:pt x="32" y="0"/>
                    <a:pt x="34" y="0"/>
                    <a:pt x="37" y="1"/>
                  </a:cubicBezTo>
                  <a:cubicBezTo>
                    <a:pt x="45" y="3"/>
                    <a:pt x="51" y="8"/>
                    <a:pt x="54" y="16"/>
                  </a:cubicBezTo>
                  <a:cubicBezTo>
                    <a:pt x="57" y="22"/>
                    <a:pt x="58" y="30"/>
                    <a:pt x="57" y="38"/>
                  </a:cubicBezTo>
                  <a:cubicBezTo>
                    <a:pt x="54" y="57"/>
                    <a:pt x="41" y="76"/>
                    <a:pt x="23" y="76"/>
                  </a:cubicBezTo>
                  <a:close/>
                  <a:moveTo>
                    <a:pt x="29" y="3"/>
                  </a:moveTo>
                  <a:cubicBezTo>
                    <a:pt x="21" y="3"/>
                    <a:pt x="15" y="8"/>
                    <a:pt x="12" y="13"/>
                  </a:cubicBezTo>
                  <a:cubicBezTo>
                    <a:pt x="8" y="19"/>
                    <a:pt x="5" y="27"/>
                    <a:pt x="4" y="36"/>
                  </a:cubicBezTo>
                  <a:cubicBezTo>
                    <a:pt x="2" y="52"/>
                    <a:pt x="7" y="70"/>
                    <a:pt x="19" y="72"/>
                  </a:cubicBezTo>
                  <a:cubicBezTo>
                    <a:pt x="20" y="73"/>
                    <a:pt x="22" y="73"/>
                    <a:pt x="23" y="73"/>
                  </a:cubicBezTo>
                  <a:cubicBezTo>
                    <a:pt x="31" y="73"/>
                    <a:pt x="38" y="69"/>
                    <a:pt x="43" y="62"/>
                  </a:cubicBezTo>
                  <a:cubicBezTo>
                    <a:pt x="49" y="55"/>
                    <a:pt x="53" y="47"/>
                    <a:pt x="54" y="38"/>
                  </a:cubicBezTo>
                  <a:cubicBezTo>
                    <a:pt x="56" y="21"/>
                    <a:pt x="50" y="8"/>
                    <a:pt x="36" y="4"/>
                  </a:cubicBezTo>
                  <a:cubicBezTo>
                    <a:pt x="34" y="3"/>
                    <a:pt x="31" y="3"/>
                    <a:pt x="2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30638" y="1277938"/>
              <a:ext cx="622300" cy="754063"/>
            </a:xfrm>
            <a:custGeom>
              <a:avLst/>
              <a:gdLst>
                <a:gd name="T0" fmla="*/ 36 w 62"/>
                <a:gd name="T1" fmla="*/ 0 h 75"/>
                <a:gd name="T2" fmla="*/ 4 w 62"/>
                <a:gd name="T3" fmla="*/ 61 h 75"/>
                <a:gd name="T4" fmla="*/ 0 w 62"/>
                <a:gd name="T5" fmla="*/ 60 h 75"/>
                <a:gd name="T6" fmla="*/ 10 w 62"/>
                <a:gd name="T7" fmla="*/ 68 h 75"/>
                <a:gd name="T8" fmla="*/ 36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36" y="0"/>
                  </a:moveTo>
                  <a:cubicBezTo>
                    <a:pt x="51" y="22"/>
                    <a:pt x="31" y="67"/>
                    <a:pt x="4" y="61"/>
                  </a:cubicBezTo>
                  <a:cubicBezTo>
                    <a:pt x="2" y="61"/>
                    <a:pt x="1" y="60"/>
                    <a:pt x="0" y="60"/>
                  </a:cubicBezTo>
                  <a:cubicBezTo>
                    <a:pt x="2" y="64"/>
                    <a:pt x="6" y="67"/>
                    <a:pt x="10" y="68"/>
                  </a:cubicBezTo>
                  <a:cubicBezTo>
                    <a:pt x="41" y="75"/>
                    <a:pt x="62" y="18"/>
                    <a:pt x="36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3749676" y="1217613"/>
              <a:ext cx="582612" cy="763588"/>
            </a:xfrm>
            <a:custGeom>
              <a:avLst/>
              <a:gdLst>
                <a:gd name="T0" fmla="*/ 23 w 58"/>
                <a:gd name="T1" fmla="*/ 76 h 76"/>
                <a:gd name="T2" fmla="*/ 18 w 58"/>
                <a:gd name="T3" fmla="*/ 75 h 76"/>
                <a:gd name="T4" fmla="*/ 4 w 58"/>
                <a:gd name="T5" fmla="*/ 61 h 76"/>
                <a:gd name="T6" fmla="*/ 1 w 58"/>
                <a:gd name="T7" fmla="*/ 35 h 76"/>
                <a:gd name="T8" fmla="*/ 10 w 58"/>
                <a:gd name="T9" fmla="*/ 11 h 76"/>
                <a:gd name="T10" fmla="*/ 29 w 58"/>
                <a:gd name="T11" fmla="*/ 0 h 76"/>
                <a:gd name="T12" fmla="*/ 37 w 58"/>
                <a:gd name="T13" fmla="*/ 1 h 76"/>
                <a:gd name="T14" fmla="*/ 54 w 58"/>
                <a:gd name="T15" fmla="*/ 16 h 76"/>
                <a:gd name="T16" fmla="*/ 57 w 58"/>
                <a:gd name="T17" fmla="*/ 38 h 76"/>
                <a:gd name="T18" fmla="*/ 23 w 58"/>
                <a:gd name="T19" fmla="*/ 76 h 76"/>
                <a:gd name="T20" fmla="*/ 29 w 58"/>
                <a:gd name="T21" fmla="*/ 3 h 76"/>
                <a:gd name="T22" fmla="*/ 12 w 58"/>
                <a:gd name="T23" fmla="*/ 13 h 76"/>
                <a:gd name="T24" fmla="*/ 4 w 58"/>
                <a:gd name="T25" fmla="*/ 36 h 76"/>
                <a:gd name="T26" fmla="*/ 19 w 58"/>
                <a:gd name="T27" fmla="*/ 72 h 76"/>
                <a:gd name="T28" fmla="*/ 23 w 58"/>
                <a:gd name="T29" fmla="*/ 73 h 76"/>
                <a:gd name="T30" fmla="*/ 43 w 58"/>
                <a:gd name="T31" fmla="*/ 62 h 76"/>
                <a:gd name="T32" fmla="*/ 54 w 58"/>
                <a:gd name="T33" fmla="*/ 38 h 76"/>
                <a:gd name="T34" fmla="*/ 36 w 58"/>
                <a:gd name="T35" fmla="*/ 4 h 76"/>
                <a:gd name="T36" fmla="*/ 29 w 58"/>
                <a:gd name="T37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76">
                  <a:moveTo>
                    <a:pt x="23" y="76"/>
                  </a:moveTo>
                  <a:cubicBezTo>
                    <a:pt x="22" y="76"/>
                    <a:pt x="20" y="76"/>
                    <a:pt x="18" y="75"/>
                  </a:cubicBezTo>
                  <a:cubicBezTo>
                    <a:pt x="12" y="74"/>
                    <a:pt x="7" y="69"/>
                    <a:pt x="4" y="61"/>
                  </a:cubicBezTo>
                  <a:cubicBezTo>
                    <a:pt x="1" y="53"/>
                    <a:pt x="0" y="44"/>
                    <a:pt x="1" y="35"/>
                  </a:cubicBezTo>
                  <a:cubicBezTo>
                    <a:pt x="2" y="26"/>
                    <a:pt x="5" y="17"/>
                    <a:pt x="10" y="11"/>
                  </a:cubicBezTo>
                  <a:cubicBezTo>
                    <a:pt x="15" y="4"/>
                    <a:pt x="21" y="0"/>
                    <a:pt x="29" y="0"/>
                  </a:cubicBezTo>
                  <a:cubicBezTo>
                    <a:pt x="32" y="0"/>
                    <a:pt x="34" y="0"/>
                    <a:pt x="37" y="1"/>
                  </a:cubicBezTo>
                  <a:cubicBezTo>
                    <a:pt x="45" y="3"/>
                    <a:pt x="51" y="8"/>
                    <a:pt x="54" y="16"/>
                  </a:cubicBezTo>
                  <a:cubicBezTo>
                    <a:pt x="57" y="22"/>
                    <a:pt x="58" y="30"/>
                    <a:pt x="57" y="38"/>
                  </a:cubicBezTo>
                  <a:cubicBezTo>
                    <a:pt x="54" y="57"/>
                    <a:pt x="41" y="76"/>
                    <a:pt x="23" y="76"/>
                  </a:cubicBezTo>
                  <a:close/>
                  <a:moveTo>
                    <a:pt x="29" y="3"/>
                  </a:moveTo>
                  <a:cubicBezTo>
                    <a:pt x="21" y="3"/>
                    <a:pt x="15" y="8"/>
                    <a:pt x="12" y="13"/>
                  </a:cubicBezTo>
                  <a:cubicBezTo>
                    <a:pt x="8" y="19"/>
                    <a:pt x="5" y="27"/>
                    <a:pt x="4" y="36"/>
                  </a:cubicBezTo>
                  <a:cubicBezTo>
                    <a:pt x="2" y="52"/>
                    <a:pt x="7" y="70"/>
                    <a:pt x="19" y="72"/>
                  </a:cubicBezTo>
                  <a:cubicBezTo>
                    <a:pt x="20" y="73"/>
                    <a:pt x="22" y="73"/>
                    <a:pt x="23" y="73"/>
                  </a:cubicBezTo>
                  <a:cubicBezTo>
                    <a:pt x="31" y="73"/>
                    <a:pt x="38" y="69"/>
                    <a:pt x="43" y="62"/>
                  </a:cubicBezTo>
                  <a:cubicBezTo>
                    <a:pt x="49" y="55"/>
                    <a:pt x="53" y="47"/>
                    <a:pt x="54" y="38"/>
                  </a:cubicBezTo>
                  <a:cubicBezTo>
                    <a:pt x="56" y="21"/>
                    <a:pt x="50" y="8"/>
                    <a:pt x="36" y="4"/>
                  </a:cubicBezTo>
                  <a:cubicBezTo>
                    <a:pt x="34" y="3"/>
                    <a:pt x="31" y="3"/>
                    <a:pt x="2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106738" y="1127125"/>
              <a:ext cx="833437" cy="904875"/>
            </a:xfrm>
            <a:custGeom>
              <a:avLst/>
              <a:gdLst>
                <a:gd name="T0" fmla="*/ 56 w 83"/>
                <a:gd name="T1" fmla="*/ 83 h 90"/>
                <a:gd name="T2" fmla="*/ 38 w 83"/>
                <a:gd name="T3" fmla="*/ 11 h 90"/>
                <a:gd name="T4" fmla="*/ 56 w 83"/>
                <a:gd name="T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90">
                  <a:moveTo>
                    <a:pt x="56" y="83"/>
                  </a:moveTo>
                  <a:cubicBezTo>
                    <a:pt x="83" y="77"/>
                    <a:pt x="76" y="0"/>
                    <a:pt x="38" y="11"/>
                  </a:cubicBezTo>
                  <a:cubicBezTo>
                    <a:pt x="0" y="23"/>
                    <a:pt x="23" y="90"/>
                    <a:pt x="56" y="83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268663" y="1217613"/>
              <a:ext cx="581025" cy="763588"/>
            </a:xfrm>
            <a:custGeom>
              <a:avLst/>
              <a:gdLst>
                <a:gd name="T0" fmla="*/ 35 w 58"/>
                <a:gd name="T1" fmla="*/ 76 h 76"/>
                <a:gd name="T2" fmla="*/ 35 w 58"/>
                <a:gd name="T3" fmla="*/ 76 h 76"/>
                <a:gd name="T4" fmla="*/ 1 w 58"/>
                <a:gd name="T5" fmla="*/ 38 h 76"/>
                <a:gd name="T6" fmla="*/ 4 w 58"/>
                <a:gd name="T7" fmla="*/ 16 h 76"/>
                <a:gd name="T8" fmla="*/ 22 w 58"/>
                <a:gd name="T9" fmla="*/ 1 h 76"/>
                <a:gd name="T10" fmla="*/ 29 w 58"/>
                <a:gd name="T11" fmla="*/ 0 h 76"/>
                <a:gd name="T12" fmla="*/ 49 w 58"/>
                <a:gd name="T13" fmla="*/ 11 h 76"/>
                <a:gd name="T14" fmla="*/ 57 w 58"/>
                <a:gd name="T15" fmla="*/ 35 h 76"/>
                <a:gd name="T16" fmla="*/ 55 w 58"/>
                <a:gd name="T17" fmla="*/ 61 h 76"/>
                <a:gd name="T18" fmla="*/ 40 w 58"/>
                <a:gd name="T19" fmla="*/ 75 h 76"/>
                <a:gd name="T20" fmla="*/ 35 w 58"/>
                <a:gd name="T21" fmla="*/ 76 h 76"/>
                <a:gd name="T22" fmla="*/ 29 w 58"/>
                <a:gd name="T23" fmla="*/ 3 h 76"/>
                <a:gd name="T24" fmla="*/ 22 w 58"/>
                <a:gd name="T25" fmla="*/ 4 h 76"/>
                <a:gd name="T26" fmla="*/ 5 w 58"/>
                <a:gd name="T27" fmla="*/ 38 h 76"/>
                <a:gd name="T28" fmla="*/ 15 w 58"/>
                <a:gd name="T29" fmla="*/ 62 h 76"/>
                <a:gd name="T30" fmla="*/ 35 w 58"/>
                <a:gd name="T31" fmla="*/ 73 h 76"/>
                <a:gd name="T32" fmla="*/ 35 w 58"/>
                <a:gd name="T33" fmla="*/ 73 h 76"/>
                <a:gd name="T34" fmla="*/ 40 w 58"/>
                <a:gd name="T35" fmla="*/ 72 h 76"/>
                <a:gd name="T36" fmla="*/ 54 w 58"/>
                <a:gd name="T37" fmla="*/ 36 h 76"/>
                <a:gd name="T38" fmla="*/ 46 w 58"/>
                <a:gd name="T39" fmla="*/ 13 h 76"/>
                <a:gd name="T40" fmla="*/ 29 w 58"/>
                <a:gd name="T41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76"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17" y="76"/>
                    <a:pt x="4" y="57"/>
                    <a:pt x="1" y="38"/>
                  </a:cubicBezTo>
                  <a:cubicBezTo>
                    <a:pt x="0" y="30"/>
                    <a:pt x="1" y="22"/>
                    <a:pt x="4" y="16"/>
                  </a:cubicBezTo>
                  <a:cubicBezTo>
                    <a:pt x="8" y="8"/>
                    <a:pt x="14" y="3"/>
                    <a:pt x="22" y="1"/>
                  </a:cubicBezTo>
                  <a:cubicBezTo>
                    <a:pt x="24" y="0"/>
                    <a:pt x="27" y="0"/>
                    <a:pt x="29" y="0"/>
                  </a:cubicBezTo>
                  <a:cubicBezTo>
                    <a:pt x="37" y="0"/>
                    <a:pt x="44" y="4"/>
                    <a:pt x="49" y="11"/>
                  </a:cubicBezTo>
                  <a:cubicBezTo>
                    <a:pt x="53" y="17"/>
                    <a:pt x="56" y="26"/>
                    <a:pt x="57" y="35"/>
                  </a:cubicBezTo>
                  <a:cubicBezTo>
                    <a:pt x="58" y="44"/>
                    <a:pt x="57" y="53"/>
                    <a:pt x="55" y="61"/>
                  </a:cubicBezTo>
                  <a:cubicBezTo>
                    <a:pt x="52" y="69"/>
                    <a:pt x="47" y="74"/>
                    <a:pt x="40" y="75"/>
                  </a:cubicBezTo>
                  <a:cubicBezTo>
                    <a:pt x="39" y="76"/>
                    <a:pt x="37" y="76"/>
                    <a:pt x="35" y="76"/>
                  </a:cubicBezTo>
                  <a:close/>
                  <a:moveTo>
                    <a:pt x="29" y="3"/>
                  </a:moveTo>
                  <a:cubicBezTo>
                    <a:pt x="27" y="3"/>
                    <a:pt x="25" y="3"/>
                    <a:pt x="22" y="4"/>
                  </a:cubicBezTo>
                  <a:cubicBezTo>
                    <a:pt x="9" y="8"/>
                    <a:pt x="2" y="21"/>
                    <a:pt x="5" y="38"/>
                  </a:cubicBezTo>
                  <a:cubicBezTo>
                    <a:pt x="6" y="47"/>
                    <a:pt x="10" y="55"/>
                    <a:pt x="15" y="62"/>
                  </a:cubicBezTo>
                  <a:cubicBezTo>
                    <a:pt x="21" y="69"/>
                    <a:pt x="28" y="73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3"/>
                    <a:pt x="40" y="72"/>
                  </a:cubicBezTo>
                  <a:cubicBezTo>
                    <a:pt x="52" y="70"/>
                    <a:pt x="56" y="52"/>
                    <a:pt x="54" y="36"/>
                  </a:cubicBezTo>
                  <a:cubicBezTo>
                    <a:pt x="53" y="27"/>
                    <a:pt x="50" y="19"/>
                    <a:pt x="46" y="13"/>
                  </a:cubicBezTo>
                  <a:cubicBezTo>
                    <a:pt x="43" y="8"/>
                    <a:pt x="38" y="3"/>
                    <a:pt x="2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308351" y="1247775"/>
              <a:ext cx="592137" cy="703263"/>
            </a:xfrm>
            <a:custGeom>
              <a:avLst/>
              <a:gdLst>
                <a:gd name="T0" fmla="*/ 33 w 59"/>
                <a:gd name="T1" fmla="*/ 0 h 70"/>
                <a:gd name="T2" fmla="*/ 38 w 59"/>
                <a:gd name="T3" fmla="*/ 70 h 70"/>
                <a:gd name="T4" fmla="*/ 33 w 5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70">
                  <a:moveTo>
                    <a:pt x="33" y="0"/>
                  </a:moveTo>
                  <a:cubicBezTo>
                    <a:pt x="0" y="10"/>
                    <a:pt x="13" y="61"/>
                    <a:pt x="38" y="70"/>
                  </a:cubicBezTo>
                  <a:cubicBezTo>
                    <a:pt x="59" y="62"/>
                    <a:pt x="56" y="9"/>
                    <a:pt x="33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3268663" y="1217613"/>
              <a:ext cx="581025" cy="763588"/>
            </a:xfrm>
            <a:custGeom>
              <a:avLst/>
              <a:gdLst>
                <a:gd name="T0" fmla="*/ 35 w 58"/>
                <a:gd name="T1" fmla="*/ 76 h 76"/>
                <a:gd name="T2" fmla="*/ 35 w 58"/>
                <a:gd name="T3" fmla="*/ 76 h 76"/>
                <a:gd name="T4" fmla="*/ 1 w 58"/>
                <a:gd name="T5" fmla="*/ 38 h 76"/>
                <a:gd name="T6" fmla="*/ 4 w 58"/>
                <a:gd name="T7" fmla="*/ 16 h 76"/>
                <a:gd name="T8" fmla="*/ 22 w 58"/>
                <a:gd name="T9" fmla="*/ 1 h 76"/>
                <a:gd name="T10" fmla="*/ 29 w 58"/>
                <a:gd name="T11" fmla="*/ 0 h 76"/>
                <a:gd name="T12" fmla="*/ 49 w 58"/>
                <a:gd name="T13" fmla="*/ 11 h 76"/>
                <a:gd name="T14" fmla="*/ 57 w 58"/>
                <a:gd name="T15" fmla="*/ 35 h 76"/>
                <a:gd name="T16" fmla="*/ 55 w 58"/>
                <a:gd name="T17" fmla="*/ 61 h 76"/>
                <a:gd name="T18" fmla="*/ 40 w 58"/>
                <a:gd name="T19" fmla="*/ 75 h 76"/>
                <a:gd name="T20" fmla="*/ 35 w 58"/>
                <a:gd name="T21" fmla="*/ 76 h 76"/>
                <a:gd name="T22" fmla="*/ 29 w 58"/>
                <a:gd name="T23" fmla="*/ 3 h 76"/>
                <a:gd name="T24" fmla="*/ 22 w 58"/>
                <a:gd name="T25" fmla="*/ 4 h 76"/>
                <a:gd name="T26" fmla="*/ 5 w 58"/>
                <a:gd name="T27" fmla="*/ 38 h 76"/>
                <a:gd name="T28" fmla="*/ 15 w 58"/>
                <a:gd name="T29" fmla="*/ 62 h 76"/>
                <a:gd name="T30" fmla="*/ 35 w 58"/>
                <a:gd name="T31" fmla="*/ 73 h 76"/>
                <a:gd name="T32" fmla="*/ 35 w 58"/>
                <a:gd name="T33" fmla="*/ 73 h 76"/>
                <a:gd name="T34" fmla="*/ 40 w 58"/>
                <a:gd name="T35" fmla="*/ 72 h 76"/>
                <a:gd name="T36" fmla="*/ 54 w 58"/>
                <a:gd name="T37" fmla="*/ 36 h 76"/>
                <a:gd name="T38" fmla="*/ 46 w 58"/>
                <a:gd name="T39" fmla="*/ 13 h 76"/>
                <a:gd name="T40" fmla="*/ 29 w 58"/>
                <a:gd name="T41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76"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17" y="76"/>
                    <a:pt x="4" y="57"/>
                    <a:pt x="1" y="38"/>
                  </a:cubicBezTo>
                  <a:cubicBezTo>
                    <a:pt x="0" y="30"/>
                    <a:pt x="1" y="22"/>
                    <a:pt x="4" y="16"/>
                  </a:cubicBezTo>
                  <a:cubicBezTo>
                    <a:pt x="8" y="8"/>
                    <a:pt x="14" y="3"/>
                    <a:pt x="22" y="1"/>
                  </a:cubicBezTo>
                  <a:cubicBezTo>
                    <a:pt x="24" y="0"/>
                    <a:pt x="27" y="0"/>
                    <a:pt x="29" y="0"/>
                  </a:cubicBezTo>
                  <a:cubicBezTo>
                    <a:pt x="37" y="0"/>
                    <a:pt x="44" y="4"/>
                    <a:pt x="49" y="11"/>
                  </a:cubicBezTo>
                  <a:cubicBezTo>
                    <a:pt x="53" y="17"/>
                    <a:pt x="56" y="26"/>
                    <a:pt x="57" y="35"/>
                  </a:cubicBezTo>
                  <a:cubicBezTo>
                    <a:pt x="58" y="44"/>
                    <a:pt x="57" y="53"/>
                    <a:pt x="55" y="61"/>
                  </a:cubicBezTo>
                  <a:cubicBezTo>
                    <a:pt x="52" y="69"/>
                    <a:pt x="47" y="74"/>
                    <a:pt x="40" y="75"/>
                  </a:cubicBezTo>
                  <a:cubicBezTo>
                    <a:pt x="39" y="76"/>
                    <a:pt x="37" y="76"/>
                    <a:pt x="35" y="76"/>
                  </a:cubicBezTo>
                  <a:close/>
                  <a:moveTo>
                    <a:pt x="29" y="3"/>
                  </a:moveTo>
                  <a:cubicBezTo>
                    <a:pt x="27" y="3"/>
                    <a:pt x="25" y="3"/>
                    <a:pt x="22" y="4"/>
                  </a:cubicBezTo>
                  <a:cubicBezTo>
                    <a:pt x="9" y="8"/>
                    <a:pt x="2" y="21"/>
                    <a:pt x="5" y="38"/>
                  </a:cubicBezTo>
                  <a:cubicBezTo>
                    <a:pt x="6" y="47"/>
                    <a:pt x="10" y="55"/>
                    <a:pt x="15" y="62"/>
                  </a:cubicBezTo>
                  <a:cubicBezTo>
                    <a:pt x="21" y="69"/>
                    <a:pt x="28" y="73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3"/>
                    <a:pt x="38" y="73"/>
                    <a:pt x="40" y="72"/>
                  </a:cubicBezTo>
                  <a:cubicBezTo>
                    <a:pt x="52" y="70"/>
                    <a:pt x="56" y="52"/>
                    <a:pt x="54" y="36"/>
                  </a:cubicBezTo>
                  <a:cubicBezTo>
                    <a:pt x="53" y="27"/>
                    <a:pt x="50" y="19"/>
                    <a:pt x="46" y="13"/>
                  </a:cubicBezTo>
                  <a:cubicBezTo>
                    <a:pt x="43" y="8"/>
                    <a:pt x="38" y="3"/>
                    <a:pt x="2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408363" y="1206500"/>
              <a:ext cx="782637" cy="765175"/>
            </a:xfrm>
            <a:custGeom>
              <a:avLst/>
              <a:gdLst>
                <a:gd name="T0" fmla="*/ 39 w 78"/>
                <a:gd name="T1" fmla="*/ 76 h 76"/>
                <a:gd name="T2" fmla="*/ 39 w 78"/>
                <a:gd name="T3" fmla="*/ 0 h 76"/>
                <a:gd name="T4" fmla="*/ 39 w 78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76">
                  <a:moveTo>
                    <a:pt x="39" y="76"/>
                  </a:moveTo>
                  <a:cubicBezTo>
                    <a:pt x="12" y="76"/>
                    <a:pt x="0" y="0"/>
                    <a:pt x="39" y="0"/>
                  </a:cubicBezTo>
                  <a:cubicBezTo>
                    <a:pt x="78" y="0"/>
                    <a:pt x="67" y="76"/>
                    <a:pt x="39" y="76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529013" y="1187450"/>
              <a:ext cx="542925" cy="803275"/>
            </a:xfrm>
            <a:custGeom>
              <a:avLst/>
              <a:gdLst>
                <a:gd name="T0" fmla="*/ 27 w 54"/>
                <a:gd name="T1" fmla="*/ 80 h 80"/>
                <a:gd name="T2" fmla="*/ 0 w 54"/>
                <a:gd name="T3" fmla="*/ 35 h 80"/>
                <a:gd name="T4" fmla="*/ 7 w 54"/>
                <a:gd name="T5" fmla="*/ 11 h 80"/>
                <a:gd name="T6" fmla="*/ 27 w 54"/>
                <a:gd name="T7" fmla="*/ 0 h 80"/>
                <a:gd name="T8" fmla="*/ 48 w 54"/>
                <a:gd name="T9" fmla="*/ 11 h 80"/>
                <a:gd name="T10" fmla="*/ 54 w 54"/>
                <a:gd name="T11" fmla="*/ 35 h 80"/>
                <a:gd name="T12" fmla="*/ 27 w 54"/>
                <a:gd name="T13" fmla="*/ 80 h 80"/>
                <a:gd name="T14" fmla="*/ 27 w 54"/>
                <a:gd name="T15" fmla="*/ 3 h 80"/>
                <a:gd name="T16" fmla="*/ 9 w 54"/>
                <a:gd name="T17" fmla="*/ 13 h 80"/>
                <a:gd name="T18" fmla="*/ 4 w 54"/>
                <a:gd name="T19" fmla="*/ 35 h 80"/>
                <a:gd name="T20" fmla="*/ 27 w 54"/>
                <a:gd name="T21" fmla="*/ 77 h 80"/>
                <a:gd name="T22" fmla="*/ 51 w 54"/>
                <a:gd name="T23" fmla="*/ 35 h 80"/>
                <a:gd name="T24" fmla="*/ 45 w 54"/>
                <a:gd name="T25" fmla="*/ 13 h 80"/>
                <a:gd name="T26" fmla="*/ 27 w 54"/>
                <a:gd name="T27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0">
                  <a:moveTo>
                    <a:pt x="27" y="80"/>
                  </a:moveTo>
                  <a:cubicBezTo>
                    <a:pt x="11" y="80"/>
                    <a:pt x="0" y="57"/>
                    <a:pt x="0" y="35"/>
                  </a:cubicBezTo>
                  <a:cubicBezTo>
                    <a:pt x="0" y="25"/>
                    <a:pt x="3" y="17"/>
                    <a:pt x="7" y="11"/>
                  </a:cubicBezTo>
                  <a:cubicBezTo>
                    <a:pt x="11" y="4"/>
                    <a:pt x="18" y="0"/>
                    <a:pt x="27" y="0"/>
                  </a:cubicBezTo>
                  <a:cubicBezTo>
                    <a:pt x="36" y="0"/>
                    <a:pt x="43" y="4"/>
                    <a:pt x="48" y="11"/>
                  </a:cubicBezTo>
                  <a:cubicBezTo>
                    <a:pt x="52" y="17"/>
                    <a:pt x="54" y="25"/>
                    <a:pt x="54" y="35"/>
                  </a:cubicBezTo>
                  <a:cubicBezTo>
                    <a:pt x="54" y="57"/>
                    <a:pt x="43" y="80"/>
                    <a:pt x="27" y="80"/>
                  </a:cubicBezTo>
                  <a:close/>
                  <a:moveTo>
                    <a:pt x="27" y="3"/>
                  </a:moveTo>
                  <a:cubicBezTo>
                    <a:pt x="19" y="3"/>
                    <a:pt x="13" y="6"/>
                    <a:pt x="9" y="13"/>
                  </a:cubicBezTo>
                  <a:cubicBezTo>
                    <a:pt x="5" y="18"/>
                    <a:pt x="4" y="26"/>
                    <a:pt x="4" y="35"/>
                  </a:cubicBezTo>
                  <a:cubicBezTo>
                    <a:pt x="4" y="55"/>
                    <a:pt x="13" y="77"/>
                    <a:pt x="27" y="77"/>
                  </a:cubicBezTo>
                  <a:cubicBezTo>
                    <a:pt x="41" y="77"/>
                    <a:pt x="51" y="55"/>
                    <a:pt x="51" y="35"/>
                  </a:cubicBezTo>
                  <a:cubicBezTo>
                    <a:pt x="51" y="26"/>
                    <a:pt x="49" y="18"/>
                    <a:pt x="45" y="13"/>
                  </a:cubicBezTo>
                  <a:cubicBezTo>
                    <a:pt x="41" y="6"/>
                    <a:pt x="35" y="3"/>
                    <a:pt x="2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749676" y="1206500"/>
              <a:ext cx="441325" cy="765175"/>
            </a:xfrm>
            <a:custGeom>
              <a:avLst/>
              <a:gdLst>
                <a:gd name="T0" fmla="*/ 5 w 44"/>
                <a:gd name="T1" fmla="*/ 0 h 76"/>
                <a:gd name="T2" fmla="*/ 0 w 44"/>
                <a:gd name="T3" fmla="*/ 0 h 76"/>
                <a:gd name="T4" fmla="*/ 0 w 44"/>
                <a:gd name="T5" fmla="*/ 75 h 76"/>
                <a:gd name="T6" fmla="*/ 5 w 44"/>
                <a:gd name="T7" fmla="*/ 76 h 76"/>
                <a:gd name="T8" fmla="*/ 5 w 44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6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30" y="6"/>
                    <a:pt x="22" y="67"/>
                    <a:pt x="0" y="75"/>
                  </a:cubicBezTo>
                  <a:cubicBezTo>
                    <a:pt x="2" y="76"/>
                    <a:pt x="3" y="76"/>
                    <a:pt x="5" y="76"/>
                  </a:cubicBezTo>
                  <a:cubicBezTo>
                    <a:pt x="33" y="76"/>
                    <a:pt x="44" y="0"/>
                    <a:pt x="5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3529013" y="1187450"/>
              <a:ext cx="542925" cy="803275"/>
            </a:xfrm>
            <a:custGeom>
              <a:avLst/>
              <a:gdLst>
                <a:gd name="T0" fmla="*/ 27 w 54"/>
                <a:gd name="T1" fmla="*/ 80 h 80"/>
                <a:gd name="T2" fmla="*/ 0 w 54"/>
                <a:gd name="T3" fmla="*/ 35 h 80"/>
                <a:gd name="T4" fmla="*/ 7 w 54"/>
                <a:gd name="T5" fmla="*/ 11 h 80"/>
                <a:gd name="T6" fmla="*/ 27 w 54"/>
                <a:gd name="T7" fmla="*/ 0 h 80"/>
                <a:gd name="T8" fmla="*/ 48 w 54"/>
                <a:gd name="T9" fmla="*/ 11 h 80"/>
                <a:gd name="T10" fmla="*/ 54 w 54"/>
                <a:gd name="T11" fmla="*/ 35 h 80"/>
                <a:gd name="T12" fmla="*/ 27 w 54"/>
                <a:gd name="T13" fmla="*/ 80 h 80"/>
                <a:gd name="T14" fmla="*/ 27 w 54"/>
                <a:gd name="T15" fmla="*/ 3 h 80"/>
                <a:gd name="T16" fmla="*/ 9 w 54"/>
                <a:gd name="T17" fmla="*/ 13 h 80"/>
                <a:gd name="T18" fmla="*/ 4 w 54"/>
                <a:gd name="T19" fmla="*/ 35 h 80"/>
                <a:gd name="T20" fmla="*/ 27 w 54"/>
                <a:gd name="T21" fmla="*/ 77 h 80"/>
                <a:gd name="T22" fmla="*/ 51 w 54"/>
                <a:gd name="T23" fmla="*/ 35 h 80"/>
                <a:gd name="T24" fmla="*/ 45 w 54"/>
                <a:gd name="T25" fmla="*/ 13 h 80"/>
                <a:gd name="T26" fmla="*/ 27 w 54"/>
                <a:gd name="T27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0">
                  <a:moveTo>
                    <a:pt x="27" y="80"/>
                  </a:moveTo>
                  <a:cubicBezTo>
                    <a:pt x="11" y="80"/>
                    <a:pt x="0" y="57"/>
                    <a:pt x="0" y="35"/>
                  </a:cubicBezTo>
                  <a:cubicBezTo>
                    <a:pt x="0" y="25"/>
                    <a:pt x="3" y="17"/>
                    <a:pt x="7" y="11"/>
                  </a:cubicBezTo>
                  <a:cubicBezTo>
                    <a:pt x="11" y="4"/>
                    <a:pt x="18" y="0"/>
                    <a:pt x="27" y="0"/>
                  </a:cubicBezTo>
                  <a:cubicBezTo>
                    <a:pt x="36" y="0"/>
                    <a:pt x="43" y="4"/>
                    <a:pt x="48" y="11"/>
                  </a:cubicBezTo>
                  <a:cubicBezTo>
                    <a:pt x="52" y="17"/>
                    <a:pt x="54" y="25"/>
                    <a:pt x="54" y="35"/>
                  </a:cubicBezTo>
                  <a:cubicBezTo>
                    <a:pt x="54" y="57"/>
                    <a:pt x="43" y="80"/>
                    <a:pt x="27" y="80"/>
                  </a:cubicBezTo>
                  <a:close/>
                  <a:moveTo>
                    <a:pt x="27" y="3"/>
                  </a:moveTo>
                  <a:cubicBezTo>
                    <a:pt x="19" y="3"/>
                    <a:pt x="13" y="6"/>
                    <a:pt x="9" y="13"/>
                  </a:cubicBezTo>
                  <a:cubicBezTo>
                    <a:pt x="5" y="18"/>
                    <a:pt x="4" y="26"/>
                    <a:pt x="4" y="35"/>
                  </a:cubicBezTo>
                  <a:cubicBezTo>
                    <a:pt x="4" y="55"/>
                    <a:pt x="13" y="77"/>
                    <a:pt x="27" y="77"/>
                  </a:cubicBezTo>
                  <a:cubicBezTo>
                    <a:pt x="41" y="77"/>
                    <a:pt x="51" y="55"/>
                    <a:pt x="51" y="35"/>
                  </a:cubicBezTo>
                  <a:cubicBezTo>
                    <a:pt x="51" y="26"/>
                    <a:pt x="49" y="18"/>
                    <a:pt x="45" y="13"/>
                  </a:cubicBezTo>
                  <a:cubicBezTo>
                    <a:pt x="41" y="6"/>
                    <a:pt x="35" y="3"/>
                    <a:pt x="2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3730626" y="1489075"/>
              <a:ext cx="139700" cy="190500"/>
            </a:xfrm>
            <a:custGeom>
              <a:avLst/>
              <a:gdLst>
                <a:gd name="T0" fmla="*/ 0 w 88"/>
                <a:gd name="T1" fmla="*/ 120 h 120"/>
                <a:gd name="T2" fmla="*/ 44 w 88"/>
                <a:gd name="T3" fmla="*/ 0 h 120"/>
                <a:gd name="T4" fmla="*/ 88 w 88"/>
                <a:gd name="T5" fmla="*/ 120 h 120"/>
                <a:gd name="T6" fmla="*/ 0 w 88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44" y="0"/>
                  </a:lnTo>
                  <a:lnTo>
                    <a:pt x="88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3719513" y="1477963"/>
              <a:ext cx="171450" cy="211138"/>
            </a:xfrm>
            <a:custGeom>
              <a:avLst/>
              <a:gdLst>
                <a:gd name="T0" fmla="*/ 15 w 17"/>
                <a:gd name="T1" fmla="*/ 21 h 21"/>
                <a:gd name="T2" fmla="*/ 15 w 17"/>
                <a:gd name="T3" fmla="*/ 21 h 21"/>
                <a:gd name="T4" fmla="*/ 1 w 17"/>
                <a:gd name="T5" fmla="*/ 21 h 21"/>
                <a:gd name="T6" fmla="*/ 0 w 17"/>
                <a:gd name="T7" fmla="*/ 21 h 21"/>
                <a:gd name="T8" fmla="*/ 0 w 17"/>
                <a:gd name="T9" fmla="*/ 19 h 21"/>
                <a:gd name="T10" fmla="*/ 7 w 17"/>
                <a:gd name="T11" fmla="*/ 1 h 21"/>
                <a:gd name="T12" fmla="*/ 8 w 17"/>
                <a:gd name="T13" fmla="*/ 0 h 21"/>
                <a:gd name="T14" fmla="*/ 10 w 17"/>
                <a:gd name="T15" fmla="*/ 1 h 21"/>
                <a:gd name="T16" fmla="*/ 17 w 17"/>
                <a:gd name="T17" fmla="*/ 19 h 21"/>
                <a:gd name="T18" fmla="*/ 17 w 17"/>
                <a:gd name="T19" fmla="*/ 20 h 21"/>
                <a:gd name="T20" fmla="*/ 15 w 17"/>
                <a:gd name="T21" fmla="*/ 21 h 21"/>
                <a:gd name="T22" fmla="*/ 4 w 17"/>
                <a:gd name="T23" fmla="*/ 18 h 21"/>
                <a:gd name="T24" fmla="*/ 13 w 17"/>
                <a:gd name="T25" fmla="*/ 18 h 21"/>
                <a:gd name="T26" fmla="*/ 8 w 17"/>
                <a:gd name="T27" fmla="*/ 6 h 21"/>
                <a:gd name="T28" fmla="*/ 4 w 17"/>
                <a:gd name="T2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1"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1"/>
                    <a:pt x="16" y="21"/>
                    <a:pt x="15" y="21"/>
                  </a:cubicBezTo>
                  <a:close/>
                  <a:moveTo>
                    <a:pt x="4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3951288" y="1408113"/>
              <a:ext cx="200025" cy="141288"/>
            </a:xfrm>
            <a:custGeom>
              <a:avLst/>
              <a:gdLst>
                <a:gd name="T0" fmla="*/ 11 w 20"/>
                <a:gd name="T1" fmla="*/ 10 h 14"/>
                <a:gd name="T2" fmla="*/ 20 w 20"/>
                <a:gd name="T3" fmla="*/ 11 h 14"/>
                <a:gd name="T4" fmla="*/ 20 w 20"/>
                <a:gd name="T5" fmla="*/ 8 h 14"/>
                <a:gd name="T6" fmla="*/ 9 w 20"/>
                <a:gd name="T7" fmla="*/ 1 h 14"/>
                <a:gd name="T8" fmla="*/ 1 w 20"/>
                <a:gd name="T9" fmla="*/ 11 h 14"/>
                <a:gd name="T10" fmla="*/ 2 w 20"/>
                <a:gd name="T11" fmla="*/ 14 h 14"/>
                <a:gd name="T12" fmla="*/ 11 w 20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1" y="10"/>
                  </a:moveTo>
                  <a:cubicBezTo>
                    <a:pt x="15" y="9"/>
                    <a:pt x="18" y="10"/>
                    <a:pt x="20" y="11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0" y="3"/>
                    <a:pt x="15" y="0"/>
                    <a:pt x="9" y="1"/>
                  </a:cubicBezTo>
                  <a:cubicBezTo>
                    <a:pt x="4" y="1"/>
                    <a:pt x="0" y="6"/>
                    <a:pt x="1" y="11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3" y="12"/>
                    <a:pt x="6" y="10"/>
                    <a:pt x="11" y="10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3940176" y="1398588"/>
              <a:ext cx="231775" cy="160338"/>
            </a:xfrm>
            <a:custGeom>
              <a:avLst/>
              <a:gdLst>
                <a:gd name="T0" fmla="*/ 3 w 23"/>
                <a:gd name="T1" fmla="*/ 16 h 16"/>
                <a:gd name="T2" fmla="*/ 3 w 23"/>
                <a:gd name="T3" fmla="*/ 16 h 16"/>
                <a:gd name="T4" fmla="*/ 1 w 23"/>
                <a:gd name="T5" fmla="*/ 16 h 16"/>
                <a:gd name="T6" fmla="*/ 0 w 23"/>
                <a:gd name="T7" fmla="*/ 12 h 16"/>
                <a:gd name="T8" fmla="*/ 3 w 23"/>
                <a:gd name="T9" fmla="*/ 4 h 16"/>
                <a:gd name="T10" fmla="*/ 10 w 23"/>
                <a:gd name="T11" fmla="*/ 0 h 16"/>
                <a:gd name="T12" fmla="*/ 12 w 23"/>
                <a:gd name="T13" fmla="*/ 0 h 16"/>
                <a:gd name="T14" fmla="*/ 23 w 23"/>
                <a:gd name="T15" fmla="*/ 9 h 16"/>
                <a:gd name="T16" fmla="*/ 23 w 23"/>
                <a:gd name="T17" fmla="*/ 13 h 16"/>
                <a:gd name="T18" fmla="*/ 22 w 23"/>
                <a:gd name="T19" fmla="*/ 14 h 16"/>
                <a:gd name="T20" fmla="*/ 20 w 23"/>
                <a:gd name="T21" fmla="*/ 14 h 16"/>
                <a:gd name="T22" fmla="*/ 14 w 23"/>
                <a:gd name="T23" fmla="*/ 12 h 16"/>
                <a:gd name="T24" fmla="*/ 12 w 23"/>
                <a:gd name="T25" fmla="*/ 12 h 16"/>
                <a:gd name="T26" fmla="*/ 4 w 23"/>
                <a:gd name="T27" fmla="*/ 16 h 16"/>
                <a:gd name="T28" fmla="*/ 3 w 23"/>
                <a:gd name="T29" fmla="*/ 16 h 16"/>
                <a:gd name="T30" fmla="*/ 12 w 23"/>
                <a:gd name="T31" fmla="*/ 3 h 16"/>
                <a:gd name="T32" fmla="*/ 11 w 23"/>
                <a:gd name="T33" fmla="*/ 3 h 16"/>
                <a:gd name="T34" fmla="*/ 5 w 23"/>
                <a:gd name="T35" fmla="*/ 6 h 16"/>
                <a:gd name="T36" fmla="*/ 3 w 23"/>
                <a:gd name="T37" fmla="*/ 12 h 16"/>
                <a:gd name="T38" fmla="*/ 3 w 23"/>
                <a:gd name="T39" fmla="*/ 12 h 16"/>
                <a:gd name="T40" fmla="*/ 11 w 23"/>
                <a:gd name="T41" fmla="*/ 9 h 16"/>
                <a:gd name="T42" fmla="*/ 14 w 23"/>
                <a:gd name="T43" fmla="*/ 9 h 16"/>
                <a:gd name="T44" fmla="*/ 20 w 23"/>
                <a:gd name="T45" fmla="*/ 10 h 16"/>
                <a:gd name="T46" fmla="*/ 20 w 23"/>
                <a:gd name="T47" fmla="*/ 9 h 16"/>
                <a:gd name="T48" fmla="*/ 12 w 23"/>
                <a:gd name="T4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16">
                  <a:moveTo>
                    <a:pt x="3" y="16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4" y="2"/>
                    <a:pt x="7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7" y="0"/>
                    <a:pt x="22" y="4"/>
                    <a:pt x="23" y="9"/>
                  </a:cubicBezTo>
                  <a:cubicBezTo>
                    <a:pt x="23" y="10"/>
                    <a:pt x="23" y="12"/>
                    <a:pt x="23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19" y="13"/>
                    <a:pt x="17" y="12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8" y="13"/>
                    <a:pt x="5" y="14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lose/>
                  <a:moveTo>
                    <a:pt x="12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4" y="8"/>
                    <a:pt x="3" y="10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1"/>
                    <a:pt x="8" y="10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6" y="9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6"/>
                    <a:pt x="16" y="3"/>
                    <a:pt x="1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448051" y="1408113"/>
              <a:ext cx="201612" cy="141288"/>
            </a:xfrm>
            <a:custGeom>
              <a:avLst/>
              <a:gdLst>
                <a:gd name="T0" fmla="*/ 10 w 20"/>
                <a:gd name="T1" fmla="*/ 10 h 14"/>
                <a:gd name="T2" fmla="*/ 0 w 20"/>
                <a:gd name="T3" fmla="*/ 11 h 14"/>
                <a:gd name="T4" fmla="*/ 0 w 20"/>
                <a:gd name="T5" fmla="*/ 8 h 14"/>
                <a:gd name="T6" fmla="*/ 11 w 20"/>
                <a:gd name="T7" fmla="*/ 1 h 14"/>
                <a:gd name="T8" fmla="*/ 20 w 20"/>
                <a:gd name="T9" fmla="*/ 11 h 14"/>
                <a:gd name="T10" fmla="*/ 19 w 20"/>
                <a:gd name="T11" fmla="*/ 14 h 14"/>
                <a:gd name="T12" fmla="*/ 10 w 20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0" y="10"/>
                  </a:moveTo>
                  <a:cubicBezTo>
                    <a:pt x="6" y="9"/>
                    <a:pt x="2" y="10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0" y="6"/>
                    <a:pt x="20" y="11"/>
                  </a:cubicBezTo>
                  <a:cubicBezTo>
                    <a:pt x="20" y="12"/>
                    <a:pt x="19" y="13"/>
                    <a:pt x="19" y="14"/>
                  </a:cubicBezTo>
                  <a:cubicBezTo>
                    <a:pt x="18" y="12"/>
                    <a:pt x="14" y="10"/>
                    <a:pt x="10" y="10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3429001" y="1398588"/>
              <a:ext cx="241300" cy="160338"/>
            </a:xfrm>
            <a:custGeom>
              <a:avLst/>
              <a:gdLst>
                <a:gd name="T0" fmla="*/ 21 w 24"/>
                <a:gd name="T1" fmla="*/ 16 h 16"/>
                <a:gd name="T2" fmla="*/ 19 w 24"/>
                <a:gd name="T3" fmla="*/ 16 h 16"/>
                <a:gd name="T4" fmla="*/ 12 w 24"/>
                <a:gd name="T5" fmla="*/ 12 h 16"/>
                <a:gd name="T6" fmla="*/ 9 w 24"/>
                <a:gd name="T7" fmla="*/ 12 h 16"/>
                <a:gd name="T8" fmla="*/ 3 w 24"/>
                <a:gd name="T9" fmla="*/ 14 h 16"/>
                <a:gd name="T10" fmla="*/ 2 w 24"/>
                <a:gd name="T11" fmla="*/ 14 h 16"/>
                <a:gd name="T12" fmla="*/ 1 w 24"/>
                <a:gd name="T13" fmla="*/ 13 h 16"/>
                <a:gd name="T14" fmla="*/ 1 w 24"/>
                <a:gd name="T15" fmla="*/ 9 h 16"/>
                <a:gd name="T16" fmla="*/ 12 w 24"/>
                <a:gd name="T17" fmla="*/ 0 h 16"/>
                <a:gd name="T18" fmla="*/ 13 w 24"/>
                <a:gd name="T19" fmla="*/ 0 h 16"/>
                <a:gd name="T20" fmla="*/ 21 w 24"/>
                <a:gd name="T21" fmla="*/ 4 h 16"/>
                <a:gd name="T22" fmla="*/ 23 w 24"/>
                <a:gd name="T23" fmla="*/ 12 h 16"/>
                <a:gd name="T24" fmla="*/ 22 w 24"/>
                <a:gd name="T25" fmla="*/ 16 h 16"/>
                <a:gd name="T26" fmla="*/ 21 w 24"/>
                <a:gd name="T27" fmla="*/ 16 h 16"/>
                <a:gd name="T28" fmla="*/ 21 w 24"/>
                <a:gd name="T29" fmla="*/ 16 h 16"/>
                <a:gd name="T30" fmla="*/ 9 w 24"/>
                <a:gd name="T31" fmla="*/ 9 h 16"/>
                <a:gd name="T32" fmla="*/ 12 w 24"/>
                <a:gd name="T33" fmla="*/ 9 h 16"/>
                <a:gd name="T34" fmla="*/ 20 w 24"/>
                <a:gd name="T35" fmla="*/ 12 h 16"/>
                <a:gd name="T36" fmla="*/ 20 w 24"/>
                <a:gd name="T37" fmla="*/ 12 h 16"/>
                <a:gd name="T38" fmla="*/ 19 w 24"/>
                <a:gd name="T39" fmla="*/ 6 h 16"/>
                <a:gd name="T40" fmla="*/ 13 w 24"/>
                <a:gd name="T41" fmla="*/ 3 h 16"/>
                <a:gd name="T42" fmla="*/ 12 w 24"/>
                <a:gd name="T43" fmla="*/ 3 h 16"/>
                <a:gd name="T44" fmla="*/ 4 w 24"/>
                <a:gd name="T45" fmla="*/ 9 h 16"/>
                <a:gd name="T46" fmla="*/ 4 w 24"/>
                <a:gd name="T47" fmla="*/ 10 h 16"/>
                <a:gd name="T48" fmla="*/ 9 w 24"/>
                <a:gd name="T4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6">
                  <a:moveTo>
                    <a:pt x="21" y="16"/>
                  </a:moveTo>
                  <a:cubicBezTo>
                    <a:pt x="20" y="16"/>
                    <a:pt x="20" y="16"/>
                    <a:pt x="19" y="16"/>
                  </a:cubicBezTo>
                  <a:cubicBezTo>
                    <a:pt x="19" y="14"/>
                    <a:pt x="16" y="13"/>
                    <a:pt x="12" y="12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6" y="12"/>
                    <a:pt x="4" y="13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6" y="0"/>
                    <a:pt x="19" y="2"/>
                    <a:pt x="21" y="4"/>
                  </a:cubicBezTo>
                  <a:cubicBezTo>
                    <a:pt x="23" y="6"/>
                    <a:pt x="24" y="9"/>
                    <a:pt x="23" y="12"/>
                  </a:cubicBezTo>
                  <a:cubicBezTo>
                    <a:pt x="23" y="13"/>
                    <a:pt x="23" y="14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lose/>
                  <a:moveTo>
                    <a:pt x="9" y="9"/>
                  </a:moveTo>
                  <a:cubicBezTo>
                    <a:pt x="10" y="9"/>
                    <a:pt x="11" y="9"/>
                    <a:pt x="12" y="9"/>
                  </a:cubicBezTo>
                  <a:cubicBezTo>
                    <a:pt x="15" y="10"/>
                    <a:pt x="18" y="11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8"/>
                    <a:pt x="19" y="6"/>
                  </a:cubicBezTo>
                  <a:cubicBezTo>
                    <a:pt x="17" y="5"/>
                    <a:pt x="15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3"/>
                    <a:pt x="4" y="6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7" y="9"/>
                    <a:pt x="9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3468688" y="1689100"/>
              <a:ext cx="673100" cy="201613"/>
            </a:xfrm>
            <a:custGeom>
              <a:avLst/>
              <a:gdLst>
                <a:gd name="T0" fmla="*/ 54 w 67"/>
                <a:gd name="T1" fmla="*/ 4 h 20"/>
                <a:gd name="T2" fmla="*/ 54 w 67"/>
                <a:gd name="T3" fmla="*/ 7 h 20"/>
                <a:gd name="T4" fmla="*/ 50 w 67"/>
                <a:gd name="T5" fmla="*/ 11 h 20"/>
                <a:gd name="T6" fmla="*/ 45 w 67"/>
                <a:gd name="T7" fmla="*/ 11 h 20"/>
                <a:gd name="T8" fmla="*/ 41 w 67"/>
                <a:gd name="T9" fmla="*/ 7 h 20"/>
                <a:gd name="T10" fmla="*/ 41 w 67"/>
                <a:gd name="T11" fmla="*/ 6 h 20"/>
                <a:gd name="T12" fmla="*/ 33 w 67"/>
                <a:gd name="T13" fmla="*/ 6 h 20"/>
                <a:gd name="T14" fmla="*/ 25 w 67"/>
                <a:gd name="T15" fmla="*/ 6 h 20"/>
                <a:gd name="T16" fmla="*/ 25 w 67"/>
                <a:gd name="T17" fmla="*/ 7 h 20"/>
                <a:gd name="T18" fmla="*/ 21 w 67"/>
                <a:gd name="T19" fmla="*/ 11 h 20"/>
                <a:gd name="T20" fmla="*/ 17 w 67"/>
                <a:gd name="T21" fmla="*/ 11 h 20"/>
                <a:gd name="T22" fmla="*/ 13 w 67"/>
                <a:gd name="T23" fmla="*/ 7 h 20"/>
                <a:gd name="T24" fmla="*/ 13 w 67"/>
                <a:gd name="T25" fmla="*/ 4 h 20"/>
                <a:gd name="T26" fmla="*/ 0 w 67"/>
                <a:gd name="T27" fmla="*/ 0 h 20"/>
                <a:gd name="T28" fmla="*/ 33 w 67"/>
                <a:gd name="T29" fmla="*/ 20 h 20"/>
                <a:gd name="T30" fmla="*/ 67 w 67"/>
                <a:gd name="T31" fmla="*/ 0 h 20"/>
                <a:gd name="T32" fmla="*/ 54 w 67"/>
                <a:gd name="T3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0">
                  <a:moveTo>
                    <a:pt x="54" y="4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9"/>
                    <a:pt x="52" y="11"/>
                    <a:pt x="50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1"/>
                    <a:pt x="41" y="9"/>
                    <a:pt x="41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6" y="6"/>
                    <a:pt x="33" y="6"/>
                  </a:cubicBezTo>
                  <a:cubicBezTo>
                    <a:pt x="30" y="6"/>
                    <a:pt x="28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3" y="11"/>
                    <a:pt x="21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1"/>
                    <a:pt x="13" y="9"/>
                    <a:pt x="1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3"/>
                    <a:pt x="3" y="1"/>
                    <a:pt x="0" y="0"/>
                  </a:cubicBezTo>
                  <a:cubicBezTo>
                    <a:pt x="0" y="11"/>
                    <a:pt x="15" y="20"/>
                    <a:pt x="33" y="20"/>
                  </a:cubicBezTo>
                  <a:cubicBezTo>
                    <a:pt x="51" y="20"/>
                    <a:pt x="66" y="11"/>
                    <a:pt x="67" y="0"/>
                  </a:cubicBezTo>
                  <a:cubicBezTo>
                    <a:pt x="63" y="1"/>
                    <a:pt x="59" y="3"/>
                    <a:pt x="54" y="4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448051" y="1670050"/>
              <a:ext cx="703262" cy="241300"/>
            </a:xfrm>
            <a:custGeom>
              <a:avLst/>
              <a:gdLst>
                <a:gd name="T0" fmla="*/ 35 w 70"/>
                <a:gd name="T1" fmla="*/ 24 h 24"/>
                <a:gd name="T2" fmla="*/ 0 w 70"/>
                <a:gd name="T3" fmla="*/ 2 h 24"/>
                <a:gd name="T4" fmla="*/ 1 w 70"/>
                <a:gd name="T5" fmla="*/ 0 h 24"/>
                <a:gd name="T6" fmla="*/ 2 w 70"/>
                <a:gd name="T7" fmla="*/ 0 h 24"/>
                <a:gd name="T8" fmla="*/ 15 w 70"/>
                <a:gd name="T9" fmla="*/ 5 h 24"/>
                <a:gd name="T10" fmla="*/ 16 w 70"/>
                <a:gd name="T11" fmla="*/ 6 h 24"/>
                <a:gd name="T12" fmla="*/ 16 w 70"/>
                <a:gd name="T13" fmla="*/ 9 h 24"/>
                <a:gd name="T14" fmla="*/ 19 w 70"/>
                <a:gd name="T15" fmla="*/ 11 h 24"/>
                <a:gd name="T16" fmla="*/ 23 w 70"/>
                <a:gd name="T17" fmla="*/ 11 h 24"/>
                <a:gd name="T18" fmla="*/ 26 w 70"/>
                <a:gd name="T19" fmla="*/ 9 h 24"/>
                <a:gd name="T20" fmla="*/ 26 w 70"/>
                <a:gd name="T21" fmla="*/ 8 h 24"/>
                <a:gd name="T22" fmla="*/ 26 w 70"/>
                <a:gd name="T23" fmla="*/ 7 h 24"/>
                <a:gd name="T24" fmla="*/ 27 w 70"/>
                <a:gd name="T25" fmla="*/ 6 h 24"/>
                <a:gd name="T26" fmla="*/ 43 w 70"/>
                <a:gd name="T27" fmla="*/ 6 h 24"/>
                <a:gd name="T28" fmla="*/ 44 w 70"/>
                <a:gd name="T29" fmla="*/ 7 h 24"/>
                <a:gd name="T30" fmla="*/ 45 w 70"/>
                <a:gd name="T31" fmla="*/ 8 h 24"/>
                <a:gd name="T32" fmla="*/ 45 w 70"/>
                <a:gd name="T33" fmla="*/ 9 h 24"/>
                <a:gd name="T34" fmla="*/ 47 w 70"/>
                <a:gd name="T35" fmla="*/ 11 h 24"/>
                <a:gd name="T36" fmla="*/ 52 w 70"/>
                <a:gd name="T37" fmla="*/ 11 h 24"/>
                <a:gd name="T38" fmla="*/ 54 w 70"/>
                <a:gd name="T39" fmla="*/ 9 h 24"/>
                <a:gd name="T40" fmla="*/ 54 w 70"/>
                <a:gd name="T41" fmla="*/ 6 h 24"/>
                <a:gd name="T42" fmla="*/ 55 w 70"/>
                <a:gd name="T43" fmla="*/ 5 h 24"/>
                <a:gd name="T44" fmla="*/ 68 w 70"/>
                <a:gd name="T45" fmla="*/ 0 h 24"/>
                <a:gd name="T46" fmla="*/ 70 w 70"/>
                <a:gd name="T47" fmla="*/ 0 h 24"/>
                <a:gd name="T48" fmla="*/ 70 w 70"/>
                <a:gd name="T49" fmla="*/ 2 h 24"/>
                <a:gd name="T50" fmla="*/ 35 w 70"/>
                <a:gd name="T51" fmla="*/ 24 h 24"/>
                <a:gd name="T52" fmla="*/ 4 w 70"/>
                <a:gd name="T53" fmla="*/ 4 h 24"/>
                <a:gd name="T54" fmla="*/ 13 w 70"/>
                <a:gd name="T55" fmla="*/ 15 h 24"/>
                <a:gd name="T56" fmla="*/ 35 w 70"/>
                <a:gd name="T57" fmla="*/ 21 h 24"/>
                <a:gd name="T58" fmla="*/ 58 w 70"/>
                <a:gd name="T59" fmla="*/ 15 h 24"/>
                <a:gd name="T60" fmla="*/ 67 w 70"/>
                <a:gd name="T61" fmla="*/ 4 h 24"/>
                <a:gd name="T62" fmla="*/ 57 w 70"/>
                <a:gd name="T63" fmla="*/ 7 h 24"/>
                <a:gd name="T64" fmla="*/ 57 w 70"/>
                <a:gd name="T65" fmla="*/ 9 h 24"/>
                <a:gd name="T66" fmla="*/ 52 w 70"/>
                <a:gd name="T67" fmla="*/ 14 h 24"/>
                <a:gd name="T68" fmla="*/ 47 w 70"/>
                <a:gd name="T69" fmla="*/ 14 h 24"/>
                <a:gd name="T70" fmla="*/ 42 w 70"/>
                <a:gd name="T71" fmla="*/ 10 h 24"/>
                <a:gd name="T72" fmla="*/ 29 w 70"/>
                <a:gd name="T73" fmla="*/ 10 h 24"/>
                <a:gd name="T74" fmla="*/ 23 w 70"/>
                <a:gd name="T75" fmla="*/ 14 h 24"/>
                <a:gd name="T76" fmla="*/ 19 w 70"/>
                <a:gd name="T77" fmla="*/ 14 h 24"/>
                <a:gd name="T78" fmla="*/ 13 w 70"/>
                <a:gd name="T79" fmla="*/ 9 h 24"/>
                <a:gd name="T80" fmla="*/ 13 w 70"/>
                <a:gd name="T81" fmla="*/ 7 h 24"/>
                <a:gd name="T82" fmla="*/ 4 w 70"/>
                <a:gd name="T8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24">
                  <a:moveTo>
                    <a:pt x="35" y="24"/>
                  </a:moveTo>
                  <a:cubicBezTo>
                    <a:pt x="16" y="24"/>
                    <a:pt x="1" y="14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6" y="2"/>
                    <a:pt x="10" y="4"/>
                    <a:pt x="15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7" y="11"/>
                    <a:pt x="19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1"/>
                    <a:pt x="26" y="10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7"/>
                    <a:pt x="26" y="7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32" y="7"/>
                    <a:pt x="38" y="7"/>
                    <a:pt x="43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5" y="7"/>
                    <a:pt x="45" y="8"/>
                    <a:pt x="45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6" y="11"/>
                    <a:pt x="47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11"/>
                    <a:pt x="54" y="10"/>
                    <a:pt x="54" y="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5"/>
                    <a:pt x="54" y="5"/>
                    <a:pt x="55" y="5"/>
                  </a:cubicBezTo>
                  <a:cubicBezTo>
                    <a:pt x="60" y="4"/>
                    <a:pt x="65" y="2"/>
                    <a:pt x="68" y="0"/>
                  </a:cubicBezTo>
                  <a:cubicBezTo>
                    <a:pt x="69" y="0"/>
                    <a:pt x="69" y="0"/>
                    <a:pt x="70" y="0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14"/>
                    <a:pt x="54" y="24"/>
                    <a:pt x="35" y="24"/>
                  </a:cubicBezTo>
                  <a:close/>
                  <a:moveTo>
                    <a:pt x="4" y="4"/>
                  </a:moveTo>
                  <a:cubicBezTo>
                    <a:pt x="5" y="8"/>
                    <a:pt x="8" y="12"/>
                    <a:pt x="13" y="15"/>
                  </a:cubicBezTo>
                  <a:cubicBezTo>
                    <a:pt x="19" y="19"/>
                    <a:pt x="27" y="21"/>
                    <a:pt x="35" y="21"/>
                  </a:cubicBezTo>
                  <a:cubicBezTo>
                    <a:pt x="44" y="21"/>
                    <a:pt x="52" y="19"/>
                    <a:pt x="58" y="15"/>
                  </a:cubicBezTo>
                  <a:cubicBezTo>
                    <a:pt x="63" y="12"/>
                    <a:pt x="66" y="8"/>
                    <a:pt x="67" y="4"/>
                  </a:cubicBezTo>
                  <a:cubicBezTo>
                    <a:pt x="64" y="6"/>
                    <a:pt x="61" y="7"/>
                    <a:pt x="57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2"/>
                    <a:pt x="55" y="14"/>
                    <a:pt x="52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4" y="14"/>
                    <a:pt x="42" y="12"/>
                    <a:pt x="42" y="10"/>
                  </a:cubicBezTo>
                  <a:cubicBezTo>
                    <a:pt x="37" y="10"/>
                    <a:pt x="33" y="10"/>
                    <a:pt x="29" y="10"/>
                  </a:cubicBezTo>
                  <a:cubicBezTo>
                    <a:pt x="28" y="12"/>
                    <a:pt x="26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6" y="14"/>
                    <a:pt x="13" y="12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0" y="7"/>
                    <a:pt x="6" y="6"/>
                    <a:pt x="4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4121151" y="2141538"/>
              <a:ext cx="120650" cy="131763"/>
            </a:xfrm>
            <a:prstGeom prst="ellipse">
              <a:avLst/>
            </a:pr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4102101" y="2132013"/>
              <a:ext cx="160337" cy="1603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3 h 16"/>
                <a:gd name="T12" fmla="*/ 3 w 16"/>
                <a:gd name="T13" fmla="*/ 8 h 16"/>
                <a:gd name="T14" fmla="*/ 8 w 16"/>
                <a:gd name="T15" fmla="*/ 12 h 16"/>
                <a:gd name="T16" fmla="*/ 13 w 16"/>
                <a:gd name="T17" fmla="*/ 8 h 16"/>
                <a:gd name="T18" fmla="*/ 8 w 1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8"/>
                  </a:cubicBezTo>
                  <a:cubicBezTo>
                    <a:pt x="3" y="10"/>
                    <a:pt x="5" y="12"/>
                    <a:pt x="8" y="12"/>
                  </a:cubicBezTo>
                  <a:cubicBezTo>
                    <a:pt x="11" y="12"/>
                    <a:pt x="13" y="10"/>
                    <a:pt x="13" y="8"/>
                  </a:cubicBezTo>
                  <a:cubicBezTo>
                    <a:pt x="13" y="5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3849688" y="2232025"/>
              <a:ext cx="131762" cy="131763"/>
            </a:xfrm>
            <a:prstGeom prst="ellipse">
              <a:avLst/>
            </a:pr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3840163" y="2212975"/>
              <a:ext cx="160337" cy="1603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3 h 16"/>
                <a:gd name="T12" fmla="*/ 3 w 16"/>
                <a:gd name="T13" fmla="*/ 8 h 16"/>
                <a:gd name="T14" fmla="*/ 8 w 16"/>
                <a:gd name="T15" fmla="*/ 13 h 16"/>
                <a:gd name="T16" fmla="*/ 13 w 16"/>
                <a:gd name="T17" fmla="*/ 8 h 16"/>
                <a:gd name="T18" fmla="*/ 8 w 1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8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10" y="13"/>
                    <a:pt x="13" y="11"/>
                    <a:pt x="13" y="8"/>
                  </a:cubicBezTo>
                  <a:cubicBezTo>
                    <a:pt x="13" y="5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4271963" y="1911350"/>
              <a:ext cx="130175" cy="130175"/>
            </a:xfrm>
            <a:prstGeom prst="ellipse">
              <a:avLst/>
            </a:pr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4251326" y="1890713"/>
              <a:ext cx="161925" cy="1603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3 h 16"/>
                <a:gd name="T12" fmla="*/ 3 w 16"/>
                <a:gd name="T13" fmla="*/ 8 h 16"/>
                <a:gd name="T14" fmla="*/ 8 w 16"/>
                <a:gd name="T15" fmla="*/ 13 h 16"/>
                <a:gd name="T16" fmla="*/ 13 w 16"/>
                <a:gd name="T17" fmla="*/ 8 h 16"/>
                <a:gd name="T18" fmla="*/ 8 w 1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3"/>
                  </a:moveTo>
                  <a:cubicBezTo>
                    <a:pt x="6" y="3"/>
                    <a:pt x="3" y="5"/>
                    <a:pt x="3" y="8"/>
                  </a:cubicBezTo>
                  <a:cubicBezTo>
                    <a:pt x="3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5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3359151" y="2141538"/>
              <a:ext cx="130175" cy="131763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338513" y="2132013"/>
              <a:ext cx="160337" cy="1603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3 h 16"/>
                <a:gd name="T12" fmla="*/ 4 w 16"/>
                <a:gd name="T13" fmla="*/ 8 h 16"/>
                <a:gd name="T14" fmla="*/ 8 w 16"/>
                <a:gd name="T15" fmla="*/ 12 h 16"/>
                <a:gd name="T16" fmla="*/ 13 w 16"/>
                <a:gd name="T17" fmla="*/ 8 h 16"/>
                <a:gd name="T18" fmla="*/ 8 w 1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3" y="16"/>
                    <a:pt x="8" y="16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3" y="10"/>
                    <a:pt x="13" y="8"/>
                  </a:cubicBezTo>
                  <a:cubicBezTo>
                    <a:pt x="13" y="5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3619501" y="2232025"/>
              <a:ext cx="130175" cy="131763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3609976" y="2212975"/>
              <a:ext cx="160337" cy="1603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3 h 16"/>
                <a:gd name="T12" fmla="*/ 3 w 16"/>
                <a:gd name="T13" fmla="*/ 8 h 16"/>
                <a:gd name="T14" fmla="*/ 8 w 16"/>
                <a:gd name="T15" fmla="*/ 13 h 16"/>
                <a:gd name="T16" fmla="*/ 12 w 16"/>
                <a:gd name="T17" fmla="*/ 8 h 16"/>
                <a:gd name="T18" fmla="*/ 8 w 1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3"/>
                    <a:pt x="12" y="16"/>
                    <a:pt x="8" y="16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8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10" y="13"/>
                    <a:pt x="12" y="11"/>
                    <a:pt x="12" y="8"/>
                  </a:cubicBezTo>
                  <a:cubicBezTo>
                    <a:pt x="12" y="5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3208338" y="1911350"/>
              <a:ext cx="130175" cy="130175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187701" y="1890713"/>
              <a:ext cx="160337" cy="160338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3 h 16"/>
                <a:gd name="T12" fmla="*/ 3 w 16"/>
                <a:gd name="T13" fmla="*/ 8 h 16"/>
                <a:gd name="T14" fmla="*/ 8 w 16"/>
                <a:gd name="T15" fmla="*/ 13 h 16"/>
                <a:gd name="T16" fmla="*/ 13 w 16"/>
                <a:gd name="T17" fmla="*/ 8 h 16"/>
                <a:gd name="T18" fmla="*/ 8 w 16"/>
                <a:gd name="T1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3"/>
                  </a:moveTo>
                  <a:cubicBezTo>
                    <a:pt x="5" y="3"/>
                    <a:pt x="3" y="5"/>
                    <a:pt x="3" y="8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5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584316" y="2642030"/>
            <a:ext cx="1446212" cy="1438276"/>
            <a:chOff x="3067051" y="2705100"/>
            <a:chExt cx="1446212" cy="1438276"/>
          </a:xfrm>
        </p:grpSpPr>
        <p:sp>
          <p:nvSpPr>
            <p:cNvPr id="49" name="Freeform 184"/>
            <p:cNvSpPr/>
            <p:nvPr/>
          </p:nvSpPr>
          <p:spPr bwMode="auto">
            <a:xfrm>
              <a:off x="4081463" y="3721100"/>
              <a:ext cx="422275" cy="422275"/>
            </a:xfrm>
            <a:custGeom>
              <a:avLst/>
              <a:gdLst>
                <a:gd name="T0" fmla="*/ 0 w 42"/>
                <a:gd name="T1" fmla="*/ 13 h 42"/>
                <a:gd name="T2" fmla="*/ 27 w 42"/>
                <a:gd name="T3" fmla="*/ 40 h 42"/>
                <a:gd name="T4" fmla="*/ 37 w 42"/>
                <a:gd name="T5" fmla="*/ 37 h 42"/>
                <a:gd name="T6" fmla="*/ 40 w 42"/>
                <a:gd name="T7" fmla="*/ 27 h 42"/>
                <a:gd name="T8" fmla="*/ 13 w 42"/>
                <a:gd name="T9" fmla="*/ 0 h 42"/>
                <a:gd name="T10" fmla="*/ 0 w 42"/>
                <a:gd name="T11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0" y="13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9" y="42"/>
                    <a:pt x="33" y="41"/>
                    <a:pt x="37" y="37"/>
                  </a:cubicBezTo>
                  <a:cubicBezTo>
                    <a:pt x="40" y="33"/>
                    <a:pt x="42" y="29"/>
                    <a:pt x="40" y="27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85"/>
            <p:cNvSpPr>
              <a:spLocks noEditPoints="1"/>
            </p:cNvSpPr>
            <p:nvPr/>
          </p:nvSpPr>
          <p:spPr bwMode="auto">
            <a:xfrm>
              <a:off x="4060826" y="3700463"/>
              <a:ext cx="452437" cy="442913"/>
            </a:xfrm>
            <a:custGeom>
              <a:avLst/>
              <a:gdLst>
                <a:gd name="T0" fmla="*/ 31 w 45"/>
                <a:gd name="T1" fmla="*/ 44 h 44"/>
                <a:gd name="T2" fmla="*/ 31 w 45"/>
                <a:gd name="T3" fmla="*/ 44 h 44"/>
                <a:gd name="T4" fmla="*/ 28 w 45"/>
                <a:gd name="T5" fmla="*/ 43 h 44"/>
                <a:gd name="T6" fmla="*/ 1 w 45"/>
                <a:gd name="T7" fmla="*/ 16 h 44"/>
                <a:gd name="T8" fmla="*/ 1 w 45"/>
                <a:gd name="T9" fmla="*/ 14 h 44"/>
                <a:gd name="T10" fmla="*/ 14 w 45"/>
                <a:gd name="T11" fmla="*/ 1 h 44"/>
                <a:gd name="T12" fmla="*/ 15 w 45"/>
                <a:gd name="T13" fmla="*/ 0 h 44"/>
                <a:gd name="T14" fmla="*/ 16 w 45"/>
                <a:gd name="T15" fmla="*/ 1 h 44"/>
                <a:gd name="T16" fmla="*/ 43 w 45"/>
                <a:gd name="T17" fmla="*/ 28 h 44"/>
                <a:gd name="T18" fmla="*/ 40 w 45"/>
                <a:gd name="T19" fmla="*/ 40 h 44"/>
                <a:gd name="T20" fmla="*/ 31 w 45"/>
                <a:gd name="T21" fmla="*/ 44 h 44"/>
                <a:gd name="T22" fmla="*/ 4 w 45"/>
                <a:gd name="T23" fmla="*/ 15 h 44"/>
                <a:gd name="T24" fmla="*/ 30 w 45"/>
                <a:gd name="T25" fmla="*/ 41 h 44"/>
                <a:gd name="T26" fmla="*/ 31 w 45"/>
                <a:gd name="T27" fmla="*/ 41 h 44"/>
                <a:gd name="T28" fmla="*/ 31 w 45"/>
                <a:gd name="T29" fmla="*/ 41 h 44"/>
                <a:gd name="T30" fmla="*/ 38 w 45"/>
                <a:gd name="T31" fmla="*/ 38 h 44"/>
                <a:gd name="T32" fmla="*/ 41 w 45"/>
                <a:gd name="T33" fmla="*/ 30 h 44"/>
                <a:gd name="T34" fmla="*/ 15 w 45"/>
                <a:gd name="T35" fmla="*/ 4 h 44"/>
                <a:gd name="T36" fmla="*/ 4 w 45"/>
                <a:gd name="T3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44"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4"/>
                    <a:pt x="28" y="4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4"/>
                    <a:pt x="1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5" y="30"/>
                    <a:pt x="44" y="36"/>
                    <a:pt x="40" y="40"/>
                  </a:cubicBezTo>
                  <a:cubicBezTo>
                    <a:pt x="37" y="43"/>
                    <a:pt x="34" y="44"/>
                    <a:pt x="31" y="44"/>
                  </a:cubicBezTo>
                  <a:close/>
                  <a:moveTo>
                    <a:pt x="4" y="15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6" y="40"/>
                    <a:pt x="38" y="38"/>
                  </a:cubicBezTo>
                  <a:cubicBezTo>
                    <a:pt x="41" y="35"/>
                    <a:pt x="42" y="31"/>
                    <a:pt x="41" y="30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6"/>
            <p:cNvSpPr/>
            <p:nvPr/>
          </p:nvSpPr>
          <p:spPr bwMode="auto">
            <a:xfrm>
              <a:off x="4160838" y="3721100"/>
              <a:ext cx="342900" cy="422275"/>
            </a:xfrm>
            <a:custGeom>
              <a:avLst/>
              <a:gdLst>
                <a:gd name="T0" fmla="*/ 32 w 34"/>
                <a:gd name="T1" fmla="*/ 27 h 42"/>
                <a:gd name="T2" fmla="*/ 5 w 34"/>
                <a:gd name="T3" fmla="*/ 0 h 42"/>
                <a:gd name="T4" fmla="*/ 0 w 34"/>
                <a:gd name="T5" fmla="*/ 5 h 42"/>
                <a:gd name="T6" fmla="*/ 22 w 34"/>
                <a:gd name="T7" fmla="*/ 27 h 42"/>
                <a:gd name="T8" fmla="*/ 19 w 34"/>
                <a:gd name="T9" fmla="*/ 37 h 42"/>
                <a:gd name="T10" fmla="*/ 17 w 34"/>
                <a:gd name="T11" fmla="*/ 38 h 42"/>
                <a:gd name="T12" fmla="*/ 19 w 34"/>
                <a:gd name="T13" fmla="*/ 40 h 42"/>
                <a:gd name="T14" fmla="*/ 29 w 34"/>
                <a:gd name="T15" fmla="*/ 37 h 42"/>
                <a:gd name="T16" fmla="*/ 32 w 34"/>
                <a:gd name="T17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2">
                  <a:moveTo>
                    <a:pt x="32" y="27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4" y="29"/>
                    <a:pt x="23" y="33"/>
                    <a:pt x="19" y="37"/>
                  </a:cubicBezTo>
                  <a:cubicBezTo>
                    <a:pt x="19" y="38"/>
                    <a:pt x="18" y="38"/>
                    <a:pt x="17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42"/>
                    <a:pt x="25" y="41"/>
                    <a:pt x="29" y="37"/>
                  </a:cubicBezTo>
                  <a:cubicBezTo>
                    <a:pt x="32" y="33"/>
                    <a:pt x="34" y="29"/>
                    <a:pt x="32" y="27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7"/>
            <p:cNvSpPr>
              <a:spLocks noEditPoints="1"/>
            </p:cNvSpPr>
            <p:nvPr/>
          </p:nvSpPr>
          <p:spPr bwMode="auto">
            <a:xfrm>
              <a:off x="4060826" y="3700463"/>
              <a:ext cx="452437" cy="442913"/>
            </a:xfrm>
            <a:custGeom>
              <a:avLst/>
              <a:gdLst>
                <a:gd name="T0" fmla="*/ 31 w 45"/>
                <a:gd name="T1" fmla="*/ 44 h 44"/>
                <a:gd name="T2" fmla="*/ 31 w 45"/>
                <a:gd name="T3" fmla="*/ 44 h 44"/>
                <a:gd name="T4" fmla="*/ 28 w 45"/>
                <a:gd name="T5" fmla="*/ 43 h 44"/>
                <a:gd name="T6" fmla="*/ 1 w 45"/>
                <a:gd name="T7" fmla="*/ 16 h 44"/>
                <a:gd name="T8" fmla="*/ 1 w 45"/>
                <a:gd name="T9" fmla="*/ 14 h 44"/>
                <a:gd name="T10" fmla="*/ 14 w 45"/>
                <a:gd name="T11" fmla="*/ 1 h 44"/>
                <a:gd name="T12" fmla="*/ 15 w 45"/>
                <a:gd name="T13" fmla="*/ 0 h 44"/>
                <a:gd name="T14" fmla="*/ 16 w 45"/>
                <a:gd name="T15" fmla="*/ 1 h 44"/>
                <a:gd name="T16" fmla="*/ 43 w 45"/>
                <a:gd name="T17" fmla="*/ 28 h 44"/>
                <a:gd name="T18" fmla="*/ 40 w 45"/>
                <a:gd name="T19" fmla="*/ 40 h 44"/>
                <a:gd name="T20" fmla="*/ 31 w 45"/>
                <a:gd name="T21" fmla="*/ 44 h 44"/>
                <a:gd name="T22" fmla="*/ 4 w 45"/>
                <a:gd name="T23" fmla="*/ 15 h 44"/>
                <a:gd name="T24" fmla="*/ 30 w 45"/>
                <a:gd name="T25" fmla="*/ 41 h 44"/>
                <a:gd name="T26" fmla="*/ 31 w 45"/>
                <a:gd name="T27" fmla="*/ 41 h 44"/>
                <a:gd name="T28" fmla="*/ 31 w 45"/>
                <a:gd name="T29" fmla="*/ 41 h 44"/>
                <a:gd name="T30" fmla="*/ 38 w 45"/>
                <a:gd name="T31" fmla="*/ 38 h 44"/>
                <a:gd name="T32" fmla="*/ 41 w 45"/>
                <a:gd name="T33" fmla="*/ 30 h 44"/>
                <a:gd name="T34" fmla="*/ 15 w 45"/>
                <a:gd name="T35" fmla="*/ 4 h 44"/>
                <a:gd name="T36" fmla="*/ 4 w 45"/>
                <a:gd name="T3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44"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4"/>
                    <a:pt x="28" y="4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4"/>
                    <a:pt x="1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5" y="30"/>
                    <a:pt x="44" y="36"/>
                    <a:pt x="40" y="40"/>
                  </a:cubicBezTo>
                  <a:cubicBezTo>
                    <a:pt x="37" y="43"/>
                    <a:pt x="34" y="44"/>
                    <a:pt x="31" y="44"/>
                  </a:cubicBezTo>
                  <a:close/>
                  <a:moveTo>
                    <a:pt x="4" y="15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6" y="40"/>
                    <a:pt x="38" y="38"/>
                  </a:cubicBezTo>
                  <a:cubicBezTo>
                    <a:pt x="41" y="35"/>
                    <a:pt x="42" y="31"/>
                    <a:pt x="41" y="30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8"/>
            <p:cNvSpPr/>
            <p:nvPr/>
          </p:nvSpPr>
          <p:spPr bwMode="auto">
            <a:xfrm>
              <a:off x="4060826" y="3700463"/>
              <a:ext cx="171450" cy="171450"/>
            </a:xfrm>
            <a:custGeom>
              <a:avLst/>
              <a:gdLst>
                <a:gd name="T0" fmla="*/ 5 w 17"/>
                <a:gd name="T1" fmla="*/ 5 h 17"/>
                <a:gd name="T2" fmla="*/ 15 w 17"/>
                <a:gd name="T3" fmla="*/ 2 h 17"/>
                <a:gd name="T4" fmla="*/ 12 w 17"/>
                <a:gd name="T5" fmla="*/ 12 h 17"/>
                <a:gd name="T6" fmla="*/ 2 w 17"/>
                <a:gd name="T7" fmla="*/ 15 h 17"/>
                <a:gd name="T8" fmla="*/ 5 w 17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5" y="5"/>
                  </a:moveTo>
                  <a:cubicBezTo>
                    <a:pt x="8" y="1"/>
                    <a:pt x="13" y="0"/>
                    <a:pt x="15" y="2"/>
                  </a:cubicBezTo>
                  <a:cubicBezTo>
                    <a:pt x="17" y="4"/>
                    <a:pt x="16" y="8"/>
                    <a:pt x="12" y="12"/>
                  </a:cubicBezTo>
                  <a:cubicBezTo>
                    <a:pt x="8" y="16"/>
                    <a:pt x="4" y="17"/>
                    <a:pt x="2" y="15"/>
                  </a:cubicBezTo>
                  <a:cubicBezTo>
                    <a:pt x="0" y="13"/>
                    <a:pt x="1" y="8"/>
                    <a:pt x="5" y="5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9"/>
            <p:cNvSpPr>
              <a:spLocks noEditPoints="1"/>
            </p:cNvSpPr>
            <p:nvPr/>
          </p:nvSpPr>
          <p:spPr bwMode="auto">
            <a:xfrm>
              <a:off x="4041776" y="3690938"/>
              <a:ext cx="200025" cy="180975"/>
            </a:xfrm>
            <a:custGeom>
              <a:avLst/>
              <a:gdLst>
                <a:gd name="T0" fmla="*/ 6 w 20"/>
                <a:gd name="T1" fmla="*/ 18 h 18"/>
                <a:gd name="T2" fmla="*/ 3 w 20"/>
                <a:gd name="T3" fmla="*/ 17 h 18"/>
                <a:gd name="T4" fmla="*/ 5 w 20"/>
                <a:gd name="T5" fmla="*/ 4 h 18"/>
                <a:gd name="T6" fmla="*/ 14 w 20"/>
                <a:gd name="T7" fmla="*/ 0 h 18"/>
                <a:gd name="T8" fmla="*/ 18 w 20"/>
                <a:gd name="T9" fmla="*/ 2 h 18"/>
                <a:gd name="T10" fmla="*/ 19 w 20"/>
                <a:gd name="T11" fmla="*/ 8 h 18"/>
                <a:gd name="T12" fmla="*/ 15 w 20"/>
                <a:gd name="T13" fmla="*/ 14 h 18"/>
                <a:gd name="T14" fmla="*/ 6 w 20"/>
                <a:gd name="T15" fmla="*/ 18 h 18"/>
                <a:gd name="T16" fmla="*/ 14 w 20"/>
                <a:gd name="T17" fmla="*/ 3 h 18"/>
                <a:gd name="T18" fmla="*/ 8 w 20"/>
                <a:gd name="T19" fmla="*/ 7 h 18"/>
                <a:gd name="T20" fmla="*/ 5 w 20"/>
                <a:gd name="T21" fmla="*/ 15 h 18"/>
                <a:gd name="T22" fmla="*/ 6 w 20"/>
                <a:gd name="T23" fmla="*/ 15 h 18"/>
                <a:gd name="T24" fmla="*/ 13 w 20"/>
                <a:gd name="T25" fmla="*/ 12 h 18"/>
                <a:gd name="T26" fmla="*/ 16 w 20"/>
                <a:gd name="T27" fmla="*/ 7 h 18"/>
                <a:gd name="T28" fmla="*/ 16 w 20"/>
                <a:gd name="T29" fmla="*/ 4 h 18"/>
                <a:gd name="T30" fmla="*/ 14 w 20"/>
                <a:gd name="T3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8">
                  <a:moveTo>
                    <a:pt x="6" y="18"/>
                  </a:moveTo>
                  <a:cubicBezTo>
                    <a:pt x="5" y="18"/>
                    <a:pt x="4" y="18"/>
                    <a:pt x="3" y="17"/>
                  </a:cubicBezTo>
                  <a:cubicBezTo>
                    <a:pt x="0" y="14"/>
                    <a:pt x="1" y="9"/>
                    <a:pt x="5" y="4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19" y="3"/>
                    <a:pt x="20" y="5"/>
                    <a:pt x="19" y="8"/>
                  </a:cubicBezTo>
                  <a:cubicBezTo>
                    <a:pt x="18" y="10"/>
                    <a:pt x="17" y="12"/>
                    <a:pt x="15" y="14"/>
                  </a:cubicBezTo>
                  <a:cubicBezTo>
                    <a:pt x="12" y="17"/>
                    <a:pt x="9" y="18"/>
                    <a:pt x="6" y="18"/>
                  </a:cubicBezTo>
                  <a:close/>
                  <a:moveTo>
                    <a:pt x="14" y="3"/>
                  </a:moveTo>
                  <a:cubicBezTo>
                    <a:pt x="12" y="3"/>
                    <a:pt x="10" y="5"/>
                    <a:pt x="8" y="7"/>
                  </a:cubicBezTo>
                  <a:cubicBezTo>
                    <a:pt x="5" y="10"/>
                    <a:pt x="4" y="13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8" y="15"/>
                    <a:pt x="11" y="14"/>
                    <a:pt x="13" y="12"/>
                  </a:cubicBezTo>
                  <a:cubicBezTo>
                    <a:pt x="14" y="10"/>
                    <a:pt x="16" y="9"/>
                    <a:pt x="16" y="7"/>
                  </a:cubicBezTo>
                  <a:cubicBezTo>
                    <a:pt x="16" y="6"/>
                    <a:pt x="16" y="4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90"/>
            <p:cNvSpPr/>
            <p:nvPr/>
          </p:nvSpPr>
          <p:spPr bwMode="auto">
            <a:xfrm>
              <a:off x="3930651" y="3559175"/>
              <a:ext cx="250825" cy="261938"/>
            </a:xfrm>
            <a:custGeom>
              <a:avLst/>
              <a:gdLst>
                <a:gd name="T0" fmla="*/ 0 w 25"/>
                <a:gd name="T1" fmla="*/ 8 h 26"/>
                <a:gd name="T2" fmla="*/ 16 w 25"/>
                <a:gd name="T3" fmla="*/ 25 h 26"/>
                <a:gd name="T4" fmla="*/ 23 w 25"/>
                <a:gd name="T5" fmla="*/ 23 h 26"/>
                <a:gd name="T6" fmla="*/ 24 w 25"/>
                <a:gd name="T7" fmla="*/ 17 h 26"/>
                <a:gd name="T8" fmla="*/ 7 w 25"/>
                <a:gd name="T9" fmla="*/ 0 h 26"/>
                <a:gd name="T10" fmla="*/ 0 w 25"/>
                <a:gd name="T1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6">
                  <a:moveTo>
                    <a:pt x="0" y="8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8" y="26"/>
                    <a:pt x="21" y="26"/>
                    <a:pt x="23" y="23"/>
                  </a:cubicBezTo>
                  <a:cubicBezTo>
                    <a:pt x="25" y="21"/>
                    <a:pt x="25" y="18"/>
                    <a:pt x="24" y="17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1"/>
            <p:cNvSpPr>
              <a:spLocks noEditPoints="1"/>
            </p:cNvSpPr>
            <p:nvPr/>
          </p:nvSpPr>
          <p:spPr bwMode="auto">
            <a:xfrm>
              <a:off x="3910013" y="3549650"/>
              <a:ext cx="292100" cy="280988"/>
            </a:xfrm>
            <a:custGeom>
              <a:avLst/>
              <a:gdLst>
                <a:gd name="T0" fmla="*/ 20 w 29"/>
                <a:gd name="T1" fmla="*/ 28 h 28"/>
                <a:gd name="T2" fmla="*/ 20 w 29"/>
                <a:gd name="T3" fmla="*/ 28 h 28"/>
                <a:gd name="T4" fmla="*/ 17 w 29"/>
                <a:gd name="T5" fmla="*/ 27 h 28"/>
                <a:gd name="T6" fmla="*/ 17 w 29"/>
                <a:gd name="T7" fmla="*/ 27 h 28"/>
                <a:gd name="T8" fmla="*/ 0 w 29"/>
                <a:gd name="T9" fmla="*/ 11 h 28"/>
                <a:gd name="T10" fmla="*/ 0 w 29"/>
                <a:gd name="T11" fmla="*/ 8 h 28"/>
                <a:gd name="T12" fmla="*/ 8 w 29"/>
                <a:gd name="T13" fmla="*/ 0 h 28"/>
                <a:gd name="T14" fmla="*/ 9 w 29"/>
                <a:gd name="T15" fmla="*/ 0 h 28"/>
                <a:gd name="T16" fmla="*/ 10 w 29"/>
                <a:gd name="T17" fmla="*/ 0 h 28"/>
                <a:gd name="T18" fmla="*/ 27 w 29"/>
                <a:gd name="T19" fmla="*/ 17 h 28"/>
                <a:gd name="T20" fmla="*/ 28 w 29"/>
                <a:gd name="T21" fmla="*/ 21 h 28"/>
                <a:gd name="T22" fmla="*/ 26 w 29"/>
                <a:gd name="T23" fmla="*/ 25 h 28"/>
                <a:gd name="T24" fmla="*/ 20 w 29"/>
                <a:gd name="T25" fmla="*/ 28 h 28"/>
                <a:gd name="T26" fmla="*/ 20 w 29"/>
                <a:gd name="T27" fmla="*/ 25 h 28"/>
                <a:gd name="T28" fmla="*/ 20 w 29"/>
                <a:gd name="T29" fmla="*/ 25 h 28"/>
                <a:gd name="T30" fmla="*/ 23 w 29"/>
                <a:gd name="T31" fmla="*/ 23 h 28"/>
                <a:gd name="T32" fmla="*/ 25 w 29"/>
                <a:gd name="T33" fmla="*/ 21 h 28"/>
                <a:gd name="T34" fmla="*/ 25 w 29"/>
                <a:gd name="T35" fmla="*/ 19 h 28"/>
                <a:gd name="T36" fmla="*/ 25 w 29"/>
                <a:gd name="T37" fmla="*/ 19 h 28"/>
                <a:gd name="T38" fmla="*/ 9 w 29"/>
                <a:gd name="T39" fmla="*/ 4 h 28"/>
                <a:gd name="T40" fmla="*/ 4 w 29"/>
                <a:gd name="T41" fmla="*/ 9 h 28"/>
                <a:gd name="T42" fmla="*/ 20 w 29"/>
                <a:gd name="T4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8">
                  <a:moveTo>
                    <a:pt x="20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19" y="28"/>
                    <a:pt x="18" y="28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8"/>
                    <a:pt x="29" y="20"/>
                    <a:pt x="28" y="21"/>
                  </a:cubicBezTo>
                  <a:cubicBezTo>
                    <a:pt x="28" y="23"/>
                    <a:pt x="27" y="24"/>
                    <a:pt x="26" y="25"/>
                  </a:cubicBezTo>
                  <a:cubicBezTo>
                    <a:pt x="24" y="27"/>
                    <a:pt x="22" y="28"/>
                    <a:pt x="20" y="28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2"/>
            <p:cNvSpPr/>
            <p:nvPr/>
          </p:nvSpPr>
          <p:spPr bwMode="auto">
            <a:xfrm>
              <a:off x="3970338" y="3559175"/>
              <a:ext cx="211137" cy="261938"/>
            </a:xfrm>
            <a:custGeom>
              <a:avLst/>
              <a:gdLst>
                <a:gd name="T0" fmla="*/ 20 w 21"/>
                <a:gd name="T1" fmla="*/ 17 h 26"/>
                <a:gd name="T2" fmla="*/ 3 w 21"/>
                <a:gd name="T3" fmla="*/ 0 h 26"/>
                <a:gd name="T4" fmla="*/ 0 w 21"/>
                <a:gd name="T5" fmla="*/ 4 h 26"/>
                <a:gd name="T6" fmla="*/ 13 w 21"/>
                <a:gd name="T7" fmla="*/ 17 h 26"/>
                <a:gd name="T8" fmla="*/ 12 w 21"/>
                <a:gd name="T9" fmla="*/ 23 h 26"/>
                <a:gd name="T10" fmla="*/ 11 w 21"/>
                <a:gd name="T11" fmla="*/ 24 h 26"/>
                <a:gd name="T12" fmla="*/ 12 w 21"/>
                <a:gd name="T13" fmla="*/ 25 h 26"/>
                <a:gd name="T14" fmla="*/ 19 w 21"/>
                <a:gd name="T15" fmla="*/ 23 h 26"/>
                <a:gd name="T16" fmla="*/ 20 w 21"/>
                <a:gd name="T1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20" y="1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8"/>
                    <a:pt x="14" y="21"/>
                    <a:pt x="12" y="23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6"/>
                    <a:pt x="17" y="26"/>
                    <a:pt x="19" y="23"/>
                  </a:cubicBezTo>
                  <a:cubicBezTo>
                    <a:pt x="21" y="21"/>
                    <a:pt x="21" y="18"/>
                    <a:pt x="20" y="17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3"/>
            <p:cNvSpPr>
              <a:spLocks noEditPoints="1"/>
            </p:cNvSpPr>
            <p:nvPr/>
          </p:nvSpPr>
          <p:spPr bwMode="auto">
            <a:xfrm>
              <a:off x="3910013" y="3549650"/>
              <a:ext cx="292100" cy="280988"/>
            </a:xfrm>
            <a:custGeom>
              <a:avLst/>
              <a:gdLst>
                <a:gd name="T0" fmla="*/ 20 w 29"/>
                <a:gd name="T1" fmla="*/ 28 h 28"/>
                <a:gd name="T2" fmla="*/ 20 w 29"/>
                <a:gd name="T3" fmla="*/ 28 h 28"/>
                <a:gd name="T4" fmla="*/ 17 w 29"/>
                <a:gd name="T5" fmla="*/ 27 h 28"/>
                <a:gd name="T6" fmla="*/ 17 w 29"/>
                <a:gd name="T7" fmla="*/ 27 h 28"/>
                <a:gd name="T8" fmla="*/ 0 w 29"/>
                <a:gd name="T9" fmla="*/ 11 h 28"/>
                <a:gd name="T10" fmla="*/ 0 w 29"/>
                <a:gd name="T11" fmla="*/ 8 h 28"/>
                <a:gd name="T12" fmla="*/ 8 w 29"/>
                <a:gd name="T13" fmla="*/ 0 h 28"/>
                <a:gd name="T14" fmla="*/ 9 w 29"/>
                <a:gd name="T15" fmla="*/ 0 h 28"/>
                <a:gd name="T16" fmla="*/ 10 w 29"/>
                <a:gd name="T17" fmla="*/ 0 h 28"/>
                <a:gd name="T18" fmla="*/ 27 w 29"/>
                <a:gd name="T19" fmla="*/ 17 h 28"/>
                <a:gd name="T20" fmla="*/ 28 w 29"/>
                <a:gd name="T21" fmla="*/ 21 h 28"/>
                <a:gd name="T22" fmla="*/ 26 w 29"/>
                <a:gd name="T23" fmla="*/ 25 h 28"/>
                <a:gd name="T24" fmla="*/ 20 w 29"/>
                <a:gd name="T25" fmla="*/ 28 h 28"/>
                <a:gd name="T26" fmla="*/ 20 w 29"/>
                <a:gd name="T27" fmla="*/ 25 h 28"/>
                <a:gd name="T28" fmla="*/ 20 w 29"/>
                <a:gd name="T29" fmla="*/ 25 h 28"/>
                <a:gd name="T30" fmla="*/ 23 w 29"/>
                <a:gd name="T31" fmla="*/ 23 h 28"/>
                <a:gd name="T32" fmla="*/ 25 w 29"/>
                <a:gd name="T33" fmla="*/ 21 h 28"/>
                <a:gd name="T34" fmla="*/ 25 w 29"/>
                <a:gd name="T35" fmla="*/ 19 h 28"/>
                <a:gd name="T36" fmla="*/ 25 w 29"/>
                <a:gd name="T37" fmla="*/ 19 h 28"/>
                <a:gd name="T38" fmla="*/ 9 w 29"/>
                <a:gd name="T39" fmla="*/ 4 h 28"/>
                <a:gd name="T40" fmla="*/ 4 w 29"/>
                <a:gd name="T41" fmla="*/ 9 h 28"/>
                <a:gd name="T42" fmla="*/ 20 w 29"/>
                <a:gd name="T4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8">
                  <a:moveTo>
                    <a:pt x="20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19" y="28"/>
                    <a:pt x="18" y="28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8"/>
                    <a:pt x="29" y="20"/>
                    <a:pt x="28" y="21"/>
                  </a:cubicBezTo>
                  <a:cubicBezTo>
                    <a:pt x="28" y="23"/>
                    <a:pt x="27" y="24"/>
                    <a:pt x="26" y="25"/>
                  </a:cubicBezTo>
                  <a:cubicBezTo>
                    <a:pt x="24" y="27"/>
                    <a:pt x="22" y="28"/>
                    <a:pt x="20" y="28"/>
                  </a:cubicBezTo>
                  <a:close/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4"/>
            <p:cNvSpPr/>
            <p:nvPr/>
          </p:nvSpPr>
          <p:spPr bwMode="auto">
            <a:xfrm>
              <a:off x="3067051" y="3317875"/>
              <a:ext cx="763587" cy="765175"/>
            </a:xfrm>
            <a:custGeom>
              <a:avLst/>
              <a:gdLst>
                <a:gd name="T0" fmla="*/ 21 w 76"/>
                <a:gd name="T1" fmla="*/ 0 h 76"/>
                <a:gd name="T2" fmla="*/ 9 w 76"/>
                <a:gd name="T3" fmla="*/ 12 h 76"/>
                <a:gd name="T4" fmla="*/ 21 w 76"/>
                <a:gd name="T5" fmla="*/ 55 h 76"/>
                <a:gd name="T6" fmla="*/ 64 w 76"/>
                <a:gd name="T7" fmla="*/ 67 h 76"/>
                <a:gd name="T8" fmla="*/ 76 w 76"/>
                <a:gd name="T9" fmla="*/ 55 h 76"/>
                <a:gd name="T10" fmla="*/ 21 w 76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21" y="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6" y="40"/>
                    <a:pt x="21" y="55"/>
                  </a:cubicBezTo>
                  <a:cubicBezTo>
                    <a:pt x="36" y="70"/>
                    <a:pt x="55" y="76"/>
                    <a:pt x="64" y="67"/>
                  </a:cubicBezTo>
                  <a:cubicBezTo>
                    <a:pt x="76" y="55"/>
                    <a:pt x="76" y="55"/>
                    <a:pt x="76" y="5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5"/>
            <p:cNvSpPr>
              <a:spLocks noEditPoints="1"/>
            </p:cNvSpPr>
            <p:nvPr/>
          </p:nvSpPr>
          <p:spPr bwMode="auto">
            <a:xfrm>
              <a:off x="3087688" y="3298825"/>
              <a:ext cx="762000" cy="754063"/>
            </a:xfrm>
            <a:custGeom>
              <a:avLst/>
              <a:gdLst>
                <a:gd name="T0" fmla="*/ 51 w 76"/>
                <a:gd name="T1" fmla="*/ 75 h 75"/>
                <a:gd name="T2" fmla="*/ 51 w 76"/>
                <a:gd name="T3" fmla="*/ 75 h 75"/>
                <a:gd name="T4" fmla="*/ 18 w 76"/>
                <a:gd name="T5" fmla="*/ 58 h 75"/>
                <a:gd name="T6" fmla="*/ 2 w 76"/>
                <a:gd name="T7" fmla="*/ 33 h 75"/>
                <a:gd name="T8" fmla="*/ 6 w 76"/>
                <a:gd name="T9" fmla="*/ 13 h 75"/>
                <a:gd name="T10" fmla="*/ 18 w 76"/>
                <a:gd name="T11" fmla="*/ 1 h 75"/>
                <a:gd name="T12" fmla="*/ 19 w 76"/>
                <a:gd name="T13" fmla="*/ 1 h 75"/>
                <a:gd name="T14" fmla="*/ 22 w 76"/>
                <a:gd name="T15" fmla="*/ 3 h 75"/>
                <a:gd name="T16" fmla="*/ 75 w 76"/>
                <a:gd name="T17" fmla="*/ 56 h 75"/>
                <a:gd name="T18" fmla="*/ 75 w 76"/>
                <a:gd name="T19" fmla="*/ 58 h 75"/>
                <a:gd name="T20" fmla="*/ 63 w 76"/>
                <a:gd name="T21" fmla="*/ 70 h 75"/>
                <a:gd name="T22" fmla="*/ 51 w 76"/>
                <a:gd name="T23" fmla="*/ 75 h 75"/>
                <a:gd name="T24" fmla="*/ 19 w 76"/>
                <a:gd name="T25" fmla="*/ 4 h 75"/>
                <a:gd name="T26" fmla="*/ 8 w 76"/>
                <a:gd name="T27" fmla="*/ 15 h 75"/>
                <a:gd name="T28" fmla="*/ 5 w 76"/>
                <a:gd name="T29" fmla="*/ 33 h 75"/>
                <a:gd name="T30" fmla="*/ 20 w 76"/>
                <a:gd name="T31" fmla="*/ 56 h 75"/>
                <a:gd name="T32" fmla="*/ 51 w 76"/>
                <a:gd name="T33" fmla="*/ 72 h 75"/>
                <a:gd name="T34" fmla="*/ 51 w 76"/>
                <a:gd name="T35" fmla="*/ 72 h 75"/>
                <a:gd name="T36" fmla="*/ 61 w 76"/>
                <a:gd name="T37" fmla="*/ 68 h 75"/>
                <a:gd name="T38" fmla="*/ 72 w 76"/>
                <a:gd name="T39" fmla="*/ 57 h 75"/>
                <a:gd name="T40" fmla="*/ 19 w 76"/>
                <a:gd name="T4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5">
                  <a:moveTo>
                    <a:pt x="51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0" y="75"/>
                    <a:pt x="28" y="68"/>
                    <a:pt x="18" y="58"/>
                  </a:cubicBezTo>
                  <a:cubicBezTo>
                    <a:pt x="10" y="51"/>
                    <a:pt x="5" y="42"/>
                    <a:pt x="2" y="33"/>
                  </a:cubicBezTo>
                  <a:cubicBezTo>
                    <a:pt x="0" y="25"/>
                    <a:pt x="1" y="17"/>
                    <a:pt x="6" y="1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0"/>
                    <a:pt x="19" y="1"/>
                  </a:cubicBezTo>
                  <a:cubicBezTo>
                    <a:pt x="20" y="1"/>
                    <a:pt x="20" y="1"/>
                    <a:pt x="22" y="3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6" y="57"/>
                    <a:pt x="76" y="58"/>
                    <a:pt x="75" y="5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73"/>
                    <a:pt x="56" y="75"/>
                    <a:pt x="51" y="75"/>
                  </a:cubicBezTo>
                  <a:close/>
                  <a:moveTo>
                    <a:pt x="19" y="4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9"/>
                    <a:pt x="3" y="25"/>
                    <a:pt x="5" y="33"/>
                  </a:cubicBezTo>
                  <a:cubicBezTo>
                    <a:pt x="8" y="41"/>
                    <a:pt x="13" y="49"/>
                    <a:pt x="20" y="56"/>
                  </a:cubicBezTo>
                  <a:cubicBezTo>
                    <a:pt x="29" y="66"/>
                    <a:pt x="4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5" y="72"/>
                    <a:pt x="58" y="70"/>
                    <a:pt x="61" y="6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65" y="50"/>
                    <a:pt x="26" y="11"/>
                    <a:pt x="19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6"/>
            <p:cNvSpPr/>
            <p:nvPr/>
          </p:nvSpPr>
          <p:spPr bwMode="auto">
            <a:xfrm>
              <a:off x="3208338" y="3317875"/>
              <a:ext cx="622300" cy="723900"/>
            </a:xfrm>
            <a:custGeom>
              <a:avLst/>
              <a:gdLst>
                <a:gd name="T0" fmla="*/ 7 w 62"/>
                <a:gd name="T1" fmla="*/ 0 h 72"/>
                <a:gd name="T2" fmla="*/ 0 w 62"/>
                <a:gd name="T3" fmla="*/ 7 h 72"/>
                <a:gd name="T4" fmla="*/ 48 w 62"/>
                <a:gd name="T5" fmla="*/ 55 h 72"/>
                <a:gd name="T6" fmla="*/ 36 w 62"/>
                <a:gd name="T7" fmla="*/ 67 h 72"/>
                <a:gd name="T8" fmla="*/ 31 w 62"/>
                <a:gd name="T9" fmla="*/ 70 h 72"/>
                <a:gd name="T10" fmla="*/ 50 w 62"/>
                <a:gd name="T11" fmla="*/ 67 h 72"/>
                <a:gd name="T12" fmla="*/ 62 w 62"/>
                <a:gd name="T13" fmla="*/ 55 h 72"/>
                <a:gd name="T14" fmla="*/ 7 w 62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2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5" y="22"/>
                    <a:pt x="48" y="55"/>
                    <a:pt x="48" y="5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5" y="68"/>
                    <a:pt x="33" y="69"/>
                    <a:pt x="31" y="70"/>
                  </a:cubicBezTo>
                  <a:cubicBezTo>
                    <a:pt x="39" y="72"/>
                    <a:pt x="46" y="71"/>
                    <a:pt x="50" y="67"/>
                  </a:cubicBezTo>
                  <a:cubicBezTo>
                    <a:pt x="62" y="55"/>
                    <a:pt x="62" y="55"/>
                    <a:pt x="62" y="5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7"/>
            <p:cNvSpPr>
              <a:spLocks noEditPoints="1"/>
            </p:cNvSpPr>
            <p:nvPr/>
          </p:nvSpPr>
          <p:spPr bwMode="auto">
            <a:xfrm>
              <a:off x="3087688" y="3298825"/>
              <a:ext cx="762000" cy="754063"/>
            </a:xfrm>
            <a:custGeom>
              <a:avLst/>
              <a:gdLst>
                <a:gd name="T0" fmla="*/ 51 w 76"/>
                <a:gd name="T1" fmla="*/ 75 h 75"/>
                <a:gd name="T2" fmla="*/ 51 w 76"/>
                <a:gd name="T3" fmla="*/ 75 h 75"/>
                <a:gd name="T4" fmla="*/ 18 w 76"/>
                <a:gd name="T5" fmla="*/ 58 h 75"/>
                <a:gd name="T6" fmla="*/ 2 w 76"/>
                <a:gd name="T7" fmla="*/ 33 h 75"/>
                <a:gd name="T8" fmla="*/ 6 w 76"/>
                <a:gd name="T9" fmla="*/ 13 h 75"/>
                <a:gd name="T10" fmla="*/ 18 w 76"/>
                <a:gd name="T11" fmla="*/ 1 h 75"/>
                <a:gd name="T12" fmla="*/ 19 w 76"/>
                <a:gd name="T13" fmla="*/ 1 h 75"/>
                <a:gd name="T14" fmla="*/ 22 w 76"/>
                <a:gd name="T15" fmla="*/ 3 h 75"/>
                <a:gd name="T16" fmla="*/ 75 w 76"/>
                <a:gd name="T17" fmla="*/ 56 h 75"/>
                <a:gd name="T18" fmla="*/ 75 w 76"/>
                <a:gd name="T19" fmla="*/ 58 h 75"/>
                <a:gd name="T20" fmla="*/ 63 w 76"/>
                <a:gd name="T21" fmla="*/ 70 h 75"/>
                <a:gd name="T22" fmla="*/ 51 w 76"/>
                <a:gd name="T23" fmla="*/ 75 h 75"/>
                <a:gd name="T24" fmla="*/ 19 w 76"/>
                <a:gd name="T25" fmla="*/ 4 h 75"/>
                <a:gd name="T26" fmla="*/ 8 w 76"/>
                <a:gd name="T27" fmla="*/ 15 h 75"/>
                <a:gd name="T28" fmla="*/ 5 w 76"/>
                <a:gd name="T29" fmla="*/ 33 h 75"/>
                <a:gd name="T30" fmla="*/ 20 w 76"/>
                <a:gd name="T31" fmla="*/ 56 h 75"/>
                <a:gd name="T32" fmla="*/ 51 w 76"/>
                <a:gd name="T33" fmla="*/ 72 h 75"/>
                <a:gd name="T34" fmla="*/ 51 w 76"/>
                <a:gd name="T35" fmla="*/ 72 h 75"/>
                <a:gd name="T36" fmla="*/ 61 w 76"/>
                <a:gd name="T37" fmla="*/ 68 h 75"/>
                <a:gd name="T38" fmla="*/ 72 w 76"/>
                <a:gd name="T39" fmla="*/ 57 h 75"/>
                <a:gd name="T40" fmla="*/ 19 w 76"/>
                <a:gd name="T4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5">
                  <a:moveTo>
                    <a:pt x="51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0" y="75"/>
                    <a:pt x="28" y="68"/>
                    <a:pt x="18" y="58"/>
                  </a:cubicBezTo>
                  <a:cubicBezTo>
                    <a:pt x="10" y="51"/>
                    <a:pt x="5" y="42"/>
                    <a:pt x="2" y="33"/>
                  </a:cubicBezTo>
                  <a:cubicBezTo>
                    <a:pt x="0" y="25"/>
                    <a:pt x="1" y="17"/>
                    <a:pt x="6" y="1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0"/>
                    <a:pt x="19" y="1"/>
                  </a:cubicBezTo>
                  <a:cubicBezTo>
                    <a:pt x="20" y="1"/>
                    <a:pt x="20" y="1"/>
                    <a:pt x="22" y="3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6" y="57"/>
                    <a:pt x="76" y="58"/>
                    <a:pt x="75" y="5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73"/>
                    <a:pt x="56" y="75"/>
                    <a:pt x="51" y="75"/>
                  </a:cubicBezTo>
                  <a:close/>
                  <a:moveTo>
                    <a:pt x="19" y="4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9"/>
                    <a:pt x="3" y="25"/>
                    <a:pt x="5" y="33"/>
                  </a:cubicBezTo>
                  <a:cubicBezTo>
                    <a:pt x="8" y="41"/>
                    <a:pt x="13" y="49"/>
                    <a:pt x="20" y="56"/>
                  </a:cubicBezTo>
                  <a:cubicBezTo>
                    <a:pt x="29" y="66"/>
                    <a:pt x="4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5" y="72"/>
                    <a:pt x="58" y="70"/>
                    <a:pt x="61" y="6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65" y="50"/>
                    <a:pt x="26" y="11"/>
                    <a:pt x="19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8"/>
            <p:cNvSpPr/>
            <p:nvPr/>
          </p:nvSpPr>
          <p:spPr bwMode="auto">
            <a:xfrm>
              <a:off x="3187701" y="3227388"/>
              <a:ext cx="733425" cy="735013"/>
            </a:xfrm>
            <a:custGeom>
              <a:avLst/>
              <a:gdLst>
                <a:gd name="T0" fmla="*/ 52 w 73"/>
                <a:gd name="T1" fmla="*/ 21 h 73"/>
                <a:gd name="T2" fmla="*/ 64 w 73"/>
                <a:gd name="T3" fmla="*/ 64 h 73"/>
                <a:gd name="T4" fmla="*/ 21 w 73"/>
                <a:gd name="T5" fmla="*/ 52 h 73"/>
                <a:gd name="T6" fmla="*/ 9 w 73"/>
                <a:gd name="T7" fmla="*/ 9 h 73"/>
                <a:gd name="T8" fmla="*/ 52 w 73"/>
                <a:gd name="T9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52" y="21"/>
                  </a:moveTo>
                  <a:cubicBezTo>
                    <a:pt x="67" y="36"/>
                    <a:pt x="73" y="55"/>
                    <a:pt x="64" y="64"/>
                  </a:cubicBezTo>
                  <a:cubicBezTo>
                    <a:pt x="55" y="73"/>
                    <a:pt x="36" y="68"/>
                    <a:pt x="21" y="52"/>
                  </a:cubicBezTo>
                  <a:cubicBezTo>
                    <a:pt x="5" y="37"/>
                    <a:pt x="0" y="18"/>
                    <a:pt x="9" y="9"/>
                  </a:cubicBezTo>
                  <a:cubicBezTo>
                    <a:pt x="18" y="0"/>
                    <a:pt x="37" y="6"/>
                    <a:pt x="52" y="21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9"/>
            <p:cNvSpPr>
              <a:spLocks noEditPoints="1"/>
            </p:cNvSpPr>
            <p:nvPr/>
          </p:nvSpPr>
          <p:spPr bwMode="auto">
            <a:xfrm>
              <a:off x="3208338" y="3257550"/>
              <a:ext cx="692150" cy="674688"/>
            </a:xfrm>
            <a:custGeom>
              <a:avLst/>
              <a:gdLst>
                <a:gd name="T0" fmla="*/ 50 w 69"/>
                <a:gd name="T1" fmla="*/ 67 h 67"/>
                <a:gd name="T2" fmla="*/ 17 w 69"/>
                <a:gd name="T3" fmla="*/ 50 h 67"/>
                <a:gd name="T4" fmla="*/ 2 w 69"/>
                <a:gd name="T5" fmla="*/ 26 h 67"/>
                <a:gd name="T6" fmla="*/ 6 w 69"/>
                <a:gd name="T7" fmla="*/ 5 h 67"/>
                <a:gd name="T8" fmla="*/ 18 w 69"/>
                <a:gd name="T9" fmla="*/ 0 h 67"/>
                <a:gd name="T10" fmla="*/ 51 w 69"/>
                <a:gd name="T11" fmla="*/ 17 h 67"/>
                <a:gd name="T12" fmla="*/ 66 w 69"/>
                <a:gd name="T13" fmla="*/ 41 h 67"/>
                <a:gd name="T14" fmla="*/ 63 w 69"/>
                <a:gd name="T15" fmla="*/ 62 h 67"/>
                <a:gd name="T16" fmla="*/ 50 w 69"/>
                <a:gd name="T17" fmla="*/ 67 h 67"/>
                <a:gd name="T18" fmla="*/ 18 w 69"/>
                <a:gd name="T19" fmla="*/ 3 h 67"/>
                <a:gd name="T20" fmla="*/ 8 w 69"/>
                <a:gd name="T21" fmla="*/ 7 h 67"/>
                <a:gd name="T22" fmla="*/ 5 w 69"/>
                <a:gd name="T23" fmla="*/ 25 h 67"/>
                <a:gd name="T24" fmla="*/ 20 w 69"/>
                <a:gd name="T25" fmla="*/ 48 h 67"/>
                <a:gd name="T26" fmla="*/ 50 w 69"/>
                <a:gd name="T27" fmla="*/ 64 h 67"/>
                <a:gd name="T28" fmla="*/ 61 w 69"/>
                <a:gd name="T29" fmla="*/ 60 h 67"/>
                <a:gd name="T30" fmla="*/ 63 w 69"/>
                <a:gd name="T31" fmla="*/ 42 h 67"/>
                <a:gd name="T32" fmla="*/ 49 w 69"/>
                <a:gd name="T33" fmla="*/ 19 h 67"/>
                <a:gd name="T34" fmla="*/ 18 w 69"/>
                <a:gd name="T3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7">
                  <a:moveTo>
                    <a:pt x="50" y="67"/>
                  </a:moveTo>
                  <a:cubicBezTo>
                    <a:pt x="40" y="67"/>
                    <a:pt x="28" y="61"/>
                    <a:pt x="17" y="50"/>
                  </a:cubicBezTo>
                  <a:cubicBezTo>
                    <a:pt x="10" y="43"/>
                    <a:pt x="4" y="34"/>
                    <a:pt x="2" y="26"/>
                  </a:cubicBezTo>
                  <a:cubicBezTo>
                    <a:pt x="0" y="17"/>
                    <a:pt x="1" y="10"/>
                    <a:pt x="6" y="5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8" y="0"/>
                    <a:pt x="41" y="7"/>
                    <a:pt x="51" y="17"/>
                  </a:cubicBezTo>
                  <a:cubicBezTo>
                    <a:pt x="59" y="24"/>
                    <a:pt x="64" y="33"/>
                    <a:pt x="66" y="41"/>
                  </a:cubicBezTo>
                  <a:cubicBezTo>
                    <a:pt x="69" y="50"/>
                    <a:pt x="68" y="58"/>
                    <a:pt x="63" y="62"/>
                  </a:cubicBezTo>
                  <a:cubicBezTo>
                    <a:pt x="60" y="65"/>
                    <a:pt x="56" y="67"/>
                    <a:pt x="50" y="67"/>
                  </a:cubicBezTo>
                  <a:close/>
                  <a:moveTo>
                    <a:pt x="18" y="3"/>
                  </a:moveTo>
                  <a:cubicBezTo>
                    <a:pt x="14" y="3"/>
                    <a:pt x="10" y="5"/>
                    <a:pt x="8" y="7"/>
                  </a:cubicBezTo>
                  <a:cubicBezTo>
                    <a:pt x="4" y="11"/>
                    <a:pt x="3" y="17"/>
                    <a:pt x="5" y="25"/>
                  </a:cubicBezTo>
                  <a:cubicBezTo>
                    <a:pt x="7" y="33"/>
                    <a:pt x="12" y="41"/>
                    <a:pt x="20" y="48"/>
                  </a:cubicBezTo>
                  <a:cubicBezTo>
                    <a:pt x="29" y="58"/>
                    <a:pt x="41" y="64"/>
                    <a:pt x="50" y="64"/>
                  </a:cubicBezTo>
                  <a:cubicBezTo>
                    <a:pt x="55" y="64"/>
                    <a:pt x="58" y="62"/>
                    <a:pt x="61" y="60"/>
                  </a:cubicBezTo>
                  <a:cubicBezTo>
                    <a:pt x="65" y="56"/>
                    <a:pt x="66" y="50"/>
                    <a:pt x="63" y="42"/>
                  </a:cubicBezTo>
                  <a:cubicBezTo>
                    <a:pt x="61" y="34"/>
                    <a:pt x="56" y="26"/>
                    <a:pt x="49" y="19"/>
                  </a:cubicBezTo>
                  <a:cubicBezTo>
                    <a:pt x="39" y="9"/>
                    <a:pt x="28" y="3"/>
                    <a:pt x="1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00"/>
            <p:cNvSpPr/>
            <p:nvPr/>
          </p:nvSpPr>
          <p:spPr bwMode="auto">
            <a:xfrm>
              <a:off x="3328988" y="3248025"/>
              <a:ext cx="592137" cy="673100"/>
            </a:xfrm>
            <a:custGeom>
              <a:avLst/>
              <a:gdLst>
                <a:gd name="T0" fmla="*/ 38 w 59"/>
                <a:gd name="T1" fmla="*/ 19 h 67"/>
                <a:gd name="T2" fmla="*/ 0 w 59"/>
                <a:gd name="T3" fmla="*/ 4 h 67"/>
                <a:gd name="T4" fmla="*/ 25 w 59"/>
                <a:gd name="T5" fmla="*/ 19 h 67"/>
                <a:gd name="T6" fmla="*/ 37 w 59"/>
                <a:gd name="T7" fmla="*/ 62 h 67"/>
                <a:gd name="T8" fmla="*/ 31 w 59"/>
                <a:gd name="T9" fmla="*/ 65 h 67"/>
                <a:gd name="T10" fmla="*/ 50 w 59"/>
                <a:gd name="T11" fmla="*/ 62 h 67"/>
                <a:gd name="T12" fmla="*/ 38 w 59"/>
                <a:gd name="T13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7">
                  <a:moveTo>
                    <a:pt x="38" y="19"/>
                  </a:moveTo>
                  <a:cubicBezTo>
                    <a:pt x="26" y="6"/>
                    <a:pt x="10" y="0"/>
                    <a:pt x="0" y="4"/>
                  </a:cubicBezTo>
                  <a:cubicBezTo>
                    <a:pt x="8" y="6"/>
                    <a:pt x="17" y="11"/>
                    <a:pt x="25" y="19"/>
                  </a:cubicBezTo>
                  <a:cubicBezTo>
                    <a:pt x="40" y="34"/>
                    <a:pt x="46" y="53"/>
                    <a:pt x="37" y="62"/>
                  </a:cubicBezTo>
                  <a:cubicBezTo>
                    <a:pt x="35" y="64"/>
                    <a:pt x="33" y="65"/>
                    <a:pt x="31" y="65"/>
                  </a:cubicBezTo>
                  <a:cubicBezTo>
                    <a:pt x="39" y="67"/>
                    <a:pt x="46" y="66"/>
                    <a:pt x="50" y="62"/>
                  </a:cubicBezTo>
                  <a:cubicBezTo>
                    <a:pt x="59" y="53"/>
                    <a:pt x="53" y="34"/>
                    <a:pt x="38" y="19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01"/>
            <p:cNvSpPr>
              <a:spLocks noEditPoints="1"/>
            </p:cNvSpPr>
            <p:nvPr/>
          </p:nvSpPr>
          <p:spPr bwMode="auto">
            <a:xfrm>
              <a:off x="3208338" y="3257550"/>
              <a:ext cx="692150" cy="674688"/>
            </a:xfrm>
            <a:custGeom>
              <a:avLst/>
              <a:gdLst>
                <a:gd name="T0" fmla="*/ 50 w 69"/>
                <a:gd name="T1" fmla="*/ 67 h 67"/>
                <a:gd name="T2" fmla="*/ 17 w 69"/>
                <a:gd name="T3" fmla="*/ 50 h 67"/>
                <a:gd name="T4" fmla="*/ 2 w 69"/>
                <a:gd name="T5" fmla="*/ 26 h 67"/>
                <a:gd name="T6" fmla="*/ 6 w 69"/>
                <a:gd name="T7" fmla="*/ 5 h 67"/>
                <a:gd name="T8" fmla="*/ 18 w 69"/>
                <a:gd name="T9" fmla="*/ 0 h 67"/>
                <a:gd name="T10" fmla="*/ 51 w 69"/>
                <a:gd name="T11" fmla="*/ 17 h 67"/>
                <a:gd name="T12" fmla="*/ 66 w 69"/>
                <a:gd name="T13" fmla="*/ 41 h 67"/>
                <a:gd name="T14" fmla="*/ 63 w 69"/>
                <a:gd name="T15" fmla="*/ 62 h 67"/>
                <a:gd name="T16" fmla="*/ 50 w 69"/>
                <a:gd name="T17" fmla="*/ 67 h 67"/>
                <a:gd name="T18" fmla="*/ 18 w 69"/>
                <a:gd name="T19" fmla="*/ 3 h 67"/>
                <a:gd name="T20" fmla="*/ 8 w 69"/>
                <a:gd name="T21" fmla="*/ 7 h 67"/>
                <a:gd name="T22" fmla="*/ 5 w 69"/>
                <a:gd name="T23" fmla="*/ 25 h 67"/>
                <a:gd name="T24" fmla="*/ 20 w 69"/>
                <a:gd name="T25" fmla="*/ 48 h 67"/>
                <a:gd name="T26" fmla="*/ 50 w 69"/>
                <a:gd name="T27" fmla="*/ 64 h 67"/>
                <a:gd name="T28" fmla="*/ 61 w 69"/>
                <a:gd name="T29" fmla="*/ 60 h 67"/>
                <a:gd name="T30" fmla="*/ 63 w 69"/>
                <a:gd name="T31" fmla="*/ 42 h 67"/>
                <a:gd name="T32" fmla="*/ 49 w 69"/>
                <a:gd name="T33" fmla="*/ 19 h 67"/>
                <a:gd name="T34" fmla="*/ 18 w 69"/>
                <a:gd name="T3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7">
                  <a:moveTo>
                    <a:pt x="50" y="67"/>
                  </a:moveTo>
                  <a:cubicBezTo>
                    <a:pt x="40" y="67"/>
                    <a:pt x="28" y="61"/>
                    <a:pt x="17" y="50"/>
                  </a:cubicBezTo>
                  <a:cubicBezTo>
                    <a:pt x="10" y="43"/>
                    <a:pt x="4" y="34"/>
                    <a:pt x="2" y="26"/>
                  </a:cubicBezTo>
                  <a:cubicBezTo>
                    <a:pt x="0" y="17"/>
                    <a:pt x="1" y="10"/>
                    <a:pt x="6" y="5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8" y="0"/>
                    <a:pt x="41" y="7"/>
                    <a:pt x="51" y="17"/>
                  </a:cubicBezTo>
                  <a:cubicBezTo>
                    <a:pt x="59" y="24"/>
                    <a:pt x="64" y="33"/>
                    <a:pt x="66" y="41"/>
                  </a:cubicBezTo>
                  <a:cubicBezTo>
                    <a:pt x="69" y="50"/>
                    <a:pt x="68" y="58"/>
                    <a:pt x="63" y="62"/>
                  </a:cubicBezTo>
                  <a:cubicBezTo>
                    <a:pt x="60" y="65"/>
                    <a:pt x="56" y="67"/>
                    <a:pt x="50" y="67"/>
                  </a:cubicBezTo>
                  <a:close/>
                  <a:moveTo>
                    <a:pt x="18" y="3"/>
                  </a:moveTo>
                  <a:cubicBezTo>
                    <a:pt x="14" y="3"/>
                    <a:pt x="10" y="5"/>
                    <a:pt x="8" y="7"/>
                  </a:cubicBezTo>
                  <a:cubicBezTo>
                    <a:pt x="4" y="11"/>
                    <a:pt x="3" y="17"/>
                    <a:pt x="5" y="25"/>
                  </a:cubicBezTo>
                  <a:cubicBezTo>
                    <a:pt x="7" y="33"/>
                    <a:pt x="12" y="41"/>
                    <a:pt x="20" y="48"/>
                  </a:cubicBezTo>
                  <a:cubicBezTo>
                    <a:pt x="29" y="58"/>
                    <a:pt x="41" y="64"/>
                    <a:pt x="50" y="64"/>
                  </a:cubicBezTo>
                  <a:cubicBezTo>
                    <a:pt x="55" y="64"/>
                    <a:pt x="58" y="62"/>
                    <a:pt x="61" y="60"/>
                  </a:cubicBezTo>
                  <a:cubicBezTo>
                    <a:pt x="65" y="56"/>
                    <a:pt x="66" y="50"/>
                    <a:pt x="63" y="42"/>
                  </a:cubicBezTo>
                  <a:cubicBezTo>
                    <a:pt x="61" y="34"/>
                    <a:pt x="56" y="26"/>
                    <a:pt x="49" y="19"/>
                  </a:cubicBezTo>
                  <a:cubicBezTo>
                    <a:pt x="39" y="9"/>
                    <a:pt x="28" y="3"/>
                    <a:pt x="1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02"/>
            <p:cNvSpPr/>
            <p:nvPr/>
          </p:nvSpPr>
          <p:spPr bwMode="auto">
            <a:xfrm>
              <a:off x="3127376" y="2865438"/>
              <a:ext cx="1154112" cy="1157288"/>
            </a:xfrm>
            <a:custGeom>
              <a:avLst/>
              <a:gdLst>
                <a:gd name="T0" fmla="*/ 115 w 115"/>
                <a:gd name="T1" fmla="*/ 53 h 115"/>
                <a:gd name="T2" fmla="*/ 62 w 115"/>
                <a:gd name="T3" fmla="*/ 0 h 115"/>
                <a:gd name="T4" fmla="*/ 22 w 115"/>
                <a:gd name="T5" fmla="*/ 41 h 115"/>
                <a:gd name="T6" fmla="*/ 74 w 115"/>
                <a:gd name="T7" fmla="*/ 93 h 115"/>
                <a:gd name="T8" fmla="*/ 115 w 115"/>
                <a:gd name="T9" fmla="*/ 5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5">
                  <a:moveTo>
                    <a:pt x="115" y="53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0" y="62"/>
                    <a:pt x="52" y="115"/>
                    <a:pt x="74" y="93"/>
                  </a:cubicBezTo>
                  <a:lnTo>
                    <a:pt x="115" y="5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03"/>
            <p:cNvSpPr>
              <a:spLocks noEditPoints="1"/>
            </p:cNvSpPr>
            <p:nvPr/>
          </p:nvSpPr>
          <p:spPr bwMode="auto">
            <a:xfrm>
              <a:off x="3257551" y="2855913"/>
              <a:ext cx="1035050" cy="1016000"/>
            </a:xfrm>
            <a:custGeom>
              <a:avLst/>
              <a:gdLst>
                <a:gd name="T0" fmla="*/ 48 w 103"/>
                <a:gd name="T1" fmla="*/ 101 h 101"/>
                <a:gd name="T2" fmla="*/ 48 w 103"/>
                <a:gd name="T3" fmla="*/ 101 h 101"/>
                <a:gd name="T4" fmla="*/ 23 w 103"/>
                <a:gd name="T5" fmla="*/ 90 h 101"/>
                <a:gd name="T6" fmla="*/ 5 w 103"/>
                <a:gd name="T7" fmla="*/ 67 h 101"/>
                <a:gd name="T8" fmla="*/ 8 w 103"/>
                <a:gd name="T9" fmla="*/ 40 h 101"/>
                <a:gd name="T10" fmla="*/ 48 w 103"/>
                <a:gd name="T11" fmla="*/ 0 h 101"/>
                <a:gd name="T12" fmla="*/ 50 w 103"/>
                <a:gd name="T13" fmla="*/ 0 h 101"/>
                <a:gd name="T14" fmla="*/ 103 w 103"/>
                <a:gd name="T15" fmla="*/ 53 h 101"/>
                <a:gd name="T16" fmla="*/ 103 w 103"/>
                <a:gd name="T17" fmla="*/ 54 h 101"/>
                <a:gd name="T18" fmla="*/ 103 w 103"/>
                <a:gd name="T19" fmla="*/ 55 h 101"/>
                <a:gd name="T20" fmla="*/ 62 w 103"/>
                <a:gd name="T21" fmla="*/ 95 h 101"/>
                <a:gd name="T22" fmla="*/ 48 w 103"/>
                <a:gd name="T23" fmla="*/ 101 h 101"/>
                <a:gd name="T24" fmla="*/ 49 w 103"/>
                <a:gd name="T25" fmla="*/ 4 h 101"/>
                <a:gd name="T26" fmla="*/ 10 w 103"/>
                <a:gd name="T27" fmla="*/ 43 h 101"/>
                <a:gd name="T28" fmla="*/ 8 w 103"/>
                <a:gd name="T29" fmla="*/ 65 h 101"/>
                <a:gd name="T30" fmla="*/ 48 w 103"/>
                <a:gd name="T31" fmla="*/ 98 h 101"/>
                <a:gd name="T32" fmla="*/ 48 w 103"/>
                <a:gd name="T33" fmla="*/ 98 h 101"/>
                <a:gd name="T34" fmla="*/ 60 w 103"/>
                <a:gd name="T35" fmla="*/ 93 h 101"/>
                <a:gd name="T36" fmla="*/ 99 w 103"/>
                <a:gd name="T37" fmla="*/ 54 h 101"/>
                <a:gd name="T38" fmla="*/ 49 w 103"/>
                <a:gd name="T39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101">
                  <a:moveTo>
                    <a:pt x="48" y="101"/>
                  </a:moveTo>
                  <a:cubicBezTo>
                    <a:pt x="48" y="101"/>
                    <a:pt x="48" y="101"/>
                    <a:pt x="48" y="101"/>
                  </a:cubicBezTo>
                  <a:cubicBezTo>
                    <a:pt x="41" y="101"/>
                    <a:pt x="32" y="97"/>
                    <a:pt x="23" y="90"/>
                  </a:cubicBezTo>
                  <a:cubicBezTo>
                    <a:pt x="15" y="84"/>
                    <a:pt x="8" y="75"/>
                    <a:pt x="5" y="67"/>
                  </a:cubicBezTo>
                  <a:cubicBezTo>
                    <a:pt x="0" y="56"/>
                    <a:pt x="2" y="47"/>
                    <a:pt x="8" y="4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0"/>
                    <a:pt x="50" y="0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53"/>
                    <a:pt x="103" y="53"/>
                    <a:pt x="103" y="54"/>
                  </a:cubicBezTo>
                  <a:cubicBezTo>
                    <a:pt x="103" y="54"/>
                    <a:pt x="103" y="55"/>
                    <a:pt x="103" y="5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59" y="99"/>
                    <a:pt x="54" y="101"/>
                    <a:pt x="48" y="101"/>
                  </a:cubicBezTo>
                  <a:close/>
                  <a:moveTo>
                    <a:pt x="49" y="4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3" y="50"/>
                    <a:pt x="5" y="59"/>
                    <a:pt x="8" y="65"/>
                  </a:cubicBezTo>
                  <a:cubicBezTo>
                    <a:pt x="15" y="82"/>
                    <a:pt x="34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3" y="98"/>
                    <a:pt x="57" y="96"/>
                    <a:pt x="60" y="93"/>
                  </a:cubicBezTo>
                  <a:cubicBezTo>
                    <a:pt x="99" y="54"/>
                    <a:pt x="99" y="54"/>
                    <a:pt x="99" y="54"/>
                  </a:cubicBezTo>
                  <a:lnTo>
                    <a:pt x="49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04"/>
            <p:cNvSpPr/>
            <p:nvPr/>
          </p:nvSpPr>
          <p:spPr bwMode="auto">
            <a:xfrm>
              <a:off x="3679826" y="2865438"/>
              <a:ext cx="601662" cy="995363"/>
            </a:xfrm>
            <a:custGeom>
              <a:avLst/>
              <a:gdLst>
                <a:gd name="T0" fmla="*/ 7 w 60"/>
                <a:gd name="T1" fmla="*/ 0 h 99"/>
                <a:gd name="T2" fmla="*/ 1 w 60"/>
                <a:gd name="T3" fmla="*/ 6 h 99"/>
                <a:gd name="T4" fmla="*/ 47 w 60"/>
                <a:gd name="T5" fmla="*/ 53 h 99"/>
                <a:gd name="T6" fmla="*/ 7 w 60"/>
                <a:gd name="T7" fmla="*/ 93 h 99"/>
                <a:gd name="T8" fmla="*/ 0 w 60"/>
                <a:gd name="T9" fmla="*/ 97 h 99"/>
                <a:gd name="T10" fmla="*/ 19 w 60"/>
                <a:gd name="T11" fmla="*/ 93 h 99"/>
                <a:gd name="T12" fmla="*/ 60 w 60"/>
                <a:gd name="T13" fmla="*/ 53 h 99"/>
                <a:gd name="T14" fmla="*/ 7 w 60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99">
                  <a:moveTo>
                    <a:pt x="7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5" y="95"/>
                    <a:pt x="3" y="97"/>
                    <a:pt x="0" y="97"/>
                  </a:cubicBezTo>
                  <a:cubicBezTo>
                    <a:pt x="7" y="99"/>
                    <a:pt x="14" y="98"/>
                    <a:pt x="19" y="93"/>
                  </a:cubicBezTo>
                  <a:cubicBezTo>
                    <a:pt x="60" y="53"/>
                    <a:pt x="60" y="53"/>
                    <a:pt x="60" y="5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06"/>
            <p:cNvSpPr>
              <a:spLocks noEditPoints="1"/>
            </p:cNvSpPr>
            <p:nvPr/>
          </p:nvSpPr>
          <p:spPr bwMode="auto">
            <a:xfrm>
              <a:off x="3257551" y="2855913"/>
              <a:ext cx="1035050" cy="1016000"/>
            </a:xfrm>
            <a:custGeom>
              <a:avLst/>
              <a:gdLst>
                <a:gd name="T0" fmla="*/ 48 w 103"/>
                <a:gd name="T1" fmla="*/ 101 h 101"/>
                <a:gd name="T2" fmla="*/ 48 w 103"/>
                <a:gd name="T3" fmla="*/ 101 h 101"/>
                <a:gd name="T4" fmla="*/ 23 w 103"/>
                <a:gd name="T5" fmla="*/ 90 h 101"/>
                <a:gd name="T6" fmla="*/ 5 w 103"/>
                <a:gd name="T7" fmla="*/ 67 h 101"/>
                <a:gd name="T8" fmla="*/ 8 w 103"/>
                <a:gd name="T9" fmla="*/ 40 h 101"/>
                <a:gd name="T10" fmla="*/ 48 w 103"/>
                <a:gd name="T11" fmla="*/ 0 h 101"/>
                <a:gd name="T12" fmla="*/ 50 w 103"/>
                <a:gd name="T13" fmla="*/ 0 h 101"/>
                <a:gd name="T14" fmla="*/ 103 w 103"/>
                <a:gd name="T15" fmla="*/ 53 h 101"/>
                <a:gd name="T16" fmla="*/ 103 w 103"/>
                <a:gd name="T17" fmla="*/ 54 h 101"/>
                <a:gd name="T18" fmla="*/ 103 w 103"/>
                <a:gd name="T19" fmla="*/ 55 h 101"/>
                <a:gd name="T20" fmla="*/ 62 w 103"/>
                <a:gd name="T21" fmla="*/ 95 h 101"/>
                <a:gd name="T22" fmla="*/ 48 w 103"/>
                <a:gd name="T23" fmla="*/ 101 h 101"/>
                <a:gd name="T24" fmla="*/ 49 w 103"/>
                <a:gd name="T25" fmla="*/ 4 h 101"/>
                <a:gd name="T26" fmla="*/ 10 w 103"/>
                <a:gd name="T27" fmla="*/ 43 h 101"/>
                <a:gd name="T28" fmla="*/ 8 w 103"/>
                <a:gd name="T29" fmla="*/ 65 h 101"/>
                <a:gd name="T30" fmla="*/ 48 w 103"/>
                <a:gd name="T31" fmla="*/ 98 h 101"/>
                <a:gd name="T32" fmla="*/ 48 w 103"/>
                <a:gd name="T33" fmla="*/ 98 h 101"/>
                <a:gd name="T34" fmla="*/ 60 w 103"/>
                <a:gd name="T35" fmla="*/ 93 h 101"/>
                <a:gd name="T36" fmla="*/ 99 w 103"/>
                <a:gd name="T37" fmla="*/ 54 h 101"/>
                <a:gd name="T38" fmla="*/ 49 w 103"/>
                <a:gd name="T39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101">
                  <a:moveTo>
                    <a:pt x="48" y="101"/>
                  </a:moveTo>
                  <a:cubicBezTo>
                    <a:pt x="48" y="101"/>
                    <a:pt x="48" y="101"/>
                    <a:pt x="48" y="101"/>
                  </a:cubicBezTo>
                  <a:cubicBezTo>
                    <a:pt x="41" y="101"/>
                    <a:pt x="32" y="97"/>
                    <a:pt x="23" y="90"/>
                  </a:cubicBezTo>
                  <a:cubicBezTo>
                    <a:pt x="15" y="84"/>
                    <a:pt x="8" y="75"/>
                    <a:pt x="5" y="67"/>
                  </a:cubicBezTo>
                  <a:cubicBezTo>
                    <a:pt x="0" y="56"/>
                    <a:pt x="2" y="47"/>
                    <a:pt x="8" y="4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0"/>
                    <a:pt x="50" y="0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3" y="53"/>
                    <a:pt x="103" y="53"/>
                    <a:pt x="103" y="54"/>
                  </a:cubicBezTo>
                  <a:cubicBezTo>
                    <a:pt x="103" y="54"/>
                    <a:pt x="103" y="55"/>
                    <a:pt x="103" y="5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59" y="99"/>
                    <a:pt x="54" y="101"/>
                    <a:pt x="48" y="101"/>
                  </a:cubicBezTo>
                  <a:close/>
                  <a:moveTo>
                    <a:pt x="49" y="4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3" y="50"/>
                    <a:pt x="5" y="59"/>
                    <a:pt x="8" y="65"/>
                  </a:cubicBezTo>
                  <a:cubicBezTo>
                    <a:pt x="15" y="82"/>
                    <a:pt x="34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3" y="98"/>
                    <a:pt x="57" y="96"/>
                    <a:pt x="60" y="93"/>
                  </a:cubicBezTo>
                  <a:cubicBezTo>
                    <a:pt x="99" y="54"/>
                    <a:pt x="99" y="54"/>
                    <a:pt x="99" y="54"/>
                  </a:cubicBezTo>
                  <a:lnTo>
                    <a:pt x="49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07"/>
            <p:cNvSpPr/>
            <p:nvPr/>
          </p:nvSpPr>
          <p:spPr bwMode="auto">
            <a:xfrm>
              <a:off x="3589338" y="2795588"/>
              <a:ext cx="763588" cy="763588"/>
            </a:xfrm>
            <a:custGeom>
              <a:avLst/>
              <a:gdLst>
                <a:gd name="T0" fmla="*/ 21 w 76"/>
                <a:gd name="T1" fmla="*/ 0 h 76"/>
                <a:gd name="T2" fmla="*/ 9 w 76"/>
                <a:gd name="T3" fmla="*/ 12 h 76"/>
                <a:gd name="T4" fmla="*/ 21 w 76"/>
                <a:gd name="T5" fmla="*/ 55 h 76"/>
                <a:gd name="T6" fmla="*/ 64 w 76"/>
                <a:gd name="T7" fmla="*/ 67 h 76"/>
                <a:gd name="T8" fmla="*/ 76 w 76"/>
                <a:gd name="T9" fmla="*/ 55 h 76"/>
                <a:gd name="T10" fmla="*/ 21 w 76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21" y="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6" y="40"/>
                    <a:pt x="21" y="55"/>
                  </a:cubicBezTo>
                  <a:cubicBezTo>
                    <a:pt x="36" y="70"/>
                    <a:pt x="55" y="76"/>
                    <a:pt x="64" y="67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08"/>
            <p:cNvSpPr>
              <a:spLocks noEditPoints="1"/>
            </p:cNvSpPr>
            <p:nvPr/>
          </p:nvSpPr>
          <p:spPr bwMode="auto">
            <a:xfrm>
              <a:off x="3609976" y="2774950"/>
              <a:ext cx="752475" cy="754063"/>
            </a:xfrm>
            <a:custGeom>
              <a:avLst/>
              <a:gdLst>
                <a:gd name="T0" fmla="*/ 51 w 75"/>
                <a:gd name="T1" fmla="*/ 75 h 75"/>
                <a:gd name="T2" fmla="*/ 51 w 75"/>
                <a:gd name="T3" fmla="*/ 75 h 75"/>
                <a:gd name="T4" fmla="*/ 18 w 75"/>
                <a:gd name="T5" fmla="*/ 58 h 75"/>
                <a:gd name="T6" fmla="*/ 2 w 75"/>
                <a:gd name="T7" fmla="*/ 33 h 75"/>
                <a:gd name="T8" fmla="*/ 6 w 75"/>
                <a:gd name="T9" fmla="*/ 13 h 75"/>
                <a:gd name="T10" fmla="*/ 18 w 75"/>
                <a:gd name="T11" fmla="*/ 1 h 75"/>
                <a:gd name="T12" fmla="*/ 20 w 75"/>
                <a:gd name="T13" fmla="*/ 1 h 75"/>
                <a:gd name="T14" fmla="*/ 29 w 75"/>
                <a:gd name="T15" fmla="*/ 10 h 75"/>
                <a:gd name="T16" fmla="*/ 74 w 75"/>
                <a:gd name="T17" fmla="*/ 55 h 75"/>
                <a:gd name="T18" fmla="*/ 75 w 75"/>
                <a:gd name="T19" fmla="*/ 57 h 75"/>
                <a:gd name="T20" fmla="*/ 75 w 75"/>
                <a:gd name="T21" fmla="*/ 58 h 75"/>
                <a:gd name="T22" fmla="*/ 63 w 75"/>
                <a:gd name="T23" fmla="*/ 70 h 75"/>
                <a:gd name="T24" fmla="*/ 51 w 75"/>
                <a:gd name="T25" fmla="*/ 75 h 75"/>
                <a:gd name="T26" fmla="*/ 19 w 75"/>
                <a:gd name="T27" fmla="*/ 4 h 75"/>
                <a:gd name="T28" fmla="*/ 8 w 75"/>
                <a:gd name="T29" fmla="*/ 15 h 75"/>
                <a:gd name="T30" fmla="*/ 5 w 75"/>
                <a:gd name="T31" fmla="*/ 33 h 75"/>
                <a:gd name="T32" fmla="*/ 20 w 75"/>
                <a:gd name="T33" fmla="*/ 56 h 75"/>
                <a:gd name="T34" fmla="*/ 51 w 75"/>
                <a:gd name="T35" fmla="*/ 71 h 75"/>
                <a:gd name="T36" fmla="*/ 61 w 75"/>
                <a:gd name="T37" fmla="*/ 68 h 75"/>
                <a:gd name="T38" fmla="*/ 72 w 75"/>
                <a:gd name="T39" fmla="*/ 57 h 75"/>
                <a:gd name="T40" fmla="*/ 19 w 75"/>
                <a:gd name="T4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75">
                  <a:moveTo>
                    <a:pt x="51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0" y="75"/>
                    <a:pt x="28" y="68"/>
                    <a:pt x="18" y="58"/>
                  </a:cubicBezTo>
                  <a:cubicBezTo>
                    <a:pt x="10" y="51"/>
                    <a:pt x="5" y="42"/>
                    <a:pt x="2" y="33"/>
                  </a:cubicBezTo>
                  <a:cubicBezTo>
                    <a:pt x="0" y="25"/>
                    <a:pt x="1" y="17"/>
                    <a:pt x="6" y="1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0" y="1"/>
                    <a:pt x="20" y="1"/>
                    <a:pt x="29" y="10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7"/>
                  </a:cubicBezTo>
                  <a:cubicBezTo>
                    <a:pt x="75" y="57"/>
                    <a:pt x="75" y="58"/>
                    <a:pt x="75" y="5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73"/>
                    <a:pt x="56" y="75"/>
                    <a:pt x="51" y="75"/>
                  </a:cubicBezTo>
                  <a:close/>
                  <a:moveTo>
                    <a:pt x="19" y="4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9"/>
                    <a:pt x="3" y="25"/>
                    <a:pt x="5" y="33"/>
                  </a:cubicBezTo>
                  <a:cubicBezTo>
                    <a:pt x="8" y="41"/>
                    <a:pt x="13" y="49"/>
                    <a:pt x="20" y="56"/>
                  </a:cubicBezTo>
                  <a:cubicBezTo>
                    <a:pt x="29" y="66"/>
                    <a:pt x="41" y="71"/>
                    <a:pt x="51" y="71"/>
                  </a:cubicBezTo>
                  <a:cubicBezTo>
                    <a:pt x="55" y="71"/>
                    <a:pt x="59" y="70"/>
                    <a:pt x="61" y="6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65" y="50"/>
                    <a:pt x="26" y="11"/>
                    <a:pt x="19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09"/>
            <p:cNvSpPr/>
            <p:nvPr/>
          </p:nvSpPr>
          <p:spPr bwMode="auto">
            <a:xfrm>
              <a:off x="3740151" y="2795588"/>
              <a:ext cx="612775" cy="723900"/>
            </a:xfrm>
            <a:custGeom>
              <a:avLst/>
              <a:gdLst>
                <a:gd name="T0" fmla="*/ 6 w 61"/>
                <a:gd name="T1" fmla="*/ 0 h 72"/>
                <a:gd name="T2" fmla="*/ 0 w 61"/>
                <a:gd name="T3" fmla="*/ 6 h 72"/>
                <a:gd name="T4" fmla="*/ 49 w 61"/>
                <a:gd name="T5" fmla="*/ 55 h 72"/>
                <a:gd name="T6" fmla="*/ 37 w 61"/>
                <a:gd name="T7" fmla="*/ 67 h 72"/>
                <a:gd name="T8" fmla="*/ 31 w 61"/>
                <a:gd name="T9" fmla="*/ 70 h 72"/>
                <a:gd name="T10" fmla="*/ 49 w 61"/>
                <a:gd name="T11" fmla="*/ 67 h 72"/>
                <a:gd name="T12" fmla="*/ 61 w 61"/>
                <a:gd name="T13" fmla="*/ 55 h 72"/>
                <a:gd name="T14" fmla="*/ 6 w 61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72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4" y="20"/>
                    <a:pt x="49" y="55"/>
                    <a:pt x="49" y="55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6" y="68"/>
                    <a:pt x="34" y="70"/>
                    <a:pt x="31" y="70"/>
                  </a:cubicBezTo>
                  <a:cubicBezTo>
                    <a:pt x="39" y="72"/>
                    <a:pt x="45" y="71"/>
                    <a:pt x="49" y="6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10"/>
            <p:cNvSpPr>
              <a:spLocks noEditPoints="1"/>
            </p:cNvSpPr>
            <p:nvPr/>
          </p:nvSpPr>
          <p:spPr bwMode="auto">
            <a:xfrm>
              <a:off x="3609976" y="2774950"/>
              <a:ext cx="752475" cy="754063"/>
            </a:xfrm>
            <a:custGeom>
              <a:avLst/>
              <a:gdLst>
                <a:gd name="T0" fmla="*/ 51 w 75"/>
                <a:gd name="T1" fmla="*/ 75 h 75"/>
                <a:gd name="T2" fmla="*/ 51 w 75"/>
                <a:gd name="T3" fmla="*/ 75 h 75"/>
                <a:gd name="T4" fmla="*/ 18 w 75"/>
                <a:gd name="T5" fmla="*/ 58 h 75"/>
                <a:gd name="T6" fmla="*/ 2 w 75"/>
                <a:gd name="T7" fmla="*/ 33 h 75"/>
                <a:gd name="T8" fmla="*/ 6 w 75"/>
                <a:gd name="T9" fmla="*/ 13 h 75"/>
                <a:gd name="T10" fmla="*/ 18 w 75"/>
                <a:gd name="T11" fmla="*/ 1 h 75"/>
                <a:gd name="T12" fmla="*/ 20 w 75"/>
                <a:gd name="T13" fmla="*/ 1 h 75"/>
                <a:gd name="T14" fmla="*/ 29 w 75"/>
                <a:gd name="T15" fmla="*/ 10 h 75"/>
                <a:gd name="T16" fmla="*/ 74 w 75"/>
                <a:gd name="T17" fmla="*/ 55 h 75"/>
                <a:gd name="T18" fmla="*/ 75 w 75"/>
                <a:gd name="T19" fmla="*/ 57 h 75"/>
                <a:gd name="T20" fmla="*/ 75 w 75"/>
                <a:gd name="T21" fmla="*/ 58 h 75"/>
                <a:gd name="T22" fmla="*/ 63 w 75"/>
                <a:gd name="T23" fmla="*/ 70 h 75"/>
                <a:gd name="T24" fmla="*/ 51 w 75"/>
                <a:gd name="T25" fmla="*/ 75 h 75"/>
                <a:gd name="T26" fmla="*/ 19 w 75"/>
                <a:gd name="T27" fmla="*/ 4 h 75"/>
                <a:gd name="T28" fmla="*/ 8 w 75"/>
                <a:gd name="T29" fmla="*/ 15 h 75"/>
                <a:gd name="T30" fmla="*/ 5 w 75"/>
                <a:gd name="T31" fmla="*/ 33 h 75"/>
                <a:gd name="T32" fmla="*/ 20 w 75"/>
                <a:gd name="T33" fmla="*/ 56 h 75"/>
                <a:gd name="T34" fmla="*/ 51 w 75"/>
                <a:gd name="T35" fmla="*/ 71 h 75"/>
                <a:gd name="T36" fmla="*/ 61 w 75"/>
                <a:gd name="T37" fmla="*/ 68 h 75"/>
                <a:gd name="T38" fmla="*/ 72 w 75"/>
                <a:gd name="T39" fmla="*/ 57 h 75"/>
                <a:gd name="T40" fmla="*/ 19 w 75"/>
                <a:gd name="T4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75">
                  <a:moveTo>
                    <a:pt x="51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0" y="75"/>
                    <a:pt x="28" y="68"/>
                    <a:pt x="18" y="58"/>
                  </a:cubicBezTo>
                  <a:cubicBezTo>
                    <a:pt x="10" y="51"/>
                    <a:pt x="5" y="42"/>
                    <a:pt x="2" y="33"/>
                  </a:cubicBezTo>
                  <a:cubicBezTo>
                    <a:pt x="0" y="25"/>
                    <a:pt x="1" y="17"/>
                    <a:pt x="6" y="1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0" y="1"/>
                    <a:pt x="20" y="1"/>
                    <a:pt x="29" y="10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7"/>
                  </a:cubicBezTo>
                  <a:cubicBezTo>
                    <a:pt x="75" y="57"/>
                    <a:pt x="75" y="58"/>
                    <a:pt x="75" y="5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73"/>
                    <a:pt x="56" y="75"/>
                    <a:pt x="51" y="75"/>
                  </a:cubicBezTo>
                  <a:close/>
                  <a:moveTo>
                    <a:pt x="19" y="4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9"/>
                    <a:pt x="3" y="25"/>
                    <a:pt x="5" y="33"/>
                  </a:cubicBezTo>
                  <a:cubicBezTo>
                    <a:pt x="8" y="41"/>
                    <a:pt x="13" y="49"/>
                    <a:pt x="20" y="56"/>
                  </a:cubicBezTo>
                  <a:cubicBezTo>
                    <a:pt x="29" y="66"/>
                    <a:pt x="41" y="71"/>
                    <a:pt x="51" y="71"/>
                  </a:cubicBezTo>
                  <a:cubicBezTo>
                    <a:pt x="55" y="71"/>
                    <a:pt x="59" y="70"/>
                    <a:pt x="61" y="68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65" y="50"/>
                    <a:pt x="26" y="11"/>
                    <a:pt x="19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11"/>
            <p:cNvSpPr/>
            <p:nvPr/>
          </p:nvSpPr>
          <p:spPr bwMode="auto">
            <a:xfrm>
              <a:off x="3359151" y="3036888"/>
              <a:ext cx="190500" cy="190500"/>
            </a:xfrm>
            <a:custGeom>
              <a:avLst/>
              <a:gdLst>
                <a:gd name="T0" fmla="*/ 0 w 19"/>
                <a:gd name="T1" fmla="*/ 14 h 19"/>
                <a:gd name="T2" fmla="*/ 3 w 19"/>
                <a:gd name="T3" fmla="*/ 17 h 19"/>
                <a:gd name="T4" fmla="*/ 14 w 19"/>
                <a:gd name="T5" fmla="*/ 14 h 19"/>
                <a:gd name="T6" fmla="*/ 17 w 19"/>
                <a:gd name="T7" fmla="*/ 3 h 19"/>
                <a:gd name="T8" fmla="*/ 14 w 19"/>
                <a:gd name="T9" fmla="*/ 0 h 19"/>
                <a:gd name="T10" fmla="*/ 0 w 19"/>
                <a:gd name="T1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14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6" y="19"/>
                    <a:pt x="10" y="18"/>
                    <a:pt x="14" y="14"/>
                  </a:cubicBezTo>
                  <a:cubicBezTo>
                    <a:pt x="18" y="10"/>
                    <a:pt x="19" y="5"/>
                    <a:pt x="17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12"/>
            <p:cNvSpPr>
              <a:spLocks noEditPoints="1"/>
            </p:cNvSpPr>
            <p:nvPr/>
          </p:nvSpPr>
          <p:spPr bwMode="auto">
            <a:xfrm>
              <a:off x="3348038" y="3016250"/>
              <a:ext cx="211138" cy="211138"/>
            </a:xfrm>
            <a:custGeom>
              <a:avLst/>
              <a:gdLst>
                <a:gd name="T0" fmla="*/ 7 w 21"/>
                <a:gd name="T1" fmla="*/ 21 h 21"/>
                <a:gd name="T2" fmla="*/ 7 w 21"/>
                <a:gd name="T3" fmla="*/ 21 h 21"/>
                <a:gd name="T4" fmla="*/ 3 w 21"/>
                <a:gd name="T5" fmla="*/ 20 h 21"/>
                <a:gd name="T6" fmla="*/ 0 w 21"/>
                <a:gd name="T7" fmla="*/ 17 h 21"/>
                <a:gd name="T8" fmla="*/ 0 w 21"/>
                <a:gd name="T9" fmla="*/ 16 h 21"/>
                <a:gd name="T10" fmla="*/ 0 w 21"/>
                <a:gd name="T11" fmla="*/ 15 h 21"/>
                <a:gd name="T12" fmla="*/ 14 w 21"/>
                <a:gd name="T13" fmla="*/ 1 h 21"/>
                <a:gd name="T14" fmla="*/ 15 w 21"/>
                <a:gd name="T15" fmla="*/ 0 h 21"/>
                <a:gd name="T16" fmla="*/ 16 w 21"/>
                <a:gd name="T17" fmla="*/ 1 h 21"/>
                <a:gd name="T18" fmla="*/ 19 w 21"/>
                <a:gd name="T19" fmla="*/ 4 h 21"/>
                <a:gd name="T20" fmla="*/ 20 w 21"/>
                <a:gd name="T21" fmla="*/ 10 h 21"/>
                <a:gd name="T22" fmla="*/ 16 w 21"/>
                <a:gd name="T23" fmla="*/ 17 h 21"/>
                <a:gd name="T24" fmla="*/ 7 w 21"/>
                <a:gd name="T25" fmla="*/ 21 h 21"/>
                <a:gd name="T26" fmla="*/ 4 w 21"/>
                <a:gd name="T27" fmla="*/ 16 h 21"/>
                <a:gd name="T28" fmla="*/ 5 w 21"/>
                <a:gd name="T29" fmla="*/ 18 h 21"/>
                <a:gd name="T30" fmla="*/ 7 w 21"/>
                <a:gd name="T31" fmla="*/ 18 h 21"/>
                <a:gd name="T32" fmla="*/ 14 w 21"/>
                <a:gd name="T33" fmla="*/ 15 h 21"/>
                <a:gd name="T34" fmla="*/ 17 w 21"/>
                <a:gd name="T35" fmla="*/ 9 h 21"/>
                <a:gd name="T36" fmla="*/ 17 w 21"/>
                <a:gd name="T37" fmla="*/ 6 h 21"/>
                <a:gd name="T38" fmla="*/ 15 w 21"/>
                <a:gd name="T39" fmla="*/ 4 h 21"/>
                <a:gd name="T40" fmla="*/ 4 w 21"/>
                <a:gd name="T4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4" y="21"/>
                    <a:pt x="3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1" y="7"/>
                    <a:pt x="20" y="10"/>
                  </a:cubicBezTo>
                  <a:cubicBezTo>
                    <a:pt x="20" y="12"/>
                    <a:pt x="18" y="15"/>
                    <a:pt x="16" y="17"/>
                  </a:cubicBezTo>
                  <a:cubicBezTo>
                    <a:pt x="13" y="20"/>
                    <a:pt x="10" y="21"/>
                    <a:pt x="7" y="21"/>
                  </a:cubicBezTo>
                  <a:close/>
                  <a:moveTo>
                    <a:pt x="4" y="16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9" y="18"/>
                    <a:pt x="12" y="17"/>
                    <a:pt x="14" y="15"/>
                  </a:cubicBezTo>
                  <a:cubicBezTo>
                    <a:pt x="16" y="13"/>
                    <a:pt x="17" y="11"/>
                    <a:pt x="17" y="9"/>
                  </a:cubicBezTo>
                  <a:cubicBezTo>
                    <a:pt x="18" y="8"/>
                    <a:pt x="18" y="7"/>
                    <a:pt x="17" y="6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13"/>
            <p:cNvSpPr/>
            <p:nvPr/>
          </p:nvSpPr>
          <p:spPr bwMode="auto">
            <a:xfrm>
              <a:off x="3429001" y="3328988"/>
              <a:ext cx="381000" cy="392113"/>
            </a:xfrm>
            <a:custGeom>
              <a:avLst/>
              <a:gdLst>
                <a:gd name="T0" fmla="*/ 2 w 38"/>
                <a:gd name="T1" fmla="*/ 39 h 39"/>
                <a:gd name="T2" fmla="*/ 1 w 38"/>
                <a:gd name="T3" fmla="*/ 38 h 39"/>
                <a:gd name="T4" fmla="*/ 1 w 38"/>
                <a:gd name="T5" fmla="*/ 36 h 39"/>
                <a:gd name="T6" fmla="*/ 36 w 38"/>
                <a:gd name="T7" fmla="*/ 1 h 39"/>
                <a:gd name="T8" fmla="*/ 38 w 38"/>
                <a:gd name="T9" fmla="*/ 1 h 39"/>
                <a:gd name="T10" fmla="*/ 38 w 38"/>
                <a:gd name="T11" fmla="*/ 3 h 39"/>
                <a:gd name="T12" fmla="*/ 3 w 38"/>
                <a:gd name="T13" fmla="*/ 38 h 39"/>
                <a:gd name="T14" fmla="*/ 2 w 38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2" y="39"/>
                  </a:moveTo>
                  <a:cubicBezTo>
                    <a:pt x="1" y="39"/>
                    <a:pt x="1" y="39"/>
                    <a:pt x="1" y="38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8" y="3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2" y="39"/>
                    <a:pt x="2" y="3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14"/>
            <p:cNvSpPr/>
            <p:nvPr/>
          </p:nvSpPr>
          <p:spPr bwMode="auto">
            <a:xfrm>
              <a:off x="3568701" y="3438525"/>
              <a:ext cx="382588" cy="3730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7 h 37"/>
                <a:gd name="T4" fmla="*/ 1 w 38"/>
                <a:gd name="T5" fmla="*/ 35 h 37"/>
                <a:gd name="T6" fmla="*/ 35 w 38"/>
                <a:gd name="T7" fmla="*/ 1 h 37"/>
                <a:gd name="T8" fmla="*/ 37 w 38"/>
                <a:gd name="T9" fmla="*/ 1 h 37"/>
                <a:gd name="T10" fmla="*/ 37 w 38"/>
                <a:gd name="T11" fmla="*/ 3 h 37"/>
                <a:gd name="T12" fmla="*/ 3 w 38"/>
                <a:gd name="T13" fmla="*/ 37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7"/>
                  </a:cubicBezTo>
                  <a:cubicBezTo>
                    <a:pt x="0" y="36"/>
                    <a:pt x="0" y="35"/>
                    <a:pt x="1" y="3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15"/>
            <p:cNvSpPr/>
            <p:nvPr/>
          </p:nvSpPr>
          <p:spPr bwMode="auto">
            <a:xfrm>
              <a:off x="3700463" y="3489325"/>
              <a:ext cx="381000" cy="371475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7 h 37"/>
                <a:gd name="T4" fmla="*/ 1 w 38"/>
                <a:gd name="T5" fmla="*/ 35 h 37"/>
                <a:gd name="T6" fmla="*/ 35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3 w 38"/>
                <a:gd name="T13" fmla="*/ 37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7"/>
                  </a:cubicBezTo>
                  <a:cubicBezTo>
                    <a:pt x="0" y="36"/>
                    <a:pt x="0" y="35"/>
                    <a:pt x="1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16"/>
            <p:cNvSpPr/>
            <p:nvPr/>
          </p:nvSpPr>
          <p:spPr bwMode="auto">
            <a:xfrm>
              <a:off x="3328988" y="3197225"/>
              <a:ext cx="381000" cy="3730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7 h 37"/>
                <a:gd name="T4" fmla="*/ 1 w 38"/>
                <a:gd name="T5" fmla="*/ 35 h 37"/>
                <a:gd name="T6" fmla="*/ 35 w 38"/>
                <a:gd name="T7" fmla="*/ 1 h 37"/>
                <a:gd name="T8" fmla="*/ 37 w 38"/>
                <a:gd name="T9" fmla="*/ 1 h 37"/>
                <a:gd name="T10" fmla="*/ 37 w 38"/>
                <a:gd name="T11" fmla="*/ 3 h 37"/>
                <a:gd name="T12" fmla="*/ 3 w 38"/>
                <a:gd name="T13" fmla="*/ 37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7"/>
                  </a:cubicBezTo>
                  <a:cubicBezTo>
                    <a:pt x="0" y="36"/>
                    <a:pt x="0" y="35"/>
                    <a:pt x="1" y="3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17"/>
            <p:cNvSpPr/>
            <p:nvPr/>
          </p:nvSpPr>
          <p:spPr bwMode="auto">
            <a:xfrm>
              <a:off x="3278188" y="3067050"/>
              <a:ext cx="381000" cy="382588"/>
            </a:xfrm>
            <a:custGeom>
              <a:avLst/>
              <a:gdLst>
                <a:gd name="T0" fmla="*/ 2 w 38"/>
                <a:gd name="T1" fmla="*/ 38 h 38"/>
                <a:gd name="T2" fmla="*/ 1 w 38"/>
                <a:gd name="T3" fmla="*/ 37 h 38"/>
                <a:gd name="T4" fmla="*/ 1 w 38"/>
                <a:gd name="T5" fmla="*/ 35 h 38"/>
                <a:gd name="T6" fmla="*/ 35 w 38"/>
                <a:gd name="T7" fmla="*/ 1 h 38"/>
                <a:gd name="T8" fmla="*/ 37 w 38"/>
                <a:gd name="T9" fmla="*/ 1 h 38"/>
                <a:gd name="T10" fmla="*/ 37 w 38"/>
                <a:gd name="T11" fmla="*/ 3 h 38"/>
                <a:gd name="T12" fmla="*/ 3 w 38"/>
                <a:gd name="T13" fmla="*/ 37 h 38"/>
                <a:gd name="T14" fmla="*/ 2 w 3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" y="38"/>
                  </a:moveTo>
                  <a:cubicBezTo>
                    <a:pt x="2" y="38"/>
                    <a:pt x="1" y="37"/>
                    <a:pt x="1" y="37"/>
                  </a:cubicBezTo>
                  <a:cubicBezTo>
                    <a:pt x="0" y="36"/>
                    <a:pt x="0" y="35"/>
                    <a:pt x="1" y="3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8"/>
                    <a:pt x="2" y="3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8"/>
            <p:cNvSpPr/>
            <p:nvPr/>
          </p:nvSpPr>
          <p:spPr bwMode="auto">
            <a:xfrm>
              <a:off x="3709988" y="2705100"/>
              <a:ext cx="733425" cy="733425"/>
            </a:xfrm>
            <a:custGeom>
              <a:avLst/>
              <a:gdLst>
                <a:gd name="T0" fmla="*/ 52 w 73"/>
                <a:gd name="T1" fmla="*/ 21 h 73"/>
                <a:gd name="T2" fmla="*/ 64 w 73"/>
                <a:gd name="T3" fmla="*/ 64 h 73"/>
                <a:gd name="T4" fmla="*/ 21 w 73"/>
                <a:gd name="T5" fmla="*/ 52 h 73"/>
                <a:gd name="T6" fmla="*/ 9 w 73"/>
                <a:gd name="T7" fmla="*/ 9 h 73"/>
                <a:gd name="T8" fmla="*/ 52 w 73"/>
                <a:gd name="T9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52" y="21"/>
                  </a:moveTo>
                  <a:cubicBezTo>
                    <a:pt x="67" y="36"/>
                    <a:pt x="73" y="55"/>
                    <a:pt x="64" y="64"/>
                  </a:cubicBezTo>
                  <a:cubicBezTo>
                    <a:pt x="55" y="73"/>
                    <a:pt x="36" y="68"/>
                    <a:pt x="21" y="52"/>
                  </a:cubicBezTo>
                  <a:cubicBezTo>
                    <a:pt x="5" y="37"/>
                    <a:pt x="0" y="18"/>
                    <a:pt x="9" y="9"/>
                  </a:cubicBezTo>
                  <a:cubicBezTo>
                    <a:pt x="18" y="0"/>
                    <a:pt x="37" y="6"/>
                    <a:pt x="52" y="21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9"/>
            <p:cNvSpPr>
              <a:spLocks noEditPoints="1"/>
            </p:cNvSpPr>
            <p:nvPr/>
          </p:nvSpPr>
          <p:spPr bwMode="auto">
            <a:xfrm>
              <a:off x="3730626" y="2735263"/>
              <a:ext cx="692150" cy="673100"/>
            </a:xfrm>
            <a:custGeom>
              <a:avLst/>
              <a:gdLst>
                <a:gd name="T0" fmla="*/ 50 w 69"/>
                <a:gd name="T1" fmla="*/ 67 h 67"/>
                <a:gd name="T2" fmla="*/ 17 w 69"/>
                <a:gd name="T3" fmla="*/ 50 h 67"/>
                <a:gd name="T4" fmla="*/ 2 w 69"/>
                <a:gd name="T5" fmla="*/ 26 h 67"/>
                <a:gd name="T6" fmla="*/ 6 w 69"/>
                <a:gd name="T7" fmla="*/ 5 h 67"/>
                <a:gd name="T8" fmla="*/ 18 w 69"/>
                <a:gd name="T9" fmla="*/ 0 h 67"/>
                <a:gd name="T10" fmla="*/ 51 w 69"/>
                <a:gd name="T11" fmla="*/ 17 h 67"/>
                <a:gd name="T12" fmla="*/ 67 w 69"/>
                <a:gd name="T13" fmla="*/ 41 h 67"/>
                <a:gd name="T14" fmla="*/ 63 w 69"/>
                <a:gd name="T15" fmla="*/ 62 h 67"/>
                <a:gd name="T16" fmla="*/ 50 w 69"/>
                <a:gd name="T17" fmla="*/ 67 h 67"/>
                <a:gd name="T18" fmla="*/ 18 w 69"/>
                <a:gd name="T19" fmla="*/ 3 h 67"/>
                <a:gd name="T20" fmla="*/ 8 w 69"/>
                <a:gd name="T21" fmla="*/ 7 h 67"/>
                <a:gd name="T22" fmla="*/ 5 w 69"/>
                <a:gd name="T23" fmla="*/ 25 h 67"/>
                <a:gd name="T24" fmla="*/ 20 w 69"/>
                <a:gd name="T25" fmla="*/ 48 h 67"/>
                <a:gd name="T26" fmla="*/ 50 w 69"/>
                <a:gd name="T27" fmla="*/ 64 h 67"/>
                <a:gd name="T28" fmla="*/ 61 w 69"/>
                <a:gd name="T29" fmla="*/ 60 h 67"/>
                <a:gd name="T30" fmla="*/ 64 w 69"/>
                <a:gd name="T31" fmla="*/ 42 h 67"/>
                <a:gd name="T32" fmla="*/ 49 w 69"/>
                <a:gd name="T33" fmla="*/ 19 h 67"/>
                <a:gd name="T34" fmla="*/ 18 w 69"/>
                <a:gd name="T3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7">
                  <a:moveTo>
                    <a:pt x="50" y="67"/>
                  </a:moveTo>
                  <a:cubicBezTo>
                    <a:pt x="40" y="67"/>
                    <a:pt x="28" y="61"/>
                    <a:pt x="17" y="50"/>
                  </a:cubicBezTo>
                  <a:cubicBezTo>
                    <a:pt x="10" y="43"/>
                    <a:pt x="5" y="34"/>
                    <a:pt x="2" y="26"/>
                  </a:cubicBezTo>
                  <a:cubicBezTo>
                    <a:pt x="0" y="17"/>
                    <a:pt x="1" y="10"/>
                    <a:pt x="6" y="5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9" y="0"/>
                    <a:pt x="41" y="7"/>
                    <a:pt x="51" y="17"/>
                  </a:cubicBezTo>
                  <a:cubicBezTo>
                    <a:pt x="59" y="24"/>
                    <a:pt x="64" y="33"/>
                    <a:pt x="67" y="41"/>
                  </a:cubicBezTo>
                  <a:cubicBezTo>
                    <a:pt x="69" y="50"/>
                    <a:pt x="68" y="57"/>
                    <a:pt x="63" y="62"/>
                  </a:cubicBezTo>
                  <a:cubicBezTo>
                    <a:pt x="60" y="65"/>
                    <a:pt x="56" y="67"/>
                    <a:pt x="50" y="67"/>
                  </a:cubicBezTo>
                  <a:close/>
                  <a:moveTo>
                    <a:pt x="18" y="3"/>
                  </a:moveTo>
                  <a:cubicBezTo>
                    <a:pt x="14" y="3"/>
                    <a:pt x="10" y="5"/>
                    <a:pt x="8" y="7"/>
                  </a:cubicBezTo>
                  <a:cubicBezTo>
                    <a:pt x="4" y="11"/>
                    <a:pt x="3" y="17"/>
                    <a:pt x="5" y="25"/>
                  </a:cubicBezTo>
                  <a:cubicBezTo>
                    <a:pt x="7" y="33"/>
                    <a:pt x="13" y="41"/>
                    <a:pt x="20" y="48"/>
                  </a:cubicBezTo>
                  <a:cubicBezTo>
                    <a:pt x="29" y="58"/>
                    <a:pt x="41" y="64"/>
                    <a:pt x="50" y="64"/>
                  </a:cubicBezTo>
                  <a:cubicBezTo>
                    <a:pt x="55" y="64"/>
                    <a:pt x="58" y="62"/>
                    <a:pt x="61" y="60"/>
                  </a:cubicBezTo>
                  <a:cubicBezTo>
                    <a:pt x="65" y="56"/>
                    <a:pt x="66" y="50"/>
                    <a:pt x="64" y="42"/>
                  </a:cubicBezTo>
                  <a:cubicBezTo>
                    <a:pt x="61" y="34"/>
                    <a:pt x="56" y="26"/>
                    <a:pt x="49" y="19"/>
                  </a:cubicBezTo>
                  <a:cubicBezTo>
                    <a:pt x="40" y="9"/>
                    <a:pt x="28" y="3"/>
                    <a:pt x="1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20"/>
            <p:cNvSpPr/>
            <p:nvPr/>
          </p:nvSpPr>
          <p:spPr bwMode="auto">
            <a:xfrm>
              <a:off x="3860801" y="2735263"/>
              <a:ext cx="582613" cy="663575"/>
            </a:xfrm>
            <a:custGeom>
              <a:avLst/>
              <a:gdLst>
                <a:gd name="T0" fmla="*/ 37 w 58"/>
                <a:gd name="T1" fmla="*/ 18 h 66"/>
                <a:gd name="T2" fmla="*/ 0 w 58"/>
                <a:gd name="T3" fmla="*/ 3 h 66"/>
                <a:gd name="T4" fmla="*/ 25 w 58"/>
                <a:gd name="T5" fmla="*/ 18 h 66"/>
                <a:gd name="T6" fmla="*/ 37 w 58"/>
                <a:gd name="T7" fmla="*/ 61 h 66"/>
                <a:gd name="T8" fmla="*/ 31 w 58"/>
                <a:gd name="T9" fmla="*/ 65 h 66"/>
                <a:gd name="T10" fmla="*/ 49 w 58"/>
                <a:gd name="T11" fmla="*/ 61 h 66"/>
                <a:gd name="T12" fmla="*/ 37 w 58"/>
                <a:gd name="T1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6">
                  <a:moveTo>
                    <a:pt x="37" y="18"/>
                  </a:moveTo>
                  <a:cubicBezTo>
                    <a:pt x="25" y="5"/>
                    <a:pt x="10" y="0"/>
                    <a:pt x="0" y="3"/>
                  </a:cubicBezTo>
                  <a:cubicBezTo>
                    <a:pt x="8" y="4"/>
                    <a:pt x="17" y="10"/>
                    <a:pt x="25" y="18"/>
                  </a:cubicBezTo>
                  <a:cubicBezTo>
                    <a:pt x="41" y="33"/>
                    <a:pt x="46" y="52"/>
                    <a:pt x="37" y="61"/>
                  </a:cubicBezTo>
                  <a:cubicBezTo>
                    <a:pt x="35" y="63"/>
                    <a:pt x="33" y="64"/>
                    <a:pt x="31" y="65"/>
                  </a:cubicBezTo>
                  <a:cubicBezTo>
                    <a:pt x="38" y="66"/>
                    <a:pt x="45" y="65"/>
                    <a:pt x="49" y="61"/>
                  </a:cubicBezTo>
                  <a:cubicBezTo>
                    <a:pt x="58" y="52"/>
                    <a:pt x="52" y="33"/>
                    <a:pt x="37" y="18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21"/>
            <p:cNvSpPr>
              <a:spLocks noEditPoints="1"/>
            </p:cNvSpPr>
            <p:nvPr/>
          </p:nvSpPr>
          <p:spPr bwMode="auto">
            <a:xfrm>
              <a:off x="3730626" y="2735263"/>
              <a:ext cx="692150" cy="673100"/>
            </a:xfrm>
            <a:custGeom>
              <a:avLst/>
              <a:gdLst>
                <a:gd name="T0" fmla="*/ 50 w 69"/>
                <a:gd name="T1" fmla="*/ 67 h 67"/>
                <a:gd name="T2" fmla="*/ 17 w 69"/>
                <a:gd name="T3" fmla="*/ 50 h 67"/>
                <a:gd name="T4" fmla="*/ 2 w 69"/>
                <a:gd name="T5" fmla="*/ 26 h 67"/>
                <a:gd name="T6" fmla="*/ 6 w 69"/>
                <a:gd name="T7" fmla="*/ 5 h 67"/>
                <a:gd name="T8" fmla="*/ 18 w 69"/>
                <a:gd name="T9" fmla="*/ 0 h 67"/>
                <a:gd name="T10" fmla="*/ 51 w 69"/>
                <a:gd name="T11" fmla="*/ 17 h 67"/>
                <a:gd name="T12" fmla="*/ 67 w 69"/>
                <a:gd name="T13" fmla="*/ 41 h 67"/>
                <a:gd name="T14" fmla="*/ 63 w 69"/>
                <a:gd name="T15" fmla="*/ 62 h 67"/>
                <a:gd name="T16" fmla="*/ 50 w 69"/>
                <a:gd name="T17" fmla="*/ 67 h 67"/>
                <a:gd name="T18" fmla="*/ 18 w 69"/>
                <a:gd name="T19" fmla="*/ 3 h 67"/>
                <a:gd name="T20" fmla="*/ 8 w 69"/>
                <a:gd name="T21" fmla="*/ 7 h 67"/>
                <a:gd name="T22" fmla="*/ 5 w 69"/>
                <a:gd name="T23" fmla="*/ 25 h 67"/>
                <a:gd name="T24" fmla="*/ 20 w 69"/>
                <a:gd name="T25" fmla="*/ 48 h 67"/>
                <a:gd name="T26" fmla="*/ 50 w 69"/>
                <a:gd name="T27" fmla="*/ 64 h 67"/>
                <a:gd name="T28" fmla="*/ 61 w 69"/>
                <a:gd name="T29" fmla="*/ 60 h 67"/>
                <a:gd name="T30" fmla="*/ 64 w 69"/>
                <a:gd name="T31" fmla="*/ 42 h 67"/>
                <a:gd name="T32" fmla="*/ 49 w 69"/>
                <a:gd name="T33" fmla="*/ 19 h 67"/>
                <a:gd name="T34" fmla="*/ 18 w 69"/>
                <a:gd name="T3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7">
                  <a:moveTo>
                    <a:pt x="50" y="67"/>
                  </a:moveTo>
                  <a:cubicBezTo>
                    <a:pt x="40" y="67"/>
                    <a:pt x="28" y="61"/>
                    <a:pt x="17" y="50"/>
                  </a:cubicBezTo>
                  <a:cubicBezTo>
                    <a:pt x="10" y="43"/>
                    <a:pt x="5" y="34"/>
                    <a:pt x="2" y="26"/>
                  </a:cubicBezTo>
                  <a:cubicBezTo>
                    <a:pt x="0" y="17"/>
                    <a:pt x="1" y="10"/>
                    <a:pt x="6" y="5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9" y="0"/>
                    <a:pt x="41" y="7"/>
                    <a:pt x="51" y="17"/>
                  </a:cubicBezTo>
                  <a:cubicBezTo>
                    <a:pt x="59" y="24"/>
                    <a:pt x="64" y="33"/>
                    <a:pt x="67" y="41"/>
                  </a:cubicBezTo>
                  <a:cubicBezTo>
                    <a:pt x="69" y="50"/>
                    <a:pt x="68" y="57"/>
                    <a:pt x="63" y="62"/>
                  </a:cubicBezTo>
                  <a:cubicBezTo>
                    <a:pt x="60" y="65"/>
                    <a:pt x="56" y="67"/>
                    <a:pt x="50" y="67"/>
                  </a:cubicBezTo>
                  <a:close/>
                  <a:moveTo>
                    <a:pt x="18" y="3"/>
                  </a:moveTo>
                  <a:cubicBezTo>
                    <a:pt x="14" y="3"/>
                    <a:pt x="10" y="5"/>
                    <a:pt x="8" y="7"/>
                  </a:cubicBezTo>
                  <a:cubicBezTo>
                    <a:pt x="4" y="11"/>
                    <a:pt x="3" y="17"/>
                    <a:pt x="5" y="25"/>
                  </a:cubicBezTo>
                  <a:cubicBezTo>
                    <a:pt x="7" y="33"/>
                    <a:pt x="13" y="41"/>
                    <a:pt x="20" y="48"/>
                  </a:cubicBezTo>
                  <a:cubicBezTo>
                    <a:pt x="29" y="58"/>
                    <a:pt x="41" y="64"/>
                    <a:pt x="50" y="64"/>
                  </a:cubicBezTo>
                  <a:cubicBezTo>
                    <a:pt x="55" y="64"/>
                    <a:pt x="58" y="62"/>
                    <a:pt x="61" y="60"/>
                  </a:cubicBezTo>
                  <a:cubicBezTo>
                    <a:pt x="65" y="56"/>
                    <a:pt x="66" y="50"/>
                    <a:pt x="64" y="42"/>
                  </a:cubicBezTo>
                  <a:cubicBezTo>
                    <a:pt x="61" y="34"/>
                    <a:pt x="56" y="26"/>
                    <a:pt x="49" y="19"/>
                  </a:cubicBezTo>
                  <a:cubicBezTo>
                    <a:pt x="40" y="9"/>
                    <a:pt x="28" y="3"/>
                    <a:pt x="1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22"/>
            <p:cNvSpPr/>
            <p:nvPr/>
          </p:nvSpPr>
          <p:spPr bwMode="auto">
            <a:xfrm>
              <a:off x="3338513" y="3016250"/>
              <a:ext cx="180975" cy="180975"/>
            </a:xfrm>
            <a:custGeom>
              <a:avLst/>
              <a:gdLst>
                <a:gd name="T0" fmla="*/ 5 w 18"/>
                <a:gd name="T1" fmla="*/ 5 h 18"/>
                <a:gd name="T2" fmla="*/ 16 w 18"/>
                <a:gd name="T3" fmla="*/ 2 h 18"/>
                <a:gd name="T4" fmla="*/ 13 w 18"/>
                <a:gd name="T5" fmla="*/ 13 h 18"/>
                <a:gd name="T6" fmla="*/ 2 w 18"/>
                <a:gd name="T7" fmla="*/ 16 h 18"/>
                <a:gd name="T8" fmla="*/ 5 w 18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5" y="5"/>
                  </a:moveTo>
                  <a:cubicBezTo>
                    <a:pt x="9" y="1"/>
                    <a:pt x="14" y="0"/>
                    <a:pt x="16" y="2"/>
                  </a:cubicBezTo>
                  <a:cubicBezTo>
                    <a:pt x="18" y="4"/>
                    <a:pt x="17" y="9"/>
                    <a:pt x="13" y="13"/>
                  </a:cubicBezTo>
                  <a:cubicBezTo>
                    <a:pt x="9" y="17"/>
                    <a:pt x="5" y="18"/>
                    <a:pt x="2" y="16"/>
                  </a:cubicBezTo>
                  <a:cubicBezTo>
                    <a:pt x="0" y="14"/>
                    <a:pt x="1" y="9"/>
                    <a:pt x="5" y="5"/>
                  </a:cubicBez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23"/>
            <p:cNvSpPr>
              <a:spLocks noEditPoints="1"/>
            </p:cNvSpPr>
            <p:nvPr/>
          </p:nvSpPr>
          <p:spPr bwMode="auto">
            <a:xfrm>
              <a:off x="3328988" y="3006725"/>
              <a:ext cx="209550" cy="190500"/>
            </a:xfrm>
            <a:custGeom>
              <a:avLst/>
              <a:gdLst>
                <a:gd name="T0" fmla="*/ 6 w 21"/>
                <a:gd name="T1" fmla="*/ 19 h 19"/>
                <a:gd name="T2" fmla="*/ 2 w 21"/>
                <a:gd name="T3" fmla="*/ 18 h 19"/>
                <a:gd name="T4" fmla="*/ 1 w 21"/>
                <a:gd name="T5" fmla="*/ 11 h 19"/>
                <a:gd name="T6" fmla="*/ 5 w 21"/>
                <a:gd name="T7" fmla="*/ 5 h 19"/>
                <a:gd name="T8" fmla="*/ 14 w 21"/>
                <a:gd name="T9" fmla="*/ 0 h 19"/>
                <a:gd name="T10" fmla="*/ 18 w 21"/>
                <a:gd name="T11" fmla="*/ 2 h 19"/>
                <a:gd name="T12" fmla="*/ 15 w 21"/>
                <a:gd name="T13" fmla="*/ 15 h 19"/>
                <a:gd name="T14" fmla="*/ 6 w 21"/>
                <a:gd name="T15" fmla="*/ 19 h 19"/>
                <a:gd name="T16" fmla="*/ 14 w 21"/>
                <a:gd name="T17" fmla="*/ 3 h 19"/>
                <a:gd name="T18" fmla="*/ 7 w 21"/>
                <a:gd name="T19" fmla="*/ 7 h 19"/>
                <a:gd name="T20" fmla="*/ 4 w 21"/>
                <a:gd name="T21" fmla="*/ 12 h 19"/>
                <a:gd name="T22" fmla="*/ 4 w 21"/>
                <a:gd name="T23" fmla="*/ 16 h 19"/>
                <a:gd name="T24" fmla="*/ 6 w 21"/>
                <a:gd name="T25" fmla="*/ 16 h 19"/>
                <a:gd name="T26" fmla="*/ 13 w 21"/>
                <a:gd name="T27" fmla="*/ 13 h 19"/>
                <a:gd name="T28" fmla="*/ 16 w 21"/>
                <a:gd name="T29" fmla="*/ 4 h 19"/>
                <a:gd name="T30" fmla="*/ 14 w 21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9">
                  <a:moveTo>
                    <a:pt x="6" y="19"/>
                  </a:moveTo>
                  <a:cubicBezTo>
                    <a:pt x="5" y="19"/>
                    <a:pt x="3" y="19"/>
                    <a:pt x="2" y="18"/>
                  </a:cubicBezTo>
                  <a:cubicBezTo>
                    <a:pt x="1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21" y="5"/>
                    <a:pt x="20" y="10"/>
                    <a:pt x="15" y="15"/>
                  </a:cubicBezTo>
                  <a:cubicBezTo>
                    <a:pt x="13" y="18"/>
                    <a:pt x="9" y="19"/>
                    <a:pt x="6" y="19"/>
                  </a:cubicBezTo>
                  <a:close/>
                  <a:moveTo>
                    <a:pt x="14" y="3"/>
                  </a:moveTo>
                  <a:cubicBezTo>
                    <a:pt x="12" y="3"/>
                    <a:pt x="10" y="5"/>
                    <a:pt x="7" y="7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8" y="16"/>
                    <a:pt x="11" y="15"/>
                    <a:pt x="13" y="13"/>
                  </a:cubicBezTo>
                  <a:cubicBezTo>
                    <a:pt x="17" y="9"/>
                    <a:pt x="17" y="5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24"/>
            <p:cNvSpPr/>
            <p:nvPr/>
          </p:nvSpPr>
          <p:spPr bwMode="auto">
            <a:xfrm>
              <a:off x="3359151" y="3016250"/>
              <a:ext cx="160338" cy="180975"/>
            </a:xfrm>
            <a:custGeom>
              <a:avLst/>
              <a:gdLst>
                <a:gd name="T0" fmla="*/ 14 w 16"/>
                <a:gd name="T1" fmla="*/ 2 h 18"/>
                <a:gd name="T2" fmla="*/ 7 w 16"/>
                <a:gd name="T3" fmla="*/ 2 h 18"/>
                <a:gd name="T4" fmla="*/ 3 w 16"/>
                <a:gd name="T5" fmla="*/ 13 h 18"/>
                <a:gd name="T6" fmla="*/ 0 w 16"/>
                <a:gd name="T7" fmla="*/ 15 h 18"/>
                <a:gd name="T8" fmla="*/ 0 w 16"/>
                <a:gd name="T9" fmla="*/ 16 h 18"/>
                <a:gd name="T10" fmla="*/ 11 w 16"/>
                <a:gd name="T11" fmla="*/ 13 h 18"/>
                <a:gd name="T12" fmla="*/ 14 w 16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14" y="2"/>
                  </a:moveTo>
                  <a:cubicBezTo>
                    <a:pt x="13" y="0"/>
                    <a:pt x="10" y="1"/>
                    <a:pt x="7" y="2"/>
                  </a:cubicBezTo>
                  <a:cubicBezTo>
                    <a:pt x="8" y="5"/>
                    <a:pt x="7" y="9"/>
                    <a:pt x="3" y="13"/>
                  </a:cubicBezTo>
                  <a:cubicBezTo>
                    <a:pt x="2" y="14"/>
                    <a:pt x="1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" y="18"/>
                    <a:pt x="7" y="17"/>
                    <a:pt x="11" y="13"/>
                  </a:cubicBezTo>
                  <a:cubicBezTo>
                    <a:pt x="15" y="9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5"/>
            <p:cNvSpPr>
              <a:spLocks noEditPoints="1"/>
            </p:cNvSpPr>
            <p:nvPr/>
          </p:nvSpPr>
          <p:spPr bwMode="auto">
            <a:xfrm>
              <a:off x="3328988" y="3006725"/>
              <a:ext cx="209550" cy="190500"/>
            </a:xfrm>
            <a:custGeom>
              <a:avLst/>
              <a:gdLst>
                <a:gd name="T0" fmla="*/ 6 w 21"/>
                <a:gd name="T1" fmla="*/ 19 h 19"/>
                <a:gd name="T2" fmla="*/ 2 w 21"/>
                <a:gd name="T3" fmla="*/ 18 h 19"/>
                <a:gd name="T4" fmla="*/ 1 w 21"/>
                <a:gd name="T5" fmla="*/ 11 h 19"/>
                <a:gd name="T6" fmla="*/ 5 w 21"/>
                <a:gd name="T7" fmla="*/ 5 h 19"/>
                <a:gd name="T8" fmla="*/ 14 w 21"/>
                <a:gd name="T9" fmla="*/ 0 h 19"/>
                <a:gd name="T10" fmla="*/ 18 w 21"/>
                <a:gd name="T11" fmla="*/ 2 h 19"/>
                <a:gd name="T12" fmla="*/ 15 w 21"/>
                <a:gd name="T13" fmla="*/ 15 h 19"/>
                <a:gd name="T14" fmla="*/ 6 w 21"/>
                <a:gd name="T15" fmla="*/ 19 h 19"/>
                <a:gd name="T16" fmla="*/ 14 w 21"/>
                <a:gd name="T17" fmla="*/ 3 h 19"/>
                <a:gd name="T18" fmla="*/ 7 w 21"/>
                <a:gd name="T19" fmla="*/ 7 h 19"/>
                <a:gd name="T20" fmla="*/ 4 w 21"/>
                <a:gd name="T21" fmla="*/ 12 h 19"/>
                <a:gd name="T22" fmla="*/ 4 w 21"/>
                <a:gd name="T23" fmla="*/ 16 h 19"/>
                <a:gd name="T24" fmla="*/ 6 w 21"/>
                <a:gd name="T25" fmla="*/ 16 h 19"/>
                <a:gd name="T26" fmla="*/ 13 w 21"/>
                <a:gd name="T27" fmla="*/ 13 h 19"/>
                <a:gd name="T28" fmla="*/ 16 w 21"/>
                <a:gd name="T29" fmla="*/ 4 h 19"/>
                <a:gd name="T30" fmla="*/ 14 w 21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9">
                  <a:moveTo>
                    <a:pt x="6" y="19"/>
                  </a:moveTo>
                  <a:cubicBezTo>
                    <a:pt x="5" y="19"/>
                    <a:pt x="3" y="19"/>
                    <a:pt x="2" y="18"/>
                  </a:cubicBezTo>
                  <a:cubicBezTo>
                    <a:pt x="1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6" y="0"/>
                    <a:pt x="17" y="1"/>
                    <a:pt x="18" y="2"/>
                  </a:cubicBezTo>
                  <a:cubicBezTo>
                    <a:pt x="21" y="5"/>
                    <a:pt x="20" y="10"/>
                    <a:pt x="15" y="15"/>
                  </a:cubicBezTo>
                  <a:cubicBezTo>
                    <a:pt x="13" y="18"/>
                    <a:pt x="9" y="19"/>
                    <a:pt x="6" y="19"/>
                  </a:cubicBezTo>
                  <a:close/>
                  <a:moveTo>
                    <a:pt x="14" y="3"/>
                  </a:moveTo>
                  <a:cubicBezTo>
                    <a:pt x="12" y="3"/>
                    <a:pt x="10" y="5"/>
                    <a:pt x="7" y="7"/>
                  </a:cubicBezTo>
                  <a:cubicBezTo>
                    <a:pt x="6" y="9"/>
                    <a:pt x="5" y="11"/>
                    <a:pt x="4" y="12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8" y="16"/>
                    <a:pt x="11" y="15"/>
                    <a:pt x="13" y="13"/>
                  </a:cubicBezTo>
                  <a:cubicBezTo>
                    <a:pt x="17" y="9"/>
                    <a:pt x="17" y="5"/>
                    <a:pt x="16" y="4"/>
                  </a:cubicBezTo>
                  <a:cubicBezTo>
                    <a:pt x="16" y="4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9725603" y="4442255"/>
            <a:ext cx="1193800" cy="1406526"/>
            <a:chOff x="3208338" y="4505325"/>
            <a:chExt cx="1193800" cy="1406526"/>
          </a:xfrm>
        </p:grpSpPr>
        <p:sp>
          <p:nvSpPr>
            <p:cNvPr id="91" name="Freeform 360"/>
            <p:cNvSpPr/>
            <p:nvPr/>
          </p:nvSpPr>
          <p:spPr bwMode="auto">
            <a:xfrm>
              <a:off x="3217863" y="4846638"/>
              <a:ext cx="1114425" cy="1016000"/>
            </a:xfrm>
            <a:custGeom>
              <a:avLst/>
              <a:gdLst>
                <a:gd name="T0" fmla="*/ 111 w 111"/>
                <a:gd name="T1" fmla="*/ 65 h 101"/>
                <a:gd name="T2" fmla="*/ 56 w 111"/>
                <a:gd name="T3" fmla="*/ 101 h 101"/>
                <a:gd name="T4" fmla="*/ 0 w 111"/>
                <a:gd name="T5" fmla="*/ 65 h 101"/>
                <a:gd name="T6" fmla="*/ 56 w 111"/>
                <a:gd name="T7" fmla="*/ 0 h 101"/>
                <a:gd name="T8" fmla="*/ 111 w 111"/>
                <a:gd name="T9" fmla="*/ 6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1">
                  <a:moveTo>
                    <a:pt x="111" y="65"/>
                  </a:moveTo>
                  <a:cubicBezTo>
                    <a:pt x="111" y="90"/>
                    <a:pt x="86" y="101"/>
                    <a:pt x="56" y="101"/>
                  </a:cubicBezTo>
                  <a:cubicBezTo>
                    <a:pt x="25" y="101"/>
                    <a:pt x="0" y="90"/>
                    <a:pt x="0" y="65"/>
                  </a:cubicBezTo>
                  <a:cubicBezTo>
                    <a:pt x="0" y="40"/>
                    <a:pt x="56" y="0"/>
                    <a:pt x="56" y="0"/>
                  </a:cubicBezTo>
                  <a:cubicBezTo>
                    <a:pt x="56" y="0"/>
                    <a:pt x="111" y="40"/>
                    <a:pt x="111" y="65"/>
                  </a:cubicBez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61"/>
            <p:cNvSpPr>
              <a:spLocks noEditPoints="1"/>
            </p:cNvSpPr>
            <p:nvPr/>
          </p:nvSpPr>
          <p:spPr bwMode="auto">
            <a:xfrm>
              <a:off x="3208338" y="4826000"/>
              <a:ext cx="1133475" cy="1046163"/>
            </a:xfrm>
            <a:custGeom>
              <a:avLst/>
              <a:gdLst>
                <a:gd name="T0" fmla="*/ 57 w 113"/>
                <a:gd name="T1" fmla="*/ 104 h 104"/>
                <a:gd name="T2" fmla="*/ 17 w 113"/>
                <a:gd name="T3" fmla="*/ 96 h 104"/>
                <a:gd name="T4" fmla="*/ 0 w 113"/>
                <a:gd name="T5" fmla="*/ 67 h 104"/>
                <a:gd name="T6" fmla="*/ 28 w 113"/>
                <a:gd name="T7" fmla="*/ 24 h 104"/>
                <a:gd name="T8" fmla="*/ 56 w 113"/>
                <a:gd name="T9" fmla="*/ 1 h 104"/>
                <a:gd name="T10" fmla="*/ 58 w 113"/>
                <a:gd name="T11" fmla="*/ 1 h 104"/>
                <a:gd name="T12" fmla="*/ 85 w 113"/>
                <a:gd name="T13" fmla="*/ 24 h 104"/>
                <a:gd name="T14" fmla="*/ 113 w 113"/>
                <a:gd name="T15" fmla="*/ 67 h 104"/>
                <a:gd name="T16" fmla="*/ 96 w 113"/>
                <a:gd name="T17" fmla="*/ 96 h 104"/>
                <a:gd name="T18" fmla="*/ 57 w 113"/>
                <a:gd name="T19" fmla="*/ 104 h 104"/>
                <a:gd name="T20" fmla="*/ 57 w 113"/>
                <a:gd name="T21" fmla="*/ 4 h 104"/>
                <a:gd name="T22" fmla="*/ 3 w 113"/>
                <a:gd name="T23" fmla="*/ 67 h 104"/>
                <a:gd name="T24" fmla="*/ 18 w 113"/>
                <a:gd name="T25" fmla="*/ 93 h 104"/>
                <a:gd name="T26" fmla="*/ 57 w 113"/>
                <a:gd name="T27" fmla="*/ 101 h 104"/>
                <a:gd name="T28" fmla="*/ 95 w 113"/>
                <a:gd name="T29" fmla="*/ 93 h 104"/>
                <a:gd name="T30" fmla="*/ 110 w 113"/>
                <a:gd name="T31" fmla="*/ 67 h 104"/>
                <a:gd name="T32" fmla="*/ 57 w 113"/>
                <a:gd name="T33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04">
                  <a:moveTo>
                    <a:pt x="57" y="104"/>
                  </a:moveTo>
                  <a:cubicBezTo>
                    <a:pt x="40" y="104"/>
                    <a:pt x="27" y="101"/>
                    <a:pt x="17" y="96"/>
                  </a:cubicBezTo>
                  <a:cubicBezTo>
                    <a:pt x="6" y="89"/>
                    <a:pt x="0" y="79"/>
                    <a:pt x="0" y="67"/>
                  </a:cubicBezTo>
                  <a:cubicBezTo>
                    <a:pt x="0" y="56"/>
                    <a:pt x="9" y="42"/>
                    <a:pt x="28" y="24"/>
                  </a:cubicBezTo>
                  <a:cubicBezTo>
                    <a:pt x="42" y="11"/>
                    <a:pt x="56" y="1"/>
                    <a:pt x="56" y="1"/>
                  </a:cubicBezTo>
                  <a:cubicBezTo>
                    <a:pt x="56" y="0"/>
                    <a:pt x="57" y="0"/>
                    <a:pt x="58" y="1"/>
                  </a:cubicBezTo>
                  <a:cubicBezTo>
                    <a:pt x="58" y="1"/>
                    <a:pt x="72" y="11"/>
                    <a:pt x="85" y="24"/>
                  </a:cubicBezTo>
                  <a:cubicBezTo>
                    <a:pt x="104" y="42"/>
                    <a:pt x="113" y="56"/>
                    <a:pt x="113" y="67"/>
                  </a:cubicBezTo>
                  <a:cubicBezTo>
                    <a:pt x="113" y="79"/>
                    <a:pt x="108" y="89"/>
                    <a:pt x="96" y="96"/>
                  </a:cubicBezTo>
                  <a:cubicBezTo>
                    <a:pt x="87" y="101"/>
                    <a:pt x="73" y="104"/>
                    <a:pt x="57" y="104"/>
                  </a:cubicBezTo>
                  <a:close/>
                  <a:moveTo>
                    <a:pt x="57" y="4"/>
                  </a:moveTo>
                  <a:cubicBezTo>
                    <a:pt x="49" y="9"/>
                    <a:pt x="3" y="45"/>
                    <a:pt x="3" y="67"/>
                  </a:cubicBezTo>
                  <a:cubicBezTo>
                    <a:pt x="3" y="78"/>
                    <a:pt x="8" y="87"/>
                    <a:pt x="18" y="93"/>
                  </a:cubicBezTo>
                  <a:cubicBezTo>
                    <a:pt x="28" y="98"/>
                    <a:pt x="41" y="101"/>
                    <a:pt x="57" y="101"/>
                  </a:cubicBezTo>
                  <a:cubicBezTo>
                    <a:pt x="72" y="101"/>
                    <a:pt x="86" y="98"/>
                    <a:pt x="95" y="93"/>
                  </a:cubicBezTo>
                  <a:cubicBezTo>
                    <a:pt x="105" y="87"/>
                    <a:pt x="110" y="78"/>
                    <a:pt x="110" y="67"/>
                  </a:cubicBezTo>
                  <a:cubicBezTo>
                    <a:pt x="110" y="45"/>
                    <a:pt x="64" y="9"/>
                    <a:pt x="5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62"/>
            <p:cNvSpPr/>
            <p:nvPr/>
          </p:nvSpPr>
          <p:spPr bwMode="auto">
            <a:xfrm>
              <a:off x="3689351" y="4846638"/>
              <a:ext cx="642938" cy="1016000"/>
            </a:xfrm>
            <a:custGeom>
              <a:avLst/>
              <a:gdLst>
                <a:gd name="T0" fmla="*/ 9 w 64"/>
                <a:gd name="T1" fmla="*/ 0 h 101"/>
                <a:gd name="T2" fmla="*/ 0 w 64"/>
                <a:gd name="T3" fmla="*/ 6 h 101"/>
                <a:gd name="T4" fmla="*/ 47 w 64"/>
                <a:gd name="T5" fmla="*/ 65 h 101"/>
                <a:gd name="T6" fmla="*/ 0 w 64"/>
                <a:gd name="T7" fmla="*/ 101 h 101"/>
                <a:gd name="T8" fmla="*/ 9 w 64"/>
                <a:gd name="T9" fmla="*/ 101 h 101"/>
                <a:gd name="T10" fmla="*/ 64 w 64"/>
                <a:gd name="T11" fmla="*/ 65 h 101"/>
                <a:gd name="T12" fmla="*/ 9 w 64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1">
                  <a:moveTo>
                    <a:pt x="9" y="0"/>
                  </a:moveTo>
                  <a:cubicBezTo>
                    <a:pt x="9" y="0"/>
                    <a:pt x="5" y="2"/>
                    <a:pt x="0" y="6"/>
                  </a:cubicBezTo>
                  <a:cubicBezTo>
                    <a:pt x="16" y="19"/>
                    <a:pt x="47" y="46"/>
                    <a:pt x="47" y="65"/>
                  </a:cubicBezTo>
                  <a:cubicBezTo>
                    <a:pt x="47" y="88"/>
                    <a:pt x="27" y="99"/>
                    <a:pt x="0" y="101"/>
                  </a:cubicBezTo>
                  <a:cubicBezTo>
                    <a:pt x="3" y="101"/>
                    <a:pt x="6" y="101"/>
                    <a:pt x="9" y="101"/>
                  </a:cubicBezTo>
                  <a:cubicBezTo>
                    <a:pt x="39" y="101"/>
                    <a:pt x="64" y="90"/>
                    <a:pt x="64" y="65"/>
                  </a:cubicBezTo>
                  <a:cubicBezTo>
                    <a:pt x="64" y="4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63"/>
            <p:cNvSpPr>
              <a:spLocks noEditPoints="1"/>
            </p:cNvSpPr>
            <p:nvPr/>
          </p:nvSpPr>
          <p:spPr bwMode="auto">
            <a:xfrm>
              <a:off x="3208338" y="4826000"/>
              <a:ext cx="1133475" cy="1046163"/>
            </a:xfrm>
            <a:custGeom>
              <a:avLst/>
              <a:gdLst>
                <a:gd name="T0" fmla="*/ 57 w 113"/>
                <a:gd name="T1" fmla="*/ 104 h 104"/>
                <a:gd name="T2" fmla="*/ 17 w 113"/>
                <a:gd name="T3" fmla="*/ 96 h 104"/>
                <a:gd name="T4" fmla="*/ 0 w 113"/>
                <a:gd name="T5" fmla="*/ 67 h 104"/>
                <a:gd name="T6" fmla="*/ 28 w 113"/>
                <a:gd name="T7" fmla="*/ 24 h 104"/>
                <a:gd name="T8" fmla="*/ 56 w 113"/>
                <a:gd name="T9" fmla="*/ 1 h 104"/>
                <a:gd name="T10" fmla="*/ 58 w 113"/>
                <a:gd name="T11" fmla="*/ 1 h 104"/>
                <a:gd name="T12" fmla="*/ 85 w 113"/>
                <a:gd name="T13" fmla="*/ 24 h 104"/>
                <a:gd name="T14" fmla="*/ 113 w 113"/>
                <a:gd name="T15" fmla="*/ 67 h 104"/>
                <a:gd name="T16" fmla="*/ 96 w 113"/>
                <a:gd name="T17" fmla="*/ 96 h 104"/>
                <a:gd name="T18" fmla="*/ 57 w 113"/>
                <a:gd name="T19" fmla="*/ 104 h 104"/>
                <a:gd name="T20" fmla="*/ 57 w 113"/>
                <a:gd name="T21" fmla="*/ 4 h 104"/>
                <a:gd name="T22" fmla="*/ 3 w 113"/>
                <a:gd name="T23" fmla="*/ 67 h 104"/>
                <a:gd name="T24" fmla="*/ 18 w 113"/>
                <a:gd name="T25" fmla="*/ 93 h 104"/>
                <a:gd name="T26" fmla="*/ 57 w 113"/>
                <a:gd name="T27" fmla="*/ 101 h 104"/>
                <a:gd name="T28" fmla="*/ 95 w 113"/>
                <a:gd name="T29" fmla="*/ 93 h 104"/>
                <a:gd name="T30" fmla="*/ 110 w 113"/>
                <a:gd name="T31" fmla="*/ 67 h 104"/>
                <a:gd name="T32" fmla="*/ 57 w 113"/>
                <a:gd name="T33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04">
                  <a:moveTo>
                    <a:pt x="57" y="104"/>
                  </a:moveTo>
                  <a:cubicBezTo>
                    <a:pt x="40" y="104"/>
                    <a:pt x="27" y="101"/>
                    <a:pt x="17" y="96"/>
                  </a:cubicBezTo>
                  <a:cubicBezTo>
                    <a:pt x="6" y="89"/>
                    <a:pt x="0" y="79"/>
                    <a:pt x="0" y="67"/>
                  </a:cubicBezTo>
                  <a:cubicBezTo>
                    <a:pt x="0" y="56"/>
                    <a:pt x="9" y="42"/>
                    <a:pt x="28" y="24"/>
                  </a:cubicBezTo>
                  <a:cubicBezTo>
                    <a:pt x="42" y="11"/>
                    <a:pt x="56" y="1"/>
                    <a:pt x="56" y="1"/>
                  </a:cubicBezTo>
                  <a:cubicBezTo>
                    <a:pt x="56" y="0"/>
                    <a:pt x="57" y="0"/>
                    <a:pt x="58" y="1"/>
                  </a:cubicBezTo>
                  <a:cubicBezTo>
                    <a:pt x="58" y="1"/>
                    <a:pt x="72" y="11"/>
                    <a:pt x="85" y="24"/>
                  </a:cubicBezTo>
                  <a:cubicBezTo>
                    <a:pt x="104" y="42"/>
                    <a:pt x="113" y="56"/>
                    <a:pt x="113" y="67"/>
                  </a:cubicBezTo>
                  <a:cubicBezTo>
                    <a:pt x="113" y="79"/>
                    <a:pt x="108" y="89"/>
                    <a:pt x="96" y="96"/>
                  </a:cubicBezTo>
                  <a:cubicBezTo>
                    <a:pt x="87" y="101"/>
                    <a:pt x="73" y="104"/>
                    <a:pt x="57" y="104"/>
                  </a:cubicBezTo>
                  <a:close/>
                  <a:moveTo>
                    <a:pt x="57" y="4"/>
                  </a:moveTo>
                  <a:cubicBezTo>
                    <a:pt x="49" y="9"/>
                    <a:pt x="3" y="45"/>
                    <a:pt x="3" y="67"/>
                  </a:cubicBezTo>
                  <a:cubicBezTo>
                    <a:pt x="3" y="78"/>
                    <a:pt x="8" y="87"/>
                    <a:pt x="18" y="93"/>
                  </a:cubicBezTo>
                  <a:cubicBezTo>
                    <a:pt x="28" y="98"/>
                    <a:pt x="41" y="101"/>
                    <a:pt x="57" y="101"/>
                  </a:cubicBezTo>
                  <a:cubicBezTo>
                    <a:pt x="72" y="101"/>
                    <a:pt x="86" y="98"/>
                    <a:pt x="95" y="93"/>
                  </a:cubicBezTo>
                  <a:cubicBezTo>
                    <a:pt x="105" y="87"/>
                    <a:pt x="110" y="78"/>
                    <a:pt x="110" y="67"/>
                  </a:cubicBezTo>
                  <a:cubicBezTo>
                    <a:pt x="110" y="45"/>
                    <a:pt x="64" y="9"/>
                    <a:pt x="5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64"/>
            <p:cNvSpPr/>
            <p:nvPr/>
          </p:nvSpPr>
          <p:spPr bwMode="auto">
            <a:xfrm>
              <a:off x="4232276" y="5591175"/>
              <a:ext cx="100013" cy="139700"/>
            </a:xfrm>
            <a:custGeom>
              <a:avLst/>
              <a:gdLst>
                <a:gd name="T0" fmla="*/ 8 w 10"/>
                <a:gd name="T1" fmla="*/ 14 h 14"/>
                <a:gd name="T2" fmla="*/ 6 w 10"/>
                <a:gd name="T3" fmla="*/ 13 h 14"/>
                <a:gd name="T4" fmla="*/ 1 w 10"/>
                <a:gd name="T5" fmla="*/ 3 h 14"/>
                <a:gd name="T6" fmla="*/ 2 w 10"/>
                <a:gd name="T7" fmla="*/ 1 h 14"/>
                <a:gd name="T8" fmla="*/ 5 w 10"/>
                <a:gd name="T9" fmla="*/ 2 h 14"/>
                <a:gd name="T10" fmla="*/ 10 w 10"/>
                <a:gd name="T11" fmla="*/ 11 h 14"/>
                <a:gd name="T12" fmla="*/ 9 w 10"/>
                <a:gd name="T13" fmla="*/ 14 h 14"/>
                <a:gd name="T14" fmla="*/ 8 w 1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cubicBezTo>
                    <a:pt x="7" y="14"/>
                    <a:pt x="6" y="14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0"/>
                    <a:pt x="5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65"/>
            <p:cNvSpPr>
              <a:spLocks noEditPoints="1"/>
            </p:cNvSpPr>
            <p:nvPr/>
          </p:nvSpPr>
          <p:spPr bwMode="auto">
            <a:xfrm>
              <a:off x="4221163" y="5580063"/>
              <a:ext cx="131763" cy="171450"/>
            </a:xfrm>
            <a:custGeom>
              <a:avLst/>
              <a:gdLst>
                <a:gd name="T0" fmla="*/ 9 w 13"/>
                <a:gd name="T1" fmla="*/ 17 h 17"/>
                <a:gd name="T2" fmla="*/ 5 w 13"/>
                <a:gd name="T3" fmla="*/ 15 h 17"/>
                <a:gd name="T4" fmla="*/ 1 w 13"/>
                <a:gd name="T5" fmla="*/ 5 h 17"/>
                <a:gd name="T6" fmla="*/ 2 w 13"/>
                <a:gd name="T7" fmla="*/ 0 h 17"/>
                <a:gd name="T8" fmla="*/ 4 w 13"/>
                <a:gd name="T9" fmla="*/ 0 h 17"/>
                <a:gd name="T10" fmla="*/ 7 w 13"/>
                <a:gd name="T11" fmla="*/ 2 h 17"/>
                <a:gd name="T12" fmla="*/ 12 w 13"/>
                <a:gd name="T13" fmla="*/ 11 h 17"/>
                <a:gd name="T14" fmla="*/ 12 w 13"/>
                <a:gd name="T15" fmla="*/ 14 h 17"/>
                <a:gd name="T16" fmla="*/ 10 w 13"/>
                <a:gd name="T17" fmla="*/ 16 h 17"/>
                <a:gd name="T18" fmla="*/ 10 w 13"/>
                <a:gd name="T19" fmla="*/ 17 h 17"/>
                <a:gd name="T20" fmla="*/ 9 w 13"/>
                <a:gd name="T21" fmla="*/ 17 h 17"/>
                <a:gd name="T22" fmla="*/ 4 w 13"/>
                <a:gd name="T23" fmla="*/ 3 h 17"/>
                <a:gd name="T24" fmla="*/ 4 w 13"/>
                <a:gd name="T25" fmla="*/ 3 h 17"/>
                <a:gd name="T26" fmla="*/ 3 w 13"/>
                <a:gd name="T27" fmla="*/ 4 h 17"/>
                <a:gd name="T28" fmla="*/ 8 w 13"/>
                <a:gd name="T29" fmla="*/ 13 h 17"/>
                <a:gd name="T30" fmla="*/ 9 w 13"/>
                <a:gd name="T31" fmla="*/ 14 h 17"/>
                <a:gd name="T32" fmla="*/ 9 w 13"/>
                <a:gd name="T33" fmla="*/ 14 h 17"/>
                <a:gd name="T34" fmla="*/ 9 w 13"/>
                <a:gd name="T35" fmla="*/ 13 h 17"/>
                <a:gd name="T36" fmla="*/ 9 w 13"/>
                <a:gd name="T37" fmla="*/ 13 h 17"/>
                <a:gd name="T38" fmla="*/ 9 w 13"/>
                <a:gd name="T39" fmla="*/ 13 h 17"/>
                <a:gd name="T40" fmla="*/ 4 w 13"/>
                <a:gd name="T41" fmla="*/ 3 h 17"/>
                <a:gd name="T42" fmla="*/ 4 w 13"/>
                <a:gd name="T4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7">
                  <a:moveTo>
                    <a:pt x="9" y="17"/>
                  </a:moveTo>
                  <a:cubicBezTo>
                    <a:pt x="7" y="17"/>
                    <a:pt x="6" y="16"/>
                    <a:pt x="5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7" y="1"/>
                    <a:pt x="7" y="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3" y="13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66"/>
            <p:cNvSpPr/>
            <p:nvPr/>
          </p:nvSpPr>
          <p:spPr bwMode="auto">
            <a:xfrm>
              <a:off x="4141788" y="5410200"/>
              <a:ext cx="160338" cy="241300"/>
            </a:xfrm>
            <a:custGeom>
              <a:avLst/>
              <a:gdLst>
                <a:gd name="T0" fmla="*/ 13 w 16"/>
                <a:gd name="T1" fmla="*/ 24 h 24"/>
                <a:gd name="T2" fmla="*/ 9 w 16"/>
                <a:gd name="T3" fmla="*/ 22 h 24"/>
                <a:gd name="T4" fmla="*/ 0 w 16"/>
                <a:gd name="T5" fmla="*/ 5 h 24"/>
                <a:gd name="T6" fmla="*/ 2 w 16"/>
                <a:gd name="T7" fmla="*/ 1 h 24"/>
                <a:gd name="T8" fmla="*/ 6 w 16"/>
                <a:gd name="T9" fmla="*/ 2 h 24"/>
                <a:gd name="T10" fmla="*/ 15 w 16"/>
                <a:gd name="T11" fmla="*/ 19 h 24"/>
                <a:gd name="T12" fmla="*/ 13 w 16"/>
                <a:gd name="T13" fmla="*/ 23 h 24"/>
                <a:gd name="T14" fmla="*/ 13 w 16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3" y="24"/>
                  </a:moveTo>
                  <a:cubicBezTo>
                    <a:pt x="11" y="24"/>
                    <a:pt x="10" y="23"/>
                    <a:pt x="9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1"/>
                    <a:pt x="15" y="23"/>
                    <a:pt x="13" y="23"/>
                  </a:cubicBezTo>
                  <a:cubicBezTo>
                    <a:pt x="13" y="23"/>
                    <a:pt x="13" y="23"/>
                    <a:pt x="13" y="24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67"/>
            <p:cNvSpPr>
              <a:spLocks noEditPoints="1"/>
            </p:cNvSpPr>
            <p:nvPr/>
          </p:nvSpPr>
          <p:spPr bwMode="auto">
            <a:xfrm>
              <a:off x="4121151" y="5399088"/>
              <a:ext cx="190500" cy="261938"/>
            </a:xfrm>
            <a:custGeom>
              <a:avLst/>
              <a:gdLst>
                <a:gd name="T0" fmla="*/ 14 w 19"/>
                <a:gd name="T1" fmla="*/ 26 h 26"/>
                <a:gd name="T2" fmla="*/ 10 w 19"/>
                <a:gd name="T3" fmla="*/ 24 h 26"/>
                <a:gd name="T4" fmla="*/ 1 w 19"/>
                <a:gd name="T5" fmla="*/ 7 h 26"/>
                <a:gd name="T6" fmla="*/ 3 w 19"/>
                <a:gd name="T7" fmla="*/ 0 h 26"/>
                <a:gd name="T8" fmla="*/ 5 w 19"/>
                <a:gd name="T9" fmla="*/ 0 h 26"/>
                <a:gd name="T10" fmla="*/ 9 w 19"/>
                <a:gd name="T11" fmla="*/ 2 h 26"/>
                <a:gd name="T12" fmla="*/ 18 w 19"/>
                <a:gd name="T13" fmla="*/ 19 h 26"/>
                <a:gd name="T14" fmla="*/ 18 w 19"/>
                <a:gd name="T15" fmla="*/ 23 h 26"/>
                <a:gd name="T16" fmla="*/ 16 w 19"/>
                <a:gd name="T17" fmla="*/ 26 h 26"/>
                <a:gd name="T18" fmla="*/ 15 w 19"/>
                <a:gd name="T19" fmla="*/ 26 h 26"/>
                <a:gd name="T20" fmla="*/ 14 w 19"/>
                <a:gd name="T21" fmla="*/ 26 h 26"/>
                <a:gd name="T22" fmla="*/ 5 w 19"/>
                <a:gd name="T23" fmla="*/ 3 h 26"/>
                <a:gd name="T24" fmla="*/ 5 w 19"/>
                <a:gd name="T25" fmla="*/ 3 h 26"/>
                <a:gd name="T26" fmla="*/ 4 w 19"/>
                <a:gd name="T27" fmla="*/ 5 h 26"/>
                <a:gd name="T28" fmla="*/ 12 w 19"/>
                <a:gd name="T29" fmla="*/ 22 h 26"/>
                <a:gd name="T30" fmla="*/ 14 w 19"/>
                <a:gd name="T31" fmla="*/ 23 h 26"/>
                <a:gd name="T32" fmla="*/ 14 w 19"/>
                <a:gd name="T33" fmla="*/ 23 h 26"/>
                <a:gd name="T34" fmla="*/ 15 w 19"/>
                <a:gd name="T35" fmla="*/ 23 h 26"/>
                <a:gd name="T36" fmla="*/ 15 w 19"/>
                <a:gd name="T37" fmla="*/ 22 h 26"/>
                <a:gd name="T38" fmla="*/ 15 w 19"/>
                <a:gd name="T39" fmla="*/ 21 h 26"/>
                <a:gd name="T40" fmla="*/ 7 w 19"/>
                <a:gd name="T41" fmla="*/ 4 h 26"/>
                <a:gd name="T42" fmla="*/ 5 w 19"/>
                <a:gd name="T4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6">
                  <a:moveTo>
                    <a:pt x="14" y="26"/>
                  </a:moveTo>
                  <a:cubicBezTo>
                    <a:pt x="12" y="26"/>
                    <a:pt x="10" y="25"/>
                    <a:pt x="10" y="2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9" y="1"/>
                    <a:pt x="9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2"/>
                    <a:pt x="18" y="23"/>
                  </a:cubicBezTo>
                  <a:cubicBezTo>
                    <a:pt x="18" y="24"/>
                    <a:pt x="17" y="25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4" y="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6" y="22"/>
                    <a:pt x="16" y="21"/>
                    <a:pt x="15" y="2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68"/>
            <p:cNvSpPr/>
            <p:nvPr/>
          </p:nvSpPr>
          <p:spPr bwMode="auto">
            <a:xfrm>
              <a:off x="4021138" y="5751513"/>
              <a:ext cx="69850" cy="150813"/>
            </a:xfrm>
            <a:custGeom>
              <a:avLst/>
              <a:gdLst>
                <a:gd name="T0" fmla="*/ 4 w 7"/>
                <a:gd name="T1" fmla="*/ 15 h 15"/>
                <a:gd name="T2" fmla="*/ 2 w 7"/>
                <a:gd name="T3" fmla="*/ 13 h 15"/>
                <a:gd name="T4" fmla="*/ 0 w 7"/>
                <a:gd name="T5" fmla="*/ 3 h 15"/>
                <a:gd name="T6" fmla="*/ 2 w 7"/>
                <a:gd name="T7" fmla="*/ 0 h 15"/>
                <a:gd name="T8" fmla="*/ 4 w 7"/>
                <a:gd name="T9" fmla="*/ 2 h 15"/>
                <a:gd name="T10" fmla="*/ 6 w 7"/>
                <a:gd name="T11" fmla="*/ 12 h 15"/>
                <a:gd name="T12" fmla="*/ 5 w 7"/>
                <a:gd name="T13" fmla="*/ 15 h 15"/>
                <a:gd name="T14" fmla="*/ 4 w 7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3" y="15"/>
                    <a:pt x="2" y="14"/>
                    <a:pt x="2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6" y="14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69"/>
            <p:cNvSpPr>
              <a:spLocks noEditPoints="1"/>
            </p:cNvSpPr>
            <p:nvPr/>
          </p:nvSpPr>
          <p:spPr bwMode="auto">
            <a:xfrm>
              <a:off x="4000501" y="5741988"/>
              <a:ext cx="101600" cy="169863"/>
            </a:xfrm>
            <a:custGeom>
              <a:avLst/>
              <a:gdLst>
                <a:gd name="T0" fmla="*/ 6 w 10"/>
                <a:gd name="T1" fmla="*/ 17 h 17"/>
                <a:gd name="T2" fmla="*/ 3 w 10"/>
                <a:gd name="T3" fmla="*/ 14 h 17"/>
                <a:gd name="T4" fmla="*/ 0 w 10"/>
                <a:gd name="T5" fmla="*/ 4 h 17"/>
                <a:gd name="T6" fmla="*/ 3 w 10"/>
                <a:gd name="T7" fmla="*/ 0 h 17"/>
                <a:gd name="T8" fmla="*/ 4 w 10"/>
                <a:gd name="T9" fmla="*/ 0 h 17"/>
                <a:gd name="T10" fmla="*/ 8 w 10"/>
                <a:gd name="T11" fmla="*/ 2 h 17"/>
                <a:gd name="T12" fmla="*/ 10 w 10"/>
                <a:gd name="T13" fmla="*/ 13 h 17"/>
                <a:gd name="T14" fmla="*/ 9 w 10"/>
                <a:gd name="T15" fmla="*/ 16 h 17"/>
                <a:gd name="T16" fmla="*/ 7 w 10"/>
                <a:gd name="T17" fmla="*/ 17 h 17"/>
                <a:gd name="T18" fmla="*/ 6 w 10"/>
                <a:gd name="T19" fmla="*/ 17 h 17"/>
                <a:gd name="T20" fmla="*/ 4 w 10"/>
                <a:gd name="T21" fmla="*/ 3 h 17"/>
                <a:gd name="T22" fmla="*/ 4 w 10"/>
                <a:gd name="T23" fmla="*/ 3 h 17"/>
                <a:gd name="T24" fmla="*/ 4 w 10"/>
                <a:gd name="T25" fmla="*/ 3 h 17"/>
                <a:gd name="T26" fmla="*/ 6 w 10"/>
                <a:gd name="T27" fmla="*/ 14 h 17"/>
                <a:gd name="T28" fmla="*/ 6 w 10"/>
                <a:gd name="T29" fmla="*/ 14 h 17"/>
                <a:gd name="T30" fmla="*/ 7 w 10"/>
                <a:gd name="T31" fmla="*/ 14 h 17"/>
                <a:gd name="T32" fmla="*/ 7 w 10"/>
                <a:gd name="T33" fmla="*/ 14 h 17"/>
                <a:gd name="T34" fmla="*/ 5 w 10"/>
                <a:gd name="T35" fmla="*/ 3 h 17"/>
                <a:gd name="T36" fmla="*/ 4 w 10"/>
                <a:gd name="T3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7">
                  <a:moveTo>
                    <a:pt x="6" y="17"/>
                  </a:moveTo>
                  <a:cubicBezTo>
                    <a:pt x="5" y="17"/>
                    <a:pt x="3" y="16"/>
                    <a:pt x="3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5"/>
                    <a:pt x="9" y="16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70"/>
            <p:cNvSpPr/>
            <p:nvPr/>
          </p:nvSpPr>
          <p:spPr bwMode="auto">
            <a:xfrm>
              <a:off x="3970338" y="5549900"/>
              <a:ext cx="111125" cy="252413"/>
            </a:xfrm>
            <a:custGeom>
              <a:avLst/>
              <a:gdLst>
                <a:gd name="T0" fmla="*/ 7 w 11"/>
                <a:gd name="T1" fmla="*/ 25 h 25"/>
                <a:gd name="T2" fmla="*/ 4 w 11"/>
                <a:gd name="T3" fmla="*/ 23 h 25"/>
                <a:gd name="T4" fmla="*/ 0 w 11"/>
                <a:gd name="T5" fmla="*/ 4 h 25"/>
                <a:gd name="T6" fmla="*/ 2 w 11"/>
                <a:gd name="T7" fmla="*/ 0 h 25"/>
                <a:gd name="T8" fmla="*/ 6 w 11"/>
                <a:gd name="T9" fmla="*/ 3 h 25"/>
                <a:gd name="T10" fmla="*/ 10 w 11"/>
                <a:gd name="T11" fmla="*/ 22 h 25"/>
                <a:gd name="T12" fmla="*/ 8 w 11"/>
                <a:gd name="T13" fmla="*/ 25 h 25"/>
                <a:gd name="T14" fmla="*/ 7 w 1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5">
                  <a:moveTo>
                    <a:pt x="7" y="25"/>
                  </a:moveTo>
                  <a:cubicBezTo>
                    <a:pt x="6" y="25"/>
                    <a:pt x="4" y="24"/>
                    <a:pt x="4" y="2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9" y="25"/>
                    <a:pt x="8" y="25"/>
                  </a:cubicBezTo>
                  <a:cubicBezTo>
                    <a:pt x="8" y="25"/>
                    <a:pt x="7" y="25"/>
                    <a:pt x="7" y="25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71"/>
            <p:cNvSpPr>
              <a:spLocks noEditPoints="1"/>
            </p:cNvSpPr>
            <p:nvPr/>
          </p:nvSpPr>
          <p:spPr bwMode="auto">
            <a:xfrm>
              <a:off x="3951288" y="5540375"/>
              <a:ext cx="139700" cy="280988"/>
            </a:xfrm>
            <a:custGeom>
              <a:avLst/>
              <a:gdLst>
                <a:gd name="T0" fmla="*/ 9 w 14"/>
                <a:gd name="T1" fmla="*/ 28 h 28"/>
                <a:gd name="T2" fmla="*/ 4 w 14"/>
                <a:gd name="T3" fmla="*/ 24 h 28"/>
                <a:gd name="T4" fmla="*/ 0 w 14"/>
                <a:gd name="T5" fmla="*/ 6 h 28"/>
                <a:gd name="T6" fmla="*/ 1 w 14"/>
                <a:gd name="T7" fmla="*/ 2 h 28"/>
                <a:gd name="T8" fmla="*/ 4 w 14"/>
                <a:gd name="T9" fmla="*/ 0 h 28"/>
                <a:gd name="T10" fmla="*/ 5 w 14"/>
                <a:gd name="T11" fmla="*/ 0 h 28"/>
                <a:gd name="T12" fmla="*/ 10 w 14"/>
                <a:gd name="T13" fmla="*/ 4 h 28"/>
                <a:gd name="T14" fmla="*/ 14 w 14"/>
                <a:gd name="T15" fmla="*/ 22 h 28"/>
                <a:gd name="T16" fmla="*/ 13 w 14"/>
                <a:gd name="T17" fmla="*/ 26 h 28"/>
                <a:gd name="T18" fmla="*/ 10 w 14"/>
                <a:gd name="T19" fmla="*/ 28 h 28"/>
                <a:gd name="T20" fmla="*/ 9 w 14"/>
                <a:gd name="T21" fmla="*/ 28 h 28"/>
                <a:gd name="T22" fmla="*/ 5 w 14"/>
                <a:gd name="T23" fmla="*/ 3 h 28"/>
                <a:gd name="T24" fmla="*/ 5 w 14"/>
                <a:gd name="T25" fmla="*/ 3 h 28"/>
                <a:gd name="T26" fmla="*/ 4 w 14"/>
                <a:gd name="T27" fmla="*/ 4 h 28"/>
                <a:gd name="T28" fmla="*/ 3 w 14"/>
                <a:gd name="T29" fmla="*/ 5 h 28"/>
                <a:gd name="T30" fmla="*/ 7 w 14"/>
                <a:gd name="T31" fmla="*/ 24 h 28"/>
                <a:gd name="T32" fmla="*/ 9 w 14"/>
                <a:gd name="T33" fmla="*/ 25 h 28"/>
                <a:gd name="T34" fmla="*/ 10 w 14"/>
                <a:gd name="T35" fmla="*/ 24 h 28"/>
                <a:gd name="T36" fmla="*/ 11 w 14"/>
                <a:gd name="T37" fmla="*/ 23 h 28"/>
                <a:gd name="T38" fmla="*/ 7 w 14"/>
                <a:gd name="T39" fmla="*/ 4 h 28"/>
                <a:gd name="T40" fmla="*/ 5 w 14"/>
                <a:gd name="T4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8">
                  <a:moveTo>
                    <a:pt x="9" y="28"/>
                  </a:moveTo>
                  <a:cubicBezTo>
                    <a:pt x="7" y="28"/>
                    <a:pt x="5" y="26"/>
                    <a:pt x="4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3"/>
                    <a:pt x="14" y="25"/>
                    <a:pt x="13" y="26"/>
                  </a:cubicBezTo>
                  <a:cubicBezTo>
                    <a:pt x="12" y="27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72"/>
            <p:cNvSpPr>
              <a:spLocks noEditPoints="1"/>
            </p:cNvSpPr>
            <p:nvPr/>
          </p:nvSpPr>
          <p:spPr bwMode="auto">
            <a:xfrm>
              <a:off x="3348038" y="5199063"/>
              <a:ext cx="361950" cy="531813"/>
            </a:xfrm>
            <a:custGeom>
              <a:avLst/>
              <a:gdLst>
                <a:gd name="T0" fmla="*/ 22 w 36"/>
                <a:gd name="T1" fmla="*/ 23 h 53"/>
                <a:gd name="T2" fmla="*/ 26 w 36"/>
                <a:gd name="T3" fmla="*/ 14 h 53"/>
                <a:gd name="T4" fmla="*/ 28 w 36"/>
                <a:gd name="T5" fmla="*/ 18 h 53"/>
                <a:gd name="T6" fmla="*/ 29 w 36"/>
                <a:gd name="T7" fmla="*/ 20 h 53"/>
                <a:gd name="T8" fmla="*/ 32 w 36"/>
                <a:gd name="T9" fmla="*/ 21 h 53"/>
                <a:gd name="T10" fmla="*/ 36 w 36"/>
                <a:gd name="T11" fmla="*/ 19 h 53"/>
                <a:gd name="T12" fmla="*/ 35 w 36"/>
                <a:gd name="T13" fmla="*/ 12 h 53"/>
                <a:gd name="T14" fmla="*/ 30 w 36"/>
                <a:gd name="T15" fmla="*/ 8 h 53"/>
                <a:gd name="T16" fmla="*/ 34 w 36"/>
                <a:gd name="T17" fmla="*/ 2 h 53"/>
                <a:gd name="T18" fmla="*/ 28 w 36"/>
                <a:gd name="T19" fmla="*/ 0 h 53"/>
                <a:gd name="T20" fmla="*/ 24 w 36"/>
                <a:gd name="T21" fmla="*/ 6 h 53"/>
                <a:gd name="T22" fmla="*/ 7 w 36"/>
                <a:gd name="T23" fmla="*/ 22 h 53"/>
                <a:gd name="T24" fmla="*/ 14 w 36"/>
                <a:gd name="T25" fmla="*/ 27 h 53"/>
                <a:gd name="T26" fmla="*/ 12 w 36"/>
                <a:gd name="T27" fmla="*/ 38 h 53"/>
                <a:gd name="T28" fmla="*/ 8 w 36"/>
                <a:gd name="T29" fmla="*/ 32 h 53"/>
                <a:gd name="T30" fmla="*/ 6 w 36"/>
                <a:gd name="T31" fmla="*/ 30 h 53"/>
                <a:gd name="T32" fmla="*/ 3 w 36"/>
                <a:gd name="T33" fmla="*/ 29 h 53"/>
                <a:gd name="T34" fmla="*/ 0 w 36"/>
                <a:gd name="T35" fmla="*/ 31 h 53"/>
                <a:gd name="T36" fmla="*/ 12 w 36"/>
                <a:gd name="T37" fmla="*/ 45 h 53"/>
                <a:gd name="T38" fmla="*/ 12 w 36"/>
                <a:gd name="T39" fmla="*/ 51 h 53"/>
                <a:gd name="T40" fmla="*/ 18 w 36"/>
                <a:gd name="T41" fmla="*/ 53 h 53"/>
                <a:gd name="T42" fmla="*/ 18 w 36"/>
                <a:gd name="T43" fmla="*/ 47 h 53"/>
                <a:gd name="T44" fmla="*/ 31 w 36"/>
                <a:gd name="T45" fmla="*/ 38 h 53"/>
                <a:gd name="T46" fmla="*/ 22 w 36"/>
                <a:gd name="T47" fmla="*/ 23 h 53"/>
                <a:gd name="T48" fmla="*/ 13 w 36"/>
                <a:gd name="T49" fmla="*/ 14 h 53"/>
                <a:gd name="T50" fmla="*/ 17 w 36"/>
                <a:gd name="T51" fmla="*/ 12 h 53"/>
                <a:gd name="T52" fmla="*/ 20 w 36"/>
                <a:gd name="T53" fmla="*/ 11 h 53"/>
                <a:gd name="T54" fmla="*/ 16 w 36"/>
                <a:gd name="T55" fmla="*/ 20 h 53"/>
                <a:gd name="T56" fmla="*/ 13 w 36"/>
                <a:gd name="T57" fmla="*/ 14 h 53"/>
                <a:gd name="T58" fmla="*/ 18 w 36"/>
                <a:gd name="T59" fmla="*/ 40 h 53"/>
                <a:gd name="T60" fmla="*/ 20 w 36"/>
                <a:gd name="T61" fmla="*/ 31 h 53"/>
                <a:gd name="T62" fmla="*/ 24 w 36"/>
                <a:gd name="T63" fmla="*/ 36 h 53"/>
                <a:gd name="T64" fmla="*/ 18 w 36"/>
                <a:gd name="T6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53">
                  <a:moveTo>
                    <a:pt x="22" y="23"/>
                  </a:moveTo>
                  <a:cubicBezTo>
                    <a:pt x="23" y="20"/>
                    <a:pt x="24" y="17"/>
                    <a:pt x="26" y="14"/>
                  </a:cubicBezTo>
                  <a:cubicBezTo>
                    <a:pt x="27" y="15"/>
                    <a:pt x="28" y="16"/>
                    <a:pt x="28" y="18"/>
                  </a:cubicBezTo>
                  <a:cubicBezTo>
                    <a:pt x="28" y="19"/>
                    <a:pt x="28" y="20"/>
                    <a:pt x="29" y="20"/>
                  </a:cubicBezTo>
                  <a:cubicBezTo>
                    <a:pt x="30" y="21"/>
                    <a:pt x="31" y="21"/>
                    <a:pt x="32" y="21"/>
                  </a:cubicBezTo>
                  <a:cubicBezTo>
                    <a:pt x="34" y="22"/>
                    <a:pt x="35" y="21"/>
                    <a:pt x="36" y="19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4" y="10"/>
                    <a:pt x="32" y="9"/>
                    <a:pt x="30" y="8"/>
                  </a:cubicBezTo>
                  <a:cubicBezTo>
                    <a:pt x="31" y="6"/>
                    <a:pt x="33" y="4"/>
                    <a:pt x="34" y="2"/>
                  </a:cubicBezTo>
                  <a:cubicBezTo>
                    <a:pt x="32" y="2"/>
                    <a:pt x="30" y="1"/>
                    <a:pt x="28" y="0"/>
                  </a:cubicBezTo>
                  <a:cubicBezTo>
                    <a:pt x="27" y="2"/>
                    <a:pt x="25" y="4"/>
                    <a:pt x="24" y="6"/>
                  </a:cubicBezTo>
                  <a:cubicBezTo>
                    <a:pt x="9" y="2"/>
                    <a:pt x="1" y="15"/>
                    <a:pt x="7" y="22"/>
                  </a:cubicBezTo>
                  <a:cubicBezTo>
                    <a:pt x="8" y="23"/>
                    <a:pt x="10" y="25"/>
                    <a:pt x="14" y="27"/>
                  </a:cubicBezTo>
                  <a:cubicBezTo>
                    <a:pt x="13" y="31"/>
                    <a:pt x="12" y="34"/>
                    <a:pt x="12" y="38"/>
                  </a:cubicBezTo>
                  <a:cubicBezTo>
                    <a:pt x="9" y="36"/>
                    <a:pt x="8" y="34"/>
                    <a:pt x="8" y="32"/>
                  </a:cubicBezTo>
                  <a:cubicBezTo>
                    <a:pt x="8" y="31"/>
                    <a:pt x="7" y="30"/>
                    <a:pt x="6" y="30"/>
                  </a:cubicBezTo>
                  <a:cubicBezTo>
                    <a:pt x="5" y="29"/>
                    <a:pt x="4" y="29"/>
                    <a:pt x="3" y="29"/>
                  </a:cubicBezTo>
                  <a:cubicBezTo>
                    <a:pt x="1" y="28"/>
                    <a:pt x="0" y="29"/>
                    <a:pt x="0" y="31"/>
                  </a:cubicBezTo>
                  <a:cubicBezTo>
                    <a:pt x="0" y="37"/>
                    <a:pt x="6" y="42"/>
                    <a:pt x="12" y="45"/>
                  </a:cubicBezTo>
                  <a:cubicBezTo>
                    <a:pt x="12" y="47"/>
                    <a:pt x="12" y="49"/>
                    <a:pt x="12" y="51"/>
                  </a:cubicBezTo>
                  <a:cubicBezTo>
                    <a:pt x="14" y="51"/>
                    <a:pt x="16" y="52"/>
                    <a:pt x="18" y="53"/>
                  </a:cubicBezTo>
                  <a:cubicBezTo>
                    <a:pt x="18" y="51"/>
                    <a:pt x="18" y="49"/>
                    <a:pt x="18" y="47"/>
                  </a:cubicBezTo>
                  <a:cubicBezTo>
                    <a:pt x="26" y="48"/>
                    <a:pt x="30" y="45"/>
                    <a:pt x="31" y="38"/>
                  </a:cubicBezTo>
                  <a:cubicBezTo>
                    <a:pt x="33" y="29"/>
                    <a:pt x="27" y="26"/>
                    <a:pt x="22" y="23"/>
                  </a:cubicBezTo>
                  <a:close/>
                  <a:moveTo>
                    <a:pt x="13" y="14"/>
                  </a:moveTo>
                  <a:cubicBezTo>
                    <a:pt x="14" y="13"/>
                    <a:pt x="15" y="12"/>
                    <a:pt x="17" y="12"/>
                  </a:cubicBezTo>
                  <a:cubicBezTo>
                    <a:pt x="18" y="11"/>
                    <a:pt x="19" y="11"/>
                    <a:pt x="20" y="11"/>
                  </a:cubicBezTo>
                  <a:cubicBezTo>
                    <a:pt x="19" y="14"/>
                    <a:pt x="17" y="17"/>
                    <a:pt x="16" y="20"/>
                  </a:cubicBezTo>
                  <a:cubicBezTo>
                    <a:pt x="14" y="18"/>
                    <a:pt x="12" y="17"/>
                    <a:pt x="13" y="14"/>
                  </a:cubicBezTo>
                  <a:close/>
                  <a:moveTo>
                    <a:pt x="18" y="40"/>
                  </a:moveTo>
                  <a:cubicBezTo>
                    <a:pt x="18" y="37"/>
                    <a:pt x="19" y="34"/>
                    <a:pt x="20" y="31"/>
                  </a:cubicBezTo>
                  <a:cubicBezTo>
                    <a:pt x="22" y="32"/>
                    <a:pt x="24" y="34"/>
                    <a:pt x="24" y="36"/>
                  </a:cubicBezTo>
                  <a:cubicBezTo>
                    <a:pt x="23" y="39"/>
                    <a:pt x="21" y="40"/>
                    <a:pt x="18" y="40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3"/>
            <p:cNvSpPr>
              <a:spLocks noEditPoints="1"/>
            </p:cNvSpPr>
            <p:nvPr/>
          </p:nvSpPr>
          <p:spPr bwMode="auto">
            <a:xfrm>
              <a:off x="3338513" y="5187950"/>
              <a:ext cx="392113" cy="554038"/>
            </a:xfrm>
            <a:custGeom>
              <a:avLst/>
              <a:gdLst>
                <a:gd name="T0" fmla="*/ 19 w 39"/>
                <a:gd name="T1" fmla="*/ 55 h 55"/>
                <a:gd name="T2" fmla="*/ 12 w 39"/>
                <a:gd name="T3" fmla="*/ 52 h 55"/>
                <a:gd name="T4" fmla="*/ 0 w 39"/>
                <a:gd name="T5" fmla="*/ 32 h 55"/>
                <a:gd name="T6" fmla="*/ 3 w 39"/>
                <a:gd name="T7" fmla="*/ 28 h 55"/>
                <a:gd name="T8" fmla="*/ 7 w 39"/>
                <a:gd name="T9" fmla="*/ 29 h 55"/>
                <a:gd name="T10" fmla="*/ 12 w 39"/>
                <a:gd name="T11" fmla="*/ 36 h 55"/>
                <a:gd name="T12" fmla="*/ 6 w 39"/>
                <a:gd name="T13" fmla="*/ 24 h 55"/>
                <a:gd name="T14" fmla="*/ 20 w 39"/>
                <a:gd name="T15" fmla="*/ 4 h 55"/>
                <a:gd name="T16" fmla="*/ 28 w 39"/>
                <a:gd name="T17" fmla="*/ 0 h 55"/>
                <a:gd name="T18" fmla="*/ 36 w 39"/>
                <a:gd name="T19" fmla="*/ 2 h 55"/>
                <a:gd name="T20" fmla="*/ 36 w 39"/>
                <a:gd name="T21" fmla="*/ 4 h 55"/>
                <a:gd name="T22" fmla="*/ 37 w 39"/>
                <a:gd name="T23" fmla="*/ 12 h 55"/>
                <a:gd name="T24" fmla="*/ 34 w 39"/>
                <a:gd name="T25" fmla="*/ 24 h 55"/>
                <a:gd name="T26" fmla="*/ 30 w 39"/>
                <a:gd name="T27" fmla="*/ 23 h 55"/>
                <a:gd name="T28" fmla="*/ 27 w 39"/>
                <a:gd name="T29" fmla="*/ 18 h 55"/>
                <a:gd name="T30" fmla="*/ 34 w 39"/>
                <a:gd name="T31" fmla="*/ 39 h 55"/>
                <a:gd name="T32" fmla="*/ 22 w 39"/>
                <a:gd name="T33" fmla="*/ 50 h 55"/>
                <a:gd name="T34" fmla="*/ 21 w 39"/>
                <a:gd name="T35" fmla="*/ 53 h 55"/>
                <a:gd name="T36" fmla="*/ 19 w 39"/>
                <a:gd name="T37" fmla="*/ 55 h 55"/>
                <a:gd name="T38" fmla="*/ 15 w 39"/>
                <a:gd name="T39" fmla="*/ 50 h 55"/>
                <a:gd name="T40" fmla="*/ 17 w 39"/>
                <a:gd name="T41" fmla="*/ 48 h 55"/>
                <a:gd name="T42" fmla="*/ 19 w 39"/>
                <a:gd name="T43" fmla="*/ 46 h 55"/>
                <a:gd name="T44" fmla="*/ 31 w 39"/>
                <a:gd name="T45" fmla="*/ 39 h 55"/>
                <a:gd name="T46" fmla="*/ 22 w 39"/>
                <a:gd name="T47" fmla="*/ 25 h 55"/>
                <a:gd name="T48" fmla="*/ 26 w 39"/>
                <a:gd name="T49" fmla="*/ 14 h 55"/>
                <a:gd name="T50" fmla="*/ 28 w 39"/>
                <a:gd name="T51" fmla="*/ 14 h 55"/>
                <a:gd name="T52" fmla="*/ 31 w 39"/>
                <a:gd name="T53" fmla="*/ 20 h 55"/>
                <a:gd name="T54" fmla="*/ 34 w 39"/>
                <a:gd name="T55" fmla="*/ 21 h 55"/>
                <a:gd name="T56" fmla="*/ 35 w 39"/>
                <a:gd name="T57" fmla="*/ 14 h 55"/>
                <a:gd name="T58" fmla="*/ 29 w 39"/>
                <a:gd name="T59" fmla="*/ 9 h 55"/>
                <a:gd name="T60" fmla="*/ 32 w 39"/>
                <a:gd name="T61" fmla="*/ 4 h 55"/>
                <a:gd name="T62" fmla="*/ 26 w 39"/>
                <a:gd name="T63" fmla="*/ 7 h 55"/>
                <a:gd name="T64" fmla="*/ 20 w 39"/>
                <a:gd name="T65" fmla="*/ 8 h 55"/>
                <a:gd name="T66" fmla="*/ 9 w 39"/>
                <a:gd name="T67" fmla="*/ 22 h 55"/>
                <a:gd name="T68" fmla="*/ 16 w 39"/>
                <a:gd name="T69" fmla="*/ 29 h 55"/>
                <a:gd name="T70" fmla="*/ 14 w 39"/>
                <a:gd name="T71" fmla="*/ 40 h 55"/>
                <a:gd name="T72" fmla="*/ 7 w 39"/>
                <a:gd name="T73" fmla="*/ 33 h 55"/>
                <a:gd name="T74" fmla="*/ 3 w 39"/>
                <a:gd name="T75" fmla="*/ 31 h 55"/>
                <a:gd name="T76" fmla="*/ 3 w 39"/>
                <a:gd name="T77" fmla="*/ 32 h 55"/>
                <a:gd name="T78" fmla="*/ 14 w 39"/>
                <a:gd name="T79" fmla="*/ 46 h 55"/>
                <a:gd name="T80" fmla="*/ 20 w 39"/>
                <a:gd name="T81" fmla="*/ 43 h 55"/>
                <a:gd name="T82" fmla="*/ 18 w 39"/>
                <a:gd name="T83" fmla="*/ 41 h 55"/>
                <a:gd name="T84" fmla="*/ 20 w 39"/>
                <a:gd name="T85" fmla="*/ 30 h 55"/>
                <a:gd name="T86" fmla="*/ 26 w 39"/>
                <a:gd name="T87" fmla="*/ 38 h 55"/>
                <a:gd name="T88" fmla="*/ 22 w 39"/>
                <a:gd name="T89" fmla="*/ 34 h 55"/>
                <a:gd name="T90" fmla="*/ 23 w 39"/>
                <a:gd name="T91" fmla="*/ 37 h 55"/>
                <a:gd name="T92" fmla="*/ 17 w 39"/>
                <a:gd name="T93" fmla="*/ 22 h 55"/>
                <a:gd name="T94" fmla="*/ 13 w 39"/>
                <a:gd name="T95" fmla="*/ 15 h 55"/>
                <a:gd name="T96" fmla="*/ 21 w 39"/>
                <a:gd name="T97" fmla="*/ 11 h 55"/>
                <a:gd name="T98" fmla="*/ 23 w 39"/>
                <a:gd name="T99" fmla="*/ 13 h 55"/>
                <a:gd name="T100" fmla="*/ 18 w 39"/>
                <a:gd name="T101" fmla="*/ 22 h 55"/>
                <a:gd name="T102" fmla="*/ 19 w 39"/>
                <a:gd name="T103" fmla="*/ 14 h 55"/>
                <a:gd name="T104" fmla="*/ 16 w 39"/>
                <a:gd name="T105" fmla="*/ 16 h 55"/>
                <a:gd name="T106" fmla="*/ 19 w 39"/>
                <a:gd name="T10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55"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11" y="50"/>
                    <a:pt x="11" y="49"/>
                    <a:pt x="11" y="47"/>
                  </a:cubicBezTo>
                  <a:cubicBezTo>
                    <a:pt x="4" y="44"/>
                    <a:pt x="0" y="38"/>
                    <a:pt x="0" y="32"/>
                  </a:cubicBezTo>
                  <a:cubicBezTo>
                    <a:pt x="0" y="31"/>
                    <a:pt x="0" y="30"/>
                    <a:pt x="1" y="29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30"/>
                    <a:pt x="10" y="31"/>
                    <a:pt x="10" y="33"/>
                  </a:cubicBezTo>
                  <a:cubicBezTo>
                    <a:pt x="11" y="34"/>
                    <a:pt x="11" y="35"/>
                    <a:pt x="12" y="36"/>
                  </a:cubicBezTo>
                  <a:cubicBezTo>
                    <a:pt x="12" y="34"/>
                    <a:pt x="13" y="31"/>
                    <a:pt x="13" y="29"/>
                  </a:cubicBezTo>
                  <a:cubicBezTo>
                    <a:pt x="10" y="27"/>
                    <a:pt x="8" y="25"/>
                    <a:pt x="6" y="24"/>
                  </a:cubicBezTo>
                  <a:cubicBezTo>
                    <a:pt x="4" y="21"/>
                    <a:pt x="4" y="16"/>
                    <a:pt x="6" y="13"/>
                  </a:cubicBezTo>
                  <a:cubicBezTo>
                    <a:pt x="7" y="9"/>
                    <a:pt x="12" y="4"/>
                    <a:pt x="20" y="4"/>
                  </a:cubicBezTo>
                  <a:cubicBezTo>
                    <a:pt x="22" y="4"/>
                    <a:pt x="23" y="5"/>
                    <a:pt x="24" y="5"/>
                  </a:cubicBezTo>
                  <a:cubicBezTo>
                    <a:pt x="25" y="3"/>
                    <a:pt x="27" y="2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7" y="3"/>
                  </a:cubicBezTo>
                  <a:cubicBezTo>
                    <a:pt x="37" y="3"/>
                    <a:pt x="37" y="4"/>
                    <a:pt x="36" y="4"/>
                  </a:cubicBezTo>
                  <a:cubicBezTo>
                    <a:pt x="35" y="6"/>
                    <a:pt x="34" y="7"/>
                    <a:pt x="33" y="8"/>
                  </a:cubicBezTo>
                  <a:cubicBezTo>
                    <a:pt x="35" y="9"/>
                    <a:pt x="36" y="11"/>
                    <a:pt x="37" y="12"/>
                  </a:cubicBezTo>
                  <a:cubicBezTo>
                    <a:pt x="39" y="15"/>
                    <a:pt x="39" y="18"/>
                    <a:pt x="38" y="21"/>
                  </a:cubicBezTo>
                  <a:cubicBezTo>
                    <a:pt x="38" y="23"/>
                    <a:pt x="36" y="24"/>
                    <a:pt x="34" y="24"/>
                  </a:cubicBezTo>
                  <a:cubicBezTo>
                    <a:pt x="34" y="24"/>
                    <a:pt x="33" y="24"/>
                    <a:pt x="33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8" y="22"/>
                    <a:pt x="27" y="21"/>
                    <a:pt x="27" y="19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6" y="20"/>
                    <a:pt x="25" y="22"/>
                    <a:pt x="25" y="23"/>
                  </a:cubicBezTo>
                  <a:cubicBezTo>
                    <a:pt x="30" y="26"/>
                    <a:pt x="35" y="30"/>
                    <a:pt x="34" y="39"/>
                  </a:cubicBezTo>
                  <a:cubicBezTo>
                    <a:pt x="33" y="46"/>
                    <a:pt x="28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1" y="50"/>
                    <a:pt x="20" y="50"/>
                  </a:cubicBezTo>
                  <a:cubicBezTo>
                    <a:pt x="20" y="51"/>
                    <a:pt x="21" y="52"/>
                    <a:pt x="21" y="53"/>
                  </a:cubicBezTo>
                  <a:cubicBezTo>
                    <a:pt x="21" y="53"/>
                    <a:pt x="21" y="53"/>
                    <a:pt x="21" y="54"/>
                  </a:cubicBezTo>
                  <a:cubicBezTo>
                    <a:pt x="21" y="54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lose/>
                  <a:moveTo>
                    <a:pt x="15" y="50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0"/>
                    <a:pt x="17" y="49"/>
                    <a:pt x="17" y="48"/>
                  </a:cubicBezTo>
                  <a:cubicBezTo>
                    <a:pt x="17" y="47"/>
                    <a:pt x="17" y="47"/>
                    <a:pt x="18" y="47"/>
                  </a:cubicBezTo>
                  <a:cubicBezTo>
                    <a:pt x="18" y="46"/>
                    <a:pt x="19" y="46"/>
                    <a:pt x="19" y="46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8" y="47"/>
                    <a:pt x="30" y="42"/>
                    <a:pt x="31" y="39"/>
                  </a:cubicBezTo>
                  <a:cubicBezTo>
                    <a:pt x="32" y="31"/>
                    <a:pt x="28" y="29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1" y="24"/>
                    <a:pt x="21" y="23"/>
                  </a:cubicBezTo>
                  <a:cubicBezTo>
                    <a:pt x="23" y="20"/>
                    <a:pt x="24" y="17"/>
                    <a:pt x="26" y="14"/>
                  </a:cubicBezTo>
                  <a:cubicBezTo>
                    <a:pt x="26" y="14"/>
                    <a:pt x="26" y="13"/>
                    <a:pt x="27" y="13"/>
                  </a:cubicBezTo>
                  <a:cubicBezTo>
                    <a:pt x="27" y="13"/>
                    <a:pt x="28" y="13"/>
                    <a:pt x="28" y="14"/>
                  </a:cubicBezTo>
                  <a:cubicBezTo>
                    <a:pt x="30" y="15"/>
                    <a:pt x="31" y="17"/>
                    <a:pt x="30" y="19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5" y="21"/>
                    <a:pt x="35" y="20"/>
                  </a:cubicBezTo>
                  <a:cubicBezTo>
                    <a:pt x="36" y="18"/>
                    <a:pt x="36" y="16"/>
                    <a:pt x="35" y="14"/>
                  </a:cubicBezTo>
                  <a:cubicBezTo>
                    <a:pt x="34" y="12"/>
                    <a:pt x="32" y="11"/>
                    <a:pt x="30" y="10"/>
                  </a:cubicBezTo>
                  <a:cubicBezTo>
                    <a:pt x="30" y="10"/>
                    <a:pt x="30" y="9"/>
                    <a:pt x="29" y="9"/>
                  </a:cubicBezTo>
                  <a:cubicBezTo>
                    <a:pt x="29" y="9"/>
                    <a:pt x="29" y="8"/>
                    <a:pt x="30" y="8"/>
                  </a:cubicBezTo>
                  <a:cubicBezTo>
                    <a:pt x="31" y="6"/>
                    <a:pt x="31" y="5"/>
                    <a:pt x="32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3" y="8"/>
                    <a:pt x="22" y="8"/>
                    <a:pt x="20" y="8"/>
                  </a:cubicBezTo>
                  <a:cubicBezTo>
                    <a:pt x="14" y="8"/>
                    <a:pt x="10" y="11"/>
                    <a:pt x="8" y="14"/>
                  </a:cubicBezTo>
                  <a:cubicBezTo>
                    <a:pt x="7" y="17"/>
                    <a:pt x="7" y="20"/>
                    <a:pt x="9" y="22"/>
                  </a:cubicBezTo>
                  <a:cubicBezTo>
                    <a:pt x="10" y="23"/>
                    <a:pt x="11" y="24"/>
                    <a:pt x="16" y="27"/>
                  </a:cubicBezTo>
                  <a:cubicBezTo>
                    <a:pt x="16" y="27"/>
                    <a:pt x="17" y="28"/>
                    <a:pt x="16" y="29"/>
                  </a:cubicBezTo>
                  <a:cubicBezTo>
                    <a:pt x="16" y="32"/>
                    <a:pt x="15" y="36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3" y="41"/>
                    <a:pt x="13" y="41"/>
                    <a:pt x="12" y="40"/>
                  </a:cubicBezTo>
                  <a:cubicBezTo>
                    <a:pt x="9" y="39"/>
                    <a:pt x="8" y="36"/>
                    <a:pt x="7" y="33"/>
                  </a:cubicBezTo>
                  <a:cubicBezTo>
                    <a:pt x="7" y="33"/>
                    <a:pt x="7" y="32"/>
                    <a:pt x="7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8"/>
                    <a:pt x="8" y="42"/>
                    <a:pt x="13" y="45"/>
                  </a:cubicBezTo>
                  <a:cubicBezTo>
                    <a:pt x="14" y="45"/>
                    <a:pt x="14" y="45"/>
                    <a:pt x="14" y="46"/>
                  </a:cubicBezTo>
                  <a:cubicBezTo>
                    <a:pt x="14" y="47"/>
                    <a:pt x="14" y="49"/>
                    <a:pt x="15" y="50"/>
                  </a:cubicBezTo>
                  <a:close/>
                  <a:moveTo>
                    <a:pt x="20" y="43"/>
                  </a:moveTo>
                  <a:cubicBezTo>
                    <a:pt x="20" y="43"/>
                    <a:pt x="19" y="43"/>
                    <a:pt x="19" y="42"/>
                  </a:cubicBezTo>
                  <a:cubicBezTo>
                    <a:pt x="18" y="42"/>
                    <a:pt x="17" y="42"/>
                    <a:pt x="18" y="41"/>
                  </a:cubicBezTo>
                  <a:cubicBezTo>
                    <a:pt x="18" y="38"/>
                    <a:pt x="18" y="34"/>
                    <a:pt x="19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3" y="32"/>
                    <a:pt x="27" y="34"/>
                    <a:pt x="26" y="38"/>
                  </a:cubicBezTo>
                  <a:cubicBezTo>
                    <a:pt x="26" y="41"/>
                    <a:pt x="23" y="43"/>
                    <a:pt x="20" y="43"/>
                  </a:cubicBezTo>
                  <a:close/>
                  <a:moveTo>
                    <a:pt x="22" y="34"/>
                  </a:moveTo>
                  <a:cubicBezTo>
                    <a:pt x="21" y="36"/>
                    <a:pt x="21" y="38"/>
                    <a:pt x="21" y="39"/>
                  </a:cubicBezTo>
                  <a:cubicBezTo>
                    <a:pt x="22" y="39"/>
                    <a:pt x="23" y="39"/>
                    <a:pt x="23" y="37"/>
                  </a:cubicBezTo>
                  <a:cubicBezTo>
                    <a:pt x="23" y="36"/>
                    <a:pt x="23" y="35"/>
                    <a:pt x="22" y="34"/>
                  </a:cubicBezTo>
                  <a:close/>
                  <a:moveTo>
                    <a:pt x="17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4" y="21"/>
                    <a:pt x="11" y="18"/>
                    <a:pt x="13" y="15"/>
                  </a:cubicBezTo>
                  <a:cubicBezTo>
                    <a:pt x="14" y="13"/>
                    <a:pt x="15" y="12"/>
                    <a:pt x="17" y="11"/>
                  </a:cubicBezTo>
                  <a:cubicBezTo>
                    <a:pt x="19" y="11"/>
                    <a:pt x="20" y="11"/>
                    <a:pt x="21" y="11"/>
                  </a:cubicBezTo>
                  <a:cubicBezTo>
                    <a:pt x="22" y="11"/>
                    <a:pt x="22" y="11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1" y="16"/>
                    <a:pt x="20" y="18"/>
                    <a:pt x="19" y="21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6"/>
                  </a:cubicBezTo>
                  <a:cubicBezTo>
                    <a:pt x="15" y="17"/>
                    <a:pt x="15" y="17"/>
                    <a:pt x="17" y="18"/>
                  </a:cubicBezTo>
                  <a:cubicBezTo>
                    <a:pt x="17" y="17"/>
                    <a:pt x="18" y="15"/>
                    <a:pt x="19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74"/>
            <p:cNvSpPr/>
            <p:nvPr/>
          </p:nvSpPr>
          <p:spPr bwMode="auto">
            <a:xfrm>
              <a:off x="3468688" y="5449888"/>
              <a:ext cx="201613" cy="280988"/>
            </a:xfrm>
            <a:custGeom>
              <a:avLst/>
              <a:gdLst>
                <a:gd name="T0" fmla="*/ 14 w 20"/>
                <a:gd name="T1" fmla="*/ 0 h 28"/>
                <a:gd name="T2" fmla="*/ 15 w 20"/>
                <a:gd name="T3" fmla="*/ 9 h 28"/>
                <a:gd name="T4" fmla="*/ 1 w 20"/>
                <a:gd name="T5" fmla="*/ 17 h 28"/>
                <a:gd name="T6" fmla="*/ 2 w 20"/>
                <a:gd name="T7" fmla="*/ 23 h 28"/>
                <a:gd name="T8" fmla="*/ 0 w 20"/>
                <a:gd name="T9" fmla="*/ 23 h 28"/>
                <a:gd name="T10" fmla="*/ 0 w 20"/>
                <a:gd name="T11" fmla="*/ 26 h 28"/>
                <a:gd name="T12" fmla="*/ 6 w 20"/>
                <a:gd name="T13" fmla="*/ 28 h 28"/>
                <a:gd name="T14" fmla="*/ 6 w 20"/>
                <a:gd name="T15" fmla="*/ 22 h 28"/>
                <a:gd name="T16" fmla="*/ 19 w 20"/>
                <a:gd name="T17" fmla="*/ 13 h 28"/>
                <a:gd name="T18" fmla="*/ 14 w 2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8">
                  <a:moveTo>
                    <a:pt x="14" y="0"/>
                  </a:moveTo>
                  <a:cubicBezTo>
                    <a:pt x="15" y="2"/>
                    <a:pt x="15" y="5"/>
                    <a:pt x="15" y="9"/>
                  </a:cubicBezTo>
                  <a:cubicBezTo>
                    <a:pt x="14" y="15"/>
                    <a:pt x="9" y="19"/>
                    <a:pt x="1" y="17"/>
                  </a:cubicBezTo>
                  <a:cubicBezTo>
                    <a:pt x="1" y="19"/>
                    <a:pt x="2" y="21"/>
                    <a:pt x="2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2" y="26"/>
                    <a:pt x="4" y="27"/>
                    <a:pt x="6" y="28"/>
                  </a:cubicBezTo>
                  <a:cubicBezTo>
                    <a:pt x="6" y="26"/>
                    <a:pt x="6" y="24"/>
                    <a:pt x="6" y="22"/>
                  </a:cubicBezTo>
                  <a:cubicBezTo>
                    <a:pt x="14" y="23"/>
                    <a:pt x="18" y="20"/>
                    <a:pt x="19" y="13"/>
                  </a:cubicBezTo>
                  <a:cubicBezTo>
                    <a:pt x="20" y="6"/>
                    <a:pt x="17" y="3"/>
                    <a:pt x="14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75"/>
            <p:cNvSpPr/>
            <p:nvPr/>
          </p:nvSpPr>
          <p:spPr bwMode="auto">
            <a:xfrm>
              <a:off x="3629026" y="5278438"/>
              <a:ext cx="80963" cy="141288"/>
            </a:xfrm>
            <a:custGeom>
              <a:avLst/>
              <a:gdLst>
                <a:gd name="T0" fmla="*/ 7 w 8"/>
                <a:gd name="T1" fmla="*/ 4 h 14"/>
                <a:gd name="T2" fmla="*/ 3 w 8"/>
                <a:gd name="T3" fmla="*/ 0 h 14"/>
                <a:gd name="T4" fmla="*/ 3 w 8"/>
                <a:gd name="T5" fmla="*/ 7 h 14"/>
                <a:gd name="T6" fmla="*/ 0 w 8"/>
                <a:gd name="T7" fmla="*/ 9 h 14"/>
                <a:gd name="T8" fmla="*/ 0 w 8"/>
                <a:gd name="T9" fmla="*/ 9 h 14"/>
                <a:gd name="T10" fmla="*/ 0 w 8"/>
                <a:gd name="T11" fmla="*/ 10 h 14"/>
                <a:gd name="T12" fmla="*/ 1 w 8"/>
                <a:gd name="T13" fmla="*/ 12 h 14"/>
                <a:gd name="T14" fmla="*/ 4 w 8"/>
                <a:gd name="T15" fmla="*/ 13 h 14"/>
                <a:gd name="T16" fmla="*/ 8 w 8"/>
                <a:gd name="T17" fmla="*/ 11 h 14"/>
                <a:gd name="T18" fmla="*/ 7 w 8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4">
                  <a:moveTo>
                    <a:pt x="7" y="4"/>
                  </a:moveTo>
                  <a:cubicBezTo>
                    <a:pt x="6" y="3"/>
                    <a:pt x="5" y="1"/>
                    <a:pt x="3" y="0"/>
                  </a:cubicBezTo>
                  <a:cubicBezTo>
                    <a:pt x="4" y="2"/>
                    <a:pt x="4" y="4"/>
                    <a:pt x="3" y="7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4"/>
                    <a:pt x="7" y="13"/>
                    <a:pt x="8" y="11"/>
                  </a:cubicBezTo>
                  <a:cubicBezTo>
                    <a:pt x="8" y="9"/>
                    <a:pt x="8" y="6"/>
                    <a:pt x="7" y="4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76"/>
            <p:cNvSpPr>
              <a:spLocks noEditPoints="1"/>
            </p:cNvSpPr>
            <p:nvPr/>
          </p:nvSpPr>
          <p:spPr bwMode="auto">
            <a:xfrm>
              <a:off x="3338513" y="5187950"/>
              <a:ext cx="392113" cy="554038"/>
            </a:xfrm>
            <a:custGeom>
              <a:avLst/>
              <a:gdLst>
                <a:gd name="T0" fmla="*/ 19 w 39"/>
                <a:gd name="T1" fmla="*/ 55 h 55"/>
                <a:gd name="T2" fmla="*/ 12 w 39"/>
                <a:gd name="T3" fmla="*/ 52 h 55"/>
                <a:gd name="T4" fmla="*/ 0 w 39"/>
                <a:gd name="T5" fmla="*/ 32 h 55"/>
                <a:gd name="T6" fmla="*/ 3 w 39"/>
                <a:gd name="T7" fmla="*/ 28 h 55"/>
                <a:gd name="T8" fmla="*/ 7 w 39"/>
                <a:gd name="T9" fmla="*/ 29 h 55"/>
                <a:gd name="T10" fmla="*/ 12 w 39"/>
                <a:gd name="T11" fmla="*/ 36 h 55"/>
                <a:gd name="T12" fmla="*/ 6 w 39"/>
                <a:gd name="T13" fmla="*/ 24 h 55"/>
                <a:gd name="T14" fmla="*/ 20 w 39"/>
                <a:gd name="T15" fmla="*/ 4 h 55"/>
                <a:gd name="T16" fmla="*/ 28 w 39"/>
                <a:gd name="T17" fmla="*/ 0 h 55"/>
                <a:gd name="T18" fmla="*/ 36 w 39"/>
                <a:gd name="T19" fmla="*/ 2 h 55"/>
                <a:gd name="T20" fmla="*/ 36 w 39"/>
                <a:gd name="T21" fmla="*/ 4 h 55"/>
                <a:gd name="T22" fmla="*/ 37 w 39"/>
                <a:gd name="T23" fmla="*/ 12 h 55"/>
                <a:gd name="T24" fmla="*/ 34 w 39"/>
                <a:gd name="T25" fmla="*/ 24 h 55"/>
                <a:gd name="T26" fmla="*/ 30 w 39"/>
                <a:gd name="T27" fmla="*/ 23 h 55"/>
                <a:gd name="T28" fmla="*/ 27 w 39"/>
                <a:gd name="T29" fmla="*/ 18 h 55"/>
                <a:gd name="T30" fmla="*/ 34 w 39"/>
                <a:gd name="T31" fmla="*/ 39 h 55"/>
                <a:gd name="T32" fmla="*/ 22 w 39"/>
                <a:gd name="T33" fmla="*/ 50 h 55"/>
                <a:gd name="T34" fmla="*/ 21 w 39"/>
                <a:gd name="T35" fmla="*/ 53 h 55"/>
                <a:gd name="T36" fmla="*/ 19 w 39"/>
                <a:gd name="T37" fmla="*/ 55 h 55"/>
                <a:gd name="T38" fmla="*/ 15 w 39"/>
                <a:gd name="T39" fmla="*/ 50 h 55"/>
                <a:gd name="T40" fmla="*/ 17 w 39"/>
                <a:gd name="T41" fmla="*/ 48 h 55"/>
                <a:gd name="T42" fmla="*/ 19 w 39"/>
                <a:gd name="T43" fmla="*/ 46 h 55"/>
                <a:gd name="T44" fmla="*/ 31 w 39"/>
                <a:gd name="T45" fmla="*/ 39 h 55"/>
                <a:gd name="T46" fmla="*/ 22 w 39"/>
                <a:gd name="T47" fmla="*/ 25 h 55"/>
                <a:gd name="T48" fmla="*/ 26 w 39"/>
                <a:gd name="T49" fmla="*/ 14 h 55"/>
                <a:gd name="T50" fmla="*/ 28 w 39"/>
                <a:gd name="T51" fmla="*/ 14 h 55"/>
                <a:gd name="T52" fmla="*/ 31 w 39"/>
                <a:gd name="T53" fmla="*/ 20 h 55"/>
                <a:gd name="T54" fmla="*/ 34 w 39"/>
                <a:gd name="T55" fmla="*/ 21 h 55"/>
                <a:gd name="T56" fmla="*/ 35 w 39"/>
                <a:gd name="T57" fmla="*/ 14 h 55"/>
                <a:gd name="T58" fmla="*/ 29 w 39"/>
                <a:gd name="T59" fmla="*/ 9 h 55"/>
                <a:gd name="T60" fmla="*/ 32 w 39"/>
                <a:gd name="T61" fmla="*/ 4 h 55"/>
                <a:gd name="T62" fmla="*/ 26 w 39"/>
                <a:gd name="T63" fmla="*/ 7 h 55"/>
                <a:gd name="T64" fmla="*/ 20 w 39"/>
                <a:gd name="T65" fmla="*/ 8 h 55"/>
                <a:gd name="T66" fmla="*/ 9 w 39"/>
                <a:gd name="T67" fmla="*/ 22 h 55"/>
                <a:gd name="T68" fmla="*/ 16 w 39"/>
                <a:gd name="T69" fmla="*/ 29 h 55"/>
                <a:gd name="T70" fmla="*/ 14 w 39"/>
                <a:gd name="T71" fmla="*/ 40 h 55"/>
                <a:gd name="T72" fmla="*/ 7 w 39"/>
                <a:gd name="T73" fmla="*/ 33 h 55"/>
                <a:gd name="T74" fmla="*/ 3 w 39"/>
                <a:gd name="T75" fmla="*/ 31 h 55"/>
                <a:gd name="T76" fmla="*/ 3 w 39"/>
                <a:gd name="T77" fmla="*/ 32 h 55"/>
                <a:gd name="T78" fmla="*/ 14 w 39"/>
                <a:gd name="T79" fmla="*/ 46 h 55"/>
                <a:gd name="T80" fmla="*/ 20 w 39"/>
                <a:gd name="T81" fmla="*/ 43 h 55"/>
                <a:gd name="T82" fmla="*/ 18 w 39"/>
                <a:gd name="T83" fmla="*/ 41 h 55"/>
                <a:gd name="T84" fmla="*/ 20 w 39"/>
                <a:gd name="T85" fmla="*/ 30 h 55"/>
                <a:gd name="T86" fmla="*/ 26 w 39"/>
                <a:gd name="T87" fmla="*/ 38 h 55"/>
                <a:gd name="T88" fmla="*/ 22 w 39"/>
                <a:gd name="T89" fmla="*/ 34 h 55"/>
                <a:gd name="T90" fmla="*/ 23 w 39"/>
                <a:gd name="T91" fmla="*/ 37 h 55"/>
                <a:gd name="T92" fmla="*/ 17 w 39"/>
                <a:gd name="T93" fmla="*/ 22 h 55"/>
                <a:gd name="T94" fmla="*/ 13 w 39"/>
                <a:gd name="T95" fmla="*/ 15 h 55"/>
                <a:gd name="T96" fmla="*/ 21 w 39"/>
                <a:gd name="T97" fmla="*/ 11 h 55"/>
                <a:gd name="T98" fmla="*/ 23 w 39"/>
                <a:gd name="T99" fmla="*/ 13 h 55"/>
                <a:gd name="T100" fmla="*/ 18 w 39"/>
                <a:gd name="T101" fmla="*/ 22 h 55"/>
                <a:gd name="T102" fmla="*/ 19 w 39"/>
                <a:gd name="T103" fmla="*/ 14 h 55"/>
                <a:gd name="T104" fmla="*/ 16 w 39"/>
                <a:gd name="T105" fmla="*/ 16 h 55"/>
                <a:gd name="T106" fmla="*/ 19 w 39"/>
                <a:gd name="T10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55"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11" y="50"/>
                    <a:pt x="11" y="49"/>
                    <a:pt x="11" y="47"/>
                  </a:cubicBezTo>
                  <a:cubicBezTo>
                    <a:pt x="4" y="44"/>
                    <a:pt x="0" y="38"/>
                    <a:pt x="0" y="32"/>
                  </a:cubicBezTo>
                  <a:cubicBezTo>
                    <a:pt x="0" y="31"/>
                    <a:pt x="0" y="30"/>
                    <a:pt x="1" y="29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30"/>
                    <a:pt x="10" y="31"/>
                    <a:pt x="10" y="33"/>
                  </a:cubicBezTo>
                  <a:cubicBezTo>
                    <a:pt x="11" y="34"/>
                    <a:pt x="11" y="35"/>
                    <a:pt x="12" y="36"/>
                  </a:cubicBezTo>
                  <a:cubicBezTo>
                    <a:pt x="12" y="34"/>
                    <a:pt x="13" y="31"/>
                    <a:pt x="13" y="29"/>
                  </a:cubicBezTo>
                  <a:cubicBezTo>
                    <a:pt x="10" y="27"/>
                    <a:pt x="8" y="25"/>
                    <a:pt x="6" y="24"/>
                  </a:cubicBezTo>
                  <a:cubicBezTo>
                    <a:pt x="4" y="21"/>
                    <a:pt x="4" y="16"/>
                    <a:pt x="6" y="13"/>
                  </a:cubicBezTo>
                  <a:cubicBezTo>
                    <a:pt x="7" y="9"/>
                    <a:pt x="12" y="4"/>
                    <a:pt x="20" y="4"/>
                  </a:cubicBezTo>
                  <a:cubicBezTo>
                    <a:pt x="22" y="4"/>
                    <a:pt x="23" y="5"/>
                    <a:pt x="24" y="5"/>
                  </a:cubicBezTo>
                  <a:cubicBezTo>
                    <a:pt x="25" y="3"/>
                    <a:pt x="27" y="2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7" y="3"/>
                  </a:cubicBezTo>
                  <a:cubicBezTo>
                    <a:pt x="37" y="3"/>
                    <a:pt x="37" y="4"/>
                    <a:pt x="36" y="4"/>
                  </a:cubicBezTo>
                  <a:cubicBezTo>
                    <a:pt x="35" y="6"/>
                    <a:pt x="34" y="7"/>
                    <a:pt x="33" y="8"/>
                  </a:cubicBezTo>
                  <a:cubicBezTo>
                    <a:pt x="35" y="9"/>
                    <a:pt x="36" y="11"/>
                    <a:pt x="37" y="12"/>
                  </a:cubicBezTo>
                  <a:cubicBezTo>
                    <a:pt x="39" y="15"/>
                    <a:pt x="39" y="18"/>
                    <a:pt x="38" y="21"/>
                  </a:cubicBezTo>
                  <a:cubicBezTo>
                    <a:pt x="38" y="23"/>
                    <a:pt x="36" y="24"/>
                    <a:pt x="34" y="24"/>
                  </a:cubicBezTo>
                  <a:cubicBezTo>
                    <a:pt x="34" y="24"/>
                    <a:pt x="33" y="24"/>
                    <a:pt x="33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8" y="22"/>
                    <a:pt x="27" y="21"/>
                    <a:pt x="27" y="19"/>
                  </a:cubicBezTo>
                  <a:cubicBezTo>
                    <a:pt x="27" y="19"/>
                    <a:pt x="27" y="18"/>
                    <a:pt x="27" y="18"/>
                  </a:cubicBezTo>
                  <a:cubicBezTo>
                    <a:pt x="26" y="20"/>
                    <a:pt x="25" y="22"/>
                    <a:pt x="25" y="23"/>
                  </a:cubicBezTo>
                  <a:cubicBezTo>
                    <a:pt x="30" y="26"/>
                    <a:pt x="35" y="30"/>
                    <a:pt x="34" y="39"/>
                  </a:cubicBezTo>
                  <a:cubicBezTo>
                    <a:pt x="33" y="46"/>
                    <a:pt x="28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1" y="50"/>
                    <a:pt x="20" y="50"/>
                  </a:cubicBezTo>
                  <a:cubicBezTo>
                    <a:pt x="20" y="51"/>
                    <a:pt x="21" y="52"/>
                    <a:pt x="21" y="53"/>
                  </a:cubicBezTo>
                  <a:cubicBezTo>
                    <a:pt x="21" y="53"/>
                    <a:pt x="21" y="53"/>
                    <a:pt x="21" y="54"/>
                  </a:cubicBezTo>
                  <a:cubicBezTo>
                    <a:pt x="21" y="54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lose/>
                  <a:moveTo>
                    <a:pt x="15" y="50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0"/>
                    <a:pt x="17" y="49"/>
                    <a:pt x="17" y="48"/>
                  </a:cubicBezTo>
                  <a:cubicBezTo>
                    <a:pt x="17" y="47"/>
                    <a:pt x="17" y="47"/>
                    <a:pt x="18" y="47"/>
                  </a:cubicBezTo>
                  <a:cubicBezTo>
                    <a:pt x="18" y="46"/>
                    <a:pt x="19" y="46"/>
                    <a:pt x="19" y="46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8" y="47"/>
                    <a:pt x="30" y="42"/>
                    <a:pt x="31" y="39"/>
                  </a:cubicBezTo>
                  <a:cubicBezTo>
                    <a:pt x="32" y="31"/>
                    <a:pt x="28" y="29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1" y="24"/>
                    <a:pt x="21" y="23"/>
                  </a:cubicBezTo>
                  <a:cubicBezTo>
                    <a:pt x="23" y="20"/>
                    <a:pt x="24" y="17"/>
                    <a:pt x="26" y="14"/>
                  </a:cubicBezTo>
                  <a:cubicBezTo>
                    <a:pt x="26" y="14"/>
                    <a:pt x="26" y="13"/>
                    <a:pt x="27" y="13"/>
                  </a:cubicBezTo>
                  <a:cubicBezTo>
                    <a:pt x="27" y="13"/>
                    <a:pt x="28" y="13"/>
                    <a:pt x="28" y="14"/>
                  </a:cubicBezTo>
                  <a:cubicBezTo>
                    <a:pt x="30" y="15"/>
                    <a:pt x="31" y="17"/>
                    <a:pt x="30" y="19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5" y="21"/>
                    <a:pt x="35" y="20"/>
                  </a:cubicBezTo>
                  <a:cubicBezTo>
                    <a:pt x="36" y="18"/>
                    <a:pt x="36" y="16"/>
                    <a:pt x="35" y="14"/>
                  </a:cubicBezTo>
                  <a:cubicBezTo>
                    <a:pt x="34" y="12"/>
                    <a:pt x="32" y="11"/>
                    <a:pt x="30" y="10"/>
                  </a:cubicBezTo>
                  <a:cubicBezTo>
                    <a:pt x="30" y="10"/>
                    <a:pt x="30" y="9"/>
                    <a:pt x="29" y="9"/>
                  </a:cubicBezTo>
                  <a:cubicBezTo>
                    <a:pt x="29" y="9"/>
                    <a:pt x="29" y="8"/>
                    <a:pt x="30" y="8"/>
                  </a:cubicBezTo>
                  <a:cubicBezTo>
                    <a:pt x="31" y="6"/>
                    <a:pt x="31" y="5"/>
                    <a:pt x="32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3" y="8"/>
                    <a:pt x="22" y="8"/>
                    <a:pt x="20" y="8"/>
                  </a:cubicBezTo>
                  <a:cubicBezTo>
                    <a:pt x="14" y="8"/>
                    <a:pt x="10" y="11"/>
                    <a:pt x="8" y="14"/>
                  </a:cubicBezTo>
                  <a:cubicBezTo>
                    <a:pt x="7" y="17"/>
                    <a:pt x="7" y="20"/>
                    <a:pt x="9" y="22"/>
                  </a:cubicBezTo>
                  <a:cubicBezTo>
                    <a:pt x="10" y="23"/>
                    <a:pt x="11" y="24"/>
                    <a:pt x="16" y="27"/>
                  </a:cubicBezTo>
                  <a:cubicBezTo>
                    <a:pt x="16" y="27"/>
                    <a:pt x="17" y="28"/>
                    <a:pt x="16" y="29"/>
                  </a:cubicBezTo>
                  <a:cubicBezTo>
                    <a:pt x="16" y="32"/>
                    <a:pt x="15" y="36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3" y="41"/>
                    <a:pt x="13" y="41"/>
                    <a:pt x="12" y="40"/>
                  </a:cubicBezTo>
                  <a:cubicBezTo>
                    <a:pt x="9" y="39"/>
                    <a:pt x="8" y="36"/>
                    <a:pt x="7" y="33"/>
                  </a:cubicBezTo>
                  <a:cubicBezTo>
                    <a:pt x="7" y="33"/>
                    <a:pt x="7" y="32"/>
                    <a:pt x="7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8"/>
                    <a:pt x="8" y="42"/>
                    <a:pt x="13" y="45"/>
                  </a:cubicBezTo>
                  <a:cubicBezTo>
                    <a:pt x="14" y="45"/>
                    <a:pt x="14" y="45"/>
                    <a:pt x="14" y="46"/>
                  </a:cubicBezTo>
                  <a:cubicBezTo>
                    <a:pt x="14" y="47"/>
                    <a:pt x="14" y="49"/>
                    <a:pt x="15" y="50"/>
                  </a:cubicBezTo>
                  <a:close/>
                  <a:moveTo>
                    <a:pt x="20" y="43"/>
                  </a:moveTo>
                  <a:cubicBezTo>
                    <a:pt x="20" y="43"/>
                    <a:pt x="19" y="43"/>
                    <a:pt x="19" y="42"/>
                  </a:cubicBezTo>
                  <a:cubicBezTo>
                    <a:pt x="18" y="42"/>
                    <a:pt x="17" y="42"/>
                    <a:pt x="18" y="41"/>
                  </a:cubicBezTo>
                  <a:cubicBezTo>
                    <a:pt x="18" y="38"/>
                    <a:pt x="18" y="34"/>
                    <a:pt x="19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3" y="32"/>
                    <a:pt x="27" y="34"/>
                    <a:pt x="26" y="38"/>
                  </a:cubicBezTo>
                  <a:cubicBezTo>
                    <a:pt x="26" y="41"/>
                    <a:pt x="23" y="43"/>
                    <a:pt x="20" y="43"/>
                  </a:cubicBezTo>
                  <a:close/>
                  <a:moveTo>
                    <a:pt x="22" y="34"/>
                  </a:moveTo>
                  <a:cubicBezTo>
                    <a:pt x="21" y="36"/>
                    <a:pt x="21" y="38"/>
                    <a:pt x="21" y="39"/>
                  </a:cubicBezTo>
                  <a:cubicBezTo>
                    <a:pt x="22" y="39"/>
                    <a:pt x="23" y="39"/>
                    <a:pt x="23" y="37"/>
                  </a:cubicBezTo>
                  <a:cubicBezTo>
                    <a:pt x="23" y="36"/>
                    <a:pt x="23" y="35"/>
                    <a:pt x="22" y="34"/>
                  </a:cubicBezTo>
                  <a:close/>
                  <a:moveTo>
                    <a:pt x="17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4" y="21"/>
                    <a:pt x="11" y="18"/>
                    <a:pt x="13" y="15"/>
                  </a:cubicBezTo>
                  <a:cubicBezTo>
                    <a:pt x="14" y="13"/>
                    <a:pt x="15" y="12"/>
                    <a:pt x="17" y="11"/>
                  </a:cubicBezTo>
                  <a:cubicBezTo>
                    <a:pt x="19" y="11"/>
                    <a:pt x="20" y="11"/>
                    <a:pt x="21" y="11"/>
                  </a:cubicBezTo>
                  <a:cubicBezTo>
                    <a:pt x="22" y="11"/>
                    <a:pt x="22" y="11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1" y="16"/>
                    <a:pt x="20" y="18"/>
                    <a:pt x="19" y="21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6"/>
                  </a:cubicBezTo>
                  <a:cubicBezTo>
                    <a:pt x="15" y="17"/>
                    <a:pt x="15" y="17"/>
                    <a:pt x="17" y="18"/>
                  </a:cubicBezTo>
                  <a:cubicBezTo>
                    <a:pt x="17" y="17"/>
                    <a:pt x="18" y="15"/>
                    <a:pt x="19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77"/>
            <p:cNvSpPr/>
            <p:nvPr/>
          </p:nvSpPr>
          <p:spPr bwMode="auto">
            <a:xfrm>
              <a:off x="3368676" y="4656138"/>
              <a:ext cx="812800" cy="361950"/>
            </a:xfrm>
            <a:custGeom>
              <a:avLst/>
              <a:gdLst>
                <a:gd name="T0" fmla="*/ 81 w 81"/>
                <a:gd name="T1" fmla="*/ 0 h 36"/>
                <a:gd name="T2" fmla="*/ 0 w 81"/>
                <a:gd name="T3" fmla="*/ 0 h 36"/>
                <a:gd name="T4" fmla="*/ 21 w 81"/>
                <a:gd name="T5" fmla="*/ 27 h 36"/>
                <a:gd name="T6" fmla="*/ 60 w 81"/>
                <a:gd name="T7" fmla="*/ 27 h 36"/>
                <a:gd name="T8" fmla="*/ 81 w 8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6">
                  <a:moveTo>
                    <a:pt x="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12"/>
                    <a:pt x="19" y="16"/>
                    <a:pt x="21" y="27"/>
                  </a:cubicBezTo>
                  <a:cubicBezTo>
                    <a:pt x="21" y="36"/>
                    <a:pt x="60" y="36"/>
                    <a:pt x="60" y="27"/>
                  </a:cubicBezTo>
                  <a:cubicBezTo>
                    <a:pt x="64" y="8"/>
                    <a:pt x="81" y="0"/>
                    <a:pt x="81" y="0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78"/>
            <p:cNvSpPr>
              <a:spLocks noEditPoints="1"/>
            </p:cNvSpPr>
            <p:nvPr/>
          </p:nvSpPr>
          <p:spPr bwMode="auto">
            <a:xfrm>
              <a:off x="3348038" y="4645025"/>
              <a:ext cx="854075" cy="361950"/>
            </a:xfrm>
            <a:custGeom>
              <a:avLst/>
              <a:gdLst>
                <a:gd name="T0" fmla="*/ 43 w 85"/>
                <a:gd name="T1" fmla="*/ 36 h 36"/>
                <a:gd name="T2" fmla="*/ 22 w 85"/>
                <a:gd name="T3" fmla="*/ 28 h 36"/>
                <a:gd name="T4" fmla="*/ 7 w 85"/>
                <a:gd name="T5" fmla="*/ 8 h 36"/>
                <a:gd name="T6" fmla="*/ 1 w 85"/>
                <a:gd name="T7" fmla="*/ 2 h 36"/>
                <a:gd name="T8" fmla="*/ 1 w 85"/>
                <a:gd name="T9" fmla="*/ 1 h 36"/>
                <a:gd name="T10" fmla="*/ 2 w 85"/>
                <a:gd name="T11" fmla="*/ 0 h 36"/>
                <a:gd name="T12" fmla="*/ 83 w 85"/>
                <a:gd name="T13" fmla="*/ 0 h 36"/>
                <a:gd name="T14" fmla="*/ 85 w 85"/>
                <a:gd name="T15" fmla="*/ 1 h 36"/>
                <a:gd name="T16" fmla="*/ 84 w 85"/>
                <a:gd name="T17" fmla="*/ 3 h 36"/>
                <a:gd name="T18" fmla="*/ 63 w 85"/>
                <a:gd name="T19" fmla="*/ 28 h 36"/>
                <a:gd name="T20" fmla="*/ 43 w 85"/>
                <a:gd name="T21" fmla="*/ 36 h 36"/>
                <a:gd name="T22" fmla="*/ 6 w 85"/>
                <a:gd name="T23" fmla="*/ 3 h 36"/>
                <a:gd name="T24" fmla="*/ 9 w 85"/>
                <a:gd name="T25" fmla="*/ 6 h 36"/>
                <a:gd name="T26" fmla="*/ 25 w 85"/>
                <a:gd name="T27" fmla="*/ 28 h 36"/>
                <a:gd name="T28" fmla="*/ 25 w 85"/>
                <a:gd name="T29" fmla="*/ 28 h 36"/>
                <a:gd name="T30" fmla="*/ 43 w 85"/>
                <a:gd name="T31" fmla="*/ 33 h 36"/>
                <a:gd name="T32" fmla="*/ 60 w 85"/>
                <a:gd name="T33" fmla="*/ 28 h 36"/>
                <a:gd name="T34" fmla="*/ 60 w 85"/>
                <a:gd name="T35" fmla="*/ 28 h 36"/>
                <a:gd name="T36" fmla="*/ 78 w 85"/>
                <a:gd name="T37" fmla="*/ 3 h 36"/>
                <a:gd name="T38" fmla="*/ 6 w 85"/>
                <a:gd name="T3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6">
                  <a:moveTo>
                    <a:pt x="43" y="36"/>
                  </a:moveTo>
                  <a:cubicBezTo>
                    <a:pt x="33" y="36"/>
                    <a:pt x="22" y="34"/>
                    <a:pt x="22" y="28"/>
                  </a:cubicBezTo>
                  <a:cubicBezTo>
                    <a:pt x="20" y="20"/>
                    <a:pt x="15" y="16"/>
                    <a:pt x="7" y="8"/>
                  </a:cubicBezTo>
                  <a:cubicBezTo>
                    <a:pt x="5" y="7"/>
                    <a:pt x="3" y="5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5" y="0"/>
                    <a:pt x="85" y="1"/>
                  </a:cubicBezTo>
                  <a:cubicBezTo>
                    <a:pt x="85" y="2"/>
                    <a:pt x="84" y="2"/>
                    <a:pt x="84" y="3"/>
                  </a:cubicBezTo>
                  <a:cubicBezTo>
                    <a:pt x="84" y="3"/>
                    <a:pt x="67" y="11"/>
                    <a:pt x="63" y="28"/>
                  </a:cubicBezTo>
                  <a:cubicBezTo>
                    <a:pt x="63" y="34"/>
                    <a:pt x="52" y="36"/>
                    <a:pt x="43" y="36"/>
                  </a:cubicBezTo>
                  <a:close/>
                  <a:moveTo>
                    <a:pt x="6" y="3"/>
                  </a:moveTo>
                  <a:cubicBezTo>
                    <a:pt x="7" y="4"/>
                    <a:pt x="8" y="5"/>
                    <a:pt x="9" y="6"/>
                  </a:cubicBezTo>
                  <a:cubicBezTo>
                    <a:pt x="18" y="14"/>
                    <a:pt x="23" y="1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31"/>
                    <a:pt x="32" y="33"/>
                    <a:pt x="43" y="33"/>
                  </a:cubicBezTo>
                  <a:cubicBezTo>
                    <a:pt x="53" y="33"/>
                    <a:pt x="60" y="31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3" y="15"/>
                    <a:pt x="72" y="7"/>
                    <a:pt x="78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79"/>
            <p:cNvSpPr/>
            <p:nvPr/>
          </p:nvSpPr>
          <p:spPr bwMode="auto">
            <a:xfrm>
              <a:off x="3579813" y="4656138"/>
              <a:ext cx="601663" cy="361950"/>
            </a:xfrm>
            <a:custGeom>
              <a:avLst/>
              <a:gdLst>
                <a:gd name="T0" fmla="*/ 42 w 60"/>
                <a:gd name="T1" fmla="*/ 0 h 36"/>
                <a:gd name="T2" fmla="*/ 31 w 60"/>
                <a:gd name="T3" fmla="*/ 20 h 36"/>
                <a:gd name="T4" fmla="*/ 0 w 60"/>
                <a:gd name="T5" fmla="*/ 25 h 36"/>
                <a:gd name="T6" fmla="*/ 0 w 60"/>
                <a:gd name="T7" fmla="*/ 27 h 36"/>
                <a:gd name="T8" fmla="*/ 39 w 60"/>
                <a:gd name="T9" fmla="*/ 27 h 36"/>
                <a:gd name="T10" fmla="*/ 60 w 60"/>
                <a:gd name="T11" fmla="*/ 0 h 36"/>
                <a:gd name="T12" fmla="*/ 42 w 6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6">
                  <a:moveTo>
                    <a:pt x="42" y="0"/>
                  </a:moveTo>
                  <a:cubicBezTo>
                    <a:pt x="37" y="5"/>
                    <a:pt x="33" y="11"/>
                    <a:pt x="31" y="20"/>
                  </a:cubicBezTo>
                  <a:cubicBezTo>
                    <a:pt x="31" y="26"/>
                    <a:pt x="11" y="28"/>
                    <a:pt x="0" y="25"/>
                  </a:cubicBezTo>
                  <a:cubicBezTo>
                    <a:pt x="0" y="26"/>
                    <a:pt x="0" y="26"/>
                    <a:pt x="0" y="27"/>
                  </a:cubicBezTo>
                  <a:cubicBezTo>
                    <a:pt x="0" y="36"/>
                    <a:pt x="39" y="36"/>
                    <a:pt x="39" y="27"/>
                  </a:cubicBezTo>
                  <a:cubicBezTo>
                    <a:pt x="43" y="8"/>
                    <a:pt x="60" y="0"/>
                    <a:pt x="6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80"/>
            <p:cNvSpPr>
              <a:spLocks noEditPoints="1"/>
            </p:cNvSpPr>
            <p:nvPr/>
          </p:nvSpPr>
          <p:spPr bwMode="auto">
            <a:xfrm>
              <a:off x="3348038" y="4645025"/>
              <a:ext cx="854075" cy="361950"/>
            </a:xfrm>
            <a:custGeom>
              <a:avLst/>
              <a:gdLst>
                <a:gd name="T0" fmla="*/ 43 w 85"/>
                <a:gd name="T1" fmla="*/ 36 h 36"/>
                <a:gd name="T2" fmla="*/ 22 w 85"/>
                <a:gd name="T3" fmla="*/ 28 h 36"/>
                <a:gd name="T4" fmla="*/ 7 w 85"/>
                <a:gd name="T5" fmla="*/ 8 h 36"/>
                <a:gd name="T6" fmla="*/ 1 w 85"/>
                <a:gd name="T7" fmla="*/ 2 h 36"/>
                <a:gd name="T8" fmla="*/ 1 w 85"/>
                <a:gd name="T9" fmla="*/ 1 h 36"/>
                <a:gd name="T10" fmla="*/ 2 w 85"/>
                <a:gd name="T11" fmla="*/ 0 h 36"/>
                <a:gd name="T12" fmla="*/ 83 w 85"/>
                <a:gd name="T13" fmla="*/ 0 h 36"/>
                <a:gd name="T14" fmla="*/ 85 w 85"/>
                <a:gd name="T15" fmla="*/ 1 h 36"/>
                <a:gd name="T16" fmla="*/ 84 w 85"/>
                <a:gd name="T17" fmla="*/ 3 h 36"/>
                <a:gd name="T18" fmla="*/ 63 w 85"/>
                <a:gd name="T19" fmla="*/ 28 h 36"/>
                <a:gd name="T20" fmla="*/ 43 w 85"/>
                <a:gd name="T21" fmla="*/ 36 h 36"/>
                <a:gd name="T22" fmla="*/ 6 w 85"/>
                <a:gd name="T23" fmla="*/ 3 h 36"/>
                <a:gd name="T24" fmla="*/ 9 w 85"/>
                <a:gd name="T25" fmla="*/ 6 h 36"/>
                <a:gd name="T26" fmla="*/ 25 w 85"/>
                <a:gd name="T27" fmla="*/ 28 h 36"/>
                <a:gd name="T28" fmla="*/ 25 w 85"/>
                <a:gd name="T29" fmla="*/ 28 h 36"/>
                <a:gd name="T30" fmla="*/ 43 w 85"/>
                <a:gd name="T31" fmla="*/ 33 h 36"/>
                <a:gd name="T32" fmla="*/ 60 w 85"/>
                <a:gd name="T33" fmla="*/ 28 h 36"/>
                <a:gd name="T34" fmla="*/ 60 w 85"/>
                <a:gd name="T35" fmla="*/ 28 h 36"/>
                <a:gd name="T36" fmla="*/ 78 w 85"/>
                <a:gd name="T37" fmla="*/ 3 h 36"/>
                <a:gd name="T38" fmla="*/ 6 w 85"/>
                <a:gd name="T3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6">
                  <a:moveTo>
                    <a:pt x="43" y="36"/>
                  </a:moveTo>
                  <a:cubicBezTo>
                    <a:pt x="33" y="36"/>
                    <a:pt x="22" y="34"/>
                    <a:pt x="22" y="28"/>
                  </a:cubicBezTo>
                  <a:cubicBezTo>
                    <a:pt x="20" y="20"/>
                    <a:pt x="15" y="16"/>
                    <a:pt x="7" y="8"/>
                  </a:cubicBezTo>
                  <a:cubicBezTo>
                    <a:pt x="5" y="7"/>
                    <a:pt x="3" y="5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5" y="0"/>
                    <a:pt x="85" y="1"/>
                  </a:cubicBezTo>
                  <a:cubicBezTo>
                    <a:pt x="85" y="2"/>
                    <a:pt x="84" y="2"/>
                    <a:pt x="84" y="3"/>
                  </a:cubicBezTo>
                  <a:cubicBezTo>
                    <a:pt x="84" y="3"/>
                    <a:pt x="67" y="11"/>
                    <a:pt x="63" y="28"/>
                  </a:cubicBezTo>
                  <a:cubicBezTo>
                    <a:pt x="63" y="34"/>
                    <a:pt x="52" y="36"/>
                    <a:pt x="43" y="36"/>
                  </a:cubicBezTo>
                  <a:close/>
                  <a:moveTo>
                    <a:pt x="6" y="3"/>
                  </a:moveTo>
                  <a:cubicBezTo>
                    <a:pt x="7" y="4"/>
                    <a:pt x="8" y="5"/>
                    <a:pt x="9" y="6"/>
                  </a:cubicBezTo>
                  <a:cubicBezTo>
                    <a:pt x="18" y="14"/>
                    <a:pt x="23" y="1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31"/>
                    <a:pt x="32" y="33"/>
                    <a:pt x="43" y="33"/>
                  </a:cubicBezTo>
                  <a:cubicBezTo>
                    <a:pt x="53" y="33"/>
                    <a:pt x="60" y="31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3" y="15"/>
                    <a:pt x="72" y="7"/>
                    <a:pt x="78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81"/>
            <p:cNvSpPr>
              <a:spLocks noEditPoints="1"/>
            </p:cNvSpPr>
            <p:nvPr/>
          </p:nvSpPr>
          <p:spPr bwMode="auto">
            <a:xfrm>
              <a:off x="3730626" y="5018088"/>
              <a:ext cx="350838" cy="652463"/>
            </a:xfrm>
            <a:custGeom>
              <a:avLst/>
              <a:gdLst>
                <a:gd name="T0" fmla="*/ 17 w 35"/>
                <a:gd name="T1" fmla="*/ 65 h 65"/>
                <a:gd name="T2" fmla="*/ 7 w 35"/>
                <a:gd name="T3" fmla="*/ 62 h 65"/>
                <a:gd name="T4" fmla="*/ 1 w 35"/>
                <a:gd name="T5" fmla="*/ 52 h 65"/>
                <a:gd name="T6" fmla="*/ 2 w 35"/>
                <a:gd name="T7" fmla="*/ 25 h 65"/>
                <a:gd name="T8" fmla="*/ 5 w 35"/>
                <a:gd name="T9" fmla="*/ 4 h 65"/>
                <a:gd name="T10" fmla="*/ 8 w 35"/>
                <a:gd name="T11" fmla="*/ 1 h 65"/>
                <a:gd name="T12" fmla="*/ 12 w 35"/>
                <a:gd name="T13" fmla="*/ 3 h 65"/>
                <a:gd name="T14" fmla="*/ 33 w 35"/>
                <a:gd name="T15" fmla="*/ 45 h 65"/>
                <a:gd name="T16" fmla="*/ 21 w 35"/>
                <a:gd name="T17" fmla="*/ 65 h 65"/>
                <a:gd name="T18" fmla="*/ 17 w 35"/>
                <a:gd name="T19" fmla="*/ 65 h 65"/>
                <a:gd name="T20" fmla="*/ 11 w 35"/>
                <a:gd name="T21" fmla="*/ 17 h 65"/>
                <a:gd name="T22" fmla="*/ 10 w 35"/>
                <a:gd name="T23" fmla="*/ 26 h 65"/>
                <a:gd name="T24" fmla="*/ 8 w 35"/>
                <a:gd name="T25" fmla="*/ 51 h 65"/>
                <a:gd name="T26" fmla="*/ 17 w 35"/>
                <a:gd name="T27" fmla="*/ 58 h 65"/>
                <a:gd name="T28" fmla="*/ 19 w 35"/>
                <a:gd name="T29" fmla="*/ 58 h 65"/>
                <a:gd name="T30" fmla="*/ 26 w 35"/>
                <a:gd name="T31" fmla="*/ 47 h 65"/>
                <a:gd name="T32" fmla="*/ 11 w 35"/>
                <a:gd name="T33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65">
                  <a:moveTo>
                    <a:pt x="17" y="65"/>
                  </a:moveTo>
                  <a:cubicBezTo>
                    <a:pt x="13" y="65"/>
                    <a:pt x="10" y="64"/>
                    <a:pt x="7" y="62"/>
                  </a:cubicBezTo>
                  <a:cubicBezTo>
                    <a:pt x="4" y="59"/>
                    <a:pt x="2" y="56"/>
                    <a:pt x="1" y="52"/>
                  </a:cubicBezTo>
                  <a:cubicBezTo>
                    <a:pt x="1" y="50"/>
                    <a:pt x="0" y="45"/>
                    <a:pt x="2" y="25"/>
                  </a:cubicBezTo>
                  <a:cubicBezTo>
                    <a:pt x="4" y="14"/>
                    <a:pt x="5" y="4"/>
                    <a:pt x="5" y="4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0" y="0"/>
                    <a:pt x="11" y="1"/>
                    <a:pt x="12" y="3"/>
                  </a:cubicBezTo>
                  <a:cubicBezTo>
                    <a:pt x="14" y="6"/>
                    <a:pt x="32" y="38"/>
                    <a:pt x="33" y="45"/>
                  </a:cubicBezTo>
                  <a:cubicBezTo>
                    <a:pt x="35" y="54"/>
                    <a:pt x="30" y="63"/>
                    <a:pt x="21" y="65"/>
                  </a:cubicBezTo>
                  <a:cubicBezTo>
                    <a:pt x="20" y="65"/>
                    <a:pt x="18" y="65"/>
                    <a:pt x="17" y="65"/>
                  </a:cubicBezTo>
                  <a:close/>
                  <a:moveTo>
                    <a:pt x="11" y="17"/>
                  </a:moveTo>
                  <a:cubicBezTo>
                    <a:pt x="11" y="19"/>
                    <a:pt x="10" y="23"/>
                    <a:pt x="10" y="26"/>
                  </a:cubicBezTo>
                  <a:cubicBezTo>
                    <a:pt x="8" y="46"/>
                    <a:pt x="8" y="50"/>
                    <a:pt x="8" y="51"/>
                  </a:cubicBezTo>
                  <a:cubicBezTo>
                    <a:pt x="9" y="55"/>
                    <a:pt x="13" y="58"/>
                    <a:pt x="17" y="58"/>
                  </a:cubicBezTo>
                  <a:cubicBezTo>
                    <a:pt x="18" y="58"/>
                    <a:pt x="18" y="58"/>
                    <a:pt x="19" y="58"/>
                  </a:cubicBezTo>
                  <a:cubicBezTo>
                    <a:pt x="24" y="57"/>
                    <a:pt x="27" y="52"/>
                    <a:pt x="26" y="47"/>
                  </a:cubicBezTo>
                  <a:cubicBezTo>
                    <a:pt x="25" y="43"/>
                    <a:pt x="18" y="29"/>
                    <a:pt x="11" y="17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82"/>
            <p:cNvSpPr>
              <a:spLocks noEditPoints="1"/>
            </p:cNvSpPr>
            <p:nvPr/>
          </p:nvSpPr>
          <p:spPr bwMode="auto">
            <a:xfrm>
              <a:off x="3719513" y="5006975"/>
              <a:ext cx="382588" cy="684213"/>
            </a:xfrm>
            <a:custGeom>
              <a:avLst/>
              <a:gdLst>
                <a:gd name="T0" fmla="*/ 18 w 38"/>
                <a:gd name="T1" fmla="*/ 68 h 68"/>
                <a:gd name="T2" fmla="*/ 7 w 38"/>
                <a:gd name="T3" fmla="*/ 64 h 68"/>
                <a:gd name="T4" fmla="*/ 1 w 38"/>
                <a:gd name="T5" fmla="*/ 54 h 68"/>
                <a:gd name="T6" fmla="*/ 2 w 38"/>
                <a:gd name="T7" fmla="*/ 26 h 68"/>
                <a:gd name="T8" fmla="*/ 5 w 38"/>
                <a:gd name="T9" fmla="*/ 5 h 68"/>
                <a:gd name="T10" fmla="*/ 9 w 38"/>
                <a:gd name="T11" fmla="*/ 0 h 68"/>
                <a:gd name="T12" fmla="*/ 10 w 38"/>
                <a:gd name="T13" fmla="*/ 0 h 68"/>
                <a:gd name="T14" fmla="*/ 15 w 38"/>
                <a:gd name="T15" fmla="*/ 3 h 68"/>
                <a:gd name="T16" fmla="*/ 36 w 38"/>
                <a:gd name="T17" fmla="*/ 46 h 68"/>
                <a:gd name="T18" fmla="*/ 22 w 38"/>
                <a:gd name="T19" fmla="*/ 68 h 68"/>
                <a:gd name="T20" fmla="*/ 18 w 38"/>
                <a:gd name="T21" fmla="*/ 68 h 68"/>
                <a:gd name="T22" fmla="*/ 10 w 38"/>
                <a:gd name="T23" fmla="*/ 3 h 68"/>
                <a:gd name="T24" fmla="*/ 9 w 38"/>
                <a:gd name="T25" fmla="*/ 3 h 68"/>
                <a:gd name="T26" fmla="*/ 8 w 38"/>
                <a:gd name="T27" fmla="*/ 5 h 68"/>
                <a:gd name="T28" fmla="*/ 5 w 38"/>
                <a:gd name="T29" fmla="*/ 26 h 68"/>
                <a:gd name="T30" fmla="*/ 4 w 38"/>
                <a:gd name="T31" fmla="*/ 53 h 68"/>
                <a:gd name="T32" fmla="*/ 9 w 38"/>
                <a:gd name="T33" fmla="*/ 62 h 68"/>
                <a:gd name="T34" fmla="*/ 18 w 38"/>
                <a:gd name="T35" fmla="*/ 65 h 68"/>
                <a:gd name="T36" fmla="*/ 21 w 38"/>
                <a:gd name="T37" fmla="*/ 64 h 68"/>
                <a:gd name="T38" fmla="*/ 33 w 38"/>
                <a:gd name="T39" fmla="*/ 47 h 68"/>
                <a:gd name="T40" fmla="*/ 12 w 38"/>
                <a:gd name="T41" fmla="*/ 4 h 68"/>
                <a:gd name="T42" fmla="*/ 10 w 38"/>
                <a:gd name="T43" fmla="*/ 3 h 68"/>
                <a:gd name="T44" fmla="*/ 18 w 38"/>
                <a:gd name="T45" fmla="*/ 60 h 68"/>
                <a:gd name="T46" fmla="*/ 8 w 38"/>
                <a:gd name="T47" fmla="*/ 52 h 68"/>
                <a:gd name="T48" fmla="*/ 9 w 38"/>
                <a:gd name="T49" fmla="*/ 27 h 68"/>
                <a:gd name="T50" fmla="*/ 11 w 38"/>
                <a:gd name="T51" fmla="*/ 17 h 68"/>
                <a:gd name="T52" fmla="*/ 12 w 38"/>
                <a:gd name="T53" fmla="*/ 16 h 68"/>
                <a:gd name="T54" fmla="*/ 13 w 38"/>
                <a:gd name="T55" fmla="*/ 17 h 68"/>
                <a:gd name="T56" fmla="*/ 28 w 38"/>
                <a:gd name="T57" fmla="*/ 48 h 68"/>
                <a:gd name="T58" fmla="*/ 27 w 38"/>
                <a:gd name="T59" fmla="*/ 56 h 68"/>
                <a:gd name="T60" fmla="*/ 20 w 38"/>
                <a:gd name="T61" fmla="*/ 60 h 68"/>
                <a:gd name="T62" fmla="*/ 18 w 38"/>
                <a:gd name="T63" fmla="*/ 60 h 68"/>
                <a:gd name="T64" fmla="*/ 13 w 38"/>
                <a:gd name="T65" fmla="*/ 23 h 68"/>
                <a:gd name="T66" fmla="*/ 13 w 38"/>
                <a:gd name="T67" fmla="*/ 27 h 68"/>
                <a:gd name="T68" fmla="*/ 11 w 38"/>
                <a:gd name="T69" fmla="*/ 51 h 68"/>
                <a:gd name="T70" fmla="*/ 18 w 38"/>
                <a:gd name="T71" fmla="*/ 57 h 68"/>
                <a:gd name="T72" fmla="*/ 20 w 38"/>
                <a:gd name="T73" fmla="*/ 57 h 68"/>
                <a:gd name="T74" fmla="*/ 24 w 38"/>
                <a:gd name="T75" fmla="*/ 54 h 68"/>
                <a:gd name="T76" fmla="*/ 25 w 38"/>
                <a:gd name="T77" fmla="*/ 48 h 68"/>
                <a:gd name="T78" fmla="*/ 13 w 38"/>
                <a:gd name="T7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68">
                  <a:moveTo>
                    <a:pt x="18" y="68"/>
                  </a:moveTo>
                  <a:cubicBezTo>
                    <a:pt x="14" y="68"/>
                    <a:pt x="10" y="67"/>
                    <a:pt x="7" y="64"/>
                  </a:cubicBezTo>
                  <a:cubicBezTo>
                    <a:pt x="4" y="61"/>
                    <a:pt x="1" y="58"/>
                    <a:pt x="1" y="54"/>
                  </a:cubicBezTo>
                  <a:cubicBezTo>
                    <a:pt x="0" y="51"/>
                    <a:pt x="0" y="46"/>
                    <a:pt x="2" y="26"/>
                  </a:cubicBezTo>
                  <a:cubicBezTo>
                    <a:pt x="3" y="15"/>
                    <a:pt x="4" y="5"/>
                    <a:pt x="5" y="5"/>
                  </a:cubicBezTo>
                  <a:cubicBezTo>
                    <a:pt x="5" y="2"/>
                    <a:pt x="7" y="1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8" y="9"/>
                    <a:pt x="34" y="39"/>
                    <a:pt x="36" y="46"/>
                  </a:cubicBezTo>
                  <a:cubicBezTo>
                    <a:pt x="38" y="56"/>
                    <a:pt x="32" y="65"/>
                    <a:pt x="22" y="68"/>
                  </a:cubicBezTo>
                  <a:cubicBezTo>
                    <a:pt x="21" y="68"/>
                    <a:pt x="19" y="68"/>
                    <a:pt x="18" y="68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9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5"/>
                    <a:pt x="6" y="15"/>
                    <a:pt x="5" y="26"/>
                  </a:cubicBezTo>
                  <a:cubicBezTo>
                    <a:pt x="3" y="41"/>
                    <a:pt x="3" y="50"/>
                    <a:pt x="4" y="53"/>
                  </a:cubicBezTo>
                  <a:cubicBezTo>
                    <a:pt x="4" y="56"/>
                    <a:pt x="6" y="59"/>
                    <a:pt x="9" y="62"/>
                  </a:cubicBezTo>
                  <a:cubicBezTo>
                    <a:pt x="11" y="64"/>
                    <a:pt x="15" y="65"/>
                    <a:pt x="18" y="65"/>
                  </a:cubicBezTo>
                  <a:cubicBezTo>
                    <a:pt x="19" y="65"/>
                    <a:pt x="20" y="65"/>
                    <a:pt x="21" y="64"/>
                  </a:cubicBezTo>
                  <a:cubicBezTo>
                    <a:pt x="29" y="63"/>
                    <a:pt x="34" y="55"/>
                    <a:pt x="33" y="47"/>
                  </a:cubicBezTo>
                  <a:cubicBezTo>
                    <a:pt x="31" y="41"/>
                    <a:pt x="19" y="17"/>
                    <a:pt x="12" y="4"/>
                  </a:cubicBezTo>
                  <a:cubicBezTo>
                    <a:pt x="11" y="4"/>
                    <a:pt x="11" y="3"/>
                    <a:pt x="10" y="3"/>
                  </a:cubicBezTo>
                  <a:close/>
                  <a:moveTo>
                    <a:pt x="18" y="60"/>
                  </a:moveTo>
                  <a:cubicBezTo>
                    <a:pt x="13" y="60"/>
                    <a:pt x="9" y="57"/>
                    <a:pt x="8" y="52"/>
                  </a:cubicBezTo>
                  <a:cubicBezTo>
                    <a:pt x="8" y="51"/>
                    <a:pt x="7" y="46"/>
                    <a:pt x="9" y="27"/>
                  </a:cubicBezTo>
                  <a:cubicBezTo>
                    <a:pt x="10" y="24"/>
                    <a:pt x="10" y="21"/>
                    <a:pt x="11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8" y="25"/>
                    <a:pt x="27" y="43"/>
                    <a:pt x="28" y="48"/>
                  </a:cubicBezTo>
                  <a:cubicBezTo>
                    <a:pt x="29" y="50"/>
                    <a:pt x="28" y="53"/>
                    <a:pt x="27" y="56"/>
                  </a:cubicBezTo>
                  <a:cubicBezTo>
                    <a:pt x="25" y="58"/>
                    <a:pt x="23" y="59"/>
                    <a:pt x="20" y="60"/>
                  </a:cubicBezTo>
                  <a:cubicBezTo>
                    <a:pt x="20" y="60"/>
                    <a:pt x="19" y="60"/>
                    <a:pt x="18" y="60"/>
                  </a:cubicBezTo>
                  <a:close/>
                  <a:moveTo>
                    <a:pt x="13" y="23"/>
                  </a:moveTo>
                  <a:cubicBezTo>
                    <a:pt x="13" y="24"/>
                    <a:pt x="13" y="26"/>
                    <a:pt x="13" y="27"/>
                  </a:cubicBezTo>
                  <a:cubicBezTo>
                    <a:pt x="10" y="47"/>
                    <a:pt x="11" y="51"/>
                    <a:pt x="11" y="51"/>
                  </a:cubicBezTo>
                  <a:cubicBezTo>
                    <a:pt x="12" y="55"/>
                    <a:pt x="15" y="57"/>
                    <a:pt x="18" y="57"/>
                  </a:cubicBezTo>
                  <a:cubicBezTo>
                    <a:pt x="19" y="57"/>
                    <a:pt x="19" y="57"/>
                    <a:pt x="20" y="57"/>
                  </a:cubicBezTo>
                  <a:cubicBezTo>
                    <a:pt x="22" y="57"/>
                    <a:pt x="23" y="55"/>
                    <a:pt x="24" y="54"/>
                  </a:cubicBezTo>
                  <a:cubicBezTo>
                    <a:pt x="25" y="52"/>
                    <a:pt x="26" y="50"/>
                    <a:pt x="25" y="48"/>
                  </a:cubicBezTo>
                  <a:cubicBezTo>
                    <a:pt x="25" y="46"/>
                    <a:pt x="20" y="36"/>
                    <a:pt x="13" y="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83"/>
            <p:cNvSpPr/>
            <p:nvPr/>
          </p:nvSpPr>
          <p:spPr bwMode="auto">
            <a:xfrm>
              <a:off x="3779838" y="5018088"/>
              <a:ext cx="301625" cy="652463"/>
            </a:xfrm>
            <a:custGeom>
              <a:avLst/>
              <a:gdLst>
                <a:gd name="T0" fmla="*/ 28 w 30"/>
                <a:gd name="T1" fmla="*/ 45 h 65"/>
                <a:gd name="T2" fmla="*/ 7 w 30"/>
                <a:gd name="T3" fmla="*/ 3 h 65"/>
                <a:gd name="T4" fmla="*/ 3 w 30"/>
                <a:gd name="T5" fmla="*/ 1 h 65"/>
                <a:gd name="T6" fmla="*/ 0 w 30"/>
                <a:gd name="T7" fmla="*/ 3 h 65"/>
                <a:gd name="T8" fmla="*/ 21 w 30"/>
                <a:gd name="T9" fmla="*/ 45 h 65"/>
                <a:gd name="T10" fmla="*/ 8 w 30"/>
                <a:gd name="T11" fmla="*/ 65 h 65"/>
                <a:gd name="T12" fmla="*/ 12 w 30"/>
                <a:gd name="T13" fmla="*/ 65 h 65"/>
                <a:gd name="T14" fmla="*/ 16 w 30"/>
                <a:gd name="T15" fmla="*/ 65 h 65"/>
                <a:gd name="T16" fmla="*/ 28 w 30"/>
                <a:gd name="T17" fmla="*/ 4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5">
                  <a:moveTo>
                    <a:pt x="28" y="45"/>
                  </a:moveTo>
                  <a:cubicBezTo>
                    <a:pt x="27" y="38"/>
                    <a:pt x="9" y="6"/>
                    <a:pt x="7" y="3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3" y="9"/>
                    <a:pt x="19" y="39"/>
                    <a:pt x="21" y="45"/>
                  </a:cubicBezTo>
                  <a:cubicBezTo>
                    <a:pt x="23" y="54"/>
                    <a:pt x="17" y="63"/>
                    <a:pt x="8" y="65"/>
                  </a:cubicBezTo>
                  <a:cubicBezTo>
                    <a:pt x="10" y="65"/>
                    <a:pt x="11" y="65"/>
                    <a:pt x="12" y="65"/>
                  </a:cubicBezTo>
                  <a:cubicBezTo>
                    <a:pt x="13" y="65"/>
                    <a:pt x="15" y="65"/>
                    <a:pt x="16" y="65"/>
                  </a:cubicBezTo>
                  <a:cubicBezTo>
                    <a:pt x="25" y="63"/>
                    <a:pt x="30" y="54"/>
                    <a:pt x="28" y="45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84"/>
            <p:cNvSpPr>
              <a:spLocks noEditPoints="1"/>
            </p:cNvSpPr>
            <p:nvPr/>
          </p:nvSpPr>
          <p:spPr bwMode="auto">
            <a:xfrm>
              <a:off x="3719513" y="5006975"/>
              <a:ext cx="382588" cy="684213"/>
            </a:xfrm>
            <a:custGeom>
              <a:avLst/>
              <a:gdLst>
                <a:gd name="T0" fmla="*/ 18 w 38"/>
                <a:gd name="T1" fmla="*/ 68 h 68"/>
                <a:gd name="T2" fmla="*/ 7 w 38"/>
                <a:gd name="T3" fmla="*/ 64 h 68"/>
                <a:gd name="T4" fmla="*/ 1 w 38"/>
                <a:gd name="T5" fmla="*/ 54 h 68"/>
                <a:gd name="T6" fmla="*/ 2 w 38"/>
                <a:gd name="T7" fmla="*/ 26 h 68"/>
                <a:gd name="T8" fmla="*/ 5 w 38"/>
                <a:gd name="T9" fmla="*/ 5 h 68"/>
                <a:gd name="T10" fmla="*/ 9 w 38"/>
                <a:gd name="T11" fmla="*/ 0 h 68"/>
                <a:gd name="T12" fmla="*/ 10 w 38"/>
                <a:gd name="T13" fmla="*/ 0 h 68"/>
                <a:gd name="T14" fmla="*/ 15 w 38"/>
                <a:gd name="T15" fmla="*/ 3 h 68"/>
                <a:gd name="T16" fmla="*/ 36 w 38"/>
                <a:gd name="T17" fmla="*/ 46 h 68"/>
                <a:gd name="T18" fmla="*/ 22 w 38"/>
                <a:gd name="T19" fmla="*/ 68 h 68"/>
                <a:gd name="T20" fmla="*/ 18 w 38"/>
                <a:gd name="T21" fmla="*/ 68 h 68"/>
                <a:gd name="T22" fmla="*/ 10 w 38"/>
                <a:gd name="T23" fmla="*/ 3 h 68"/>
                <a:gd name="T24" fmla="*/ 9 w 38"/>
                <a:gd name="T25" fmla="*/ 3 h 68"/>
                <a:gd name="T26" fmla="*/ 8 w 38"/>
                <a:gd name="T27" fmla="*/ 5 h 68"/>
                <a:gd name="T28" fmla="*/ 5 w 38"/>
                <a:gd name="T29" fmla="*/ 26 h 68"/>
                <a:gd name="T30" fmla="*/ 4 w 38"/>
                <a:gd name="T31" fmla="*/ 53 h 68"/>
                <a:gd name="T32" fmla="*/ 9 w 38"/>
                <a:gd name="T33" fmla="*/ 62 h 68"/>
                <a:gd name="T34" fmla="*/ 18 w 38"/>
                <a:gd name="T35" fmla="*/ 65 h 68"/>
                <a:gd name="T36" fmla="*/ 21 w 38"/>
                <a:gd name="T37" fmla="*/ 64 h 68"/>
                <a:gd name="T38" fmla="*/ 33 w 38"/>
                <a:gd name="T39" fmla="*/ 47 h 68"/>
                <a:gd name="T40" fmla="*/ 12 w 38"/>
                <a:gd name="T41" fmla="*/ 4 h 68"/>
                <a:gd name="T42" fmla="*/ 10 w 38"/>
                <a:gd name="T43" fmla="*/ 3 h 68"/>
                <a:gd name="T44" fmla="*/ 18 w 38"/>
                <a:gd name="T45" fmla="*/ 60 h 68"/>
                <a:gd name="T46" fmla="*/ 8 w 38"/>
                <a:gd name="T47" fmla="*/ 52 h 68"/>
                <a:gd name="T48" fmla="*/ 9 w 38"/>
                <a:gd name="T49" fmla="*/ 27 h 68"/>
                <a:gd name="T50" fmla="*/ 11 w 38"/>
                <a:gd name="T51" fmla="*/ 17 h 68"/>
                <a:gd name="T52" fmla="*/ 12 w 38"/>
                <a:gd name="T53" fmla="*/ 16 h 68"/>
                <a:gd name="T54" fmla="*/ 13 w 38"/>
                <a:gd name="T55" fmla="*/ 17 h 68"/>
                <a:gd name="T56" fmla="*/ 28 w 38"/>
                <a:gd name="T57" fmla="*/ 48 h 68"/>
                <a:gd name="T58" fmla="*/ 27 w 38"/>
                <a:gd name="T59" fmla="*/ 56 h 68"/>
                <a:gd name="T60" fmla="*/ 20 w 38"/>
                <a:gd name="T61" fmla="*/ 60 h 68"/>
                <a:gd name="T62" fmla="*/ 18 w 38"/>
                <a:gd name="T63" fmla="*/ 60 h 68"/>
                <a:gd name="T64" fmla="*/ 13 w 38"/>
                <a:gd name="T65" fmla="*/ 23 h 68"/>
                <a:gd name="T66" fmla="*/ 13 w 38"/>
                <a:gd name="T67" fmla="*/ 27 h 68"/>
                <a:gd name="T68" fmla="*/ 11 w 38"/>
                <a:gd name="T69" fmla="*/ 51 h 68"/>
                <a:gd name="T70" fmla="*/ 18 w 38"/>
                <a:gd name="T71" fmla="*/ 57 h 68"/>
                <a:gd name="T72" fmla="*/ 20 w 38"/>
                <a:gd name="T73" fmla="*/ 57 h 68"/>
                <a:gd name="T74" fmla="*/ 24 w 38"/>
                <a:gd name="T75" fmla="*/ 54 h 68"/>
                <a:gd name="T76" fmla="*/ 25 w 38"/>
                <a:gd name="T77" fmla="*/ 48 h 68"/>
                <a:gd name="T78" fmla="*/ 13 w 38"/>
                <a:gd name="T7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68">
                  <a:moveTo>
                    <a:pt x="18" y="68"/>
                  </a:moveTo>
                  <a:cubicBezTo>
                    <a:pt x="14" y="68"/>
                    <a:pt x="10" y="67"/>
                    <a:pt x="7" y="64"/>
                  </a:cubicBezTo>
                  <a:cubicBezTo>
                    <a:pt x="4" y="61"/>
                    <a:pt x="1" y="58"/>
                    <a:pt x="1" y="54"/>
                  </a:cubicBezTo>
                  <a:cubicBezTo>
                    <a:pt x="0" y="51"/>
                    <a:pt x="0" y="46"/>
                    <a:pt x="2" y="26"/>
                  </a:cubicBezTo>
                  <a:cubicBezTo>
                    <a:pt x="3" y="15"/>
                    <a:pt x="4" y="5"/>
                    <a:pt x="5" y="5"/>
                  </a:cubicBezTo>
                  <a:cubicBezTo>
                    <a:pt x="5" y="2"/>
                    <a:pt x="7" y="1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8" y="9"/>
                    <a:pt x="34" y="39"/>
                    <a:pt x="36" y="46"/>
                  </a:cubicBezTo>
                  <a:cubicBezTo>
                    <a:pt x="38" y="56"/>
                    <a:pt x="32" y="65"/>
                    <a:pt x="22" y="68"/>
                  </a:cubicBezTo>
                  <a:cubicBezTo>
                    <a:pt x="21" y="68"/>
                    <a:pt x="19" y="68"/>
                    <a:pt x="18" y="68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9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5"/>
                    <a:pt x="6" y="15"/>
                    <a:pt x="5" y="26"/>
                  </a:cubicBezTo>
                  <a:cubicBezTo>
                    <a:pt x="3" y="41"/>
                    <a:pt x="3" y="50"/>
                    <a:pt x="4" y="53"/>
                  </a:cubicBezTo>
                  <a:cubicBezTo>
                    <a:pt x="4" y="56"/>
                    <a:pt x="6" y="59"/>
                    <a:pt x="9" y="62"/>
                  </a:cubicBezTo>
                  <a:cubicBezTo>
                    <a:pt x="11" y="64"/>
                    <a:pt x="15" y="65"/>
                    <a:pt x="18" y="65"/>
                  </a:cubicBezTo>
                  <a:cubicBezTo>
                    <a:pt x="19" y="65"/>
                    <a:pt x="20" y="65"/>
                    <a:pt x="21" y="64"/>
                  </a:cubicBezTo>
                  <a:cubicBezTo>
                    <a:pt x="29" y="63"/>
                    <a:pt x="34" y="55"/>
                    <a:pt x="33" y="47"/>
                  </a:cubicBezTo>
                  <a:cubicBezTo>
                    <a:pt x="31" y="41"/>
                    <a:pt x="19" y="17"/>
                    <a:pt x="12" y="4"/>
                  </a:cubicBezTo>
                  <a:cubicBezTo>
                    <a:pt x="11" y="4"/>
                    <a:pt x="11" y="3"/>
                    <a:pt x="10" y="3"/>
                  </a:cubicBezTo>
                  <a:close/>
                  <a:moveTo>
                    <a:pt x="18" y="60"/>
                  </a:moveTo>
                  <a:cubicBezTo>
                    <a:pt x="13" y="60"/>
                    <a:pt x="9" y="57"/>
                    <a:pt x="8" y="52"/>
                  </a:cubicBezTo>
                  <a:cubicBezTo>
                    <a:pt x="8" y="51"/>
                    <a:pt x="7" y="46"/>
                    <a:pt x="9" y="27"/>
                  </a:cubicBezTo>
                  <a:cubicBezTo>
                    <a:pt x="10" y="24"/>
                    <a:pt x="10" y="21"/>
                    <a:pt x="11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2" y="16"/>
                    <a:pt x="13" y="16"/>
                    <a:pt x="13" y="17"/>
                  </a:cubicBezTo>
                  <a:cubicBezTo>
                    <a:pt x="18" y="25"/>
                    <a:pt x="27" y="43"/>
                    <a:pt x="28" y="48"/>
                  </a:cubicBezTo>
                  <a:cubicBezTo>
                    <a:pt x="29" y="50"/>
                    <a:pt x="28" y="53"/>
                    <a:pt x="27" y="56"/>
                  </a:cubicBezTo>
                  <a:cubicBezTo>
                    <a:pt x="25" y="58"/>
                    <a:pt x="23" y="59"/>
                    <a:pt x="20" y="60"/>
                  </a:cubicBezTo>
                  <a:cubicBezTo>
                    <a:pt x="20" y="60"/>
                    <a:pt x="19" y="60"/>
                    <a:pt x="18" y="60"/>
                  </a:cubicBezTo>
                  <a:close/>
                  <a:moveTo>
                    <a:pt x="13" y="23"/>
                  </a:moveTo>
                  <a:cubicBezTo>
                    <a:pt x="13" y="24"/>
                    <a:pt x="13" y="26"/>
                    <a:pt x="13" y="27"/>
                  </a:cubicBezTo>
                  <a:cubicBezTo>
                    <a:pt x="10" y="47"/>
                    <a:pt x="11" y="51"/>
                    <a:pt x="11" y="51"/>
                  </a:cubicBezTo>
                  <a:cubicBezTo>
                    <a:pt x="12" y="55"/>
                    <a:pt x="15" y="57"/>
                    <a:pt x="18" y="57"/>
                  </a:cubicBezTo>
                  <a:cubicBezTo>
                    <a:pt x="19" y="57"/>
                    <a:pt x="19" y="57"/>
                    <a:pt x="20" y="57"/>
                  </a:cubicBezTo>
                  <a:cubicBezTo>
                    <a:pt x="22" y="57"/>
                    <a:pt x="23" y="55"/>
                    <a:pt x="24" y="54"/>
                  </a:cubicBezTo>
                  <a:cubicBezTo>
                    <a:pt x="25" y="52"/>
                    <a:pt x="26" y="50"/>
                    <a:pt x="25" y="48"/>
                  </a:cubicBezTo>
                  <a:cubicBezTo>
                    <a:pt x="25" y="46"/>
                    <a:pt x="20" y="36"/>
                    <a:pt x="13" y="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85"/>
            <p:cNvSpPr>
              <a:spLocks noEditPoints="1"/>
            </p:cNvSpPr>
            <p:nvPr/>
          </p:nvSpPr>
          <p:spPr bwMode="auto">
            <a:xfrm>
              <a:off x="3779838" y="5057775"/>
              <a:ext cx="612775" cy="442913"/>
            </a:xfrm>
            <a:custGeom>
              <a:avLst/>
              <a:gdLst>
                <a:gd name="T0" fmla="*/ 49 w 61"/>
                <a:gd name="T1" fmla="*/ 42 h 44"/>
                <a:gd name="T2" fmla="*/ 36 w 61"/>
                <a:gd name="T3" fmla="*/ 41 h 44"/>
                <a:gd name="T4" fmla="*/ 16 w 61"/>
                <a:gd name="T5" fmla="*/ 22 h 44"/>
                <a:gd name="T6" fmla="*/ 2 w 61"/>
                <a:gd name="T7" fmla="*/ 6 h 44"/>
                <a:gd name="T8" fmla="*/ 1 w 61"/>
                <a:gd name="T9" fmla="*/ 2 h 44"/>
                <a:gd name="T10" fmla="*/ 5 w 61"/>
                <a:gd name="T11" fmla="*/ 0 h 44"/>
                <a:gd name="T12" fmla="*/ 51 w 61"/>
                <a:gd name="T13" fmla="*/ 12 h 44"/>
                <a:gd name="T14" fmla="*/ 59 w 61"/>
                <a:gd name="T15" fmla="*/ 22 h 44"/>
                <a:gd name="T16" fmla="*/ 58 w 61"/>
                <a:gd name="T17" fmla="*/ 34 h 44"/>
                <a:gd name="T18" fmla="*/ 49 w 61"/>
                <a:gd name="T19" fmla="*/ 42 h 44"/>
                <a:gd name="T20" fmla="*/ 15 w 61"/>
                <a:gd name="T21" fmla="*/ 10 h 44"/>
                <a:gd name="T22" fmla="*/ 22 w 61"/>
                <a:gd name="T23" fmla="*/ 17 h 44"/>
                <a:gd name="T24" fmla="*/ 39 w 61"/>
                <a:gd name="T25" fmla="*/ 34 h 44"/>
                <a:gd name="T26" fmla="*/ 46 w 61"/>
                <a:gd name="T27" fmla="*/ 35 h 44"/>
                <a:gd name="T28" fmla="*/ 51 w 61"/>
                <a:gd name="T29" fmla="*/ 31 h 44"/>
                <a:gd name="T30" fmla="*/ 52 w 61"/>
                <a:gd name="T31" fmla="*/ 24 h 44"/>
                <a:gd name="T32" fmla="*/ 48 w 61"/>
                <a:gd name="T33" fmla="*/ 19 h 44"/>
                <a:gd name="T34" fmla="*/ 15 w 61"/>
                <a:gd name="T3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44">
                  <a:moveTo>
                    <a:pt x="49" y="42"/>
                  </a:moveTo>
                  <a:cubicBezTo>
                    <a:pt x="45" y="44"/>
                    <a:pt x="40" y="43"/>
                    <a:pt x="36" y="41"/>
                  </a:cubicBezTo>
                  <a:cubicBezTo>
                    <a:pt x="34" y="40"/>
                    <a:pt x="30" y="37"/>
                    <a:pt x="16" y="22"/>
                  </a:cubicBezTo>
                  <a:cubicBezTo>
                    <a:pt x="9" y="14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9" y="1"/>
                    <a:pt x="45" y="9"/>
                    <a:pt x="51" y="12"/>
                  </a:cubicBezTo>
                  <a:cubicBezTo>
                    <a:pt x="55" y="14"/>
                    <a:pt x="58" y="18"/>
                    <a:pt x="59" y="22"/>
                  </a:cubicBezTo>
                  <a:cubicBezTo>
                    <a:pt x="61" y="26"/>
                    <a:pt x="60" y="30"/>
                    <a:pt x="58" y="34"/>
                  </a:cubicBezTo>
                  <a:cubicBezTo>
                    <a:pt x="56" y="38"/>
                    <a:pt x="53" y="41"/>
                    <a:pt x="49" y="42"/>
                  </a:cubicBezTo>
                  <a:close/>
                  <a:moveTo>
                    <a:pt x="15" y="10"/>
                  </a:moveTo>
                  <a:cubicBezTo>
                    <a:pt x="17" y="12"/>
                    <a:pt x="19" y="15"/>
                    <a:pt x="22" y="17"/>
                  </a:cubicBezTo>
                  <a:cubicBezTo>
                    <a:pt x="35" y="31"/>
                    <a:pt x="39" y="34"/>
                    <a:pt x="39" y="34"/>
                  </a:cubicBezTo>
                  <a:cubicBezTo>
                    <a:pt x="42" y="35"/>
                    <a:pt x="44" y="36"/>
                    <a:pt x="46" y="35"/>
                  </a:cubicBezTo>
                  <a:cubicBezTo>
                    <a:pt x="49" y="34"/>
                    <a:pt x="50" y="33"/>
                    <a:pt x="51" y="31"/>
                  </a:cubicBezTo>
                  <a:cubicBezTo>
                    <a:pt x="53" y="29"/>
                    <a:pt x="53" y="26"/>
                    <a:pt x="52" y="24"/>
                  </a:cubicBezTo>
                  <a:cubicBezTo>
                    <a:pt x="51" y="22"/>
                    <a:pt x="50" y="20"/>
                    <a:pt x="48" y="19"/>
                  </a:cubicBezTo>
                  <a:cubicBezTo>
                    <a:pt x="45" y="17"/>
                    <a:pt x="29" y="13"/>
                    <a:pt x="15" y="10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86"/>
            <p:cNvSpPr>
              <a:spLocks noEditPoints="1"/>
            </p:cNvSpPr>
            <p:nvPr/>
          </p:nvSpPr>
          <p:spPr bwMode="auto">
            <a:xfrm>
              <a:off x="3770313" y="5037138"/>
              <a:ext cx="631825" cy="473075"/>
            </a:xfrm>
            <a:custGeom>
              <a:avLst/>
              <a:gdLst>
                <a:gd name="T0" fmla="*/ 45 w 63"/>
                <a:gd name="T1" fmla="*/ 47 h 47"/>
                <a:gd name="T2" fmla="*/ 36 w 63"/>
                <a:gd name="T3" fmla="*/ 44 h 47"/>
                <a:gd name="T4" fmla="*/ 16 w 63"/>
                <a:gd name="T5" fmla="*/ 25 h 47"/>
                <a:gd name="T6" fmla="*/ 2 w 63"/>
                <a:gd name="T7" fmla="*/ 9 h 47"/>
                <a:gd name="T8" fmla="*/ 1 w 63"/>
                <a:gd name="T9" fmla="*/ 3 h 47"/>
                <a:gd name="T10" fmla="*/ 6 w 63"/>
                <a:gd name="T11" fmla="*/ 0 h 47"/>
                <a:gd name="T12" fmla="*/ 7 w 63"/>
                <a:gd name="T13" fmla="*/ 1 h 47"/>
                <a:gd name="T14" fmla="*/ 53 w 63"/>
                <a:gd name="T15" fmla="*/ 13 h 47"/>
                <a:gd name="T16" fmla="*/ 62 w 63"/>
                <a:gd name="T17" fmla="*/ 23 h 47"/>
                <a:gd name="T18" fmla="*/ 61 w 63"/>
                <a:gd name="T19" fmla="*/ 37 h 47"/>
                <a:gd name="T20" fmla="*/ 50 w 63"/>
                <a:gd name="T21" fmla="*/ 46 h 47"/>
                <a:gd name="T22" fmla="*/ 45 w 63"/>
                <a:gd name="T23" fmla="*/ 47 h 47"/>
                <a:gd name="T24" fmla="*/ 6 w 63"/>
                <a:gd name="T25" fmla="*/ 4 h 47"/>
                <a:gd name="T26" fmla="*/ 4 w 63"/>
                <a:gd name="T27" fmla="*/ 5 h 47"/>
                <a:gd name="T28" fmla="*/ 4 w 63"/>
                <a:gd name="T29" fmla="*/ 7 h 47"/>
                <a:gd name="T30" fmla="*/ 18 w 63"/>
                <a:gd name="T31" fmla="*/ 23 h 47"/>
                <a:gd name="T32" fmla="*/ 38 w 63"/>
                <a:gd name="T33" fmla="*/ 42 h 47"/>
                <a:gd name="T34" fmla="*/ 45 w 63"/>
                <a:gd name="T35" fmla="*/ 43 h 47"/>
                <a:gd name="T36" fmla="*/ 49 w 63"/>
                <a:gd name="T37" fmla="*/ 43 h 47"/>
                <a:gd name="T38" fmla="*/ 58 w 63"/>
                <a:gd name="T39" fmla="*/ 36 h 47"/>
                <a:gd name="T40" fmla="*/ 59 w 63"/>
                <a:gd name="T41" fmla="*/ 24 h 47"/>
                <a:gd name="T42" fmla="*/ 52 w 63"/>
                <a:gd name="T43" fmla="*/ 15 h 47"/>
                <a:gd name="T44" fmla="*/ 6 w 63"/>
                <a:gd name="T45" fmla="*/ 4 h 47"/>
                <a:gd name="T46" fmla="*/ 6 w 63"/>
                <a:gd name="T47" fmla="*/ 4 h 47"/>
                <a:gd name="T48" fmla="*/ 45 w 63"/>
                <a:gd name="T49" fmla="*/ 39 h 47"/>
                <a:gd name="T50" fmla="*/ 45 w 63"/>
                <a:gd name="T51" fmla="*/ 39 h 47"/>
                <a:gd name="T52" fmla="*/ 40 w 63"/>
                <a:gd name="T53" fmla="*/ 38 h 47"/>
                <a:gd name="T54" fmla="*/ 21 w 63"/>
                <a:gd name="T55" fmla="*/ 20 h 47"/>
                <a:gd name="T56" fmla="*/ 15 w 63"/>
                <a:gd name="T57" fmla="*/ 13 h 47"/>
                <a:gd name="T58" fmla="*/ 15 w 63"/>
                <a:gd name="T59" fmla="*/ 11 h 47"/>
                <a:gd name="T60" fmla="*/ 17 w 63"/>
                <a:gd name="T61" fmla="*/ 11 h 47"/>
                <a:gd name="T62" fmla="*/ 50 w 63"/>
                <a:gd name="T63" fmla="*/ 19 h 47"/>
                <a:gd name="T64" fmla="*/ 55 w 63"/>
                <a:gd name="T65" fmla="*/ 25 h 47"/>
                <a:gd name="T66" fmla="*/ 54 w 63"/>
                <a:gd name="T67" fmla="*/ 33 h 47"/>
                <a:gd name="T68" fmla="*/ 48 w 63"/>
                <a:gd name="T69" fmla="*/ 38 h 47"/>
                <a:gd name="T70" fmla="*/ 45 w 63"/>
                <a:gd name="T71" fmla="*/ 39 h 47"/>
                <a:gd name="T72" fmla="*/ 21 w 63"/>
                <a:gd name="T73" fmla="*/ 15 h 47"/>
                <a:gd name="T74" fmla="*/ 24 w 63"/>
                <a:gd name="T75" fmla="*/ 18 h 47"/>
                <a:gd name="T76" fmla="*/ 41 w 63"/>
                <a:gd name="T77" fmla="*/ 35 h 47"/>
                <a:gd name="T78" fmla="*/ 45 w 63"/>
                <a:gd name="T79" fmla="*/ 36 h 47"/>
                <a:gd name="T80" fmla="*/ 47 w 63"/>
                <a:gd name="T81" fmla="*/ 35 h 47"/>
                <a:gd name="T82" fmla="*/ 51 w 63"/>
                <a:gd name="T83" fmla="*/ 32 h 47"/>
                <a:gd name="T84" fmla="*/ 52 w 63"/>
                <a:gd name="T85" fmla="*/ 26 h 47"/>
                <a:gd name="T86" fmla="*/ 48 w 63"/>
                <a:gd name="T87" fmla="*/ 22 h 47"/>
                <a:gd name="T88" fmla="*/ 21 w 63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47">
                  <a:moveTo>
                    <a:pt x="45" y="47"/>
                  </a:moveTo>
                  <a:cubicBezTo>
                    <a:pt x="42" y="47"/>
                    <a:pt x="39" y="46"/>
                    <a:pt x="36" y="44"/>
                  </a:cubicBezTo>
                  <a:cubicBezTo>
                    <a:pt x="34" y="43"/>
                    <a:pt x="30" y="40"/>
                    <a:pt x="16" y="25"/>
                  </a:cubicBezTo>
                  <a:cubicBezTo>
                    <a:pt x="8" y="17"/>
                    <a:pt x="2" y="9"/>
                    <a:pt x="2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13" y="2"/>
                    <a:pt x="47" y="9"/>
                    <a:pt x="53" y="13"/>
                  </a:cubicBezTo>
                  <a:cubicBezTo>
                    <a:pt x="57" y="15"/>
                    <a:pt x="61" y="19"/>
                    <a:pt x="62" y="23"/>
                  </a:cubicBezTo>
                  <a:cubicBezTo>
                    <a:pt x="63" y="28"/>
                    <a:pt x="63" y="33"/>
                    <a:pt x="61" y="37"/>
                  </a:cubicBezTo>
                  <a:cubicBezTo>
                    <a:pt x="58" y="41"/>
                    <a:pt x="55" y="44"/>
                    <a:pt x="50" y="46"/>
                  </a:cubicBezTo>
                  <a:cubicBezTo>
                    <a:pt x="49" y="46"/>
                    <a:pt x="47" y="47"/>
                    <a:pt x="45" y="47"/>
                  </a:cubicBezTo>
                  <a:close/>
                  <a:moveTo>
                    <a:pt x="6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4" y="7"/>
                    <a:pt x="11" y="15"/>
                    <a:pt x="18" y="23"/>
                  </a:cubicBezTo>
                  <a:cubicBezTo>
                    <a:pt x="28" y="34"/>
                    <a:pt x="35" y="40"/>
                    <a:pt x="38" y="42"/>
                  </a:cubicBezTo>
                  <a:cubicBezTo>
                    <a:pt x="40" y="43"/>
                    <a:pt x="42" y="43"/>
                    <a:pt x="45" y="43"/>
                  </a:cubicBezTo>
                  <a:cubicBezTo>
                    <a:pt x="46" y="43"/>
                    <a:pt x="48" y="43"/>
                    <a:pt x="49" y="43"/>
                  </a:cubicBezTo>
                  <a:cubicBezTo>
                    <a:pt x="53" y="41"/>
                    <a:pt x="56" y="39"/>
                    <a:pt x="58" y="36"/>
                  </a:cubicBezTo>
                  <a:cubicBezTo>
                    <a:pt x="60" y="32"/>
                    <a:pt x="60" y="28"/>
                    <a:pt x="59" y="24"/>
                  </a:cubicBezTo>
                  <a:cubicBezTo>
                    <a:pt x="58" y="20"/>
                    <a:pt x="55" y="17"/>
                    <a:pt x="52" y="15"/>
                  </a:cubicBezTo>
                  <a:cubicBezTo>
                    <a:pt x="47" y="13"/>
                    <a:pt x="21" y="7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45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3" y="39"/>
                    <a:pt x="41" y="38"/>
                    <a:pt x="40" y="38"/>
                  </a:cubicBezTo>
                  <a:cubicBezTo>
                    <a:pt x="39" y="37"/>
                    <a:pt x="35" y="34"/>
                    <a:pt x="21" y="20"/>
                  </a:cubicBezTo>
                  <a:cubicBezTo>
                    <a:pt x="19" y="18"/>
                    <a:pt x="17" y="16"/>
                    <a:pt x="15" y="13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5" y="11"/>
                    <a:pt x="16" y="10"/>
                    <a:pt x="17" y="11"/>
                  </a:cubicBezTo>
                  <a:cubicBezTo>
                    <a:pt x="25" y="12"/>
                    <a:pt x="46" y="17"/>
                    <a:pt x="50" y="19"/>
                  </a:cubicBezTo>
                  <a:cubicBezTo>
                    <a:pt x="52" y="21"/>
                    <a:pt x="54" y="23"/>
                    <a:pt x="55" y="25"/>
                  </a:cubicBezTo>
                  <a:cubicBezTo>
                    <a:pt x="55" y="28"/>
                    <a:pt x="55" y="31"/>
                    <a:pt x="54" y="33"/>
                  </a:cubicBezTo>
                  <a:cubicBezTo>
                    <a:pt x="53" y="36"/>
                    <a:pt x="50" y="38"/>
                    <a:pt x="48" y="38"/>
                  </a:cubicBezTo>
                  <a:cubicBezTo>
                    <a:pt x="47" y="39"/>
                    <a:pt x="46" y="39"/>
                    <a:pt x="45" y="39"/>
                  </a:cubicBezTo>
                  <a:close/>
                  <a:moveTo>
                    <a:pt x="21" y="15"/>
                  </a:moveTo>
                  <a:cubicBezTo>
                    <a:pt x="22" y="16"/>
                    <a:pt x="23" y="17"/>
                    <a:pt x="24" y="18"/>
                  </a:cubicBezTo>
                  <a:cubicBezTo>
                    <a:pt x="38" y="33"/>
                    <a:pt x="41" y="35"/>
                    <a:pt x="41" y="35"/>
                  </a:cubicBezTo>
                  <a:cubicBezTo>
                    <a:pt x="42" y="36"/>
                    <a:pt x="43" y="36"/>
                    <a:pt x="45" y="36"/>
                  </a:cubicBezTo>
                  <a:cubicBezTo>
                    <a:pt x="45" y="36"/>
                    <a:pt x="46" y="36"/>
                    <a:pt x="47" y="35"/>
                  </a:cubicBezTo>
                  <a:cubicBezTo>
                    <a:pt x="49" y="35"/>
                    <a:pt x="50" y="34"/>
                    <a:pt x="51" y="32"/>
                  </a:cubicBezTo>
                  <a:cubicBezTo>
                    <a:pt x="52" y="30"/>
                    <a:pt x="52" y="28"/>
                    <a:pt x="52" y="26"/>
                  </a:cubicBezTo>
                  <a:cubicBezTo>
                    <a:pt x="51" y="25"/>
                    <a:pt x="50" y="23"/>
                    <a:pt x="48" y="22"/>
                  </a:cubicBezTo>
                  <a:cubicBezTo>
                    <a:pt x="46" y="21"/>
                    <a:pt x="36" y="18"/>
                    <a:pt x="21" y="1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87"/>
            <p:cNvSpPr/>
            <p:nvPr/>
          </p:nvSpPr>
          <p:spPr bwMode="auto">
            <a:xfrm>
              <a:off x="3789363" y="5057775"/>
              <a:ext cx="603250" cy="401638"/>
            </a:xfrm>
            <a:custGeom>
              <a:avLst/>
              <a:gdLst>
                <a:gd name="T0" fmla="*/ 58 w 60"/>
                <a:gd name="T1" fmla="*/ 22 h 40"/>
                <a:gd name="T2" fmla="*/ 50 w 60"/>
                <a:gd name="T3" fmla="*/ 12 h 40"/>
                <a:gd name="T4" fmla="*/ 4 w 60"/>
                <a:gd name="T5" fmla="*/ 0 h 40"/>
                <a:gd name="T6" fmla="*/ 0 w 60"/>
                <a:gd name="T7" fmla="*/ 2 h 40"/>
                <a:gd name="T8" fmla="*/ 0 w 60"/>
                <a:gd name="T9" fmla="*/ 4 h 40"/>
                <a:gd name="T10" fmla="*/ 0 w 60"/>
                <a:gd name="T11" fmla="*/ 4 h 40"/>
                <a:gd name="T12" fmla="*/ 46 w 60"/>
                <a:gd name="T13" fmla="*/ 16 h 40"/>
                <a:gd name="T14" fmla="*/ 54 w 60"/>
                <a:gd name="T15" fmla="*/ 26 h 40"/>
                <a:gd name="T16" fmla="*/ 53 w 60"/>
                <a:gd name="T17" fmla="*/ 39 h 40"/>
                <a:gd name="T18" fmla="*/ 52 w 60"/>
                <a:gd name="T19" fmla="*/ 40 h 40"/>
                <a:gd name="T20" fmla="*/ 57 w 60"/>
                <a:gd name="T21" fmla="*/ 34 h 40"/>
                <a:gd name="T22" fmla="*/ 58 w 60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0">
                  <a:moveTo>
                    <a:pt x="58" y="22"/>
                  </a:moveTo>
                  <a:cubicBezTo>
                    <a:pt x="57" y="18"/>
                    <a:pt x="54" y="14"/>
                    <a:pt x="50" y="12"/>
                  </a:cubicBezTo>
                  <a:cubicBezTo>
                    <a:pt x="44" y="9"/>
                    <a:pt x="8" y="1"/>
                    <a:pt x="4" y="0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5"/>
                    <a:pt x="40" y="13"/>
                    <a:pt x="46" y="16"/>
                  </a:cubicBezTo>
                  <a:cubicBezTo>
                    <a:pt x="50" y="18"/>
                    <a:pt x="53" y="22"/>
                    <a:pt x="54" y="26"/>
                  </a:cubicBezTo>
                  <a:cubicBezTo>
                    <a:pt x="55" y="30"/>
                    <a:pt x="55" y="35"/>
                    <a:pt x="53" y="39"/>
                  </a:cubicBezTo>
                  <a:cubicBezTo>
                    <a:pt x="53" y="39"/>
                    <a:pt x="52" y="40"/>
                    <a:pt x="52" y="40"/>
                  </a:cubicBezTo>
                  <a:cubicBezTo>
                    <a:pt x="54" y="39"/>
                    <a:pt x="56" y="37"/>
                    <a:pt x="57" y="34"/>
                  </a:cubicBezTo>
                  <a:cubicBezTo>
                    <a:pt x="59" y="30"/>
                    <a:pt x="60" y="26"/>
                    <a:pt x="58" y="22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88"/>
            <p:cNvSpPr>
              <a:spLocks noEditPoints="1"/>
            </p:cNvSpPr>
            <p:nvPr/>
          </p:nvSpPr>
          <p:spPr bwMode="auto">
            <a:xfrm>
              <a:off x="3770313" y="5037138"/>
              <a:ext cx="631825" cy="473075"/>
            </a:xfrm>
            <a:custGeom>
              <a:avLst/>
              <a:gdLst>
                <a:gd name="T0" fmla="*/ 45 w 63"/>
                <a:gd name="T1" fmla="*/ 47 h 47"/>
                <a:gd name="T2" fmla="*/ 36 w 63"/>
                <a:gd name="T3" fmla="*/ 44 h 47"/>
                <a:gd name="T4" fmla="*/ 16 w 63"/>
                <a:gd name="T5" fmla="*/ 25 h 47"/>
                <a:gd name="T6" fmla="*/ 2 w 63"/>
                <a:gd name="T7" fmla="*/ 9 h 47"/>
                <a:gd name="T8" fmla="*/ 1 w 63"/>
                <a:gd name="T9" fmla="*/ 3 h 47"/>
                <a:gd name="T10" fmla="*/ 6 w 63"/>
                <a:gd name="T11" fmla="*/ 0 h 47"/>
                <a:gd name="T12" fmla="*/ 7 w 63"/>
                <a:gd name="T13" fmla="*/ 1 h 47"/>
                <a:gd name="T14" fmla="*/ 53 w 63"/>
                <a:gd name="T15" fmla="*/ 13 h 47"/>
                <a:gd name="T16" fmla="*/ 62 w 63"/>
                <a:gd name="T17" fmla="*/ 23 h 47"/>
                <a:gd name="T18" fmla="*/ 61 w 63"/>
                <a:gd name="T19" fmla="*/ 37 h 47"/>
                <a:gd name="T20" fmla="*/ 50 w 63"/>
                <a:gd name="T21" fmla="*/ 46 h 47"/>
                <a:gd name="T22" fmla="*/ 45 w 63"/>
                <a:gd name="T23" fmla="*/ 47 h 47"/>
                <a:gd name="T24" fmla="*/ 6 w 63"/>
                <a:gd name="T25" fmla="*/ 4 h 47"/>
                <a:gd name="T26" fmla="*/ 4 w 63"/>
                <a:gd name="T27" fmla="*/ 5 h 47"/>
                <a:gd name="T28" fmla="*/ 4 w 63"/>
                <a:gd name="T29" fmla="*/ 7 h 47"/>
                <a:gd name="T30" fmla="*/ 18 w 63"/>
                <a:gd name="T31" fmla="*/ 23 h 47"/>
                <a:gd name="T32" fmla="*/ 38 w 63"/>
                <a:gd name="T33" fmla="*/ 42 h 47"/>
                <a:gd name="T34" fmla="*/ 45 w 63"/>
                <a:gd name="T35" fmla="*/ 43 h 47"/>
                <a:gd name="T36" fmla="*/ 49 w 63"/>
                <a:gd name="T37" fmla="*/ 43 h 47"/>
                <a:gd name="T38" fmla="*/ 58 w 63"/>
                <a:gd name="T39" fmla="*/ 36 h 47"/>
                <a:gd name="T40" fmla="*/ 59 w 63"/>
                <a:gd name="T41" fmla="*/ 24 h 47"/>
                <a:gd name="T42" fmla="*/ 52 w 63"/>
                <a:gd name="T43" fmla="*/ 15 h 47"/>
                <a:gd name="T44" fmla="*/ 6 w 63"/>
                <a:gd name="T45" fmla="*/ 4 h 47"/>
                <a:gd name="T46" fmla="*/ 6 w 63"/>
                <a:gd name="T47" fmla="*/ 4 h 47"/>
                <a:gd name="T48" fmla="*/ 45 w 63"/>
                <a:gd name="T49" fmla="*/ 39 h 47"/>
                <a:gd name="T50" fmla="*/ 45 w 63"/>
                <a:gd name="T51" fmla="*/ 39 h 47"/>
                <a:gd name="T52" fmla="*/ 40 w 63"/>
                <a:gd name="T53" fmla="*/ 38 h 47"/>
                <a:gd name="T54" fmla="*/ 21 w 63"/>
                <a:gd name="T55" fmla="*/ 20 h 47"/>
                <a:gd name="T56" fmla="*/ 15 w 63"/>
                <a:gd name="T57" fmla="*/ 13 h 47"/>
                <a:gd name="T58" fmla="*/ 15 w 63"/>
                <a:gd name="T59" fmla="*/ 11 h 47"/>
                <a:gd name="T60" fmla="*/ 17 w 63"/>
                <a:gd name="T61" fmla="*/ 11 h 47"/>
                <a:gd name="T62" fmla="*/ 50 w 63"/>
                <a:gd name="T63" fmla="*/ 19 h 47"/>
                <a:gd name="T64" fmla="*/ 55 w 63"/>
                <a:gd name="T65" fmla="*/ 25 h 47"/>
                <a:gd name="T66" fmla="*/ 54 w 63"/>
                <a:gd name="T67" fmla="*/ 33 h 47"/>
                <a:gd name="T68" fmla="*/ 48 w 63"/>
                <a:gd name="T69" fmla="*/ 38 h 47"/>
                <a:gd name="T70" fmla="*/ 45 w 63"/>
                <a:gd name="T71" fmla="*/ 39 h 47"/>
                <a:gd name="T72" fmla="*/ 21 w 63"/>
                <a:gd name="T73" fmla="*/ 15 h 47"/>
                <a:gd name="T74" fmla="*/ 24 w 63"/>
                <a:gd name="T75" fmla="*/ 18 h 47"/>
                <a:gd name="T76" fmla="*/ 41 w 63"/>
                <a:gd name="T77" fmla="*/ 35 h 47"/>
                <a:gd name="T78" fmla="*/ 45 w 63"/>
                <a:gd name="T79" fmla="*/ 36 h 47"/>
                <a:gd name="T80" fmla="*/ 47 w 63"/>
                <a:gd name="T81" fmla="*/ 35 h 47"/>
                <a:gd name="T82" fmla="*/ 51 w 63"/>
                <a:gd name="T83" fmla="*/ 32 h 47"/>
                <a:gd name="T84" fmla="*/ 52 w 63"/>
                <a:gd name="T85" fmla="*/ 26 h 47"/>
                <a:gd name="T86" fmla="*/ 48 w 63"/>
                <a:gd name="T87" fmla="*/ 22 h 47"/>
                <a:gd name="T88" fmla="*/ 21 w 63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47">
                  <a:moveTo>
                    <a:pt x="45" y="47"/>
                  </a:moveTo>
                  <a:cubicBezTo>
                    <a:pt x="42" y="47"/>
                    <a:pt x="39" y="46"/>
                    <a:pt x="36" y="44"/>
                  </a:cubicBezTo>
                  <a:cubicBezTo>
                    <a:pt x="34" y="43"/>
                    <a:pt x="30" y="40"/>
                    <a:pt x="16" y="25"/>
                  </a:cubicBezTo>
                  <a:cubicBezTo>
                    <a:pt x="8" y="17"/>
                    <a:pt x="2" y="9"/>
                    <a:pt x="2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13" y="2"/>
                    <a:pt x="47" y="9"/>
                    <a:pt x="53" y="13"/>
                  </a:cubicBezTo>
                  <a:cubicBezTo>
                    <a:pt x="57" y="15"/>
                    <a:pt x="61" y="19"/>
                    <a:pt x="62" y="23"/>
                  </a:cubicBezTo>
                  <a:cubicBezTo>
                    <a:pt x="63" y="28"/>
                    <a:pt x="63" y="33"/>
                    <a:pt x="61" y="37"/>
                  </a:cubicBezTo>
                  <a:cubicBezTo>
                    <a:pt x="58" y="41"/>
                    <a:pt x="55" y="44"/>
                    <a:pt x="50" y="46"/>
                  </a:cubicBezTo>
                  <a:cubicBezTo>
                    <a:pt x="49" y="46"/>
                    <a:pt x="47" y="47"/>
                    <a:pt x="45" y="47"/>
                  </a:cubicBezTo>
                  <a:close/>
                  <a:moveTo>
                    <a:pt x="6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4" y="7"/>
                    <a:pt x="11" y="15"/>
                    <a:pt x="18" y="23"/>
                  </a:cubicBezTo>
                  <a:cubicBezTo>
                    <a:pt x="28" y="34"/>
                    <a:pt x="35" y="40"/>
                    <a:pt x="38" y="42"/>
                  </a:cubicBezTo>
                  <a:cubicBezTo>
                    <a:pt x="40" y="43"/>
                    <a:pt x="42" y="43"/>
                    <a:pt x="45" y="43"/>
                  </a:cubicBezTo>
                  <a:cubicBezTo>
                    <a:pt x="46" y="43"/>
                    <a:pt x="48" y="43"/>
                    <a:pt x="49" y="43"/>
                  </a:cubicBezTo>
                  <a:cubicBezTo>
                    <a:pt x="53" y="41"/>
                    <a:pt x="56" y="39"/>
                    <a:pt x="58" y="36"/>
                  </a:cubicBezTo>
                  <a:cubicBezTo>
                    <a:pt x="60" y="32"/>
                    <a:pt x="60" y="28"/>
                    <a:pt x="59" y="24"/>
                  </a:cubicBezTo>
                  <a:cubicBezTo>
                    <a:pt x="58" y="20"/>
                    <a:pt x="55" y="17"/>
                    <a:pt x="52" y="15"/>
                  </a:cubicBezTo>
                  <a:cubicBezTo>
                    <a:pt x="47" y="13"/>
                    <a:pt x="21" y="7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45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3" y="39"/>
                    <a:pt x="41" y="38"/>
                    <a:pt x="40" y="38"/>
                  </a:cubicBezTo>
                  <a:cubicBezTo>
                    <a:pt x="39" y="37"/>
                    <a:pt x="35" y="34"/>
                    <a:pt x="21" y="20"/>
                  </a:cubicBezTo>
                  <a:cubicBezTo>
                    <a:pt x="19" y="18"/>
                    <a:pt x="17" y="16"/>
                    <a:pt x="15" y="13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5" y="11"/>
                    <a:pt x="16" y="10"/>
                    <a:pt x="17" y="11"/>
                  </a:cubicBezTo>
                  <a:cubicBezTo>
                    <a:pt x="25" y="12"/>
                    <a:pt x="46" y="17"/>
                    <a:pt x="50" y="19"/>
                  </a:cubicBezTo>
                  <a:cubicBezTo>
                    <a:pt x="52" y="21"/>
                    <a:pt x="54" y="23"/>
                    <a:pt x="55" y="25"/>
                  </a:cubicBezTo>
                  <a:cubicBezTo>
                    <a:pt x="55" y="28"/>
                    <a:pt x="55" y="31"/>
                    <a:pt x="54" y="33"/>
                  </a:cubicBezTo>
                  <a:cubicBezTo>
                    <a:pt x="53" y="36"/>
                    <a:pt x="50" y="38"/>
                    <a:pt x="48" y="38"/>
                  </a:cubicBezTo>
                  <a:cubicBezTo>
                    <a:pt x="47" y="39"/>
                    <a:pt x="46" y="39"/>
                    <a:pt x="45" y="39"/>
                  </a:cubicBezTo>
                  <a:close/>
                  <a:moveTo>
                    <a:pt x="21" y="15"/>
                  </a:moveTo>
                  <a:cubicBezTo>
                    <a:pt x="22" y="16"/>
                    <a:pt x="23" y="17"/>
                    <a:pt x="24" y="18"/>
                  </a:cubicBezTo>
                  <a:cubicBezTo>
                    <a:pt x="38" y="33"/>
                    <a:pt x="41" y="35"/>
                    <a:pt x="41" y="35"/>
                  </a:cubicBezTo>
                  <a:cubicBezTo>
                    <a:pt x="42" y="36"/>
                    <a:pt x="43" y="36"/>
                    <a:pt x="45" y="36"/>
                  </a:cubicBezTo>
                  <a:cubicBezTo>
                    <a:pt x="45" y="36"/>
                    <a:pt x="46" y="36"/>
                    <a:pt x="47" y="35"/>
                  </a:cubicBezTo>
                  <a:cubicBezTo>
                    <a:pt x="49" y="35"/>
                    <a:pt x="50" y="34"/>
                    <a:pt x="51" y="32"/>
                  </a:cubicBezTo>
                  <a:cubicBezTo>
                    <a:pt x="52" y="30"/>
                    <a:pt x="52" y="28"/>
                    <a:pt x="52" y="26"/>
                  </a:cubicBezTo>
                  <a:cubicBezTo>
                    <a:pt x="51" y="25"/>
                    <a:pt x="50" y="23"/>
                    <a:pt x="48" y="22"/>
                  </a:cubicBezTo>
                  <a:cubicBezTo>
                    <a:pt x="46" y="21"/>
                    <a:pt x="36" y="18"/>
                    <a:pt x="21" y="1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89"/>
            <p:cNvSpPr/>
            <p:nvPr/>
          </p:nvSpPr>
          <p:spPr bwMode="auto">
            <a:xfrm>
              <a:off x="3368676" y="4514850"/>
              <a:ext cx="812800" cy="280988"/>
            </a:xfrm>
            <a:custGeom>
              <a:avLst/>
              <a:gdLst>
                <a:gd name="T0" fmla="*/ 81 w 81"/>
                <a:gd name="T1" fmla="*/ 14 h 28"/>
                <a:gd name="T2" fmla="*/ 68 w 81"/>
                <a:gd name="T3" fmla="*/ 20 h 28"/>
                <a:gd name="T4" fmla="*/ 55 w 81"/>
                <a:gd name="T5" fmla="*/ 28 h 28"/>
                <a:gd name="T6" fmla="*/ 41 w 81"/>
                <a:gd name="T7" fmla="*/ 24 h 28"/>
                <a:gd name="T8" fmla="*/ 26 w 81"/>
                <a:gd name="T9" fmla="*/ 28 h 28"/>
                <a:gd name="T10" fmla="*/ 13 w 81"/>
                <a:gd name="T11" fmla="*/ 20 h 28"/>
                <a:gd name="T12" fmla="*/ 0 w 81"/>
                <a:gd name="T13" fmla="*/ 14 h 28"/>
                <a:gd name="T14" fmla="*/ 13 w 81"/>
                <a:gd name="T15" fmla="*/ 8 h 28"/>
                <a:gd name="T16" fmla="*/ 26 w 81"/>
                <a:gd name="T17" fmla="*/ 1 h 28"/>
                <a:gd name="T18" fmla="*/ 41 w 81"/>
                <a:gd name="T19" fmla="*/ 4 h 28"/>
                <a:gd name="T20" fmla="*/ 55 w 81"/>
                <a:gd name="T21" fmla="*/ 1 h 28"/>
                <a:gd name="T22" fmla="*/ 68 w 81"/>
                <a:gd name="T23" fmla="*/ 8 h 28"/>
                <a:gd name="T24" fmla="*/ 81 w 81"/>
                <a:gd name="T2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8">
                  <a:moveTo>
                    <a:pt x="81" y="14"/>
                  </a:moveTo>
                  <a:cubicBezTo>
                    <a:pt x="81" y="17"/>
                    <a:pt x="74" y="18"/>
                    <a:pt x="68" y="20"/>
                  </a:cubicBezTo>
                  <a:cubicBezTo>
                    <a:pt x="64" y="22"/>
                    <a:pt x="60" y="27"/>
                    <a:pt x="55" y="28"/>
                  </a:cubicBezTo>
                  <a:cubicBezTo>
                    <a:pt x="51" y="28"/>
                    <a:pt x="46" y="24"/>
                    <a:pt x="41" y="24"/>
                  </a:cubicBezTo>
                  <a:cubicBezTo>
                    <a:pt x="36" y="24"/>
                    <a:pt x="31" y="28"/>
                    <a:pt x="26" y="28"/>
                  </a:cubicBezTo>
                  <a:cubicBezTo>
                    <a:pt x="21" y="27"/>
                    <a:pt x="17" y="22"/>
                    <a:pt x="13" y="20"/>
                  </a:cubicBezTo>
                  <a:cubicBezTo>
                    <a:pt x="7" y="18"/>
                    <a:pt x="0" y="17"/>
                    <a:pt x="0" y="14"/>
                  </a:cubicBezTo>
                  <a:cubicBezTo>
                    <a:pt x="0" y="11"/>
                    <a:pt x="7" y="10"/>
                    <a:pt x="13" y="8"/>
                  </a:cubicBezTo>
                  <a:cubicBezTo>
                    <a:pt x="17" y="7"/>
                    <a:pt x="21" y="2"/>
                    <a:pt x="26" y="1"/>
                  </a:cubicBezTo>
                  <a:cubicBezTo>
                    <a:pt x="31" y="0"/>
                    <a:pt x="36" y="4"/>
                    <a:pt x="41" y="4"/>
                  </a:cubicBezTo>
                  <a:cubicBezTo>
                    <a:pt x="46" y="4"/>
                    <a:pt x="51" y="0"/>
                    <a:pt x="55" y="1"/>
                  </a:cubicBezTo>
                  <a:cubicBezTo>
                    <a:pt x="60" y="2"/>
                    <a:pt x="64" y="7"/>
                    <a:pt x="68" y="8"/>
                  </a:cubicBezTo>
                  <a:cubicBezTo>
                    <a:pt x="74" y="10"/>
                    <a:pt x="81" y="11"/>
                    <a:pt x="81" y="14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90"/>
            <p:cNvSpPr>
              <a:spLocks noEditPoints="1"/>
            </p:cNvSpPr>
            <p:nvPr/>
          </p:nvSpPr>
          <p:spPr bwMode="auto">
            <a:xfrm>
              <a:off x="3348038" y="4505325"/>
              <a:ext cx="854075" cy="301625"/>
            </a:xfrm>
            <a:custGeom>
              <a:avLst/>
              <a:gdLst>
                <a:gd name="T0" fmla="*/ 29 w 85"/>
                <a:gd name="T1" fmla="*/ 30 h 30"/>
                <a:gd name="T2" fmla="*/ 28 w 85"/>
                <a:gd name="T3" fmla="*/ 30 h 30"/>
                <a:gd name="T4" fmla="*/ 19 w 85"/>
                <a:gd name="T5" fmla="*/ 26 h 30"/>
                <a:gd name="T6" fmla="*/ 15 w 85"/>
                <a:gd name="T7" fmla="*/ 23 h 30"/>
                <a:gd name="T8" fmla="*/ 10 w 85"/>
                <a:gd name="T9" fmla="*/ 22 h 30"/>
                <a:gd name="T10" fmla="*/ 0 w 85"/>
                <a:gd name="T11" fmla="*/ 15 h 30"/>
                <a:gd name="T12" fmla="*/ 10 w 85"/>
                <a:gd name="T13" fmla="*/ 9 h 30"/>
                <a:gd name="T14" fmla="*/ 15 w 85"/>
                <a:gd name="T15" fmla="*/ 7 h 30"/>
                <a:gd name="T16" fmla="*/ 19 w 85"/>
                <a:gd name="T17" fmla="*/ 5 h 30"/>
                <a:gd name="T18" fmla="*/ 28 w 85"/>
                <a:gd name="T19" fmla="*/ 0 h 30"/>
                <a:gd name="T20" fmla="*/ 29 w 85"/>
                <a:gd name="T21" fmla="*/ 0 h 30"/>
                <a:gd name="T22" fmla="*/ 36 w 85"/>
                <a:gd name="T23" fmla="*/ 2 h 30"/>
                <a:gd name="T24" fmla="*/ 43 w 85"/>
                <a:gd name="T25" fmla="*/ 4 h 30"/>
                <a:gd name="T26" fmla="*/ 49 w 85"/>
                <a:gd name="T27" fmla="*/ 2 h 30"/>
                <a:gd name="T28" fmla="*/ 56 w 85"/>
                <a:gd name="T29" fmla="*/ 0 h 30"/>
                <a:gd name="T30" fmla="*/ 57 w 85"/>
                <a:gd name="T31" fmla="*/ 0 h 30"/>
                <a:gd name="T32" fmla="*/ 66 w 85"/>
                <a:gd name="T33" fmla="*/ 5 h 30"/>
                <a:gd name="T34" fmla="*/ 70 w 85"/>
                <a:gd name="T35" fmla="*/ 7 h 30"/>
                <a:gd name="T36" fmla="*/ 75 w 85"/>
                <a:gd name="T37" fmla="*/ 9 h 30"/>
                <a:gd name="T38" fmla="*/ 85 w 85"/>
                <a:gd name="T39" fmla="*/ 15 h 30"/>
                <a:gd name="T40" fmla="*/ 75 w 85"/>
                <a:gd name="T41" fmla="*/ 22 h 30"/>
                <a:gd name="T42" fmla="*/ 70 w 85"/>
                <a:gd name="T43" fmla="*/ 23 h 30"/>
                <a:gd name="T44" fmla="*/ 66 w 85"/>
                <a:gd name="T45" fmla="*/ 26 h 30"/>
                <a:gd name="T46" fmla="*/ 57 w 85"/>
                <a:gd name="T47" fmla="*/ 30 h 30"/>
                <a:gd name="T48" fmla="*/ 56 w 85"/>
                <a:gd name="T49" fmla="*/ 30 h 30"/>
                <a:gd name="T50" fmla="*/ 49 w 85"/>
                <a:gd name="T51" fmla="*/ 28 h 30"/>
                <a:gd name="T52" fmla="*/ 43 w 85"/>
                <a:gd name="T53" fmla="*/ 27 h 30"/>
                <a:gd name="T54" fmla="*/ 36 w 85"/>
                <a:gd name="T55" fmla="*/ 28 h 30"/>
                <a:gd name="T56" fmla="*/ 29 w 85"/>
                <a:gd name="T57" fmla="*/ 30 h 30"/>
                <a:gd name="T58" fmla="*/ 29 w 85"/>
                <a:gd name="T59" fmla="*/ 3 h 30"/>
                <a:gd name="T60" fmla="*/ 28 w 85"/>
                <a:gd name="T61" fmla="*/ 3 h 30"/>
                <a:gd name="T62" fmla="*/ 21 w 85"/>
                <a:gd name="T63" fmla="*/ 7 h 30"/>
                <a:gd name="T64" fmla="*/ 16 w 85"/>
                <a:gd name="T65" fmla="*/ 10 h 30"/>
                <a:gd name="T66" fmla="*/ 11 w 85"/>
                <a:gd name="T67" fmla="*/ 12 h 30"/>
                <a:gd name="T68" fmla="*/ 4 w 85"/>
                <a:gd name="T69" fmla="*/ 15 h 30"/>
                <a:gd name="T70" fmla="*/ 11 w 85"/>
                <a:gd name="T71" fmla="*/ 19 h 30"/>
                <a:gd name="T72" fmla="*/ 16 w 85"/>
                <a:gd name="T73" fmla="*/ 20 h 30"/>
                <a:gd name="T74" fmla="*/ 21 w 85"/>
                <a:gd name="T75" fmla="*/ 23 h 30"/>
                <a:gd name="T76" fmla="*/ 28 w 85"/>
                <a:gd name="T77" fmla="*/ 27 h 30"/>
                <a:gd name="T78" fmla="*/ 29 w 85"/>
                <a:gd name="T79" fmla="*/ 27 h 30"/>
                <a:gd name="T80" fmla="*/ 35 w 85"/>
                <a:gd name="T81" fmla="*/ 25 h 30"/>
                <a:gd name="T82" fmla="*/ 43 w 85"/>
                <a:gd name="T83" fmla="*/ 24 h 30"/>
                <a:gd name="T84" fmla="*/ 50 w 85"/>
                <a:gd name="T85" fmla="*/ 25 h 30"/>
                <a:gd name="T86" fmla="*/ 56 w 85"/>
                <a:gd name="T87" fmla="*/ 27 h 30"/>
                <a:gd name="T88" fmla="*/ 57 w 85"/>
                <a:gd name="T89" fmla="*/ 27 h 30"/>
                <a:gd name="T90" fmla="*/ 64 w 85"/>
                <a:gd name="T91" fmla="*/ 23 h 30"/>
                <a:gd name="T92" fmla="*/ 69 w 85"/>
                <a:gd name="T93" fmla="*/ 20 h 30"/>
                <a:gd name="T94" fmla="*/ 74 w 85"/>
                <a:gd name="T95" fmla="*/ 19 h 30"/>
                <a:gd name="T96" fmla="*/ 82 w 85"/>
                <a:gd name="T97" fmla="*/ 15 h 30"/>
                <a:gd name="T98" fmla="*/ 74 w 85"/>
                <a:gd name="T99" fmla="*/ 12 h 30"/>
                <a:gd name="T100" fmla="*/ 69 w 85"/>
                <a:gd name="T101" fmla="*/ 10 h 30"/>
                <a:gd name="T102" fmla="*/ 64 w 85"/>
                <a:gd name="T103" fmla="*/ 7 h 30"/>
                <a:gd name="T104" fmla="*/ 57 w 85"/>
                <a:gd name="T105" fmla="*/ 3 h 30"/>
                <a:gd name="T106" fmla="*/ 56 w 85"/>
                <a:gd name="T107" fmla="*/ 3 h 30"/>
                <a:gd name="T108" fmla="*/ 50 w 85"/>
                <a:gd name="T109" fmla="*/ 5 h 30"/>
                <a:gd name="T110" fmla="*/ 43 w 85"/>
                <a:gd name="T111" fmla="*/ 7 h 30"/>
                <a:gd name="T112" fmla="*/ 35 w 85"/>
                <a:gd name="T113" fmla="*/ 5 h 30"/>
                <a:gd name="T114" fmla="*/ 29 w 85"/>
                <a:gd name="T11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30">
                  <a:moveTo>
                    <a:pt x="29" y="30"/>
                  </a:moveTo>
                  <a:cubicBezTo>
                    <a:pt x="29" y="30"/>
                    <a:pt x="28" y="30"/>
                    <a:pt x="28" y="30"/>
                  </a:cubicBezTo>
                  <a:cubicBezTo>
                    <a:pt x="25" y="30"/>
                    <a:pt x="22" y="28"/>
                    <a:pt x="19" y="26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2" y="22"/>
                    <a:pt x="10" y="22"/>
                  </a:cubicBezTo>
                  <a:cubicBezTo>
                    <a:pt x="5" y="20"/>
                    <a:pt x="0" y="19"/>
                    <a:pt x="0" y="15"/>
                  </a:cubicBezTo>
                  <a:cubicBezTo>
                    <a:pt x="0" y="12"/>
                    <a:pt x="5" y="10"/>
                    <a:pt x="10" y="9"/>
                  </a:cubicBezTo>
                  <a:cubicBezTo>
                    <a:pt x="12" y="8"/>
                    <a:pt x="13" y="8"/>
                    <a:pt x="15" y="7"/>
                  </a:cubicBezTo>
                  <a:cubicBezTo>
                    <a:pt x="16" y="7"/>
                    <a:pt x="18" y="6"/>
                    <a:pt x="19" y="5"/>
                  </a:cubicBezTo>
                  <a:cubicBezTo>
                    <a:pt x="22" y="3"/>
                    <a:pt x="25" y="1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8" y="3"/>
                    <a:pt x="40" y="4"/>
                    <a:pt x="43" y="4"/>
                  </a:cubicBezTo>
                  <a:cubicBezTo>
                    <a:pt x="45" y="4"/>
                    <a:pt x="47" y="3"/>
                    <a:pt x="49" y="2"/>
                  </a:cubicBezTo>
                  <a:cubicBezTo>
                    <a:pt x="51" y="1"/>
                    <a:pt x="54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61" y="1"/>
                    <a:pt x="63" y="3"/>
                    <a:pt x="66" y="5"/>
                  </a:cubicBezTo>
                  <a:cubicBezTo>
                    <a:pt x="68" y="6"/>
                    <a:pt x="69" y="7"/>
                    <a:pt x="70" y="7"/>
                  </a:cubicBezTo>
                  <a:cubicBezTo>
                    <a:pt x="72" y="8"/>
                    <a:pt x="73" y="8"/>
                    <a:pt x="75" y="9"/>
                  </a:cubicBezTo>
                  <a:cubicBezTo>
                    <a:pt x="80" y="10"/>
                    <a:pt x="85" y="12"/>
                    <a:pt x="85" y="15"/>
                  </a:cubicBezTo>
                  <a:cubicBezTo>
                    <a:pt x="85" y="19"/>
                    <a:pt x="80" y="20"/>
                    <a:pt x="75" y="22"/>
                  </a:cubicBezTo>
                  <a:cubicBezTo>
                    <a:pt x="73" y="22"/>
                    <a:pt x="72" y="22"/>
                    <a:pt x="70" y="23"/>
                  </a:cubicBezTo>
                  <a:cubicBezTo>
                    <a:pt x="69" y="23"/>
                    <a:pt x="68" y="24"/>
                    <a:pt x="66" y="26"/>
                  </a:cubicBezTo>
                  <a:cubicBezTo>
                    <a:pt x="63" y="28"/>
                    <a:pt x="61" y="30"/>
                    <a:pt x="57" y="30"/>
                  </a:cubicBezTo>
                  <a:cubicBezTo>
                    <a:pt x="57" y="30"/>
                    <a:pt x="56" y="30"/>
                    <a:pt x="56" y="30"/>
                  </a:cubicBezTo>
                  <a:cubicBezTo>
                    <a:pt x="54" y="30"/>
                    <a:pt x="51" y="29"/>
                    <a:pt x="49" y="28"/>
                  </a:cubicBezTo>
                  <a:cubicBezTo>
                    <a:pt x="47" y="28"/>
                    <a:pt x="45" y="27"/>
                    <a:pt x="43" y="27"/>
                  </a:cubicBezTo>
                  <a:cubicBezTo>
                    <a:pt x="40" y="27"/>
                    <a:pt x="38" y="28"/>
                    <a:pt x="36" y="28"/>
                  </a:cubicBezTo>
                  <a:cubicBezTo>
                    <a:pt x="34" y="29"/>
                    <a:pt x="31" y="30"/>
                    <a:pt x="29" y="30"/>
                  </a:cubicBezTo>
                  <a:close/>
                  <a:moveTo>
                    <a:pt x="29" y="3"/>
                  </a:moveTo>
                  <a:cubicBezTo>
                    <a:pt x="29" y="3"/>
                    <a:pt x="29" y="3"/>
                    <a:pt x="28" y="3"/>
                  </a:cubicBezTo>
                  <a:cubicBezTo>
                    <a:pt x="26" y="4"/>
                    <a:pt x="23" y="6"/>
                    <a:pt x="21" y="7"/>
                  </a:cubicBezTo>
                  <a:cubicBezTo>
                    <a:pt x="19" y="9"/>
                    <a:pt x="18" y="10"/>
                    <a:pt x="16" y="10"/>
                  </a:cubicBezTo>
                  <a:cubicBezTo>
                    <a:pt x="14" y="11"/>
                    <a:pt x="13" y="11"/>
                    <a:pt x="11" y="12"/>
                  </a:cubicBezTo>
                  <a:cubicBezTo>
                    <a:pt x="8" y="13"/>
                    <a:pt x="4" y="14"/>
                    <a:pt x="4" y="15"/>
                  </a:cubicBezTo>
                  <a:cubicBezTo>
                    <a:pt x="4" y="16"/>
                    <a:pt x="8" y="18"/>
                    <a:pt x="11" y="19"/>
                  </a:cubicBezTo>
                  <a:cubicBezTo>
                    <a:pt x="13" y="19"/>
                    <a:pt x="14" y="19"/>
                    <a:pt x="16" y="20"/>
                  </a:cubicBezTo>
                  <a:cubicBezTo>
                    <a:pt x="18" y="21"/>
                    <a:pt x="19" y="22"/>
                    <a:pt x="21" y="23"/>
                  </a:cubicBezTo>
                  <a:cubicBezTo>
                    <a:pt x="23" y="25"/>
                    <a:pt x="26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3" y="26"/>
                    <a:pt x="35" y="25"/>
                  </a:cubicBezTo>
                  <a:cubicBezTo>
                    <a:pt x="37" y="25"/>
                    <a:pt x="40" y="24"/>
                    <a:pt x="43" y="24"/>
                  </a:cubicBezTo>
                  <a:cubicBezTo>
                    <a:pt x="45" y="24"/>
                    <a:pt x="48" y="25"/>
                    <a:pt x="50" y="25"/>
                  </a:cubicBezTo>
                  <a:cubicBezTo>
                    <a:pt x="52" y="26"/>
                    <a:pt x="54" y="27"/>
                    <a:pt x="56" y="27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9" y="27"/>
                    <a:pt x="62" y="25"/>
                    <a:pt x="64" y="23"/>
                  </a:cubicBezTo>
                  <a:cubicBezTo>
                    <a:pt x="66" y="22"/>
                    <a:pt x="68" y="21"/>
                    <a:pt x="69" y="20"/>
                  </a:cubicBezTo>
                  <a:cubicBezTo>
                    <a:pt x="71" y="19"/>
                    <a:pt x="73" y="19"/>
                    <a:pt x="74" y="19"/>
                  </a:cubicBezTo>
                  <a:cubicBezTo>
                    <a:pt x="77" y="18"/>
                    <a:pt x="82" y="16"/>
                    <a:pt x="82" y="15"/>
                  </a:cubicBezTo>
                  <a:cubicBezTo>
                    <a:pt x="82" y="14"/>
                    <a:pt x="77" y="13"/>
                    <a:pt x="74" y="12"/>
                  </a:cubicBezTo>
                  <a:cubicBezTo>
                    <a:pt x="73" y="11"/>
                    <a:pt x="71" y="11"/>
                    <a:pt x="69" y="10"/>
                  </a:cubicBezTo>
                  <a:cubicBezTo>
                    <a:pt x="68" y="10"/>
                    <a:pt x="66" y="9"/>
                    <a:pt x="64" y="7"/>
                  </a:cubicBezTo>
                  <a:cubicBezTo>
                    <a:pt x="62" y="6"/>
                    <a:pt x="59" y="4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4" y="3"/>
                    <a:pt x="52" y="4"/>
                    <a:pt x="50" y="5"/>
                  </a:cubicBezTo>
                  <a:cubicBezTo>
                    <a:pt x="48" y="6"/>
                    <a:pt x="45" y="7"/>
                    <a:pt x="43" y="7"/>
                  </a:cubicBezTo>
                  <a:cubicBezTo>
                    <a:pt x="40" y="7"/>
                    <a:pt x="37" y="6"/>
                    <a:pt x="35" y="5"/>
                  </a:cubicBezTo>
                  <a:cubicBezTo>
                    <a:pt x="33" y="4"/>
                    <a:pt x="31" y="3"/>
                    <a:pt x="2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91"/>
            <p:cNvSpPr/>
            <p:nvPr/>
          </p:nvSpPr>
          <p:spPr bwMode="auto">
            <a:xfrm>
              <a:off x="3368676" y="4595813"/>
              <a:ext cx="812800" cy="200025"/>
            </a:xfrm>
            <a:custGeom>
              <a:avLst/>
              <a:gdLst>
                <a:gd name="T0" fmla="*/ 69 w 81"/>
                <a:gd name="T1" fmla="*/ 0 h 20"/>
                <a:gd name="T2" fmla="*/ 59 w 81"/>
                <a:gd name="T3" fmla="*/ 3 h 20"/>
                <a:gd name="T4" fmla="*/ 46 w 81"/>
                <a:gd name="T5" fmla="*/ 10 h 20"/>
                <a:gd name="T6" fmla="*/ 31 w 81"/>
                <a:gd name="T7" fmla="*/ 7 h 20"/>
                <a:gd name="T8" fmla="*/ 17 w 81"/>
                <a:gd name="T9" fmla="*/ 10 h 20"/>
                <a:gd name="T10" fmla="*/ 4 w 81"/>
                <a:gd name="T11" fmla="*/ 3 h 20"/>
                <a:gd name="T12" fmla="*/ 3 w 81"/>
                <a:gd name="T13" fmla="*/ 3 h 20"/>
                <a:gd name="T14" fmla="*/ 0 w 81"/>
                <a:gd name="T15" fmla="*/ 6 h 20"/>
                <a:gd name="T16" fmla="*/ 13 w 81"/>
                <a:gd name="T17" fmla="*/ 12 h 20"/>
                <a:gd name="T18" fmla="*/ 26 w 81"/>
                <a:gd name="T19" fmla="*/ 20 h 20"/>
                <a:gd name="T20" fmla="*/ 41 w 81"/>
                <a:gd name="T21" fmla="*/ 16 h 20"/>
                <a:gd name="T22" fmla="*/ 55 w 81"/>
                <a:gd name="T23" fmla="*/ 20 h 20"/>
                <a:gd name="T24" fmla="*/ 68 w 81"/>
                <a:gd name="T25" fmla="*/ 12 h 20"/>
                <a:gd name="T26" fmla="*/ 81 w 81"/>
                <a:gd name="T27" fmla="*/ 6 h 20"/>
                <a:gd name="T28" fmla="*/ 69 w 81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20">
                  <a:moveTo>
                    <a:pt x="69" y="0"/>
                  </a:moveTo>
                  <a:cubicBezTo>
                    <a:pt x="66" y="1"/>
                    <a:pt x="62" y="2"/>
                    <a:pt x="59" y="3"/>
                  </a:cubicBezTo>
                  <a:cubicBezTo>
                    <a:pt x="55" y="5"/>
                    <a:pt x="51" y="10"/>
                    <a:pt x="46" y="10"/>
                  </a:cubicBezTo>
                  <a:cubicBezTo>
                    <a:pt x="41" y="11"/>
                    <a:pt x="36" y="7"/>
                    <a:pt x="31" y="7"/>
                  </a:cubicBezTo>
                  <a:cubicBezTo>
                    <a:pt x="26" y="7"/>
                    <a:pt x="21" y="11"/>
                    <a:pt x="17" y="10"/>
                  </a:cubicBezTo>
                  <a:cubicBezTo>
                    <a:pt x="12" y="10"/>
                    <a:pt x="8" y="5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7" y="10"/>
                    <a:pt x="13" y="12"/>
                  </a:cubicBezTo>
                  <a:cubicBezTo>
                    <a:pt x="17" y="14"/>
                    <a:pt x="21" y="19"/>
                    <a:pt x="26" y="20"/>
                  </a:cubicBezTo>
                  <a:cubicBezTo>
                    <a:pt x="31" y="20"/>
                    <a:pt x="36" y="16"/>
                    <a:pt x="41" y="16"/>
                  </a:cubicBezTo>
                  <a:cubicBezTo>
                    <a:pt x="46" y="16"/>
                    <a:pt x="51" y="20"/>
                    <a:pt x="55" y="20"/>
                  </a:cubicBezTo>
                  <a:cubicBezTo>
                    <a:pt x="60" y="19"/>
                    <a:pt x="64" y="14"/>
                    <a:pt x="68" y="12"/>
                  </a:cubicBezTo>
                  <a:cubicBezTo>
                    <a:pt x="74" y="10"/>
                    <a:pt x="81" y="9"/>
                    <a:pt x="81" y="6"/>
                  </a:cubicBezTo>
                  <a:cubicBezTo>
                    <a:pt x="81" y="3"/>
                    <a:pt x="75" y="2"/>
                    <a:pt x="69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92"/>
            <p:cNvSpPr>
              <a:spLocks noEditPoints="1"/>
            </p:cNvSpPr>
            <p:nvPr/>
          </p:nvSpPr>
          <p:spPr bwMode="auto">
            <a:xfrm>
              <a:off x="3348038" y="4505325"/>
              <a:ext cx="854075" cy="301625"/>
            </a:xfrm>
            <a:custGeom>
              <a:avLst/>
              <a:gdLst>
                <a:gd name="T0" fmla="*/ 29 w 85"/>
                <a:gd name="T1" fmla="*/ 30 h 30"/>
                <a:gd name="T2" fmla="*/ 28 w 85"/>
                <a:gd name="T3" fmla="*/ 30 h 30"/>
                <a:gd name="T4" fmla="*/ 19 w 85"/>
                <a:gd name="T5" fmla="*/ 26 h 30"/>
                <a:gd name="T6" fmla="*/ 15 w 85"/>
                <a:gd name="T7" fmla="*/ 23 h 30"/>
                <a:gd name="T8" fmla="*/ 10 w 85"/>
                <a:gd name="T9" fmla="*/ 22 h 30"/>
                <a:gd name="T10" fmla="*/ 0 w 85"/>
                <a:gd name="T11" fmla="*/ 15 h 30"/>
                <a:gd name="T12" fmla="*/ 10 w 85"/>
                <a:gd name="T13" fmla="*/ 9 h 30"/>
                <a:gd name="T14" fmla="*/ 15 w 85"/>
                <a:gd name="T15" fmla="*/ 7 h 30"/>
                <a:gd name="T16" fmla="*/ 19 w 85"/>
                <a:gd name="T17" fmla="*/ 5 h 30"/>
                <a:gd name="T18" fmla="*/ 28 w 85"/>
                <a:gd name="T19" fmla="*/ 0 h 30"/>
                <a:gd name="T20" fmla="*/ 29 w 85"/>
                <a:gd name="T21" fmla="*/ 0 h 30"/>
                <a:gd name="T22" fmla="*/ 36 w 85"/>
                <a:gd name="T23" fmla="*/ 2 h 30"/>
                <a:gd name="T24" fmla="*/ 43 w 85"/>
                <a:gd name="T25" fmla="*/ 4 h 30"/>
                <a:gd name="T26" fmla="*/ 49 w 85"/>
                <a:gd name="T27" fmla="*/ 2 h 30"/>
                <a:gd name="T28" fmla="*/ 56 w 85"/>
                <a:gd name="T29" fmla="*/ 0 h 30"/>
                <a:gd name="T30" fmla="*/ 57 w 85"/>
                <a:gd name="T31" fmla="*/ 0 h 30"/>
                <a:gd name="T32" fmla="*/ 66 w 85"/>
                <a:gd name="T33" fmla="*/ 5 h 30"/>
                <a:gd name="T34" fmla="*/ 70 w 85"/>
                <a:gd name="T35" fmla="*/ 7 h 30"/>
                <a:gd name="T36" fmla="*/ 75 w 85"/>
                <a:gd name="T37" fmla="*/ 9 h 30"/>
                <a:gd name="T38" fmla="*/ 85 w 85"/>
                <a:gd name="T39" fmla="*/ 15 h 30"/>
                <a:gd name="T40" fmla="*/ 75 w 85"/>
                <a:gd name="T41" fmla="*/ 22 h 30"/>
                <a:gd name="T42" fmla="*/ 70 w 85"/>
                <a:gd name="T43" fmla="*/ 23 h 30"/>
                <a:gd name="T44" fmla="*/ 66 w 85"/>
                <a:gd name="T45" fmla="*/ 26 h 30"/>
                <a:gd name="T46" fmla="*/ 57 w 85"/>
                <a:gd name="T47" fmla="*/ 30 h 30"/>
                <a:gd name="T48" fmla="*/ 56 w 85"/>
                <a:gd name="T49" fmla="*/ 30 h 30"/>
                <a:gd name="T50" fmla="*/ 49 w 85"/>
                <a:gd name="T51" fmla="*/ 28 h 30"/>
                <a:gd name="T52" fmla="*/ 43 w 85"/>
                <a:gd name="T53" fmla="*/ 27 h 30"/>
                <a:gd name="T54" fmla="*/ 36 w 85"/>
                <a:gd name="T55" fmla="*/ 28 h 30"/>
                <a:gd name="T56" fmla="*/ 29 w 85"/>
                <a:gd name="T57" fmla="*/ 30 h 30"/>
                <a:gd name="T58" fmla="*/ 29 w 85"/>
                <a:gd name="T59" fmla="*/ 3 h 30"/>
                <a:gd name="T60" fmla="*/ 28 w 85"/>
                <a:gd name="T61" fmla="*/ 3 h 30"/>
                <a:gd name="T62" fmla="*/ 21 w 85"/>
                <a:gd name="T63" fmla="*/ 7 h 30"/>
                <a:gd name="T64" fmla="*/ 16 w 85"/>
                <a:gd name="T65" fmla="*/ 10 h 30"/>
                <a:gd name="T66" fmla="*/ 11 w 85"/>
                <a:gd name="T67" fmla="*/ 12 h 30"/>
                <a:gd name="T68" fmla="*/ 4 w 85"/>
                <a:gd name="T69" fmla="*/ 15 h 30"/>
                <a:gd name="T70" fmla="*/ 11 w 85"/>
                <a:gd name="T71" fmla="*/ 19 h 30"/>
                <a:gd name="T72" fmla="*/ 16 w 85"/>
                <a:gd name="T73" fmla="*/ 20 h 30"/>
                <a:gd name="T74" fmla="*/ 21 w 85"/>
                <a:gd name="T75" fmla="*/ 23 h 30"/>
                <a:gd name="T76" fmla="*/ 28 w 85"/>
                <a:gd name="T77" fmla="*/ 27 h 30"/>
                <a:gd name="T78" fmla="*/ 29 w 85"/>
                <a:gd name="T79" fmla="*/ 27 h 30"/>
                <a:gd name="T80" fmla="*/ 35 w 85"/>
                <a:gd name="T81" fmla="*/ 25 h 30"/>
                <a:gd name="T82" fmla="*/ 43 w 85"/>
                <a:gd name="T83" fmla="*/ 24 h 30"/>
                <a:gd name="T84" fmla="*/ 50 w 85"/>
                <a:gd name="T85" fmla="*/ 25 h 30"/>
                <a:gd name="T86" fmla="*/ 56 w 85"/>
                <a:gd name="T87" fmla="*/ 27 h 30"/>
                <a:gd name="T88" fmla="*/ 57 w 85"/>
                <a:gd name="T89" fmla="*/ 27 h 30"/>
                <a:gd name="T90" fmla="*/ 64 w 85"/>
                <a:gd name="T91" fmla="*/ 23 h 30"/>
                <a:gd name="T92" fmla="*/ 69 w 85"/>
                <a:gd name="T93" fmla="*/ 20 h 30"/>
                <a:gd name="T94" fmla="*/ 74 w 85"/>
                <a:gd name="T95" fmla="*/ 19 h 30"/>
                <a:gd name="T96" fmla="*/ 82 w 85"/>
                <a:gd name="T97" fmla="*/ 15 h 30"/>
                <a:gd name="T98" fmla="*/ 74 w 85"/>
                <a:gd name="T99" fmla="*/ 12 h 30"/>
                <a:gd name="T100" fmla="*/ 69 w 85"/>
                <a:gd name="T101" fmla="*/ 10 h 30"/>
                <a:gd name="T102" fmla="*/ 64 w 85"/>
                <a:gd name="T103" fmla="*/ 7 h 30"/>
                <a:gd name="T104" fmla="*/ 57 w 85"/>
                <a:gd name="T105" fmla="*/ 3 h 30"/>
                <a:gd name="T106" fmla="*/ 56 w 85"/>
                <a:gd name="T107" fmla="*/ 3 h 30"/>
                <a:gd name="T108" fmla="*/ 50 w 85"/>
                <a:gd name="T109" fmla="*/ 5 h 30"/>
                <a:gd name="T110" fmla="*/ 43 w 85"/>
                <a:gd name="T111" fmla="*/ 7 h 30"/>
                <a:gd name="T112" fmla="*/ 35 w 85"/>
                <a:gd name="T113" fmla="*/ 5 h 30"/>
                <a:gd name="T114" fmla="*/ 29 w 85"/>
                <a:gd name="T11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30">
                  <a:moveTo>
                    <a:pt x="29" y="30"/>
                  </a:moveTo>
                  <a:cubicBezTo>
                    <a:pt x="29" y="30"/>
                    <a:pt x="28" y="30"/>
                    <a:pt x="28" y="30"/>
                  </a:cubicBezTo>
                  <a:cubicBezTo>
                    <a:pt x="25" y="30"/>
                    <a:pt x="22" y="28"/>
                    <a:pt x="19" y="26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2" y="22"/>
                    <a:pt x="10" y="22"/>
                  </a:cubicBezTo>
                  <a:cubicBezTo>
                    <a:pt x="5" y="20"/>
                    <a:pt x="0" y="19"/>
                    <a:pt x="0" y="15"/>
                  </a:cubicBezTo>
                  <a:cubicBezTo>
                    <a:pt x="0" y="12"/>
                    <a:pt x="5" y="10"/>
                    <a:pt x="10" y="9"/>
                  </a:cubicBezTo>
                  <a:cubicBezTo>
                    <a:pt x="12" y="8"/>
                    <a:pt x="13" y="8"/>
                    <a:pt x="15" y="7"/>
                  </a:cubicBezTo>
                  <a:cubicBezTo>
                    <a:pt x="16" y="7"/>
                    <a:pt x="18" y="6"/>
                    <a:pt x="19" y="5"/>
                  </a:cubicBezTo>
                  <a:cubicBezTo>
                    <a:pt x="22" y="3"/>
                    <a:pt x="25" y="1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8" y="3"/>
                    <a:pt x="40" y="4"/>
                    <a:pt x="43" y="4"/>
                  </a:cubicBezTo>
                  <a:cubicBezTo>
                    <a:pt x="45" y="4"/>
                    <a:pt x="47" y="3"/>
                    <a:pt x="49" y="2"/>
                  </a:cubicBezTo>
                  <a:cubicBezTo>
                    <a:pt x="51" y="1"/>
                    <a:pt x="54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61" y="1"/>
                    <a:pt x="63" y="3"/>
                    <a:pt x="66" y="5"/>
                  </a:cubicBezTo>
                  <a:cubicBezTo>
                    <a:pt x="68" y="6"/>
                    <a:pt x="69" y="7"/>
                    <a:pt x="70" y="7"/>
                  </a:cubicBezTo>
                  <a:cubicBezTo>
                    <a:pt x="72" y="8"/>
                    <a:pt x="73" y="8"/>
                    <a:pt x="75" y="9"/>
                  </a:cubicBezTo>
                  <a:cubicBezTo>
                    <a:pt x="80" y="10"/>
                    <a:pt x="85" y="12"/>
                    <a:pt x="85" y="15"/>
                  </a:cubicBezTo>
                  <a:cubicBezTo>
                    <a:pt x="85" y="19"/>
                    <a:pt x="80" y="20"/>
                    <a:pt x="75" y="22"/>
                  </a:cubicBezTo>
                  <a:cubicBezTo>
                    <a:pt x="73" y="22"/>
                    <a:pt x="72" y="22"/>
                    <a:pt x="70" y="23"/>
                  </a:cubicBezTo>
                  <a:cubicBezTo>
                    <a:pt x="69" y="23"/>
                    <a:pt x="68" y="24"/>
                    <a:pt x="66" y="26"/>
                  </a:cubicBezTo>
                  <a:cubicBezTo>
                    <a:pt x="63" y="28"/>
                    <a:pt x="61" y="30"/>
                    <a:pt x="57" y="30"/>
                  </a:cubicBezTo>
                  <a:cubicBezTo>
                    <a:pt x="57" y="30"/>
                    <a:pt x="56" y="30"/>
                    <a:pt x="56" y="30"/>
                  </a:cubicBezTo>
                  <a:cubicBezTo>
                    <a:pt x="54" y="30"/>
                    <a:pt x="51" y="29"/>
                    <a:pt x="49" y="28"/>
                  </a:cubicBezTo>
                  <a:cubicBezTo>
                    <a:pt x="47" y="28"/>
                    <a:pt x="45" y="27"/>
                    <a:pt x="43" y="27"/>
                  </a:cubicBezTo>
                  <a:cubicBezTo>
                    <a:pt x="40" y="27"/>
                    <a:pt x="38" y="28"/>
                    <a:pt x="36" y="28"/>
                  </a:cubicBezTo>
                  <a:cubicBezTo>
                    <a:pt x="34" y="29"/>
                    <a:pt x="31" y="30"/>
                    <a:pt x="29" y="30"/>
                  </a:cubicBezTo>
                  <a:close/>
                  <a:moveTo>
                    <a:pt x="29" y="3"/>
                  </a:moveTo>
                  <a:cubicBezTo>
                    <a:pt x="29" y="3"/>
                    <a:pt x="29" y="3"/>
                    <a:pt x="28" y="3"/>
                  </a:cubicBezTo>
                  <a:cubicBezTo>
                    <a:pt x="26" y="4"/>
                    <a:pt x="23" y="6"/>
                    <a:pt x="21" y="7"/>
                  </a:cubicBezTo>
                  <a:cubicBezTo>
                    <a:pt x="19" y="9"/>
                    <a:pt x="18" y="10"/>
                    <a:pt x="16" y="10"/>
                  </a:cubicBezTo>
                  <a:cubicBezTo>
                    <a:pt x="14" y="11"/>
                    <a:pt x="13" y="11"/>
                    <a:pt x="11" y="12"/>
                  </a:cubicBezTo>
                  <a:cubicBezTo>
                    <a:pt x="8" y="13"/>
                    <a:pt x="4" y="14"/>
                    <a:pt x="4" y="15"/>
                  </a:cubicBezTo>
                  <a:cubicBezTo>
                    <a:pt x="4" y="16"/>
                    <a:pt x="8" y="18"/>
                    <a:pt x="11" y="19"/>
                  </a:cubicBezTo>
                  <a:cubicBezTo>
                    <a:pt x="13" y="19"/>
                    <a:pt x="14" y="19"/>
                    <a:pt x="16" y="20"/>
                  </a:cubicBezTo>
                  <a:cubicBezTo>
                    <a:pt x="18" y="21"/>
                    <a:pt x="19" y="22"/>
                    <a:pt x="21" y="23"/>
                  </a:cubicBezTo>
                  <a:cubicBezTo>
                    <a:pt x="23" y="25"/>
                    <a:pt x="26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3" y="26"/>
                    <a:pt x="35" y="25"/>
                  </a:cubicBezTo>
                  <a:cubicBezTo>
                    <a:pt x="37" y="25"/>
                    <a:pt x="40" y="24"/>
                    <a:pt x="43" y="24"/>
                  </a:cubicBezTo>
                  <a:cubicBezTo>
                    <a:pt x="45" y="24"/>
                    <a:pt x="48" y="25"/>
                    <a:pt x="50" y="25"/>
                  </a:cubicBezTo>
                  <a:cubicBezTo>
                    <a:pt x="52" y="26"/>
                    <a:pt x="54" y="27"/>
                    <a:pt x="56" y="27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9" y="27"/>
                    <a:pt x="62" y="25"/>
                    <a:pt x="64" y="23"/>
                  </a:cubicBezTo>
                  <a:cubicBezTo>
                    <a:pt x="66" y="22"/>
                    <a:pt x="68" y="21"/>
                    <a:pt x="69" y="20"/>
                  </a:cubicBezTo>
                  <a:cubicBezTo>
                    <a:pt x="71" y="19"/>
                    <a:pt x="73" y="19"/>
                    <a:pt x="74" y="19"/>
                  </a:cubicBezTo>
                  <a:cubicBezTo>
                    <a:pt x="77" y="18"/>
                    <a:pt x="82" y="16"/>
                    <a:pt x="82" y="15"/>
                  </a:cubicBezTo>
                  <a:cubicBezTo>
                    <a:pt x="82" y="14"/>
                    <a:pt x="77" y="13"/>
                    <a:pt x="74" y="12"/>
                  </a:cubicBezTo>
                  <a:cubicBezTo>
                    <a:pt x="73" y="11"/>
                    <a:pt x="71" y="11"/>
                    <a:pt x="69" y="10"/>
                  </a:cubicBezTo>
                  <a:cubicBezTo>
                    <a:pt x="68" y="10"/>
                    <a:pt x="66" y="9"/>
                    <a:pt x="64" y="7"/>
                  </a:cubicBezTo>
                  <a:cubicBezTo>
                    <a:pt x="62" y="6"/>
                    <a:pt x="59" y="4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4" y="3"/>
                    <a:pt x="52" y="4"/>
                    <a:pt x="50" y="5"/>
                  </a:cubicBezTo>
                  <a:cubicBezTo>
                    <a:pt x="48" y="6"/>
                    <a:pt x="45" y="7"/>
                    <a:pt x="43" y="7"/>
                  </a:cubicBezTo>
                  <a:cubicBezTo>
                    <a:pt x="40" y="7"/>
                    <a:pt x="37" y="6"/>
                    <a:pt x="35" y="5"/>
                  </a:cubicBezTo>
                  <a:cubicBezTo>
                    <a:pt x="33" y="4"/>
                    <a:pt x="31" y="3"/>
                    <a:pt x="29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93"/>
            <p:cNvSpPr/>
            <p:nvPr/>
          </p:nvSpPr>
          <p:spPr bwMode="auto">
            <a:xfrm>
              <a:off x="3579813" y="4927600"/>
              <a:ext cx="390525" cy="230188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14 h 23"/>
                <a:gd name="T4" fmla="*/ 39 w 39"/>
                <a:gd name="T5" fmla="*/ 14 h 23"/>
                <a:gd name="T6" fmla="*/ 39 w 39"/>
                <a:gd name="T7" fmla="*/ 0 h 23"/>
                <a:gd name="T8" fmla="*/ 0 w 3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39" y="23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4"/>
            <p:cNvSpPr>
              <a:spLocks noEditPoints="1"/>
            </p:cNvSpPr>
            <p:nvPr/>
          </p:nvSpPr>
          <p:spPr bwMode="auto">
            <a:xfrm>
              <a:off x="3568701" y="4916488"/>
              <a:ext cx="412750" cy="241300"/>
            </a:xfrm>
            <a:custGeom>
              <a:avLst/>
              <a:gdLst>
                <a:gd name="T0" fmla="*/ 21 w 41"/>
                <a:gd name="T1" fmla="*/ 24 h 24"/>
                <a:gd name="T2" fmla="*/ 0 w 41"/>
                <a:gd name="T3" fmla="*/ 15 h 24"/>
                <a:gd name="T4" fmla="*/ 0 w 41"/>
                <a:gd name="T5" fmla="*/ 1 h 24"/>
                <a:gd name="T6" fmla="*/ 1 w 41"/>
                <a:gd name="T7" fmla="*/ 0 h 24"/>
                <a:gd name="T8" fmla="*/ 3 w 41"/>
                <a:gd name="T9" fmla="*/ 1 h 24"/>
                <a:gd name="T10" fmla="*/ 21 w 41"/>
                <a:gd name="T11" fmla="*/ 6 h 24"/>
                <a:gd name="T12" fmla="*/ 38 w 41"/>
                <a:gd name="T13" fmla="*/ 1 h 24"/>
                <a:gd name="T14" fmla="*/ 40 w 41"/>
                <a:gd name="T15" fmla="*/ 0 h 24"/>
                <a:gd name="T16" fmla="*/ 41 w 41"/>
                <a:gd name="T17" fmla="*/ 1 h 24"/>
                <a:gd name="T18" fmla="*/ 41 w 41"/>
                <a:gd name="T19" fmla="*/ 15 h 24"/>
                <a:gd name="T20" fmla="*/ 21 w 41"/>
                <a:gd name="T21" fmla="*/ 24 h 24"/>
                <a:gd name="T22" fmla="*/ 3 w 41"/>
                <a:gd name="T23" fmla="*/ 6 h 24"/>
                <a:gd name="T24" fmla="*/ 3 w 41"/>
                <a:gd name="T25" fmla="*/ 15 h 24"/>
                <a:gd name="T26" fmla="*/ 21 w 41"/>
                <a:gd name="T27" fmla="*/ 20 h 24"/>
                <a:gd name="T28" fmla="*/ 38 w 41"/>
                <a:gd name="T29" fmla="*/ 15 h 24"/>
                <a:gd name="T30" fmla="*/ 38 w 41"/>
                <a:gd name="T31" fmla="*/ 6 h 24"/>
                <a:gd name="T32" fmla="*/ 21 w 41"/>
                <a:gd name="T33" fmla="*/ 9 h 24"/>
                <a:gd name="T34" fmla="*/ 3 w 41"/>
                <a:gd name="T3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4">
                  <a:moveTo>
                    <a:pt x="21" y="24"/>
                  </a:moveTo>
                  <a:cubicBezTo>
                    <a:pt x="11" y="24"/>
                    <a:pt x="0" y="21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4"/>
                    <a:pt x="10" y="6"/>
                    <a:pt x="21" y="6"/>
                  </a:cubicBezTo>
                  <a:cubicBezTo>
                    <a:pt x="31" y="6"/>
                    <a:pt x="38" y="4"/>
                    <a:pt x="38" y="1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21"/>
                    <a:pt x="30" y="24"/>
                    <a:pt x="21" y="24"/>
                  </a:cubicBezTo>
                  <a:close/>
                  <a:moveTo>
                    <a:pt x="3" y="6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8"/>
                    <a:pt x="10" y="20"/>
                    <a:pt x="21" y="20"/>
                  </a:cubicBezTo>
                  <a:cubicBezTo>
                    <a:pt x="31" y="20"/>
                    <a:pt x="38" y="18"/>
                    <a:pt x="38" y="1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8"/>
                    <a:pt x="27" y="9"/>
                    <a:pt x="21" y="9"/>
                  </a:cubicBezTo>
                  <a:cubicBezTo>
                    <a:pt x="14" y="9"/>
                    <a:pt x="7" y="8"/>
                    <a:pt x="3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95"/>
            <p:cNvSpPr/>
            <p:nvPr/>
          </p:nvSpPr>
          <p:spPr bwMode="auto">
            <a:xfrm>
              <a:off x="3579813" y="4927600"/>
              <a:ext cx="390525" cy="230188"/>
            </a:xfrm>
            <a:custGeom>
              <a:avLst/>
              <a:gdLst>
                <a:gd name="T0" fmla="*/ 33 w 39"/>
                <a:gd name="T1" fmla="*/ 5 h 23"/>
                <a:gd name="T2" fmla="*/ 33 w 39"/>
                <a:gd name="T3" fmla="*/ 9 h 23"/>
                <a:gd name="T4" fmla="*/ 0 w 39"/>
                <a:gd name="T5" fmla="*/ 14 h 23"/>
                <a:gd name="T6" fmla="*/ 0 w 39"/>
                <a:gd name="T7" fmla="*/ 14 h 23"/>
                <a:gd name="T8" fmla="*/ 39 w 39"/>
                <a:gd name="T9" fmla="*/ 14 h 23"/>
                <a:gd name="T10" fmla="*/ 39 w 39"/>
                <a:gd name="T11" fmla="*/ 0 h 23"/>
                <a:gd name="T12" fmla="*/ 33 w 39"/>
                <a:gd name="T1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3">
                  <a:moveTo>
                    <a:pt x="33" y="5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15"/>
                    <a:pt x="11" y="1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39" y="23"/>
                    <a:pt x="39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2"/>
                    <a:pt x="37" y="4"/>
                    <a:pt x="33" y="5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96"/>
            <p:cNvSpPr>
              <a:spLocks noEditPoints="1"/>
            </p:cNvSpPr>
            <p:nvPr/>
          </p:nvSpPr>
          <p:spPr bwMode="auto">
            <a:xfrm>
              <a:off x="3568701" y="4916488"/>
              <a:ext cx="412750" cy="241300"/>
            </a:xfrm>
            <a:custGeom>
              <a:avLst/>
              <a:gdLst>
                <a:gd name="T0" fmla="*/ 21 w 41"/>
                <a:gd name="T1" fmla="*/ 24 h 24"/>
                <a:gd name="T2" fmla="*/ 0 w 41"/>
                <a:gd name="T3" fmla="*/ 15 h 24"/>
                <a:gd name="T4" fmla="*/ 0 w 41"/>
                <a:gd name="T5" fmla="*/ 1 h 24"/>
                <a:gd name="T6" fmla="*/ 1 w 41"/>
                <a:gd name="T7" fmla="*/ 0 h 24"/>
                <a:gd name="T8" fmla="*/ 3 w 41"/>
                <a:gd name="T9" fmla="*/ 1 h 24"/>
                <a:gd name="T10" fmla="*/ 21 w 41"/>
                <a:gd name="T11" fmla="*/ 6 h 24"/>
                <a:gd name="T12" fmla="*/ 38 w 41"/>
                <a:gd name="T13" fmla="*/ 1 h 24"/>
                <a:gd name="T14" fmla="*/ 40 w 41"/>
                <a:gd name="T15" fmla="*/ 0 h 24"/>
                <a:gd name="T16" fmla="*/ 41 w 41"/>
                <a:gd name="T17" fmla="*/ 1 h 24"/>
                <a:gd name="T18" fmla="*/ 41 w 41"/>
                <a:gd name="T19" fmla="*/ 15 h 24"/>
                <a:gd name="T20" fmla="*/ 21 w 41"/>
                <a:gd name="T21" fmla="*/ 24 h 24"/>
                <a:gd name="T22" fmla="*/ 3 w 41"/>
                <a:gd name="T23" fmla="*/ 6 h 24"/>
                <a:gd name="T24" fmla="*/ 3 w 41"/>
                <a:gd name="T25" fmla="*/ 15 h 24"/>
                <a:gd name="T26" fmla="*/ 21 w 41"/>
                <a:gd name="T27" fmla="*/ 20 h 24"/>
                <a:gd name="T28" fmla="*/ 38 w 41"/>
                <a:gd name="T29" fmla="*/ 15 h 24"/>
                <a:gd name="T30" fmla="*/ 38 w 41"/>
                <a:gd name="T31" fmla="*/ 6 h 24"/>
                <a:gd name="T32" fmla="*/ 21 w 41"/>
                <a:gd name="T33" fmla="*/ 9 h 24"/>
                <a:gd name="T34" fmla="*/ 3 w 41"/>
                <a:gd name="T3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4">
                  <a:moveTo>
                    <a:pt x="21" y="24"/>
                  </a:moveTo>
                  <a:cubicBezTo>
                    <a:pt x="11" y="24"/>
                    <a:pt x="0" y="21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4"/>
                    <a:pt x="10" y="6"/>
                    <a:pt x="21" y="6"/>
                  </a:cubicBezTo>
                  <a:cubicBezTo>
                    <a:pt x="31" y="6"/>
                    <a:pt x="38" y="4"/>
                    <a:pt x="38" y="1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21"/>
                    <a:pt x="30" y="24"/>
                    <a:pt x="21" y="24"/>
                  </a:cubicBezTo>
                  <a:close/>
                  <a:moveTo>
                    <a:pt x="3" y="6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8"/>
                    <a:pt x="10" y="20"/>
                    <a:pt x="21" y="20"/>
                  </a:cubicBezTo>
                  <a:cubicBezTo>
                    <a:pt x="31" y="20"/>
                    <a:pt x="38" y="18"/>
                    <a:pt x="38" y="1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8"/>
                    <a:pt x="27" y="9"/>
                    <a:pt x="21" y="9"/>
                  </a:cubicBezTo>
                  <a:cubicBezTo>
                    <a:pt x="14" y="9"/>
                    <a:pt x="7" y="8"/>
                    <a:pt x="3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738" y="2148435"/>
            <a:ext cx="8966524" cy="3118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98" y="1551006"/>
            <a:ext cx="3420954" cy="879674"/>
          </a:xfrm>
          <a:prstGeom prst="rect">
            <a:avLst/>
          </a:prstGeom>
        </p:spPr>
      </p:pic>
      <p:sp>
        <p:nvSpPr>
          <p:cNvPr id="14" name="Freeform 11"/>
          <p:cNvSpPr/>
          <p:nvPr/>
        </p:nvSpPr>
        <p:spPr bwMode="auto">
          <a:xfrm>
            <a:off x="2268538" y="2301152"/>
            <a:ext cx="563563" cy="393700"/>
          </a:xfrm>
          <a:custGeom>
            <a:avLst/>
            <a:gdLst>
              <a:gd name="T0" fmla="*/ 63 w 63"/>
              <a:gd name="T1" fmla="*/ 18 h 43"/>
              <a:gd name="T2" fmla="*/ 59 w 63"/>
              <a:gd name="T3" fmla="*/ 15 h 43"/>
              <a:gd name="T4" fmla="*/ 55 w 63"/>
              <a:gd name="T5" fmla="*/ 19 h 43"/>
              <a:gd name="T6" fmla="*/ 54 w 63"/>
              <a:gd name="T7" fmla="*/ 28 h 43"/>
              <a:gd name="T8" fmla="*/ 5 w 63"/>
              <a:gd name="T9" fmla="*/ 0 h 43"/>
              <a:gd name="T10" fmla="*/ 0 w 63"/>
              <a:gd name="T11" fmla="*/ 3 h 43"/>
              <a:gd name="T12" fmla="*/ 4 w 63"/>
              <a:gd name="T13" fmla="*/ 8 h 43"/>
              <a:gd name="T14" fmla="*/ 49 w 63"/>
              <a:gd name="T15" fmla="*/ 35 h 43"/>
              <a:gd name="T16" fmla="*/ 33 w 63"/>
              <a:gd name="T17" fmla="*/ 35 h 43"/>
              <a:gd name="T18" fmla="*/ 29 w 63"/>
              <a:gd name="T19" fmla="*/ 38 h 43"/>
              <a:gd name="T20" fmla="*/ 32 w 63"/>
              <a:gd name="T21" fmla="*/ 43 h 43"/>
              <a:gd name="T22" fmla="*/ 40 w 63"/>
              <a:gd name="T23" fmla="*/ 43 h 43"/>
              <a:gd name="T24" fmla="*/ 51 w 63"/>
              <a:gd name="T25" fmla="*/ 43 h 43"/>
              <a:gd name="T26" fmla="*/ 56 w 63"/>
              <a:gd name="T27" fmla="*/ 42 h 43"/>
              <a:gd name="T28" fmla="*/ 60 w 63"/>
              <a:gd name="T29" fmla="*/ 39 h 43"/>
              <a:gd name="T30" fmla="*/ 61 w 63"/>
              <a:gd name="T31" fmla="*/ 34 h 43"/>
              <a:gd name="T32" fmla="*/ 63 w 63"/>
              <a:gd name="T33" fmla="*/ 1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3">
                <a:moveTo>
                  <a:pt x="63" y="18"/>
                </a:moveTo>
                <a:cubicBezTo>
                  <a:pt x="63" y="16"/>
                  <a:pt x="61" y="15"/>
                  <a:pt x="59" y="15"/>
                </a:cubicBezTo>
                <a:cubicBezTo>
                  <a:pt x="56" y="15"/>
                  <a:pt x="55" y="17"/>
                  <a:pt x="55" y="19"/>
                </a:cubicBezTo>
                <a:cubicBezTo>
                  <a:pt x="55" y="22"/>
                  <a:pt x="55" y="25"/>
                  <a:pt x="54" y="28"/>
                </a:cubicBezTo>
                <a:cubicBezTo>
                  <a:pt x="42" y="13"/>
                  <a:pt x="25" y="4"/>
                  <a:pt x="5" y="0"/>
                </a:cubicBezTo>
                <a:cubicBezTo>
                  <a:pt x="3" y="0"/>
                  <a:pt x="1" y="1"/>
                  <a:pt x="0" y="3"/>
                </a:cubicBezTo>
                <a:cubicBezTo>
                  <a:pt x="0" y="5"/>
                  <a:pt x="1" y="7"/>
                  <a:pt x="4" y="8"/>
                </a:cubicBezTo>
                <a:cubicBezTo>
                  <a:pt x="23" y="11"/>
                  <a:pt x="38" y="20"/>
                  <a:pt x="49" y="35"/>
                </a:cubicBezTo>
                <a:cubicBezTo>
                  <a:pt x="43" y="35"/>
                  <a:pt x="38" y="36"/>
                  <a:pt x="33" y="35"/>
                </a:cubicBezTo>
                <a:cubicBezTo>
                  <a:pt x="31" y="34"/>
                  <a:pt x="29" y="36"/>
                  <a:pt x="29" y="38"/>
                </a:cubicBezTo>
                <a:cubicBezTo>
                  <a:pt x="28" y="40"/>
                  <a:pt x="30" y="42"/>
                  <a:pt x="32" y="43"/>
                </a:cubicBezTo>
                <a:cubicBezTo>
                  <a:pt x="34" y="43"/>
                  <a:pt x="37" y="43"/>
                  <a:pt x="40" y="43"/>
                </a:cubicBezTo>
                <a:cubicBezTo>
                  <a:pt x="43" y="43"/>
                  <a:pt x="47" y="43"/>
                  <a:pt x="51" y="43"/>
                </a:cubicBezTo>
                <a:cubicBezTo>
                  <a:pt x="53" y="43"/>
                  <a:pt x="54" y="42"/>
                  <a:pt x="56" y="42"/>
                </a:cubicBezTo>
                <a:cubicBezTo>
                  <a:pt x="58" y="42"/>
                  <a:pt x="59" y="41"/>
                  <a:pt x="60" y="39"/>
                </a:cubicBezTo>
                <a:cubicBezTo>
                  <a:pt x="60" y="38"/>
                  <a:pt x="60" y="36"/>
                  <a:pt x="61" y="34"/>
                </a:cubicBezTo>
                <a:cubicBezTo>
                  <a:pt x="62" y="29"/>
                  <a:pt x="63" y="23"/>
                  <a:pt x="63" y="18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9654955" y="2886940"/>
            <a:ext cx="565150" cy="403225"/>
          </a:xfrm>
          <a:custGeom>
            <a:avLst/>
            <a:gdLst>
              <a:gd name="T0" fmla="*/ 0 w 63"/>
              <a:gd name="T1" fmla="*/ 19 h 44"/>
              <a:gd name="T2" fmla="*/ 4 w 63"/>
              <a:gd name="T3" fmla="*/ 15 h 44"/>
              <a:gd name="T4" fmla="*/ 8 w 63"/>
              <a:gd name="T5" fmla="*/ 19 h 44"/>
              <a:gd name="T6" fmla="*/ 9 w 63"/>
              <a:gd name="T7" fmla="*/ 29 h 44"/>
              <a:gd name="T8" fmla="*/ 58 w 63"/>
              <a:gd name="T9" fmla="*/ 0 h 44"/>
              <a:gd name="T10" fmla="*/ 63 w 63"/>
              <a:gd name="T11" fmla="*/ 3 h 44"/>
              <a:gd name="T12" fmla="*/ 59 w 63"/>
              <a:gd name="T13" fmla="*/ 8 h 44"/>
              <a:gd name="T14" fmla="*/ 14 w 63"/>
              <a:gd name="T15" fmla="*/ 35 h 44"/>
              <a:gd name="T16" fmla="*/ 30 w 63"/>
              <a:gd name="T17" fmla="*/ 35 h 44"/>
              <a:gd name="T18" fmla="*/ 34 w 63"/>
              <a:gd name="T19" fmla="*/ 38 h 44"/>
              <a:gd name="T20" fmla="*/ 31 w 63"/>
              <a:gd name="T21" fmla="*/ 43 h 44"/>
              <a:gd name="T22" fmla="*/ 23 w 63"/>
              <a:gd name="T23" fmla="*/ 44 h 44"/>
              <a:gd name="T24" fmla="*/ 12 w 63"/>
              <a:gd name="T25" fmla="*/ 43 h 44"/>
              <a:gd name="T26" fmla="*/ 7 w 63"/>
              <a:gd name="T27" fmla="*/ 43 h 44"/>
              <a:gd name="T28" fmla="*/ 3 w 63"/>
              <a:gd name="T29" fmla="*/ 39 h 44"/>
              <a:gd name="T30" fmla="*/ 2 w 63"/>
              <a:gd name="T31" fmla="*/ 35 h 44"/>
              <a:gd name="T32" fmla="*/ 0 w 63"/>
              <a:gd name="T33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4">
                <a:moveTo>
                  <a:pt x="0" y="19"/>
                </a:moveTo>
                <a:cubicBezTo>
                  <a:pt x="0" y="17"/>
                  <a:pt x="2" y="15"/>
                  <a:pt x="4" y="15"/>
                </a:cubicBezTo>
                <a:cubicBezTo>
                  <a:pt x="7" y="15"/>
                  <a:pt x="8" y="17"/>
                  <a:pt x="8" y="19"/>
                </a:cubicBezTo>
                <a:cubicBezTo>
                  <a:pt x="8" y="22"/>
                  <a:pt x="8" y="25"/>
                  <a:pt x="9" y="29"/>
                </a:cubicBezTo>
                <a:cubicBezTo>
                  <a:pt x="21" y="14"/>
                  <a:pt x="38" y="4"/>
                  <a:pt x="58" y="0"/>
                </a:cubicBezTo>
                <a:cubicBezTo>
                  <a:pt x="60" y="0"/>
                  <a:pt x="62" y="1"/>
                  <a:pt x="63" y="3"/>
                </a:cubicBezTo>
                <a:cubicBezTo>
                  <a:pt x="63" y="6"/>
                  <a:pt x="61" y="8"/>
                  <a:pt x="59" y="8"/>
                </a:cubicBezTo>
                <a:cubicBezTo>
                  <a:pt x="40" y="12"/>
                  <a:pt x="25" y="21"/>
                  <a:pt x="14" y="35"/>
                </a:cubicBezTo>
                <a:cubicBezTo>
                  <a:pt x="19" y="36"/>
                  <a:pt x="25" y="36"/>
                  <a:pt x="30" y="35"/>
                </a:cubicBezTo>
                <a:cubicBezTo>
                  <a:pt x="32" y="35"/>
                  <a:pt x="34" y="36"/>
                  <a:pt x="34" y="38"/>
                </a:cubicBezTo>
                <a:cubicBezTo>
                  <a:pt x="35" y="40"/>
                  <a:pt x="33" y="43"/>
                  <a:pt x="31" y="43"/>
                </a:cubicBezTo>
                <a:cubicBezTo>
                  <a:pt x="29" y="44"/>
                  <a:pt x="26" y="44"/>
                  <a:pt x="23" y="44"/>
                </a:cubicBezTo>
                <a:cubicBezTo>
                  <a:pt x="19" y="44"/>
                  <a:pt x="16" y="43"/>
                  <a:pt x="12" y="43"/>
                </a:cubicBezTo>
                <a:cubicBezTo>
                  <a:pt x="10" y="43"/>
                  <a:pt x="8" y="43"/>
                  <a:pt x="7" y="43"/>
                </a:cubicBezTo>
                <a:cubicBezTo>
                  <a:pt x="5" y="42"/>
                  <a:pt x="3" y="41"/>
                  <a:pt x="3" y="39"/>
                </a:cubicBezTo>
                <a:cubicBezTo>
                  <a:pt x="3" y="38"/>
                  <a:pt x="2" y="36"/>
                  <a:pt x="2" y="35"/>
                </a:cubicBezTo>
                <a:cubicBezTo>
                  <a:pt x="1" y="29"/>
                  <a:pt x="0" y="23"/>
                  <a:pt x="0" y="19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9325298" y="2209077"/>
            <a:ext cx="565150" cy="403225"/>
          </a:xfrm>
          <a:custGeom>
            <a:avLst/>
            <a:gdLst>
              <a:gd name="T0" fmla="*/ 0 w 63"/>
              <a:gd name="T1" fmla="*/ 19 h 44"/>
              <a:gd name="T2" fmla="*/ 4 w 63"/>
              <a:gd name="T3" fmla="*/ 15 h 44"/>
              <a:gd name="T4" fmla="*/ 8 w 63"/>
              <a:gd name="T5" fmla="*/ 20 h 44"/>
              <a:gd name="T6" fmla="*/ 9 w 63"/>
              <a:gd name="T7" fmla="*/ 29 h 44"/>
              <a:gd name="T8" fmla="*/ 58 w 63"/>
              <a:gd name="T9" fmla="*/ 0 h 44"/>
              <a:gd name="T10" fmla="*/ 63 w 63"/>
              <a:gd name="T11" fmla="*/ 3 h 44"/>
              <a:gd name="T12" fmla="*/ 59 w 63"/>
              <a:gd name="T13" fmla="*/ 8 h 44"/>
              <a:gd name="T14" fmla="*/ 14 w 63"/>
              <a:gd name="T15" fmla="*/ 35 h 44"/>
              <a:gd name="T16" fmla="*/ 30 w 63"/>
              <a:gd name="T17" fmla="*/ 35 h 44"/>
              <a:gd name="T18" fmla="*/ 34 w 63"/>
              <a:gd name="T19" fmla="*/ 38 h 44"/>
              <a:gd name="T20" fmla="*/ 31 w 63"/>
              <a:gd name="T21" fmla="*/ 43 h 44"/>
              <a:gd name="T22" fmla="*/ 23 w 63"/>
              <a:gd name="T23" fmla="*/ 44 h 44"/>
              <a:gd name="T24" fmla="*/ 12 w 63"/>
              <a:gd name="T25" fmla="*/ 43 h 44"/>
              <a:gd name="T26" fmla="*/ 7 w 63"/>
              <a:gd name="T27" fmla="*/ 43 h 44"/>
              <a:gd name="T28" fmla="*/ 3 w 63"/>
              <a:gd name="T29" fmla="*/ 39 h 44"/>
              <a:gd name="T30" fmla="*/ 2 w 63"/>
              <a:gd name="T31" fmla="*/ 35 h 44"/>
              <a:gd name="T32" fmla="*/ 0 w 63"/>
              <a:gd name="T33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4">
                <a:moveTo>
                  <a:pt x="0" y="19"/>
                </a:moveTo>
                <a:cubicBezTo>
                  <a:pt x="0" y="17"/>
                  <a:pt x="2" y="15"/>
                  <a:pt x="4" y="15"/>
                </a:cubicBezTo>
                <a:cubicBezTo>
                  <a:pt x="7" y="15"/>
                  <a:pt x="8" y="17"/>
                  <a:pt x="8" y="20"/>
                </a:cubicBezTo>
                <a:cubicBezTo>
                  <a:pt x="8" y="22"/>
                  <a:pt x="8" y="25"/>
                  <a:pt x="9" y="29"/>
                </a:cubicBezTo>
                <a:cubicBezTo>
                  <a:pt x="21" y="14"/>
                  <a:pt x="38" y="4"/>
                  <a:pt x="58" y="0"/>
                </a:cubicBezTo>
                <a:cubicBezTo>
                  <a:pt x="60" y="0"/>
                  <a:pt x="62" y="1"/>
                  <a:pt x="63" y="3"/>
                </a:cubicBezTo>
                <a:cubicBezTo>
                  <a:pt x="63" y="6"/>
                  <a:pt x="61" y="8"/>
                  <a:pt x="59" y="8"/>
                </a:cubicBezTo>
                <a:cubicBezTo>
                  <a:pt x="40" y="12"/>
                  <a:pt x="25" y="21"/>
                  <a:pt x="14" y="35"/>
                </a:cubicBezTo>
                <a:cubicBezTo>
                  <a:pt x="19" y="36"/>
                  <a:pt x="25" y="36"/>
                  <a:pt x="30" y="35"/>
                </a:cubicBezTo>
                <a:cubicBezTo>
                  <a:pt x="32" y="35"/>
                  <a:pt x="34" y="36"/>
                  <a:pt x="34" y="38"/>
                </a:cubicBezTo>
                <a:cubicBezTo>
                  <a:pt x="35" y="41"/>
                  <a:pt x="33" y="43"/>
                  <a:pt x="31" y="43"/>
                </a:cubicBezTo>
                <a:cubicBezTo>
                  <a:pt x="29" y="44"/>
                  <a:pt x="26" y="44"/>
                  <a:pt x="23" y="44"/>
                </a:cubicBezTo>
                <a:cubicBezTo>
                  <a:pt x="19" y="44"/>
                  <a:pt x="16" y="43"/>
                  <a:pt x="12" y="43"/>
                </a:cubicBezTo>
                <a:cubicBezTo>
                  <a:pt x="10" y="43"/>
                  <a:pt x="8" y="43"/>
                  <a:pt x="7" y="43"/>
                </a:cubicBezTo>
                <a:cubicBezTo>
                  <a:pt x="5" y="43"/>
                  <a:pt x="3" y="41"/>
                  <a:pt x="3" y="39"/>
                </a:cubicBezTo>
                <a:cubicBezTo>
                  <a:pt x="3" y="38"/>
                  <a:pt x="2" y="36"/>
                  <a:pt x="2" y="35"/>
                </a:cubicBezTo>
                <a:cubicBezTo>
                  <a:pt x="1" y="29"/>
                  <a:pt x="0" y="24"/>
                  <a:pt x="0" y="19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88968" y="1673976"/>
            <a:ext cx="281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[</a:t>
            </a:r>
            <a:r>
              <a:rPr lang="zh-CN" altLang="en-US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第一章</a:t>
            </a:r>
            <a:r>
              <a:rPr lang="en-US" altLang="zh-CN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]</a:t>
            </a:r>
            <a:endParaRPr lang="zh-CN" altLang="en-US" sz="3600">
              <a:solidFill>
                <a:srgbClr val="333333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87011" y="2893950"/>
            <a:ext cx="642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  <a:endParaRPr lang="zh-CN" altLang="en-US" sz="4800" b="1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9" name="Group 59"/>
          <p:cNvGrpSpPr>
            <a:grpSpLocks noChangeAspect="1"/>
          </p:cNvGrpSpPr>
          <p:nvPr/>
        </p:nvGrpSpPr>
        <p:grpSpPr bwMode="auto">
          <a:xfrm>
            <a:off x="1655586" y="4094624"/>
            <a:ext cx="1936750" cy="2774951"/>
            <a:chOff x="6325" y="2571"/>
            <a:chExt cx="1220" cy="17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AutoShape 58"/>
            <p:cNvSpPr>
              <a:spLocks noChangeAspect="1" noChangeArrowheads="1" noTextEdit="1"/>
            </p:cNvSpPr>
            <p:nvPr/>
          </p:nvSpPr>
          <p:spPr bwMode="auto">
            <a:xfrm>
              <a:off x="6325" y="2582"/>
              <a:ext cx="1220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6330" y="2940"/>
              <a:ext cx="1019" cy="1379"/>
            </a:xfrm>
            <a:custGeom>
              <a:avLst/>
              <a:gdLst>
                <a:gd name="T0" fmla="*/ 0 w 1019"/>
                <a:gd name="T1" fmla="*/ 1379 h 1379"/>
                <a:gd name="T2" fmla="*/ 328 w 1019"/>
                <a:gd name="T3" fmla="*/ 1379 h 1379"/>
                <a:gd name="T4" fmla="*/ 1019 w 1019"/>
                <a:gd name="T5" fmla="*/ 137 h 1379"/>
                <a:gd name="T6" fmla="*/ 771 w 1019"/>
                <a:gd name="T7" fmla="*/ 0 h 1379"/>
                <a:gd name="T8" fmla="*/ 0 w 1019"/>
                <a:gd name="T9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9" h="1379">
                  <a:moveTo>
                    <a:pt x="0" y="1379"/>
                  </a:moveTo>
                  <a:lnTo>
                    <a:pt x="328" y="1379"/>
                  </a:lnTo>
                  <a:lnTo>
                    <a:pt x="1019" y="137"/>
                  </a:lnTo>
                  <a:lnTo>
                    <a:pt x="771" y="0"/>
                  </a:lnTo>
                  <a:lnTo>
                    <a:pt x="0" y="1379"/>
                  </a:lnTo>
                  <a:close/>
                </a:path>
              </a:pathLst>
            </a:custGeom>
            <a:solidFill>
              <a:srgbClr val="48B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6425" y="2977"/>
              <a:ext cx="851" cy="1342"/>
            </a:xfrm>
            <a:custGeom>
              <a:avLst/>
              <a:gdLst>
                <a:gd name="T0" fmla="*/ 0 w 851"/>
                <a:gd name="T1" fmla="*/ 1342 h 1342"/>
                <a:gd name="T2" fmla="*/ 137 w 851"/>
                <a:gd name="T3" fmla="*/ 1342 h 1342"/>
                <a:gd name="T4" fmla="*/ 851 w 851"/>
                <a:gd name="T5" fmla="*/ 58 h 1342"/>
                <a:gd name="T6" fmla="*/ 750 w 851"/>
                <a:gd name="T7" fmla="*/ 0 h 1342"/>
                <a:gd name="T8" fmla="*/ 0 w 851"/>
                <a:gd name="T9" fmla="*/ 1342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1342">
                  <a:moveTo>
                    <a:pt x="0" y="1342"/>
                  </a:moveTo>
                  <a:lnTo>
                    <a:pt x="137" y="1342"/>
                  </a:lnTo>
                  <a:lnTo>
                    <a:pt x="851" y="58"/>
                  </a:lnTo>
                  <a:lnTo>
                    <a:pt x="750" y="0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rgbClr val="62D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7101" y="2571"/>
              <a:ext cx="375" cy="506"/>
            </a:xfrm>
            <a:custGeom>
              <a:avLst/>
              <a:gdLst>
                <a:gd name="T0" fmla="*/ 71 w 71"/>
                <a:gd name="T1" fmla="*/ 4 h 96"/>
                <a:gd name="T2" fmla="*/ 69 w 71"/>
                <a:gd name="T3" fmla="*/ 1 h 96"/>
                <a:gd name="T4" fmla="*/ 66 w 71"/>
                <a:gd name="T5" fmla="*/ 1 h 96"/>
                <a:gd name="T6" fmla="*/ 0 w 71"/>
                <a:gd name="T7" fmla="*/ 70 h 96"/>
                <a:gd name="T8" fmla="*/ 47 w 71"/>
                <a:gd name="T9" fmla="*/ 96 h 96"/>
                <a:gd name="T10" fmla="*/ 71 w 71"/>
                <a:gd name="T1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6">
                  <a:moveTo>
                    <a:pt x="71" y="4"/>
                  </a:moveTo>
                  <a:cubicBezTo>
                    <a:pt x="71" y="3"/>
                    <a:pt x="70" y="2"/>
                    <a:pt x="69" y="1"/>
                  </a:cubicBezTo>
                  <a:cubicBezTo>
                    <a:pt x="68" y="0"/>
                    <a:pt x="67" y="0"/>
                    <a:pt x="66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7" y="96"/>
                    <a:pt x="47" y="96"/>
                    <a:pt x="47" y="96"/>
                  </a:cubicBezTo>
                  <a:lnTo>
                    <a:pt x="71" y="4"/>
                  </a:ln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7180" y="2577"/>
              <a:ext cx="291" cy="458"/>
            </a:xfrm>
            <a:custGeom>
              <a:avLst/>
              <a:gdLst>
                <a:gd name="T0" fmla="*/ 54 w 55"/>
                <a:gd name="T1" fmla="*/ 2 h 87"/>
                <a:gd name="T2" fmla="*/ 54 w 55"/>
                <a:gd name="T3" fmla="*/ 0 h 87"/>
                <a:gd name="T4" fmla="*/ 52 w 55"/>
                <a:gd name="T5" fmla="*/ 1 h 87"/>
                <a:gd name="T6" fmla="*/ 0 w 55"/>
                <a:gd name="T7" fmla="*/ 77 h 87"/>
                <a:gd name="T8" fmla="*/ 18 w 55"/>
                <a:gd name="T9" fmla="*/ 87 h 87"/>
                <a:gd name="T10" fmla="*/ 54 w 55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7">
                  <a:moveTo>
                    <a:pt x="54" y="2"/>
                  </a:moveTo>
                  <a:cubicBezTo>
                    <a:pt x="55" y="1"/>
                    <a:pt x="55" y="0"/>
                    <a:pt x="54" y="0"/>
                  </a:cubicBezTo>
                  <a:cubicBezTo>
                    <a:pt x="54" y="0"/>
                    <a:pt x="53" y="0"/>
                    <a:pt x="52" y="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8" y="87"/>
                    <a:pt x="18" y="87"/>
                    <a:pt x="18" y="87"/>
                  </a:cubicBezTo>
                  <a:lnTo>
                    <a:pt x="54" y="2"/>
                  </a:ln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7328" y="2571"/>
              <a:ext cx="148" cy="190"/>
            </a:xfrm>
            <a:custGeom>
              <a:avLst/>
              <a:gdLst>
                <a:gd name="T0" fmla="*/ 23 w 28"/>
                <a:gd name="T1" fmla="*/ 1 h 36"/>
                <a:gd name="T2" fmla="*/ 0 w 28"/>
                <a:gd name="T3" fmla="*/ 25 h 36"/>
                <a:gd name="T4" fmla="*/ 19 w 28"/>
                <a:gd name="T5" fmla="*/ 36 h 36"/>
                <a:gd name="T6" fmla="*/ 28 w 28"/>
                <a:gd name="T7" fmla="*/ 4 h 36"/>
                <a:gd name="T8" fmla="*/ 26 w 28"/>
                <a:gd name="T9" fmla="*/ 1 h 36"/>
                <a:gd name="T10" fmla="*/ 23 w 28"/>
                <a:gd name="T1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23" y="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7" y="2"/>
                    <a:pt x="26" y="1"/>
                  </a:cubicBezTo>
                  <a:cubicBezTo>
                    <a:pt x="25" y="0"/>
                    <a:pt x="24" y="0"/>
                    <a:pt x="23" y="1"/>
                  </a:cubicBezTo>
                  <a:close/>
                </a:path>
              </a:pathLst>
            </a:custGeom>
            <a:solidFill>
              <a:srgbClr val="48B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285737" y="3785014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8" name="Freeform 105"/>
          <p:cNvSpPr>
            <a:spLocks noEditPoints="1"/>
          </p:cNvSpPr>
          <p:nvPr/>
        </p:nvSpPr>
        <p:spPr bwMode="auto">
          <a:xfrm>
            <a:off x="4107322" y="3909324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85737" y="4262848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1" name="Freeform 105"/>
          <p:cNvSpPr>
            <a:spLocks noEditPoints="1"/>
          </p:cNvSpPr>
          <p:nvPr/>
        </p:nvSpPr>
        <p:spPr bwMode="auto">
          <a:xfrm>
            <a:off x="4107322" y="4387158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76725" y="3785014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4" name="Freeform 105"/>
          <p:cNvSpPr>
            <a:spLocks noEditPoints="1"/>
          </p:cNvSpPr>
          <p:nvPr/>
        </p:nvSpPr>
        <p:spPr bwMode="auto">
          <a:xfrm>
            <a:off x="6298310" y="3909324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76725" y="4262848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7" name="Freeform 105"/>
          <p:cNvSpPr>
            <a:spLocks noEditPoints="1"/>
          </p:cNvSpPr>
          <p:nvPr/>
        </p:nvSpPr>
        <p:spPr bwMode="auto">
          <a:xfrm>
            <a:off x="6298310" y="4387158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45" name="文本框 49"/>
          <p:cNvSpPr txBox="1">
            <a:spLocks noChangeArrowheads="1"/>
          </p:cNvSpPr>
          <p:nvPr/>
        </p:nvSpPr>
        <p:spPr bwMode="auto">
          <a:xfrm>
            <a:off x="6436314" y="3021623"/>
            <a:ext cx="4658687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</a:t>
            </a:r>
            <a:r>
              <a:rPr lang="en-US" altLang="zh-CN" sz="20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 </a:t>
            </a:r>
            <a:endParaRPr lang="en-US" altLang="zh-CN" sz="2000" smtClean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00697" y="2340414"/>
            <a:ext cx="23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添加标题</a:t>
            </a:r>
            <a:endParaRPr lang="en-US" altLang="zh-CN" sz="36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7" name="Freeform 30"/>
          <p:cNvSpPr>
            <a:spLocks noEditPoints="1"/>
          </p:cNvSpPr>
          <p:nvPr/>
        </p:nvSpPr>
        <p:spPr bwMode="auto">
          <a:xfrm>
            <a:off x="6030164" y="2531221"/>
            <a:ext cx="406150" cy="393215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436314" y="3925788"/>
            <a:ext cx="4658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If it is not real text. </a:t>
            </a:r>
            <a:endParaRPr lang="en-US" altLang="zh-CN" sz="20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467940" y="2248974"/>
            <a:ext cx="4718246" cy="3211533"/>
            <a:chOff x="472259" y="1696721"/>
            <a:chExt cx="5797458" cy="3946112"/>
          </a:xfrm>
        </p:grpSpPr>
        <p:sp>
          <p:nvSpPr>
            <p:cNvPr id="50" name="Freeform 5"/>
            <p:cNvSpPr/>
            <p:nvPr/>
          </p:nvSpPr>
          <p:spPr bwMode="auto">
            <a:xfrm>
              <a:off x="1048719" y="1735201"/>
              <a:ext cx="4651041" cy="2929478"/>
            </a:xfrm>
            <a:custGeom>
              <a:avLst/>
              <a:gdLst>
                <a:gd name="T0" fmla="*/ 1770 w 1776"/>
                <a:gd name="T1" fmla="*/ 587 h 1129"/>
                <a:gd name="T2" fmla="*/ 1769 w 1776"/>
                <a:gd name="T3" fmla="*/ 541 h 1129"/>
                <a:gd name="T4" fmla="*/ 1768 w 1776"/>
                <a:gd name="T5" fmla="*/ 359 h 1129"/>
                <a:gd name="T6" fmla="*/ 1768 w 1776"/>
                <a:gd name="T7" fmla="*/ 315 h 1129"/>
                <a:gd name="T8" fmla="*/ 1769 w 1776"/>
                <a:gd name="T9" fmla="*/ 267 h 1129"/>
                <a:gd name="T10" fmla="*/ 1769 w 1776"/>
                <a:gd name="T11" fmla="*/ 121 h 1129"/>
                <a:gd name="T12" fmla="*/ 1715 w 1776"/>
                <a:gd name="T13" fmla="*/ 5 h 1129"/>
                <a:gd name="T14" fmla="*/ 1586 w 1776"/>
                <a:gd name="T15" fmla="*/ 3 h 1129"/>
                <a:gd name="T16" fmla="*/ 1495 w 1776"/>
                <a:gd name="T17" fmla="*/ 5 h 1129"/>
                <a:gd name="T18" fmla="*/ 1413 w 1776"/>
                <a:gd name="T19" fmla="*/ 3 h 1129"/>
                <a:gd name="T20" fmla="*/ 1353 w 1776"/>
                <a:gd name="T21" fmla="*/ 5 h 1129"/>
                <a:gd name="T22" fmla="*/ 1326 w 1776"/>
                <a:gd name="T23" fmla="*/ 5 h 1129"/>
                <a:gd name="T24" fmla="*/ 1222 w 1776"/>
                <a:gd name="T25" fmla="*/ 3 h 1129"/>
                <a:gd name="T26" fmla="*/ 1073 w 1776"/>
                <a:gd name="T27" fmla="*/ 4 h 1129"/>
                <a:gd name="T28" fmla="*/ 1024 w 1776"/>
                <a:gd name="T29" fmla="*/ 5 h 1129"/>
                <a:gd name="T30" fmla="*/ 915 w 1776"/>
                <a:gd name="T31" fmla="*/ 4 h 1129"/>
                <a:gd name="T32" fmla="*/ 676 w 1776"/>
                <a:gd name="T33" fmla="*/ 1 h 1129"/>
                <a:gd name="T34" fmla="*/ 567 w 1776"/>
                <a:gd name="T35" fmla="*/ 6 h 1129"/>
                <a:gd name="T36" fmla="*/ 402 w 1776"/>
                <a:gd name="T37" fmla="*/ 3 h 1129"/>
                <a:gd name="T38" fmla="*/ 238 w 1776"/>
                <a:gd name="T39" fmla="*/ 7 h 1129"/>
                <a:gd name="T40" fmla="*/ 159 w 1776"/>
                <a:gd name="T41" fmla="*/ 8 h 1129"/>
                <a:gd name="T42" fmla="*/ 23 w 1776"/>
                <a:gd name="T43" fmla="*/ 14 h 1129"/>
                <a:gd name="T44" fmla="*/ 6 w 1776"/>
                <a:gd name="T45" fmla="*/ 45 h 1129"/>
                <a:gd name="T46" fmla="*/ 5 w 1776"/>
                <a:gd name="T47" fmla="*/ 62 h 1129"/>
                <a:gd name="T48" fmla="*/ 6 w 1776"/>
                <a:gd name="T49" fmla="*/ 180 h 1129"/>
                <a:gd name="T50" fmla="*/ 4 w 1776"/>
                <a:gd name="T51" fmla="*/ 310 h 1129"/>
                <a:gd name="T52" fmla="*/ 2 w 1776"/>
                <a:gd name="T53" fmla="*/ 404 h 1129"/>
                <a:gd name="T54" fmla="*/ 5 w 1776"/>
                <a:gd name="T55" fmla="*/ 629 h 1129"/>
                <a:gd name="T56" fmla="*/ 7 w 1776"/>
                <a:gd name="T57" fmla="*/ 742 h 1129"/>
                <a:gd name="T58" fmla="*/ 5 w 1776"/>
                <a:gd name="T59" fmla="*/ 881 h 1129"/>
                <a:gd name="T60" fmla="*/ 3 w 1776"/>
                <a:gd name="T61" fmla="*/ 1021 h 1129"/>
                <a:gd name="T62" fmla="*/ 24 w 1776"/>
                <a:gd name="T63" fmla="*/ 1111 h 1129"/>
                <a:gd name="T64" fmla="*/ 107 w 1776"/>
                <a:gd name="T65" fmla="*/ 1125 h 1129"/>
                <a:gd name="T66" fmla="*/ 204 w 1776"/>
                <a:gd name="T67" fmla="*/ 1125 h 1129"/>
                <a:gd name="T68" fmla="*/ 365 w 1776"/>
                <a:gd name="T69" fmla="*/ 1124 h 1129"/>
                <a:gd name="T70" fmla="*/ 442 w 1776"/>
                <a:gd name="T71" fmla="*/ 1122 h 1129"/>
                <a:gd name="T72" fmla="*/ 711 w 1776"/>
                <a:gd name="T73" fmla="*/ 1124 h 1129"/>
                <a:gd name="T74" fmla="*/ 774 w 1776"/>
                <a:gd name="T75" fmla="*/ 1124 h 1129"/>
                <a:gd name="T76" fmla="*/ 796 w 1776"/>
                <a:gd name="T77" fmla="*/ 1125 h 1129"/>
                <a:gd name="T78" fmla="*/ 823 w 1776"/>
                <a:gd name="T79" fmla="*/ 1124 h 1129"/>
                <a:gd name="T80" fmla="*/ 884 w 1776"/>
                <a:gd name="T81" fmla="*/ 1125 h 1129"/>
                <a:gd name="T82" fmla="*/ 1024 w 1776"/>
                <a:gd name="T83" fmla="*/ 1126 h 1129"/>
                <a:gd name="T84" fmla="*/ 1117 w 1776"/>
                <a:gd name="T85" fmla="*/ 1124 h 1129"/>
                <a:gd name="T86" fmla="*/ 1174 w 1776"/>
                <a:gd name="T87" fmla="*/ 1126 h 1129"/>
                <a:gd name="T88" fmla="*/ 1240 w 1776"/>
                <a:gd name="T89" fmla="*/ 1126 h 1129"/>
                <a:gd name="T90" fmla="*/ 1364 w 1776"/>
                <a:gd name="T91" fmla="*/ 1127 h 1129"/>
                <a:gd name="T92" fmla="*/ 1447 w 1776"/>
                <a:gd name="T93" fmla="*/ 1127 h 1129"/>
                <a:gd name="T94" fmla="*/ 1707 w 1776"/>
                <a:gd name="T95" fmla="*/ 1128 h 1129"/>
                <a:gd name="T96" fmla="*/ 1765 w 1776"/>
                <a:gd name="T97" fmla="*/ 1091 h 1129"/>
                <a:gd name="T98" fmla="*/ 1770 w 1776"/>
                <a:gd name="T99" fmla="*/ 1006 h 1129"/>
                <a:gd name="T100" fmla="*/ 1768 w 1776"/>
                <a:gd name="T101" fmla="*/ 931 h 1129"/>
                <a:gd name="T102" fmla="*/ 1769 w 1776"/>
                <a:gd name="T103" fmla="*/ 845 h 1129"/>
                <a:gd name="T104" fmla="*/ 1767 w 1776"/>
                <a:gd name="T105" fmla="*/ 745 h 1129"/>
                <a:gd name="T106" fmla="*/ 1770 w 1776"/>
                <a:gd name="T107" fmla="*/ 637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6" h="1129">
                  <a:moveTo>
                    <a:pt x="1770" y="637"/>
                  </a:moveTo>
                  <a:cubicBezTo>
                    <a:pt x="1770" y="620"/>
                    <a:pt x="1770" y="604"/>
                    <a:pt x="1770" y="587"/>
                  </a:cubicBezTo>
                  <a:cubicBezTo>
                    <a:pt x="1770" y="572"/>
                    <a:pt x="1769" y="557"/>
                    <a:pt x="1768" y="542"/>
                  </a:cubicBezTo>
                  <a:cubicBezTo>
                    <a:pt x="1768" y="542"/>
                    <a:pt x="1769" y="541"/>
                    <a:pt x="1769" y="541"/>
                  </a:cubicBezTo>
                  <a:cubicBezTo>
                    <a:pt x="1769" y="501"/>
                    <a:pt x="1768" y="461"/>
                    <a:pt x="1768" y="421"/>
                  </a:cubicBezTo>
                  <a:cubicBezTo>
                    <a:pt x="1768" y="400"/>
                    <a:pt x="1768" y="379"/>
                    <a:pt x="1768" y="359"/>
                  </a:cubicBezTo>
                  <a:cubicBezTo>
                    <a:pt x="1768" y="349"/>
                    <a:pt x="1770" y="339"/>
                    <a:pt x="1770" y="330"/>
                  </a:cubicBezTo>
                  <a:cubicBezTo>
                    <a:pt x="1770" y="328"/>
                    <a:pt x="1769" y="321"/>
                    <a:pt x="1768" y="315"/>
                  </a:cubicBezTo>
                  <a:cubicBezTo>
                    <a:pt x="1769" y="315"/>
                    <a:pt x="1770" y="314"/>
                    <a:pt x="1770" y="313"/>
                  </a:cubicBezTo>
                  <a:cubicBezTo>
                    <a:pt x="1768" y="298"/>
                    <a:pt x="1769" y="282"/>
                    <a:pt x="1769" y="267"/>
                  </a:cubicBezTo>
                  <a:cubicBezTo>
                    <a:pt x="1769" y="250"/>
                    <a:pt x="1768" y="233"/>
                    <a:pt x="1766" y="216"/>
                  </a:cubicBezTo>
                  <a:cubicBezTo>
                    <a:pt x="1764" y="185"/>
                    <a:pt x="1765" y="152"/>
                    <a:pt x="1769" y="121"/>
                  </a:cubicBezTo>
                  <a:cubicBezTo>
                    <a:pt x="1772" y="94"/>
                    <a:pt x="1776" y="67"/>
                    <a:pt x="1770" y="40"/>
                  </a:cubicBezTo>
                  <a:cubicBezTo>
                    <a:pt x="1765" y="14"/>
                    <a:pt x="1739" y="8"/>
                    <a:pt x="1715" y="5"/>
                  </a:cubicBezTo>
                  <a:cubicBezTo>
                    <a:pt x="1687" y="1"/>
                    <a:pt x="1658" y="4"/>
                    <a:pt x="1629" y="4"/>
                  </a:cubicBezTo>
                  <a:cubicBezTo>
                    <a:pt x="1615" y="4"/>
                    <a:pt x="1600" y="5"/>
                    <a:pt x="1586" y="3"/>
                  </a:cubicBezTo>
                  <a:cubicBezTo>
                    <a:pt x="1571" y="2"/>
                    <a:pt x="1555" y="5"/>
                    <a:pt x="1540" y="4"/>
                  </a:cubicBezTo>
                  <a:cubicBezTo>
                    <a:pt x="1525" y="4"/>
                    <a:pt x="1510" y="5"/>
                    <a:pt x="1495" y="5"/>
                  </a:cubicBezTo>
                  <a:cubicBezTo>
                    <a:pt x="1480" y="5"/>
                    <a:pt x="1464" y="4"/>
                    <a:pt x="1449" y="3"/>
                  </a:cubicBezTo>
                  <a:cubicBezTo>
                    <a:pt x="1437" y="3"/>
                    <a:pt x="1425" y="3"/>
                    <a:pt x="1413" y="3"/>
                  </a:cubicBezTo>
                  <a:cubicBezTo>
                    <a:pt x="1399" y="3"/>
                    <a:pt x="1383" y="2"/>
                    <a:pt x="1370" y="4"/>
                  </a:cubicBezTo>
                  <a:cubicBezTo>
                    <a:pt x="1364" y="5"/>
                    <a:pt x="1359" y="5"/>
                    <a:pt x="1353" y="5"/>
                  </a:cubicBezTo>
                  <a:cubicBezTo>
                    <a:pt x="1353" y="5"/>
                    <a:pt x="1352" y="5"/>
                    <a:pt x="1352" y="6"/>
                  </a:cubicBezTo>
                  <a:cubicBezTo>
                    <a:pt x="1343" y="5"/>
                    <a:pt x="1334" y="5"/>
                    <a:pt x="1326" y="5"/>
                  </a:cubicBezTo>
                  <a:cubicBezTo>
                    <a:pt x="1309" y="5"/>
                    <a:pt x="1293" y="4"/>
                    <a:pt x="1277" y="4"/>
                  </a:cubicBezTo>
                  <a:cubicBezTo>
                    <a:pt x="1258" y="3"/>
                    <a:pt x="1240" y="4"/>
                    <a:pt x="1222" y="3"/>
                  </a:cubicBezTo>
                  <a:cubicBezTo>
                    <a:pt x="1188" y="0"/>
                    <a:pt x="1154" y="1"/>
                    <a:pt x="1121" y="1"/>
                  </a:cubicBezTo>
                  <a:cubicBezTo>
                    <a:pt x="1105" y="1"/>
                    <a:pt x="1089" y="2"/>
                    <a:pt x="1073" y="4"/>
                  </a:cubicBezTo>
                  <a:cubicBezTo>
                    <a:pt x="1057" y="5"/>
                    <a:pt x="1041" y="4"/>
                    <a:pt x="1025" y="5"/>
                  </a:cubicBezTo>
                  <a:cubicBezTo>
                    <a:pt x="1025" y="5"/>
                    <a:pt x="1024" y="5"/>
                    <a:pt x="1024" y="5"/>
                  </a:cubicBezTo>
                  <a:cubicBezTo>
                    <a:pt x="1007" y="6"/>
                    <a:pt x="990" y="5"/>
                    <a:pt x="973" y="5"/>
                  </a:cubicBezTo>
                  <a:cubicBezTo>
                    <a:pt x="954" y="5"/>
                    <a:pt x="934" y="5"/>
                    <a:pt x="915" y="4"/>
                  </a:cubicBezTo>
                  <a:cubicBezTo>
                    <a:pt x="876" y="3"/>
                    <a:pt x="838" y="2"/>
                    <a:pt x="799" y="1"/>
                  </a:cubicBezTo>
                  <a:cubicBezTo>
                    <a:pt x="758" y="0"/>
                    <a:pt x="717" y="2"/>
                    <a:pt x="676" y="1"/>
                  </a:cubicBezTo>
                  <a:cubicBezTo>
                    <a:pt x="658" y="1"/>
                    <a:pt x="640" y="2"/>
                    <a:pt x="622" y="2"/>
                  </a:cubicBezTo>
                  <a:cubicBezTo>
                    <a:pt x="604" y="3"/>
                    <a:pt x="585" y="6"/>
                    <a:pt x="567" y="6"/>
                  </a:cubicBezTo>
                  <a:cubicBezTo>
                    <a:pt x="542" y="4"/>
                    <a:pt x="515" y="4"/>
                    <a:pt x="490" y="4"/>
                  </a:cubicBezTo>
                  <a:cubicBezTo>
                    <a:pt x="460" y="3"/>
                    <a:pt x="431" y="4"/>
                    <a:pt x="402" y="3"/>
                  </a:cubicBezTo>
                  <a:cubicBezTo>
                    <a:pt x="375" y="2"/>
                    <a:pt x="348" y="2"/>
                    <a:pt x="321" y="4"/>
                  </a:cubicBezTo>
                  <a:cubicBezTo>
                    <a:pt x="293" y="7"/>
                    <a:pt x="266" y="7"/>
                    <a:pt x="238" y="7"/>
                  </a:cubicBezTo>
                  <a:cubicBezTo>
                    <a:pt x="224" y="7"/>
                    <a:pt x="211" y="7"/>
                    <a:pt x="197" y="7"/>
                  </a:cubicBezTo>
                  <a:cubicBezTo>
                    <a:pt x="184" y="7"/>
                    <a:pt x="171" y="9"/>
                    <a:pt x="159" y="8"/>
                  </a:cubicBezTo>
                  <a:cubicBezTo>
                    <a:pt x="134" y="5"/>
                    <a:pt x="109" y="6"/>
                    <a:pt x="85" y="5"/>
                  </a:cubicBezTo>
                  <a:cubicBezTo>
                    <a:pt x="65" y="4"/>
                    <a:pt x="39" y="1"/>
                    <a:pt x="23" y="14"/>
                  </a:cubicBezTo>
                  <a:cubicBezTo>
                    <a:pt x="14" y="22"/>
                    <a:pt x="9" y="32"/>
                    <a:pt x="7" y="43"/>
                  </a:cubicBezTo>
                  <a:cubicBezTo>
                    <a:pt x="6" y="44"/>
                    <a:pt x="6" y="44"/>
                    <a:pt x="6" y="45"/>
                  </a:cubicBezTo>
                  <a:cubicBezTo>
                    <a:pt x="6" y="46"/>
                    <a:pt x="6" y="48"/>
                    <a:pt x="6" y="49"/>
                  </a:cubicBezTo>
                  <a:cubicBezTo>
                    <a:pt x="5" y="53"/>
                    <a:pt x="5" y="58"/>
                    <a:pt x="5" y="62"/>
                  </a:cubicBezTo>
                  <a:cubicBezTo>
                    <a:pt x="5" y="86"/>
                    <a:pt x="6" y="110"/>
                    <a:pt x="6" y="134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6" y="194"/>
                    <a:pt x="4" y="209"/>
                    <a:pt x="6" y="223"/>
                  </a:cubicBezTo>
                  <a:cubicBezTo>
                    <a:pt x="8" y="252"/>
                    <a:pt x="4" y="281"/>
                    <a:pt x="4" y="310"/>
                  </a:cubicBezTo>
                  <a:cubicBezTo>
                    <a:pt x="4" y="341"/>
                    <a:pt x="2" y="372"/>
                    <a:pt x="2" y="403"/>
                  </a:cubicBezTo>
                  <a:cubicBezTo>
                    <a:pt x="2" y="403"/>
                    <a:pt x="2" y="404"/>
                    <a:pt x="2" y="404"/>
                  </a:cubicBezTo>
                  <a:cubicBezTo>
                    <a:pt x="0" y="439"/>
                    <a:pt x="3" y="473"/>
                    <a:pt x="3" y="508"/>
                  </a:cubicBezTo>
                  <a:cubicBezTo>
                    <a:pt x="4" y="548"/>
                    <a:pt x="1" y="589"/>
                    <a:pt x="5" y="629"/>
                  </a:cubicBezTo>
                  <a:cubicBezTo>
                    <a:pt x="6" y="647"/>
                    <a:pt x="5" y="665"/>
                    <a:pt x="7" y="683"/>
                  </a:cubicBezTo>
                  <a:cubicBezTo>
                    <a:pt x="8" y="703"/>
                    <a:pt x="7" y="723"/>
                    <a:pt x="7" y="742"/>
                  </a:cubicBezTo>
                  <a:cubicBezTo>
                    <a:pt x="7" y="769"/>
                    <a:pt x="7" y="795"/>
                    <a:pt x="7" y="821"/>
                  </a:cubicBezTo>
                  <a:cubicBezTo>
                    <a:pt x="5" y="841"/>
                    <a:pt x="6" y="861"/>
                    <a:pt x="5" y="881"/>
                  </a:cubicBezTo>
                  <a:cubicBezTo>
                    <a:pt x="5" y="901"/>
                    <a:pt x="3" y="921"/>
                    <a:pt x="2" y="942"/>
                  </a:cubicBezTo>
                  <a:cubicBezTo>
                    <a:pt x="1" y="968"/>
                    <a:pt x="2" y="995"/>
                    <a:pt x="3" y="1021"/>
                  </a:cubicBezTo>
                  <a:cubicBezTo>
                    <a:pt x="1" y="1035"/>
                    <a:pt x="1" y="1052"/>
                    <a:pt x="4" y="1066"/>
                  </a:cubicBezTo>
                  <a:cubicBezTo>
                    <a:pt x="7" y="1082"/>
                    <a:pt x="9" y="1100"/>
                    <a:pt x="24" y="1111"/>
                  </a:cubicBezTo>
                  <a:cubicBezTo>
                    <a:pt x="40" y="1123"/>
                    <a:pt x="57" y="1126"/>
                    <a:pt x="77" y="1127"/>
                  </a:cubicBezTo>
                  <a:cubicBezTo>
                    <a:pt x="87" y="1127"/>
                    <a:pt x="97" y="1126"/>
                    <a:pt x="107" y="1125"/>
                  </a:cubicBezTo>
                  <a:cubicBezTo>
                    <a:pt x="120" y="1123"/>
                    <a:pt x="131" y="1124"/>
                    <a:pt x="143" y="1124"/>
                  </a:cubicBezTo>
                  <a:cubicBezTo>
                    <a:pt x="163" y="1124"/>
                    <a:pt x="183" y="1125"/>
                    <a:pt x="204" y="1125"/>
                  </a:cubicBezTo>
                  <a:cubicBezTo>
                    <a:pt x="223" y="1125"/>
                    <a:pt x="242" y="1127"/>
                    <a:pt x="261" y="1126"/>
                  </a:cubicBezTo>
                  <a:cubicBezTo>
                    <a:pt x="296" y="1124"/>
                    <a:pt x="331" y="1128"/>
                    <a:pt x="365" y="1124"/>
                  </a:cubicBezTo>
                  <a:cubicBezTo>
                    <a:pt x="369" y="1124"/>
                    <a:pt x="373" y="1123"/>
                    <a:pt x="376" y="1124"/>
                  </a:cubicBezTo>
                  <a:cubicBezTo>
                    <a:pt x="398" y="1124"/>
                    <a:pt x="420" y="1122"/>
                    <a:pt x="442" y="1122"/>
                  </a:cubicBezTo>
                  <a:cubicBezTo>
                    <a:pt x="488" y="1122"/>
                    <a:pt x="534" y="1124"/>
                    <a:pt x="580" y="1123"/>
                  </a:cubicBezTo>
                  <a:cubicBezTo>
                    <a:pt x="624" y="1121"/>
                    <a:pt x="668" y="1124"/>
                    <a:pt x="711" y="1124"/>
                  </a:cubicBezTo>
                  <a:cubicBezTo>
                    <a:pt x="723" y="1124"/>
                    <a:pt x="734" y="1125"/>
                    <a:pt x="745" y="1125"/>
                  </a:cubicBezTo>
                  <a:cubicBezTo>
                    <a:pt x="755" y="1125"/>
                    <a:pt x="764" y="1124"/>
                    <a:pt x="774" y="1124"/>
                  </a:cubicBezTo>
                  <a:cubicBezTo>
                    <a:pt x="780" y="1124"/>
                    <a:pt x="788" y="1124"/>
                    <a:pt x="795" y="1124"/>
                  </a:cubicBezTo>
                  <a:cubicBezTo>
                    <a:pt x="795" y="1124"/>
                    <a:pt x="796" y="1124"/>
                    <a:pt x="796" y="1125"/>
                  </a:cubicBezTo>
                  <a:cubicBezTo>
                    <a:pt x="800" y="1126"/>
                    <a:pt x="805" y="1125"/>
                    <a:pt x="809" y="1125"/>
                  </a:cubicBezTo>
                  <a:cubicBezTo>
                    <a:pt x="814" y="1125"/>
                    <a:pt x="819" y="1125"/>
                    <a:pt x="823" y="1124"/>
                  </a:cubicBezTo>
                  <a:cubicBezTo>
                    <a:pt x="828" y="1124"/>
                    <a:pt x="834" y="1124"/>
                    <a:pt x="839" y="1124"/>
                  </a:cubicBezTo>
                  <a:cubicBezTo>
                    <a:pt x="854" y="1124"/>
                    <a:pt x="869" y="1124"/>
                    <a:pt x="884" y="1125"/>
                  </a:cubicBezTo>
                  <a:cubicBezTo>
                    <a:pt x="914" y="1128"/>
                    <a:pt x="945" y="1125"/>
                    <a:pt x="975" y="1126"/>
                  </a:cubicBezTo>
                  <a:cubicBezTo>
                    <a:pt x="991" y="1127"/>
                    <a:pt x="1008" y="1127"/>
                    <a:pt x="1024" y="1126"/>
                  </a:cubicBezTo>
                  <a:cubicBezTo>
                    <a:pt x="1040" y="1124"/>
                    <a:pt x="1056" y="1125"/>
                    <a:pt x="1072" y="1125"/>
                  </a:cubicBezTo>
                  <a:cubicBezTo>
                    <a:pt x="1087" y="1125"/>
                    <a:pt x="1102" y="1124"/>
                    <a:pt x="1117" y="1124"/>
                  </a:cubicBezTo>
                  <a:cubicBezTo>
                    <a:pt x="1130" y="1124"/>
                    <a:pt x="1144" y="1125"/>
                    <a:pt x="1158" y="1126"/>
                  </a:cubicBezTo>
                  <a:cubicBezTo>
                    <a:pt x="1163" y="1126"/>
                    <a:pt x="1168" y="1126"/>
                    <a:pt x="1174" y="1126"/>
                  </a:cubicBezTo>
                  <a:cubicBezTo>
                    <a:pt x="1184" y="1126"/>
                    <a:pt x="1194" y="1125"/>
                    <a:pt x="1204" y="1124"/>
                  </a:cubicBezTo>
                  <a:cubicBezTo>
                    <a:pt x="1216" y="1124"/>
                    <a:pt x="1227" y="1125"/>
                    <a:pt x="1240" y="1126"/>
                  </a:cubicBezTo>
                  <a:cubicBezTo>
                    <a:pt x="1254" y="1126"/>
                    <a:pt x="1269" y="1126"/>
                    <a:pt x="1284" y="1126"/>
                  </a:cubicBezTo>
                  <a:cubicBezTo>
                    <a:pt x="1311" y="1126"/>
                    <a:pt x="1337" y="1124"/>
                    <a:pt x="1364" y="1127"/>
                  </a:cubicBezTo>
                  <a:cubicBezTo>
                    <a:pt x="1377" y="1129"/>
                    <a:pt x="1391" y="1127"/>
                    <a:pt x="1405" y="1126"/>
                  </a:cubicBezTo>
                  <a:cubicBezTo>
                    <a:pt x="1419" y="1126"/>
                    <a:pt x="1433" y="1127"/>
                    <a:pt x="1447" y="1127"/>
                  </a:cubicBezTo>
                  <a:cubicBezTo>
                    <a:pt x="1506" y="1127"/>
                    <a:pt x="1565" y="1124"/>
                    <a:pt x="1624" y="1126"/>
                  </a:cubicBezTo>
                  <a:cubicBezTo>
                    <a:pt x="1652" y="1128"/>
                    <a:pt x="1680" y="1129"/>
                    <a:pt x="1707" y="1128"/>
                  </a:cubicBezTo>
                  <a:cubicBezTo>
                    <a:pt x="1720" y="1127"/>
                    <a:pt x="1733" y="1123"/>
                    <a:pt x="1744" y="1117"/>
                  </a:cubicBezTo>
                  <a:cubicBezTo>
                    <a:pt x="1756" y="1112"/>
                    <a:pt x="1762" y="1104"/>
                    <a:pt x="1765" y="1091"/>
                  </a:cubicBezTo>
                  <a:cubicBezTo>
                    <a:pt x="1768" y="1078"/>
                    <a:pt x="1768" y="1062"/>
                    <a:pt x="1768" y="1049"/>
                  </a:cubicBezTo>
                  <a:cubicBezTo>
                    <a:pt x="1768" y="1034"/>
                    <a:pt x="1769" y="1020"/>
                    <a:pt x="1770" y="1006"/>
                  </a:cubicBezTo>
                  <a:cubicBezTo>
                    <a:pt x="1771" y="981"/>
                    <a:pt x="1768" y="956"/>
                    <a:pt x="1768" y="931"/>
                  </a:cubicBezTo>
                  <a:cubicBezTo>
                    <a:pt x="1768" y="931"/>
                    <a:pt x="1768" y="931"/>
                    <a:pt x="1768" y="931"/>
                  </a:cubicBezTo>
                  <a:cubicBezTo>
                    <a:pt x="1769" y="918"/>
                    <a:pt x="1768" y="906"/>
                    <a:pt x="1768" y="894"/>
                  </a:cubicBezTo>
                  <a:cubicBezTo>
                    <a:pt x="1769" y="878"/>
                    <a:pt x="1769" y="861"/>
                    <a:pt x="1769" y="845"/>
                  </a:cubicBezTo>
                  <a:cubicBezTo>
                    <a:pt x="1769" y="827"/>
                    <a:pt x="1767" y="809"/>
                    <a:pt x="1767" y="791"/>
                  </a:cubicBezTo>
                  <a:cubicBezTo>
                    <a:pt x="1767" y="776"/>
                    <a:pt x="1768" y="760"/>
                    <a:pt x="1767" y="745"/>
                  </a:cubicBezTo>
                  <a:cubicBezTo>
                    <a:pt x="1766" y="727"/>
                    <a:pt x="1768" y="708"/>
                    <a:pt x="1769" y="690"/>
                  </a:cubicBezTo>
                  <a:cubicBezTo>
                    <a:pt x="1769" y="672"/>
                    <a:pt x="1770" y="655"/>
                    <a:pt x="1770" y="6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88633" y="4644963"/>
              <a:ext cx="5736645" cy="982128"/>
              <a:chOff x="1978025" y="4819650"/>
              <a:chExt cx="8224838" cy="1408113"/>
            </a:xfrm>
            <a:solidFill>
              <a:schemeClr val="bg1"/>
            </a:solidFill>
          </p:grpSpPr>
          <p:sp>
            <p:nvSpPr>
              <p:cNvPr id="60" name="Freeform 7"/>
              <p:cNvSpPr/>
              <p:nvPr/>
            </p:nvSpPr>
            <p:spPr bwMode="auto">
              <a:xfrm>
                <a:off x="1978025" y="5949950"/>
                <a:ext cx="8224838" cy="277813"/>
              </a:xfrm>
              <a:custGeom>
                <a:avLst/>
                <a:gdLst>
                  <a:gd name="T0" fmla="*/ 2142 w 2190"/>
                  <a:gd name="T1" fmla="*/ 9 h 74"/>
                  <a:gd name="T2" fmla="*/ 2023 w 2190"/>
                  <a:gd name="T3" fmla="*/ 6 h 74"/>
                  <a:gd name="T4" fmla="*/ 1935 w 2190"/>
                  <a:gd name="T5" fmla="*/ 5 h 74"/>
                  <a:gd name="T6" fmla="*/ 1848 w 2190"/>
                  <a:gd name="T7" fmla="*/ 3 h 74"/>
                  <a:gd name="T8" fmla="*/ 1845 w 2190"/>
                  <a:gd name="T9" fmla="*/ 3 h 74"/>
                  <a:gd name="T10" fmla="*/ 1836 w 2190"/>
                  <a:gd name="T11" fmla="*/ 3 h 74"/>
                  <a:gd name="T12" fmla="*/ 1788 w 2190"/>
                  <a:gd name="T13" fmla="*/ 1 h 74"/>
                  <a:gd name="T14" fmla="*/ 1581 w 2190"/>
                  <a:gd name="T15" fmla="*/ 5 h 74"/>
                  <a:gd name="T16" fmla="*/ 1373 w 2190"/>
                  <a:gd name="T17" fmla="*/ 7 h 74"/>
                  <a:gd name="T18" fmla="*/ 1303 w 2190"/>
                  <a:gd name="T19" fmla="*/ 5 h 74"/>
                  <a:gd name="T20" fmla="*/ 1228 w 2190"/>
                  <a:gd name="T21" fmla="*/ 3 h 74"/>
                  <a:gd name="T22" fmla="*/ 1058 w 2190"/>
                  <a:gd name="T23" fmla="*/ 5 h 74"/>
                  <a:gd name="T24" fmla="*/ 971 w 2190"/>
                  <a:gd name="T25" fmla="*/ 4 h 74"/>
                  <a:gd name="T26" fmla="*/ 858 w 2190"/>
                  <a:gd name="T27" fmla="*/ 3 h 74"/>
                  <a:gd name="T28" fmla="*/ 784 w 2190"/>
                  <a:gd name="T29" fmla="*/ 7 h 74"/>
                  <a:gd name="T30" fmla="*/ 745 w 2190"/>
                  <a:gd name="T31" fmla="*/ 7 h 74"/>
                  <a:gd name="T32" fmla="*/ 683 w 2190"/>
                  <a:gd name="T33" fmla="*/ 7 h 74"/>
                  <a:gd name="T34" fmla="*/ 529 w 2190"/>
                  <a:gd name="T35" fmla="*/ 1 h 74"/>
                  <a:gd name="T36" fmla="*/ 216 w 2190"/>
                  <a:gd name="T37" fmla="*/ 1 h 74"/>
                  <a:gd name="T38" fmla="*/ 111 w 2190"/>
                  <a:gd name="T39" fmla="*/ 5 h 74"/>
                  <a:gd name="T40" fmla="*/ 66 w 2190"/>
                  <a:gd name="T41" fmla="*/ 3 h 74"/>
                  <a:gd name="T42" fmla="*/ 4 w 2190"/>
                  <a:gd name="T43" fmla="*/ 14 h 74"/>
                  <a:gd name="T44" fmla="*/ 2 w 2190"/>
                  <a:gd name="T45" fmla="*/ 17 h 74"/>
                  <a:gd name="T46" fmla="*/ 2 w 2190"/>
                  <a:gd name="T47" fmla="*/ 21 h 74"/>
                  <a:gd name="T48" fmla="*/ 52 w 2190"/>
                  <a:gd name="T49" fmla="*/ 71 h 74"/>
                  <a:gd name="T50" fmla="*/ 167 w 2190"/>
                  <a:gd name="T51" fmla="*/ 70 h 74"/>
                  <a:gd name="T52" fmla="*/ 328 w 2190"/>
                  <a:gd name="T53" fmla="*/ 69 h 74"/>
                  <a:gd name="T54" fmla="*/ 489 w 2190"/>
                  <a:gd name="T55" fmla="*/ 71 h 74"/>
                  <a:gd name="T56" fmla="*/ 559 w 2190"/>
                  <a:gd name="T57" fmla="*/ 71 h 74"/>
                  <a:gd name="T58" fmla="*/ 575 w 2190"/>
                  <a:gd name="T59" fmla="*/ 70 h 74"/>
                  <a:gd name="T60" fmla="*/ 669 w 2190"/>
                  <a:gd name="T61" fmla="*/ 72 h 74"/>
                  <a:gd name="T62" fmla="*/ 797 w 2190"/>
                  <a:gd name="T63" fmla="*/ 71 h 74"/>
                  <a:gd name="T64" fmla="*/ 921 w 2190"/>
                  <a:gd name="T65" fmla="*/ 70 h 74"/>
                  <a:gd name="T66" fmla="*/ 1040 w 2190"/>
                  <a:gd name="T67" fmla="*/ 70 h 74"/>
                  <a:gd name="T68" fmla="*/ 1066 w 2190"/>
                  <a:gd name="T69" fmla="*/ 70 h 74"/>
                  <a:gd name="T70" fmla="*/ 1161 w 2190"/>
                  <a:gd name="T71" fmla="*/ 71 h 74"/>
                  <a:gd name="T72" fmla="*/ 1238 w 2190"/>
                  <a:gd name="T73" fmla="*/ 72 h 74"/>
                  <a:gd name="T74" fmla="*/ 1315 w 2190"/>
                  <a:gd name="T75" fmla="*/ 71 h 74"/>
                  <a:gd name="T76" fmla="*/ 1469 w 2190"/>
                  <a:gd name="T77" fmla="*/ 70 h 74"/>
                  <a:gd name="T78" fmla="*/ 1619 w 2190"/>
                  <a:gd name="T79" fmla="*/ 72 h 74"/>
                  <a:gd name="T80" fmla="*/ 1629 w 2190"/>
                  <a:gd name="T81" fmla="*/ 72 h 74"/>
                  <a:gd name="T82" fmla="*/ 1694 w 2190"/>
                  <a:gd name="T83" fmla="*/ 71 h 74"/>
                  <a:gd name="T84" fmla="*/ 1792 w 2190"/>
                  <a:gd name="T85" fmla="*/ 68 h 74"/>
                  <a:gd name="T86" fmla="*/ 1949 w 2190"/>
                  <a:gd name="T87" fmla="*/ 68 h 74"/>
                  <a:gd name="T88" fmla="*/ 1955 w 2190"/>
                  <a:gd name="T89" fmla="*/ 68 h 74"/>
                  <a:gd name="T90" fmla="*/ 2030 w 2190"/>
                  <a:gd name="T91" fmla="*/ 70 h 74"/>
                  <a:gd name="T92" fmla="*/ 2157 w 2190"/>
                  <a:gd name="T93" fmla="*/ 65 h 74"/>
                  <a:gd name="T94" fmla="*/ 2190 w 2190"/>
                  <a:gd name="T95" fmla="*/ 2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90" h="74">
                    <a:moveTo>
                      <a:pt x="2179" y="12"/>
                    </a:moveTo>
                    <a:cubicBezTo>
                      <a:pt x="2168" y="8"/>
                      <a:pt x="2154" y="10"/>
                      <a:pt x="2142" y="9"/>
                    </a:cubicBezTo>
                    <a:cubicBezTo>
                      <a:pt x="2130" y="8"/>
                      <a:pt x="2118" y="7"/>
                      <a:pt x="2106" y="7"/>
                    </a:cubicBezTo>
                    <a:cubicBezTo>
                      <a:pt x="2078" y="7"/>
                      <a:pt x="2051" y="5"/>
                      <a:pt x="2023" y="6"/>
                    </a:cubicBezTo>
                    <a:cubicBezTo>
                      <a:pt x="2010" y="7"/>
                      <a:pt x="1996" y="6"/>
                      <a:pt x="1982" y="6"/>
                    </a:cubicBezTo>
                    <a:cubicBezTo>
                      <a:pt x="1966" y="6"/>
                      <a:pt x="1951" y="6"/>
                      <a:pt x="1935" y="5"/>
                    </a:cubicBezTo>
                    <a:cubicBezTo>
                      <a:pt x="1906" y="4"/>
                      <a:pt x="1878" y="5"/>
                      <a:pt x="1850" y="3"/>
                    </a:cubicBezTo>
                    <a:cubicBezTo>
                      <a:pt x="1849" y="3"/>
                      <a:pt x="1849" y="3"/>
                      <a:pt x="1848" y="3"/>
                    </a:cubicBezTo>
                    <a:cubicBezTo>
                      <a:pt x="1848" y="3"/>
                      <a:pt x="1848" y="3"/>
                      <a:pt x="1847" y="3"/>
                    </a:cubicBezTo>
                    <a:cubicBezTo>
                      <a:pt x="1847" y="3"/>
                      <a:pt x="1846" y="3"/>
                      <a:pt x="1845" y="3"/>
                    </a:cubicBezTo>
                    <a:cubicBezTo>
                      <a:pt x="1845" y="3"/>
                      <a:pt x="1845" y="3"/>
                      <a:pt x="1844" y="3"/>
                    </a:cubicBezTo>
                    <a:cubicBezTo>
                      <a:pt x="1842" y="3"/>
                      <a:pt x="1839" y="3"/>
                      <a:pt x="1836" y="3"/>
                    </a:cubicBezTo>
                    <a:cubicBezTo>
                      <a:pt x="1831" y="2"/>
                      <a:pt x="1825" y="2"/>
                      <a:pt x="1819" y="2"/>
                    </a:cubicBezTo>
                    <a:cubicBezTo>
                      <a:pt x="1809" y="2"/>
                      <a:pt x="1798" y="1"/>
                      <a:pt x="1788" y="1"/>
                    </a:cubicBezTo>
                    <a:cubicBezTo>
                      <a:pt x="1765" y="0"/>
                      <a:pt x="1743" y="1"/>
                      <a:pt x="1720" y="1"/>
                    </a:cubicBezTo>
                    <a:cubicBezTo>
                      <a:pt x="1674" y="1"/>
                      <a:pt x="1627" y="3"/>
                      <a:pt x="1581" y="5"/>
                    </a:cubicBezTo>
                    <a:cubicBezTo>
                      <a:pt x="1534" y="8"/>
                      <a:pt x="1486" y="5"/>
                      <a:pt x="1439" y="6"/>
                    </a:cubicBezTo>
                    <a:cubicBezTo>
                      <a:pt x="1417" y="6"/>
                      <a:pt x="1395" y="6"/>
                      <a:pt x="1373" y="7"/>
                    </a:cubicBezTo>
                    <a:cubicBezTo>
                      <a:pt x="1350" y="7"/>
                      <a:pt x="1327" y="5"/>
                      <a:pt x="1304" y="5"/>
                    </a:cubicBezTo>
                    <a:cubicBezTo>
                      <a:pt x="1304" y="5"/>
                      <a:pt x="1303" y="5"/>
                      <a:pt x="1303" y="5"/>
                    </a:cubicBezTo>
                    <a:cubicBezTo>
                      <a:pt x="1291" y="6"/>
                      <a:pt x="1277" y="5"/>
                      <a:pt x="1265" y="5"/>
                    </a:cubicBezTo>
                    <a:cubicBezTo>
                      <a:pt x="1253" y="4"/>
                      <a:pt x="1240" y="3"/>
                      <a:pt x="1228" y="3"/>
                    </a:cubicBezTo>
                    <a:cubicBezTo>
                      <a:pt x="1200" y="3"/>
                      <a:pt x="1172" y="4"/>
                      <a:pt x="1145" y="4"/>
                    </a:cubicBezTo>
                    <a:cubicBezTo>
                      <a:pt x="1116" y="4"/>
                      <a:pt x="1087" y="5"/>
                      <a:pt x="1058" y="5"/>
                    </a:cubicBezTo>
                    <a:cubicBezTo>
                      <a:pt x="1044" y="5"/>
                      <a:pt x="1031" y="5"/>
                      <a:pt x="1018" y="4"/>
                    </a:cubicBezTo>
                    <a:cubicBezTo>
                      <a:pt x="1002" y="3"/>
                      <a:pt x="986" y="5"/>
                      <a:pt x="971" y="4"/>
                    </a:cubicBezTo>
                    <a:cubicBezTo>
                      <a:pt x="945" y="2"/>
                      <a:pt x="919" y="3"/>
                      <a:pt x="894" y="3"/>
                    </a:cubicBezTo>
                    <a:cubicBezTo>
                      <a:pt x="882" y="3"/>
                      <a:pt x="870" y="2"/>
                      <a:pt x="858" y="3"/>
                    </a:cubicBezTo>
                    <a:cubicBezTo>
                      <a:pt x="845" y="5"/>
                      <a:pt x="832" y="5"/>
                      <a:pt x="818" y="5"/>
                    </a:cubicBezTo>
                    <a:cubicBezTo>
                      <a:pt x="807" y="5"/>
                      <a:pt x="796" y="6"/>
                      <a:pt x="784" y="7"/>
                    </a:cubicBezTo>
                    <a:cubicBezTo>
                      <a:pt x="777" y="7"/>
                      <a:pt x="771" y="6"/>
                      <a:pt x="764" y="6"/>
                    </a:cubicBezTo>
                    <a:cubicBezTo>
                      <a:pt x="758" y="6"/>
                      <a:pt x="751" y="8"/>
                      <a:pt x="745" y="7"/>
                    </a:cubicBezTo>
                    <a:cubicBezTo>
                      <a:pt x="736" y="5"/>
                      <a:pt x="723" y="6"/>
                      <a:pt x="714" y="6"/>
                    </a:cubicBezTo>
                    <a:cubicBezTo>
                      <a:pt x="704" y="6"/>
                      <a:pt x="693" y="5"/>
                      <a:pt x="683" y="7"/>
                    </a:cubicBezTo>
                    <a:cubicBezTo>
                      <a:pt x="683" y="6"/>
                      <a:pt x="682" y="6"/>
                      <a:pt x="682" y="6"/>
                    </a:cubicBezTo>
                    <a:cubicBezTo>
                      <a:pt x="631" y="6"/>
                      <a:pt x="580" y="0"/>
                      <a:pt x="529" y="1"/>
                    </a:cubicBezTo>
                    <a:cubicBezTo>
                      <a:pt x="476" y="1"/>
                      <a:pt x="424" y="3"/>
                      <a:pt x="371" y="4"/>
                    </a:cubicBezTo>
                    <a:cubicBezTo>
                      <a:pt x="320" y="4"/>
                      <a:pt x="268" y="2"/>
                      <a:pt x="216" y="1"/>
                    </a:cubicBezTo>
                    <a:cubicBezTo>
                      <a:pt x="192" y="0"/>
                      <a:pt x="169" y="2"/>
                      <a:pt x="145" y="3"/>
                    </a:cubicBezTo>
                    <a:cubicBezTo>
                      <a:pt x="133" y="4"/>
                      <a:pt x="122" y="5"/>
                      <a:pt x="111" y="5"/>
                    </a:cubicBezTo>
                    <a:cubicBezTo>
                      <a:pt x="105" y="5"/>
                      <a:pt x="98" y="4"/>
                      <a:pt x="92" y="4"/>
                    </a:cubicBezTo>
                    <a:cubicBezTo>
                      <a:pt x="84" y="2"/>
                      <a:pt x="75" y="3"/>
                      <a:pt x="66" y="3"/>
                    </a:cubicBezTo>
                    <a:cubicBezTo>
                      <a:pt x="56" y="3"/>
                      <a:pt x="46" y="4"/>
                      <a:pt x="36" y="3"/>
                    </a:cubicBezTo>
                    <a:cubicBezTo>
                      <a:pt x="26" y="2"/>
                      <a:pt x="12" y="6"/>
                      <a:pt x="4" y="14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1" y="19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0" y="36"/>
                      <a:pt x="5" y="54"/>
                      <a:pt x="17" y="63"/>
                    </a:cubicBezTo>
                    <a:cubicBezTo>
                      <a:pt x="26" y="70"/>
                      <a:pt x="41" y="70"/>
                      <a:pt x="52" y="71"/>
                    </a:cubicBezTo>
                    <a:cubicBezTo>
                      <a:pt x="64" y="73"/>
                      <a:pt x="78" y="73"/>
                      <a:pt x="90" y="72"/>
                    </a:cubicBezTo>
                    <a:cubicBezTo>
                      <a:pt x="115" y="70"/>
                      <a:pt x="141" y="71"/>
                      <a:pt x="167" y="70"/>
                    </a:cubicBezTo>
                    <a:cubicBezTo>
                      <a:pt x="194" y="70"/>
                      <a:pt x="221" y="68"/>
                      <a:pt x="248" y="71"/>
                    </a:cubicBezTo>
                    <a:cubicBezTo>
                      <a:pt x="274" y="73"/>
                      <a:pt x="302" y="69"/>
                      <a:pt x="328" y="69"/>
                    </a:cubicBezTo>
                    <a:cubicBezTo>
                      <a:pt x="357" y="69"/>
                      <a:pt x="387" y="68"/>
                      <a:pt x="417" y="69"/>
                    </a:cubicBezTo>
                    <a:cubicBezTo>
                      <a:pt x="441" y="70"/>
                      <a:pt x="465" y="73"/>
                      <a:pt x="489" y="71"/>
                    </a:cubicBezTo>
                    <a:cubicBezTo>
                      <a:pt x="511" y="69"/>
                      <a:pt x="534" y="70"/>
                      <a:pt x="556" y="70"/>
                    </a:cubicBezTo>
                    <a:cubicBezTo>
                      <a:pt x="556" y="71"/>
                      <a:pt x="557" y="71"/>
                      <a:pt x="559" y="71"/>
                    </a:cubicBezTo>
                    <a:cubicBezTo>
                      <a:pt x="559" y="71"/>
                      <a:pt x="564" y="71"/>
                      <a:pt x="563" y="71"/>
                    </a:cubicBezTo>
                    <a:cubicBezTo>
                      <a:pt x="567" y="71"/>
                      <a:pt x="571" y="70"/>
                      <a:pt x="575" y="70"/>
                    </a:cubicBezTo>
                    <a:cubicBezTo>
                      <a:pt x="585" y="71"/>
                      <a:pt x="595" y="71"/>
                      <a:pt x="605" y="71"/>
                    </a:cubicBezTo>
                    <a:cubicBezTo>
                      <a:pt x="626" y="71"/>
                      <a:pt x="648" y="72"/>
                      <a:pt x="669" y="72"/>
                    </a:cubicBezTo>
                    <a:cubicBezTo>
                      <a:pt x="689" y="72"/>
                      <a:pt x="710" y="70"/>
                      <a:pt x="730" y="70"/>
                    </a:cubicBezTo>
                    <a:cubicBezTo>
                      <a:pt x="752" y="70"/>
                      <a:pt x="775" y="71"/>
                      <a:pt x="797" y="71"/>
                    </a:cubicBezTo>
                    <a:cubicBezTo>
                      <a:pt x="817" y="71"/>
                      <a:pt x="837" y="70"/>
                      <a:pt x="857" y="70"/>
                    </a:cubicBezTo>
                    <a:cubicBezTo>
                      <a:pt x="878" y="70"/>
                      <a:pt x="900" y="71"/>
                      <a:pt x="921" y="70"/>
                    </a:cubicBezTo>
                    <a:cubicBezTo>
                      <a:pt x="942" y="69"/>
                      <a:pt x="964" y="69"/>
                      <a:pt x="986" y="70"/>
                    </a:cubicBezTo>
                    <a:cubicBezTo>
                      <a:pt x="1004" y="70"/>
                      <a:pt x="1022" y="71"/>
                      <a:pt x="1040" y="70"/>
                    </a:cubicBezTo>
                    <a:cubicBezTo>
                      <a:pt x="1040" y="70"/>
                      <a:pt x="1040" y="71"/>
                      <a:pt x="1041" y="71"/>
                    </a:cubicBezTo>
                    <a:cubicBezTo>
                      <a:pt x="1048" y="73"/>
                      <a:pt x="1059" y="70"/>
                      <a:pt x="1066" y="70"/>
                    </a:cubicBezTo>
                    <a:cubicBezTo>
                      <a:pt x="1077" y="70"/>
                      <a:pt x="1087" y="70"/>
                      <a:pt x="1098" y="70"/>
                    </a:cubicBezTo>
                    <a:cubicBezTo>
                      <a:pt x="1119" y="70"/>
                      <a:pt x="1140" y="71"/>
                      <a:pt x="1161" y="71"/>
                    </a:cubicBezTo>
                    <a:cubicBezTo>
                      <a:pt x="1175" y="71"/>
                      <a:pt x="1189" y="72"/>
                      <a:pt x="1202" y="72"/>
                    </a:cubicBezTo>
                    <a:cubicBezTo>
                      <a:pt x="1214" y="72"/>
                      <a:pt x="1226" y="71"/>
                      <a:pt x="1238" y="72"/>
                    </a:cubicBezTo>
                    <a:cubicBezTo>
                      <a:pt x="1252" y="73"/>
                      <a:pt x="1265" y="72"/>
                      <a:pt x="1278" y="72"/>
                    </a:cubicBezTo>
                    <a:cubicBezTo>
                      <a:pt x="1291" y="71"/>
                      <a:pt x="1303" y="72"/>
                      <a:pt x="1315" y="71"/>
                    </a:cubicBezTo>
                    <a:cubicBezTo>
                      <a:pt x="1340" y="69"/>
                      <a:pt x="1366" y="72"/>
                      <a:pt x="1391" y="71"/>
                    </a:cubicBezTo>
                    <a:cubicBezTo>
                      <a:pt x="1417" y="71"/>
                      <a:pt x="1443" y="71"/>
                      <a:pt x="1469" y="70"/>
                    </a:cubicBezTo>
                    <a:cubicBezTo>
                      <a:pt x="1498" y="70"/>
                      <a:pt x="1527" y="70"/>
                      <a:pt x="1556" y="71"/>
                    </a:cubicBezTo>
                    <a:cubicBezTo>
                      <a:pt x="1577" y="72"/>
                      <a:pt x="1598" y="72"/>
                      <a:pt x="1619" y="72"/>
                    </a:cubicBezTo>
                    <a:cubicBezTo>
                      <a:pt x="1619" y="72"/>
                      <a:pt x="1621" y="73"/>
                      <a:pt x="1622" y="72"/>
                    </a:cubicBezTo>
                    <a:cubicBezTo>
                      <a:pt x="1620" y="74"/>
                      <a:pt x="1629" y="72"/>
                      <a:pt x="1629" y="72"/>
                    </a:cubicBezTo>
                    <a:cubicBezTo>
                      <a:pt x="1637" y="71"/>
                      <a:pt x="1645" y="72"/>
                      <a:pt x="1653" y="72"/>
                    </a:cubicBezTo>
                    <a:cubicBezTo>
                      <a:pt x="1667" y="72"/>
                      <a:pt x="1680" y="71"/>
                      <a:pt x="1694" y="71"/>
                    </a:cubicBezTo>
                    <a:cubicBezTo>
                      <a:pt x="1710" y="71"/>
                      <a:pt x="1727" y="70"/>
                      <a:pt x="1743" y="69"/>
                    </a:cubicBezTo>
                    <a:cubicBezTo>
                      <a:pt x="1759" y="68"/>
                      <a:pt x="1776" y="68"/>
                      <a:pt x="1792" y="68"/>
                    </a:cubicBezTo>
                    <a:cubicBezTo>
                      <a:pt x="1828" y="68"/>
                      <a:pt x="1864" y="69"/>
                      <a:pt x="1900" y="69"/>
                    </a:cubicBezTo>
                    <a:cubicBezTo>
                      <a:pt x="1916" y="69"/>
                      <a:pt x="1933" y="68"/>
                      <a:pt x="1949" y="68"/>
                    </a:cubicBezTo>
                    <a:cubicBezTo>
                      <a:pt x="1951" y="68"/>
                      <a:pt x="1953" y="68"/>
                      <a:pt x="1955" y="68"/>
                    </a:cubicBezTo>
                    <a:cubicBezTo>
                      <a:pt x="1955" y="68"/>
                      <a:pt x="1955" y="68"/>
                      <a:pt x="1955" y="68"/>
                    </a:cubicBezTo>
                    <a:cubicBezTo>
                      <a:pt x="1965" y="71"/>
                      <a:pt x="1976" y="69"/>
                      <a:pt x="1986" y="70"/>
                    </a:cubicBezTo>
                    <a:cubicBezTo>
                      <a:pt x="2001" y="70"/>
                      <a:pt x="2015" y="70"/>
                      <a:pt x="2030" y="70"/>
                    </a:cubicBezTo>
                    <a:cubicBezTo>
                      <a:pt x="2059" y="71"/>
                      <a:pt x="2089" y="68"/>
                      <a:pt x="2118" y="68"/>
                    </a:cubicBezTo>
                    <a:cubicBezTo>
                      <a:pt x="2131" y="68"/>
                      <a:pt x="2144" y="66"/>
                      <a:pt x="2157" y="65"/>
                    </a:cubicBezTo>
                    <a:cubicBezTo>
                      <a:pt x="2168" y="63"/>
                      <a:pt x="2175" y="62"/>
                      <a:pt x="2182" y="53"/>
                    </a:cubicBezTo>
                    <a:cubicBezTo>
                      <a:pt x="2188" y="46"/>
                      <a:pt x="2190" y="35"/>
                      <a:pt x="2190" y="26"/>
                    </a:cubicBezTo>
                    <a:cubicBezTo>
                      <a:pt x="2190" y="15"/>
                      <a:pt x="2188" y="16"/>
                      <a:pt x="217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"/>
              <p:cNvSpPr/>
              <p:nvPr/>
            </p:nvSpPr>
            <p:spPr bwMode="auto">
              <a:xfrm>
                <a:off x="1992313" y="4819650"/>
                <a:ext cx="8207375" cy="1220788"/>
              </a:xfrm>
              <a:custGeom>
                <a:avLst/>
                <a:gdLst>
                  <a:gd name="T0" fmla="*/ 2169 w 2185"/>
                  <a:gd name="T1" fmla="*/ 301 h 325"/>
                  <a:gd name="T2" fmla="*/ 2112 w 2185"/>
                  <a:gd name="T3" fmla="*/ 224 h 325"/>
                  <a:gd name="T4" fmla="*/ 2036 w 2185"/>
                  <a:gd name="T5" fmla="*/ 125 h 325"/>
                  <a:gd name="T6" fmla="*/ 1943 w 2185"/>
                  <a:gd name="T7" fmla="*/ 13 h 325"/>
                  <a:gd name="T8" fmla="*/ 1872 w 2185"/>
                  <a:gd name="T9" fmla="*/ 6 h 325"/>
                  <a:gd name="T10" fmla="*/ 1808 w 2185"/>
                  <a:gd name="T11" fmla="*/ 8 h 325"/>
                  <a:gd name="T12" fmla="*/ 1738 w 2185"/>
                  <a:gd name="T13" fmla="*/ 8 h 325"/>
                  <a:gd name="T14" fmla="*/ 1726 w 2185"/>
                  <a:gd name="T15" fmla="*/ 7 h 325"/>
                  <a:gd name="T16" fmla="*/ 1724 w 2185"/>
                  <a:gd name="T17" fmla="*/ 7 h 325"/>
                  <a:gd name="T18" fmla="*/ 1534 w 2185"/>
                  <a:gd name="T19" fmla="*/ 7 h 325"/>
                  <a:gd name="T20" fmla="*/ 1407 w 2185"/>
                  <a:gd name="T21" fmla="*/ 8 h 325"/>
                  <a:gd name="T22" fmla="*/ 1168 w 2185"/>
                  <a:gd name="T23" fmla="*/ 6 h 325"/>
                  <a:gd name="T24" fmla="*/ 991 w 2185"/>
                  <a:gd name="T25" fmla="*/ 5 h 325"/>
                  <a:gd name="T26" fmla="*/ 953 w 2185"/>
                  <a:gd name="T27" fmla="*/ 4 h 325"/>
                  <a:gd name="T28" fmla="*/ 777 w 2185"/>
                  <a:gd name="T29" fmla="*/ 0 h 325"/>
                  <a:gd name="T30" fmla="*/ 734 w 2185"/>
                  <a:gd name="T31" fmla="*/ 1 h 325"/>
                  <a:gd name="T32" fmla="*/ 594 w 2185"/>
                  <a:gd name="T33" fmla="*/ 3 h 325"/>
                  <a:gd name="T34" fmla="*/ 518 w 2185"/>
                  <a:gd name="T35" fmla="*/ 6 h 325"/>
                  <a:gd name="T36" fmla="*/ 426 w 2185"/>
                  <a:gd name="T37" fmla="*/ 6 h 325"/>
                  <a:gd name="T38" fmla="*/ 304 w 2185"/>
                  <a:gd name="T39" fmla="*/ 4 h 325"/>
                  <a:gd name="T40" fmla="*/ 266 w 2185"/>
                  <a:gd name="T41" fmla="*/ 8 h 325"/>
                  <a:gd name="T42" fmla="*/ 236 w 2185"/>
                  <a:gd name="T43" fmla="*/ 26 h 325"/>
                  <a:gd name="T44" fmla="*/ 180 w 2185"/>
                  <a:gd name="T45" fmla="*/ 87 h 325"/>
                  <a:gd name="T46" fmla="*/ 122 w 2185"/>
                  <a:gd name="T47" fmla="*/ 162 h 325"/>
                  <a:gd name="T48" fmla="*/ 12 w 2185"/>
                  <a:gd name="T49" fmla="*/ 301 h 325"/>
                  <a:gd name="T50" fmla="*/ 25 w 2185"/>
                  <a:gd name="T51" fmla="*/ 320 h 325"/>
                  <a:gd name="T52" fmla="*/ 147 w 2185"/>
                  <a:gd name="T53" fmla="*/ 315 h 325"/>
                  <a:gd name="T54" fmla="*/ 256 w 2185"/>
                  <a:gd name="T55" fmla="*/ 318 h 325"/>
                  <a:gd name="T56" fmla="*/ 353 w 2185"/>
                  <a:gd name="T57" fmla="*/ 318 h 325"/>
                  <a:gd name="T58" fmla="*/ 464 w 2185"/>
                  <a:gd name="T59" fmla="*/ 318 h 325"/>
                  <a:gd name="T60" fmla="*/ 669 w 2185"/>
                  <a:gd name="T61" fmla="*/ 319 h 325"/>
                  <a:gd name="T62" fmla="*/ 737 w 2185"/>
                  <a:gd name="T63" fmla="*/ 318 h 325"/>
                  <a:gd name="T64" fmla="*/ 811 w 2185"/>
                  <a:gd name="T65" fmla="*/ 318 h 325"/>
                  <a:gd name="T66" fmla="*/ 896 w 2185"/>
                  <a:gd name="T67" fmla="*/ 318 h 325"/>
                  <a:gd name="T68" fmla="*/ 988 w 2185"/>
                  <a:gd name="T69" fmla="*/ 319 h 325"/>
                  <a:gd name="T70" fmla="*/ 1432 w 2185"/>
                  <a:gd name="T71" fmla="*/ 320 h 325"/>
                  <a:gd name="T72" fmla="*/ 1528 w 2185"/>
                  <a:gd name="T73" fmla="*/ 321 h 325"/>
                  <a:gd name="T74" fmla="*/ 1571 w 2185"/>
                  <a:gd name="T75" fmla="*/ 319 h 325"/>
                  <a:gd name="T76" fmla="*/ 1702 w 2185"/>
                  <a:gd name="T77" fmla="*/ 322 h 325"/>
                  <a:gd name="T78" fmla="*/ 1978 w 2185"/>
                  <a:gd name="T79" fmla="*/ 320 h 325"/>
                  <a:gd name="T80" fmla="*/ 2123 w 2185"/>
                  <a:gd name="T81" fmla="*/ 321 h 325"/>
                  <a:gd name="T82" fmla="*/ 2183 w 2185"/>
                  <a:gd name="T83" fmla="*/ 31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85" h="325">
                    <a:moveTo>
                      <a:pt x="2172" y="305"/>
                    </a:moveTo>
                    <a:cubicBezTo>
                      <a:pt x="2171" y="303"/>
                      <a:pt x="2170" y="302"/>
                      <a:pt x="2169" y="301"/>
                    </a:cubicBezTo>
                    <a:cubicBezTo>
                      <a:pt x="2161" y="293"/>
                      <a:pt x="2154" y="283"/>
                      <a:pt x="2147" y="274"/>
                    </a:cubicBezTo>
                    <a:cubicBezTo>
                      <a:pt x="2135" y="258"/>
                      <a:pt x="2123" y="241"/>
                      <a:pt x="2112" y="224"/>
                    </a:cubicBezTo>
                    <a:cubicBezTo>
                      <a:pt x="2102" y="209"/>
                      <a:pt x="2090" y="195"/>
                      <a:pt x="2078" y="181"/>
                    </a:cubicBezTo>
                    <a:cubicBezTo>
                      <a:pt x="2063" y="163"/>
                      <a:pt x="2050" y="144"/>
                      <a:pt x="2036" y="125"/>
                    </a:cubicBezTo>
                    <a:cubicBezTo>
                      <a:pt x="2011" y="94"/>
                      <a:pt x="1983" y="66"/>
                      <a:pt x="1959" y="34"/>
                    </a:cubicBezTo>
                    <a:cubicBezTo>
                      <a:pt x="1953" y="27"/>
                      <a:pt x="1948" y="20"/>
                      <a:pt x="1943" y="13"/>
                    </a:cubicBezTo>
                    <a:cubicBezTo>
                      <a:pt x="1938" y="7"/>
                      <a:pt x="1932" y="6"/>
                      <a:pt x="1924" y="5"/>
                    </a:cubicBezTo>
                    <a:cubicBezTo>
                      <a:pt x="1907" y="1"/>
                      <a:pt x="1889" y="6"/>
                      <a:pt x="1872" y="6"/>
                    </a:cubicBezTo>
                    <a:cubicBezTo>
                      <a:pt x="1870" y="6"/>
                      <a:pt x="1870" y="7"/>
                      <a:pt x="1870" y="8"/>
                    </a:cubicBezTo>
                    <a:cubicBezTo>
                      <a:pt x="1849" y="9"/>
                      <a:pt x="1829" y="8"/>
                      <a:pt x="1808" y="8"/>
                    </a:cubicBezTo>
                    <a:cubicBezTo>
                      <a:pt x="1794" y="8"/>
                      <a:pt x="1779" y="8"/>
                      <a:pt x="1765" y="8"/>
                    </a:cubicBezTo>
                    <a:cubicBezTo>
                      <a:pt x="1756" y="8"/>
                      <a:pt x="1747" y="8"/>
                      <a:pt x="1738" y="8"/>
                    </a:cubicBezTo>
                    <a:cubicBezTo>
                      <a:pt x="1738" y="7"/>
                      <a:pt x="1737" y="6"/>
                      <a:pt x="1736" y="6"/>
                    </a:cubicBezTo>
                    <a:cubicBezTo>
                      <a:pt x="1732" y="6"/>
                      <a:pt x="1729" y="7"/>
                      <a:pt x="1726" y="7"/>
                    </a:cubicBezTo>
                    <a:cubicBezTo>
                      <a:pt x="1725" y="7"/>
                      <a:pt x="1725" y="7"/>
                      <a:pt x="1725" y="7"/>
                    </a:cubicBezTo>
                    <a:cubicBezTo>
                      <a:pt x="1724" y="7"/>
                      <a:pt x="1724" y="7"/>
                      <a:pt x="1724" y="7"/>
                    </a:cubicBezTo>
                    <a:cubicBezTo>
                      <a:pt x="1694" y="10"/>
                      <a:pt x="1664" y="8"/>
                      <a:pt x="1634" y="8"/>
                    </a:cubicBezTo>
                    <a:cubicBezTo>
                      <a:pt x="1601" y="8"/>
                      <a:pt x="1568" y="7"/>
                      <a:pt x="1534" y="7"/>
                    </a:cubicBezTo>
                    <a:cubicBezTo>
                      <a:pt x="1505" y="7"/>
                      <a:pt x="1476" y="6"/>
                      <a:pt x="1447" y="6"/>
                    </a:cubicBezTo>
                    <a:cubicBezTo>
                      <a:pt x="1434" y="6"/>
                      <a:pt x="1420" y="7"/>
                      <a:pt x="1407" y="8"/>
                    </a:cubicBezTo>
                    <a:cubicBezTo>
                      <a:pt x="1391" y="8"/>
                      <a:pt x="1375" y="7"/>
                      <a:pt x="1360" y="6"/>
                    </a:cubicBezTo>
                    <a:cubicBezTo>
                      <a:pt x="1296" y="4"/>
                      <a:pt x="1232" y="6"/>
                      <a:pt x="1168" y="6"/>
                    </a:cubicBezTo>
                    <a:cubicBezTo>
                      <a:pt x="1139" y="6"/>
                      <a:pt x="1110" y="5"/>
                      <a:pt x="1081" y="6"/>
                    </a:cubicBezTo>
                    <a:cubicBezTo>
                      <a:pt x="1051" y="7"/>
                      <a:pt x="1021" y="5"/>
                      <a:pt x="991" y="5"/>
                    </a:cubicBezTo>
                    <a:cubicBezTo>
                      <a:pt x="979" y="5"/>
                      <a:pt x="967" y="5"/>
                      <a:pt x="954" y="5"/>
                    </a:cubicBezTo>
                    <a:cubicBezTo>
                      <a:pt x="954" y="4"/>
                      <a:pt x="954" y="4"/>
                      <a:pt x="953" y="4"/>
                    </a:cubicBezTo>
                    <a:cubicBezTo>
                      <a:pt x="925" y="4"/>
                      <a:pt x="897" y="3"/>
                      <a:pt x="869" y="3"/>
                    </a:cubicBezTo>
                    <a:cubicBezTo>
                      <a:pt x="839" y="3"/>
                      <a:pt x="808" y="3"/>
                      <a:pt x="777" y="0"/>
                    </a:cubicBezTo>
                    <a:cubicBezTo>
                      <a:pt x="771" y="0"/>
                      <a:pt x="764" y="1"/>
                      <a:pt x="757" y="1"/>
                    </a:cubicBezTo>
                    <a:cubicBezTo>
                      <a:pt x="749" y="2"/>
                      <a:pt x="741" y="1"/>
                      <a:pt x="734" y="1"/>
                    </a:cubicBezTo>
                    <a:cubicBezTo>
                      <a:pt x="718" y="1"/>
                      <a:pt x="702" y="2"/>
                      <a:pt x="686" y="2"/>
                    </a:cubicBezTo>
                    <a:cubicBezTo>
                      <a:pt x="655" y="2"/>
                      <a:pt x="625" y="3"/>
                      <a:pt x="594" y="3"/>
                    </a:cubicBezTo>
                    <a:cubicBezTo>
                      <a:pt x="582" y="3"/>
                      <a:pt x="570" y="3"/>
                      <a:pt x="558" y="4"/>
                    </a:cubicBezTo>
                    <a:cubicBezTo>
                      <a:pt x="545" y="6"/>
                      <a:pt x="532" y="5"/>
                      <a:pt x="518" y="6"/>
                    </a:cubicBezTo>
                    <a:cubicBezTo>
                      <a:pt x="504" y="7"/>
                      <a:pt x="489" y="5"/>
                      <a:pt x="474" y="5"/>
                    </a:cubicBezTo>
                    <a:cubicBezTo>
                      <a:pt x="458" y="5"/>
                      <a:pt x="442" y="6"/>
                      <a:pt x="426" y="6"/>
                    </a:cubicBezTo>
                    <a:cubicBezTo>
                      <a:pt x="398" y="6"/>
                      <a:pt x="370" y="6"/>
                      <a:pt x="342" y="4"/>
                    </a:cubicBezTo>
                    <a:cubicBezTo>
                      <a:pt x="329" y="3"/>
                      <a:pt x="317" y="4"/>
                      <a:pt x="304" y="4"/>
                    </a:cubicBezTo>
                    <a:cubicBezTo>
                      <a:pt x="299" y="4"/>
                      <a:pt x="291" y="4"/>
                      <a:pt x="285" y="5"/>
                    </a:cubicBezTo>
                    <a:cubicBezTo>
                      <a:pt x="279" y="6"/>
                      <a:pt x="272" y="7"/>
                      <a:pt x="266" y="8"/>
                    </a:cubicBezTo>
                    <a:cubicBezTo>
                      <a:pt x="260" y="9"/>
                      <a:pt x="255" y="9"/>
                      <a:pt x="250" y="12"/>
                    </a:cubicBezTo>
                    <a:cubicBezTo>
                      <a:pt x="244" y="15"/>
                      <a:pt x="241" y="21"/>
                      <a:pt x="236" y="26"/>
                    </a:cubicBezTo>
                    <a:cubicBezTo>
                      <a:pt x="227" y="36"/>
                      <a:pt x="217" y="45"/>
                      <a:pt x="208" y="56"/>
                    </a:cubicBezTo>
                    <a:cubicBezTo>
                      <a:pt x="199" y="66"/>
                      <a:pt x="189" y="76"/>
                      <a:pt x="180" y="87"/>
                    </a:cubicBezTo>
                    <a:cubicBezTo>
                      <a:pt x="171" y="99"/>
                      <a:pt x="164" y="111"/>
                      <a:pt x="155" y="122"/>
                    </a:cubicBezTo>
                    <a:cubicBezTo>
                      <a:pt x="144" y="136"/>
                      <a:pt x="133" y="149"/>
                      <a:pt x="122" y="162"/>
                    </a:cubicBezTo>
                    <a:cubicBezTo>
                      <a:pt x="103" y="185"/>
                      <a:pt x="86" y="208"/>
                      <a:pt x="68" y="231"/>
                    </a:cubicBezTo>
                    <a:cubicBezTo>
                      <a:pt x="48" y="253"/>
                      <a:pt x="31" y="277"/>
                      <a:pt x="12" y="301"/>
                    </a:cubicBezTo>
                    <a:cubicBezTo>
                      <a:pt x="9" y="304"/>
                      <a:pt x="0" y="314"/>
                      <a:pt x="1" y="319"/>
                    </a:cubicBezTo>
                    <a:cubicBezTo>
                      <a:pt x="3" y="325"/>
                      <a:pt x="21" y="320"/>
                      <a:pt x="25" y="320"/>
                    </a:cubicBezTo>
                    <a:cubicBezTo>
                      <a:pt x="52" y="317"/>
                      <a:pt x="79" y="319"/>
                      <a:pt x="106" y="317"/>
                    </a:cubicBezTo>
                    <a:cubicBezTo>
                      <a:pt x="119" y="316"/>
                      <a:pt x="133" y="315"/>
                      <a:pt x="147" y="315"/>
                    </a:cubicBezTo>
                    <a:cubicBezTo>
                      <a:pt x="162" y="315"/>
                      <a:pt x="178" y="316"/>
                      <a:pt x="194" y="315"/>
                    </a:cubicBezTo>
                    <a:cubicBezTo>
                      <a:pt x="215" y="315"/>
                      <a:pt x="235" y="317"/>
                      <a:pt x="256" y="318"/>
                    </a:cubicBezTo>
                    <a:cubicBezTo>
                      <a:pt x="278" y="319"/>
                      <a:pt x="299" y="320"/>
                      <a:pt x="321" y="320"/>
                    </a:cubicBezTo>
                    <a:cubicBezTo>
                      <a:pt x="332" y="320"/>
                      <a:pt x="343" y="318"/>
                      <a:pt x="353" y="318"/>
                    </a:cubicBezTo>
                    <a:cubicBezTo>
                      <a:pt x="365" y="317"/>
                      <a:pt x="377" y="318"/>
                      <a:pt x="388" y="318"/>
                    </a:cubicBezTo>
                    <a:cubicBezTo>
                      <a:pt x="464" y="318"/>
                      <a:pt x="464" y="318"/>
                      <a:pt x="464" y="318"/>
                    </a:cubicBezTo>
                    <a:cubicBezTo>
                      <a:pt x="511" y="318"/>
                      <a:pt x="558" y="316"/>
                      <a:pt x="605" y="319"/>
                    </a:cubicBezTo>
                    <a:cubicBezTo>
                      <a:pt x="626" y="320"/>
                      <a:pt x="648" y="319"/>
                      <a:pt x="669" y="319"/>
                    </a:cubicBezTo>
                    <a:cubicBezTo>
                      <a:pt x="692" y="319"/>
                      <a:pt x="714" y="319"/>
                      <a:pt x="737" y="318"/>
                    </a:cubicBezTo>
                    <a:cubicBezTo>
                      <a:pt x="737" y="318"/>
                      <a:pt x="737" y="318"/>
                      <a:pt x="737" y="318"/>
                    </a:cubicBezTo>
                    <a:cubicBezTo>
                      <a:pt x="747" y="318"/>
                      <a:pt x="756" y="318"/>
                      <a:pt x="766" y="318"/>
                    </a:cubicBezTo>
                    <a:cubicBezTo>
                      <a:pt x="781" y="317"/>
                      <a:pt x="796" y="318"/>
                      <a:pt x="811" y="318"/>
                    </a:cubicBezTo>
                    <a:cubicBezTo>
                      <a:pt x="824" y="318"/>
                      <a:pt x="836" y="320"/>
                      <a:pt x="849" y="320"/>
                    </a:cubicBezTo>
                    <a:cubicBezTo>
                      <a:pt x="865" y="320"/>
                      <a:pt x="880" y="320"/>
                      <a:pt x="896" y="318"/>
                    </a:cubicBezTo>
                    <a:cubicBezTo>
                      <a:pt x="911" y="317"/>
                      <a:pt x="926" y="318"/>
                      <a:pt x="941" y="318"/>
                    </a:cubicBezTo>
                    <a:cubicBezTo>
                      <a:pt x="957" y="319"/>
                      <a:pt x="972" y="319"/>
                      <a:pt x="988" y="319"/>
                    </a:cubicBezTo>
                    <a:cubicBezTo>
                      <a:pt x="1018" y="318"/>
                      <a:pt x="1049" y="318"/>
                      <a:pt x="1080" y="318"/>
                    </a:cubicBezTo>
                    <a:cubicBezTo>
                      <a:pt x="1197" y="318"/>
                      <a:pt x="1314" y="324"/>
                      <a:pt x="1432" y="320"/>
                    </a:cubicBezTo>
                    <a:cubicBezTo>
                      <a:pt x="1463" y="319"/>
                      <a:pt x="1494" y="320"/>
                      <a:pt x="1526" y="320"/>
                    </a:cubicBezTo>
                    <a:cubicBezTo>
                      <a:pt x="1526" y="321"/>
                      <a:pt x="1527" y="322"/>
                      <a:pt x="1528" y="321"/>
                    </a:cubicBezTo>
                    <a:cubicBezTo>
                      <a:pt x="1533" y="319"/>
                      <a:pt x="1541" y="321"/>
                      <a:pt x="1547" y="321"/>
                    </a:cubicBezTo>
                    <a:cubicBezTo>
                      <a:pt x="1555" y="321"/>
                      <a:pt x="1563" y="320"/>
                      <a:pt x="1571" y="319"/>
                    </a:cubicBezTo>
                    <a:cubicBezTo>
                      <a:pt x="1585" y="319"/>
                      <a:pt x="1598" y="321"/>
                      <a:pt x="1612" y="320"/>
                    </a:cubicBezTo>
                    <a:cubicBezTo>
                      <a:pt x="1642" y="319"/>
                      <a:pt x="1672" y="322"/>
                      <a:pt x="1702" y="322"/>
                    </a:cubicBezTo>
                    <a:cubicBezTo>
                      <a:pt x="1763" y="322"/>
                      <a:pt x="1825" y="320"/>
                      <a:pt x="1886" y="320"/>
                    </a:cubicBezTo>
                    <a:cubicBezTo>
                      <a:pt x="1917" y="320"/>
                      <a:pt x="1948" y="320"/>
                      <a:pt x="1978" y="320"/>
                    </a:cubicBezTo>
                    <a:cubicBezTo>
                      <a:pt x="2010" y="320"/>
                      <a:pt x="2042" y="320"/>
                      <a:pt x="2074" y="320"/>
                    </a:cubicBezTo>
                    <a:cubicBezTo>
                      <a:pt x="2090" y="320"/>
                      <a:pt x="2107" y="320"/>
                      <a:pt x="2123" y="321"/>
                    </a:cubicBezTo>
                    <a:cubicBezTo>
                      <a:pt x="2136" y="321"/>
                      <a:pt x="2150" y="320"/>
                      <a:pt x="2163" y="321"/>
                    </a:cubicBezTo>
                    <a:cubicBezTo>
                      <a:pt x="2167" y="322"/>
                      <a:pt x="2182" y="324"/>
                      <a:pt x="2183" y="318"/>
                    </a:cubicBezTo>
                    <a:cubicBezTo>
                      <a:pt x="2185" y="314"/>
                      <a:pt x="2178" y="309"/>
                      <a:pt x="2172" y="3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72259" y="1696721"/>
              <a:ext cx="5797458" cy="3946112"/>
              <a:chOff x="6292609" y="1032287"/>
              <a:chExt cx="7460240" cy="5077906"/>
            </a:xfrm>
          </p:grpSpPr>
          <p:sp>
            <p:nvSpPr>
              <p:cNvPr id="53" name="Freeform 6"/>
              <p:cNvSpPr/>
              <p:nvPr/>
            </p:nvSpPr>
            <p:spPr bwMode="auto">
              <a:xfrm>
                <a:off x="7321409" y="1355583"/>
                <a:ext cx="5391145" cy="3208430"/>
              </a:xfrm>
              <a:custGeom>
                <a:avLst/>
                <a:gdLst>
                  <a:gd name="T0" fmla="*/ 1579 w 1580"/>
                  <a:gd name="T1" fmla="*/ 46 h 940"/>
                  <a:gd name="T2" fmla="*/ 1577 w 1580"/>
                  <a:gd name="T3" fmla="*/ 27 h 940"/>
                  <a:gd name="T4" fmla="*/ 1551 w 1580"/>
                  <a:gd name="T5" fmla="*/ 8 h 940"/>
                  <a:gd name="T6" fmla="*/ 1448 w 1580"/>
                  <a:gd name="T7" fmla="*/ 6 h 940"/>
                  <a:gd name="T8" fmla="*/ 1271 w 1580"/>
                  <a:gd name="T9" fmla="*/ 3 h 940"/>
                  <a:gd name="T10" fmla="*/ 1086 w 1580"/>
                  <a:gd name="T11" fmla="*/ 2 h 940"/>
                  <a:gd name="T12" fmla="*/ 1029 w 1580"/>
                  <a:gd name="T13" fmla="*/ 3 h 940"/>
                  <a:gd name="T14" fmla="*/ 921 w 1580"/>
                  <a:gd name="T15" fmla="*/ 5 h 940"/>
                  <a:gd name="T16" fmla="*/ 867 w 1580"/>
                  <a:gd name="T17" fmla="*/ 5 h 940"/>
                  <a:gd name="T18" fmla="*/ 857 w 1580"/>
                  <a:gd name="T19" fmla="*/ 6 h 940"/>
                  <a:gd name="T20" fmla="*/ 575 w 1580"/>
                  <a:gd name="T21" fmla="*/ 4 h 940"/>
                  <a:gd name="T22" fmla="*/ 485 w 1580"/>
                  <a:gd name="T23" fmla="*/ 5 h 940"/>
                  <a:gd name="T24" fmla="*/ 354 w 1580"/>
                  <a:gd name="T25" fmla="*/ 6 h 940"/>
                  <a:gd name="T26" fmla="*/ 228 w 1580"/>
                  <a:gd name="T27" fmla="*/ 7 h 940"/>
                  <a:gd name="T28" fmla="*/ 148 w 1580"/>
                  <a:gd name="T29" fmla="*/ 7 h 940"/>
                  <a:gd name="T30" fmla="*/ 77 w 1580"/>
                  <a:gd name="T31" fmla="*/ 6 h 940"/>
                  <a:gd name="T32" fmla="*/ 44 w 1580"/>
                  <a:gd name="T33" fmla="*/ 3 h 940"/>
                  <a:gd name="T34" fmla="*/ 18 w 1580"/>
                  <a:gd name="T35" fmla="*/ 7 h 940"/>
                  <a:gd name="T36" fmla="*/ 5 w 1580"/>
                  <a:gd name="T37" fmla="*/ 70 h 940"/>
                  <a:gd name="T38" fmla="*/ 3 w 1580"/>
                  <a:gd name="T39" fmla="*/ 286 h 940"/>
                  <a:gd name="T40" fmla="*/ 4 w 1580"/>
                  <a:gd name="T41" fmla="*/ 391 h 940"/>
                  <a:gd name="T42" fmla="*/ 3 w 1580"/>
                  <a:gd name="T43" fmla="*/ 492 h 940"/>
                  <a:gd name="T44" fmla="*/ 2 w 1580"/>
                  <a:gd name="T45" fmla="*/ 584 h 940"/>
                  <a:gd name="T46" fmla="*/ 2 w 1580"/>
                  <a:gd name="T47" fmla="*/ 686 h 940"/>
                  <a:gd name="T48" fmla="*/ 4 w 1580"/>
                  <a:gd name="T49" fmla="*/ 745 h 940"/>
                  <a:gd name="T50" fmla="*/ 5 w 1580"/>
                  <a:gd name="T51" fmla="*/ 799 h 940"/>
                  <a:gd name="T52" fmla="*/ 4 w 1580"/>
                  <a:gd name="T53" fmla="*/ 839 h 940"/>
                  <a:gd name="T54" fmla="*/ 2 w 1580"/>
                  <a:gd name="T55" fmla="*/ 871 h 940"/>
                  <a:gd name="T56" fmla="*/ 12 w 1580"/>
                  <a:gd name="T57" fmla="*/ 933 h 940"/>
                  <a:gd name="T58" fmla="*/ 241 w 1580"/>
                  <a:gd name="T59" fmla="*/ 933 h 940"/>
                  <a:gd name="T60" fmla="*/ 508 w 1580"/>
                  <a:gd name="T61" fmla="*/ 936 h 940"/>
                  <a:gd name="T62" fmla="*/ 602 w 1580"/>
                  <a:gd name="T63" fmla="*/ 933 h 940"/>
                  <a:gd name="T64" fmla="*/ 639 w 1580"/>
                  <a:gd name="T65" fmla="*/ 933 h 940"/>
                  <a:gd name="T66" fmla="*/ 719 w 1580"/>
                  <a:gd name="T67" fmla="*/ 934 h 940"/>
                  <a:gd name="T68" fmla="*/ 766 w 1580"/>
                  <a:gd name="T69" fmla="*/ 934 h 940"/>
                  <a:gd name="T70" fmla="*/ 938 w 1580"/>
                  <a:gd name="T71" fmla="*/ 935 h 940"/>
                  <a:gd name="T72" fmla="*/ 1123 w 1580"/>
                  <a:gd name="T73" fmla="*/ 935 h 940"/>
                  <a:gd name="T74" fmla="*/ 1436 w 1580"/>
                  <a:gd name="T75" fmla="*/ 933 h 940"/>
                  <a:gd name="T76" fmla="*/ 1438 w 1580"/>
                  <a:gd name="T77" fmla="*/ 933 h 940"/>
                  <a:gd name="T78" fmla="*/ 1443 w 1580"/>
                  <a:gd name="T79" fmla="*/ 933 h 940"/>
                  <a:gd name="T80" fmla="*/ 1445 w 1580"/>
                  <a:gd name="T81" fmla="*/ 933 h 940"/>
                  <a:gd name="T82" fmla="*/ 1490 w 1580"/>
                  <a:gd name="T83" fmla="*/ 934 h 940"/>
                  <a:gd name="T84" fmla="*/ 1575 w 1580"/>
                  <a:gd name="T85" fmla="*/ 930 h 940"/>
                  <a:gd name="T86" fmla="*/ 1577 w 1580"/>
                  <a:gd name="T87" fmla="*/ 878 h 940"/>
                  <a:gd name="T88" fmla="*/ 1575 w 1580"/>
                  <a:gd name="T89" fmla="*/ 847 h 940"/>
                  <a:gd name="T90" fmla="*/ 1577 w 1580"/>
                  <a:gd name="T91" fmla="*/ 725 h 940"/>
                  <a:gd name="T92" fmla="*/ 1576 w 1580"/>
                  <a:gd name="T93" fmla="*/ 620 h 940"/>
                  <a:gd name="T94" fmla="*/ 1577 w 1580"/>
                  <a:gd name="T95" fmla="*/ 582 h 940"/>
                  <a:gd name="T96" fmla="*/ 1574 w 1580"/>
                  <a:gd name="T97" fmla="*/ 473 h 940"/>
                  <a:gd name="T98" fmla="*/ 1577 w 1580"/>
                  <a:gd name="T99" fmla="*/ 233 h 940"/>
                  <a:gd name="T100" fmla="*/ 1578 w 1580"/>
                  <a:gd name="T101" fmla="*/ 157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80" h="940">
                    <a:moveTo>
                      <a:pt x="1579" y="78"/>
                    </a:moveTo>
                    <a:cubicBezTo>
                      <a:pt x="1579" y="68"/>
                      <a:pt x="1580" y="56"/>
                      <a:pt x="1579" y="46"/>
                    </a:cubicBezTo>
                    <a:cubicBezTo>
                      <a:pt x="1577" y="40"/>
                      <a:pt x="1578" y="34"/>
                      <a:pt x="1577" y="28"/>
                    </a:cubicBezTo>
                    <a:cubicBezTo>
                      <a:pt x="1577" y="28"/>
                      <a:pt x="1577" y="27"/>
                      <a:pt x="1577" y="27"/>
                    </a:cubicBezTo>
                    <a:cubicBezTo>
                      <a:pt x="1576" y="19"/>
                      <a:pt x="1575" y="10"/>
                      <a:pt x="1566" y="8"/>
                    </a:cubicBezTo>
                    <a:cubicBezTo>
                      <a:pt x="1562" y="8"/>
                      <a:pt x="1556" y="8"/>
                      <a:pt x="1551" y="8"/>
                    </a:cubicBezTo>
                    <a:cubicBezTo>
                      <a:pt x="1543" y="8"/>
                      <a:pt x="1535" y="8"/>
                      <a:pt x="1527" y="8"/>
                    </a:cubicBezTo>
                    <a:cubicBezTo>
                      <a:pt x="1501" y="8"/>
                      <a:pt x="1475" y="6"/>
                      <a:pt x="1448" y="6"/>
                    </a:cubicBezTo>
                    <a:cubicBezTo>
                      <a:pt x="1420" y="6"/>
                      <a:pt x="1392" y="3"/>
                      <a:pt x="1363" y="3"/>
                    </a:cubicBezTo>
                    <a:cubicBezTo>
                      <a:pt x="1333" y="3"/>
                      <a:pt x="1302" y="3"/>
                      <a:pt x="1271" y="3"/>
                    </a:cubicBezTo>
                    <a:cubicBezTo>
                      <a:pt x="1240" y="2"/>
                      <a:pt x="1208" y="2"/>
                      <a:pt x="1176" y="2"/>
                    </a:cubicBezTo>
                    <a:cubicBezTo>
                      <a:pt x="1146" y="2"/>
                      <a:pt x="1116" y="0"/>
                      <a:pt x="1086" y="2"/>
                    </a:cubicBezTo>
                    <a:cubicBezTo>
                      <a:pt x="1074" y="3"/>
                      <a:pt x="1061" y="4"/>
                      <a:pt x="1049" y="4"/>
                    </a:cubicBezTo>
                    <a:cubicBezTo>
                      <a:pt x="1042" y="4"/>
                      <a:pt x="1036" y="4"/>
                      <a:pt x="1029" y="3"/>
                    </a:cubicBezTo>
                    <a:cubicBezTo>
                      <a:pt x="1022" y="3"/>
                      <a:pt x="1014" y="4"/>
                      <a:pt x="1007" y="3"/>
                    </a:cubicBezTo>
                    <a:cubicBezTo>
                      <a:pt x="979" y="1"/>
                      <a:pt x="950" y="7"/>
                      <a:pt x="921" y="5"/>
                    </a:cubicBezTo>
                    <a:cubicBezTo>
                      <a:pt x="909" y="4"/>
                      <a:pt x="897" y="4"/>
                      <a:pt x="885" y="4"/>
                    </a:cubicBezTo>
                    <a:cubicBezTo>
                      <a:pt x="879" y="4"/>
                      <a:pt x="873" y="5"/>
                      <a:pt x="867" y="5"/>
                    </a:cubicBezTo>
                    <a:cubicBezTo>
                      <a:pt x="864" y="5"/>
                      <a:pt x="861" y="6"/>
                      <a:pt x="857" y="7"/>
                    </a:cubicBezTo>
                    <a:cubicBezTo>
                      <a:pt x="857" y="6"/>
                      <a:pt x="857" y="6"/>
                      <a:pt x="857" y="6"/>
                    </a:cubicBezTo>
                    <a:cubicBezTo>
                      <a:pt x="793" y="6"/>
                      <a:pt x="730" y="6"/>
                      <a:pt x="667" y="6"/>
                    </a:cubicBezTo>
                    <a:cubicBezTo>
                      <a:pt x="637" y="6"/>
                      <a:pt x="606" y="4"/>
                      <a:pt x="575" y="4"/>
                    </a:cubicBezTo>
                    <a:cubicBezTo>
                      <a:pt x="561" y="4"/>
                      <a:pt x="547" y="5"/>
                      <a:pt x="533" y="6"/>
                    </a:cubicBezTo>
                    <a:cubicBezTo>
                      <a:pt x="517" y="6"/>
                      <a:pt x="501" y="5"/>
                      <a:pt x="485" y="5"/>
                    </a:cubicBezTo>
                    <a:cubicBezTo>
                      <a:pt x="455" y="5"/>
                      <a:pt x="424" y="3"/>
                      <a:pt x="394" y="6"/>
                    </a:cubicBezTo>
                    <a:cubicBezTo>
                      <a:pt x="381" y="7"/>
                      <a:pt x="367" y="7"/>
                      <a:pt x="354" y="6"/>
                    </a:cubicBezTo>
                    <a:cubicBezTo>
                      <a:pt x="339" y="5"/>
                      <a:pt x="326" y="6"/>
                      <a:pt x="311" y="6"/>
                    </a:cubicBezTo>
                    <a:cubicBezTo>
                      <a:pt x="284" y="5"/>
                      <a:pt x="256" y="7"/>
                      <a:pt x="228" y="7"/>
                    </a:cubicBezTo>
                    <a:cubicBezTo>
                      <a:pt x="215" y="7"/>
                      <a:pt x="202" y="6"/>
                      <a:pt x="189" y="6"/>
                    </a:cubicBezTo>
                    <a:cubicBezTo>
                      <a:pt x="176" y="6"/>
                      <a:pt x="161" y="8"/>
                      <a:pt x="148" y="7"/>
                    </a:cubicBezTo>
                    <a:cubicBezTo>
                      <a:pt x="136" y="5"/>
                      <a:pt x="125" y="7"/>
                      <a:pt x="113" y="7"/>
                    </a:cubicBezTo>
                    <a:cubicBezTo>
                      <a:pt x="101" y="7"/>
                      <a:pt x="90" y="5"/>
                      <a:pt x="77" y="6"/>
                    </a:cubicBezTo>
                    <a:cubicBezTo>
                      <a:pt x="72" y="6"/>
                      <a:pt x="66" y="4"/>
                      <a:pt x="61" y="4"/>
                    </a:cubicBezTo>
                    <a:cubicBezTo>
                      <a:pt x="56" y="4"/>
                      <a:pt x="49" y="4"/>
                      <a:pt x="44" y="3"/>
                    </a:cubicBezTo>
                    <a:cubicBezTo>
                      <a:pt x="37" y="2"/>
                      <a:pt x="27" y="4"/>
                      <a:pt x="19" y="6"/>
                    </a:cubicBezTo>
                    <a:cubicBezTo>
                      <a:pt x="19" y="6"/>
                      <a:pt x="19" y="6"/>
                      <a:pt x="18" y="7"/>
                    </a:cubicBezTo>
                    <a:cubicBezTo>
                      <a:pt x="10" y="8"/>
                      <a:pt x="5" y="17"/>
                      <a:pt x="5" y="25"/>
                    </a:cubicBezTo>
                    <a:cubicBezTo>
                      <a:pt x="5" y="40"/>
                      <a:pt x="5" y="55"/>
                      <a:pt x="5" y="70"/>
                    </a:cubicBezTo>
                    <a:cubicBezTo>
                      <a:pt x="5" y="106"/>
                      <a:pt x="5" y="142"/>
                      <a:pt x="3" y="178"/>
                    </a:cubicBezTo>
                    <a:cubicBezTo>
                      <a:pt x="1" y="214"/>
                      <a:pt x="2" y="250"/>
                      <a:pt x="3" y="286"/>
                    </a:cubicBezTo>
                    <a:cubicBezTo>
                      <a:pt x="4" y="321"/>
                      <a:pt x="5" y="356"/>
                      <a:pt x="5" y="390"/>
                    </a:cubicBezTo>
                    <a:cubicBezTo>
                      <a:pt x="4" y="391"/>
                      <a:pt x="4" y="391"/>
                      <a:pt x="4" y="391"/>
                    </a:cubicBezTo>
                    <a:cubicBezTo>
                      <a:pt x="1" y="406"/>
                      <a:pt x="4" y="421"/>
                      <a:pt x="4" y="435"/>
                    </a:cubicBezTo>
                    <a:cubicBezTo>
                      <a:pt x="4" y="454"/>
                      <a:pt x="4" y="473"/>
                      <a:pt x="3" y="492"/>
                    </a:cubicBezTo>
                    <a:cubicBezTo>
                      <a:pt x="2" y="513"/>
                      <a:pt x="3" y="534"/>
                      <a:pt x="1" y="555"/>
                    </a:cubicBezTo>
                    <a:cubicBezTo>
                      <a:pt x="0" y="564"/>
                      <a:pt x="2" y="574"/>
                      <a:pt x="2" y="584"/>
                    </a:cubicBezTo>
                    <a:cubicBezTo>
                      <a:pt x="2" y="595"/>
                      <a:pt x="3" y="606"/>
                      <a:pt x="2" y="617"/>
                    </a:cubicBezTo>
                    <a:cubicBezTo>
                      <a:pt x="2" y="640"/>
                      <a:pt x="2" y="663"/>
                      <a:pt x="2" y="686"/>
                    </a:cubicBezTo>
                    <a:cubicBezTo>
                      <a:pt x="2" y="696"/>
                      <a:pt x="3" y="706"/>
                      <a:pt x="4" y="717"/>
                    </a:cubicBezTo>
                    <a:cubicBezTo>
                      <a:pt x="5" y="726"/>
                      <a:pt x="3" y="736"/>
                      <a:pt x="4" y="745"/>
                    </a:cubicBezTo>
                    <a:cubicBezTo>
                      <a:pt x="5" y="754"/>
                      <a:pt x="4" y="762"/>
                      <a:pt x="5" y="770"/>
                    </a:cubicBezTo>
                    <a:cubicBezTo>
                      <a:pt x="5" y="780"/>
                      <a:pt x="5" y="790"/>
                      <a:pt x="5" y="799"/>
                    </a:cubicBezTo>
                    <a:cubicBezTo>
                      <a:pt x="5" y="811"/>
                      <a:pt x="5" y="822"/>
                      <a:pt x="4" y="833"/>
                    </a:cubicBezTo>
                    <a:cubicBezTo>
                      <a:pt x="4" y="835"/>
                      <a:pt x="4" y="837"/>
                      <a:pt x="4" y="839"/>
                    </a:cubicBezTo>
                    <a:cubicBezTo>
                      <a:pt x="3" y="839"/>
                      <a:pt x="3" y="839"/>
                      <a:pt x="3" y="840"/>
                    </a:cubicBezTo>
                    <a:cubicBezTo>
                      <a:pt x="3" y="850"/>
                      <a:pt x="2" y="861"/>
                      <a:pt x="2" y="871"/>
                    </a:cubicBezTo>
                    <a:cubicBezTo>
                      <a:pt x="2" y="886"/>
                      <a:pt x="2" y="900"/>
                      <a:pt x="4" y="914"/>
                    </a:cubicBezTo>
                    <a:cubicBezTo>
                      <a:pt x="5" y="922"/>
                      <a:pt x="3" y="930"/>
                      <a:pt x="12" y="933"/>
                    </a:cubicBezTo>
                    <a:cubicBezTo>
                      <a:pt x="25" y="938"/>
                      <a:pt x="41" y="935"/>
                      <a:pt x="54" y="935"/>
                    </a:cubicBezTo>
                    <a:cubicBezTo>
                      <a:pt x="116" y="935"/>
                      <a:pt x="179" y="932"/>
                      <a:pt x="241" y="933"/>
                    </a:cubicBezTo>
                    <a:cubicBezTo>
                      <a:pt x="300" y="935"/>
                      <a:pt x="360" y="934"/>
                      <a:pt x="420" y="934"/>
                    </a:cubicBezTo>
                    <a:cubicBezTo>
                      <a:pt x="449" y="934"/>
                      <a:pt x="479" y="936"/>
                      <a:pt x="508" y="936"/>
                    </a:cubicBezTo>
                    <a:cubicBezTo>
                      <a:pt x="538" y="936"/>
                      <a:pt x="567" y="934"/>
                      <a:pt x="596" y="933"/>
                    </a:cubicBezTo>
                    <a:cubicBezTo>
                      <a:pt x="598" y="933"/>
                      <a:pt x="600" y="933"/>
                      <a:pt x="602" y="933"/>
                    </a:cubicBezTo>
                    <a:cubicBezTo>
                      <a:pt x="602" y="933"/>
                      <a:pt x="602" y="933"/>
                      <a:pt x="602" y="933"/>
                    </a:cubicBezTo>
                    <a:cubicBezTo>
                      <a:pt x="614" y="933"/>
                      <a:pt x="627" y="933"/>
                      <a:pt x="639" y="933"/>
                    </a:cubicBezTo>
                    <a:cubicBezTo>
                      <a:pt x="652" y="933"/>
                      <a:pt x="666" y="934"/>
                      <a:pt x="679" y="934"/>
                    </a:cubicBezTo>
                    <a:cubicBezTo>
                      <a:pt x="692" y="934"/>
                      <a:pt x="706" y="934"/>
                      <a:pt x="719" y="934"/>
                    </a:cubicBezTo>
                    <a:cubicBezTo>
                      <a:pt x="727" y="934"/>
                      <a:pt x="734" y="933"/>
                      <a:pt x="742" y="933"/>
                    </a:cubicBezTo>
                    <a:cubicBezTo>
                      <a:pt x="750" y="933"/>
                      <a:pt x="758" y="934"/>
                      <a:pt x="766" y="934"/>
                    </a:cubicBezTo>
                    <a:cubicBezTo>
                      <a:pt x="795" y="933"/>
                      <a:pt x="825" y="934"/>
                      <a:pt x="854" y="935"/>
                    </a:cubicBezTo>
                    <a:cubicBezTo>
                      <a:pt x="882" y="937"/>
                      <a:pt x="910" y="936"/>
                      <a:pt x="938" y="935"/>
                    </a:cubicBezTo>
                    <a:cubicBezTo>
                      <a:pt x="969" y="934"/>
                      <a:pt x="1001" y="934"/>
                      <a:pt x="1033" y="935"/>
                    </a:cubicBezTo>
                    <a:cubicBezTo>
                      <a:pt x="1063" y="936"/>
                      <a:pt x="1093" y="934"/>
                      <a:pt x="1123" y="935"/>
                    </a:cubicBezTo>
                    <a:cubicBezTo>
                      <a:pt x="1186" y="936"/>
                      <a:pt x="1249" y="936"/>
                      <a:pt x="1312" y="934"/>
                    </a:cubicBezTo>
                    <a:cubicBezTo>
                      <a:pt x="1353" y="933"/>
                      <a:pt x="1395" y="934"/>
                      <a:pt x="1436" y="933"/>
                    </a:cubicBezTo>
                    <a:cubicBezTo>
                      <a:pt x="1438" y="934"/>
                      <a:pt x="1438" y="934"/>
                      <a:pt x="1438" y="933"/>
                    </a:cubicBezTo>
                    <a:cubicBezTo>
                      <a:pt x="1438" y="933"/>
                      <a:pt x="1438" y="933"/>
                      <a:pt x="1438" y="933"/>
                    </a:cubicBezTo>
                    <a:cubicBezTo>
                      <a:pt x="1438" y="934"/>
                      <a:pt x="1439" y="934"/>
                      <a:pt x="1440" y="934"/>
                    </a:cubicBezTo>
                    <a:cubicBezTo>
                      <a:pt x="1441" y="934"/>
                      <a:pt x="1442" y="933"/>
                      <a:pt x="1443" y="933"/>
                    </a:cubicBezTo>
                    <a:cubicBezTo>
                      <a:pt x="1444" y="933"/>
                      <a:pt x="1444" y="933"/>
                      <a:pt x="1445" y="933"/>
                    </a:cubicBezTo>
                    <a:cubicBezTo>
                      <a:pt x="1445" y="933"/>
                      <a:pt x="1445" y="933"/>
                      <a:pt x="1445" y="933"/>
                    </a:cubicBezTo>
                    <a:cubicBezTo>
                      <a:pt x="1449" y="933"/>
                      <a:pt x="1454" y="935"/>
                      <a:pt x="1458" y="934"/>
                    </a:cubicBezTo>
                    <a:cubicBezTo>
                      <a:pt x="1469" y="933"/>
                      <a:pt x="1479" y="933"/>
                      <a:pt x="1490" y="934"/>
                    </a:cubicBezTo>
                    <a:cubicBezTo>
                      <a:pt x="1507" y="936"/>
                      <a:pt x="1524" y="934"/>
                      <a:pt x="1541" y="937"/>
                    </a:cubicBezTo>
                    <a:cubicBezTo>
                      <a:pt x="1550" y="938"/>
                      <a:pt x="1569" y="940"/>
                      <a:pt x="1575" y="930"/>
                    </a:cubicBezTo>
                    <a:cubicBezTo>
                      <a:pt x="1578" y="925"/>
                      <a:pt x="1577" y="918"/>
                      <a:pt x="1577" y="912"/>
                    </a:cubicBezTo>
                    <a:cubicBezTo>
                      <a:pt x="1579" y="901"/>
                      <a:pt x="1577" y="889"/>
                      <a:pt x="1577" y="878"/>
                    </a:cubicBezTo>
                    <a:cubicBezTo>
                      <a:pt x="1577" y="877"/>
                      <a:pt x="1577" y="877"/>
                      <a:pt x="1577" y="876"/>
                    </a:cubicBezTo>
                    <a:cubicBezTo>
                      <a:pt x="1576" y="866"/>
                      <a:pt x="1575" y="857"/>
                      <a:pt x="1575" y="847"/>
                    </a:cubicBezTo>
                    <a:cubicBezTo>
                      <a:pt x="1574" y="818"/>
                      <a:pt x="1575" y="790"/>
                      <a:pt x="1575" y="762"/>
                    </a:cubicBezTo>
                    <a:cubicBezTo>
                      <a:pt x="1575" y="750"/>
                      <a:pt x="1577" y="737"/>
                      <a:pt x="1577" y="725"/>
                    </a:cubicBezTo>
                    <a:cubicBezTo>
                      <a:pt x="1577" y="712"/>
                      <a:pt x="1576" y="699"/>
                      <a:pt x="1576" y="685"/>
                    </a:cubicBezTo>
                    <a:cubicBezTo>
                      <a:pt x="1575" y="664"/>
                      <a:pt x="1576" y="642"/>
                      <a:pt x="1576" y="620"/>
                    </a:cubicBezTo>
                    <a:cubicBezTo>
                      <a:pt x="1577" y="620"/>
                      <a:pt x="1577" y="620"/>
                      <a:pt x="1577" y="619"/>
                    </a:cubicBezTo>
                    <a:cubicBezTo>
                      <a:pt x="1577" y="607"/>
                      <a:pt x="1578" y="594"/>
                      <a:pt x="1577" y="582"/>
                    </a:cubicBezTo>
                    <a:cubicBezTo>
                      <a:pt x="1577" y="571"/>
                      <a:pt x="1576" y="559"/>
                      <a:pt x="1576" y="548"/>
                    </a:cubicBezTo>
                    <a:cubicBezTo>
                      <a:pt x="1576" y="523"/>
                      <a:pt x="1574" y="498"/>
                      <a:pt x="1574" y="473"/>
                    </a:cubicBezTo>
                    <a:cubicBezTo>
                      <a:pt x="1574" y="302"/>
                      <a:pt x="1574" y="302"/>
                      <a:pt x="1574" y="302"/>
                    </a:cubicBezTo>
                    <a:cubicBezTo>
                      <a:pt x="1574" y="279"/>
                      <a:pt x="1577" y="256"/>
                      <a:pt x="1577" y="233"/>
                    </a:cubicBezTo>
                    <a:cubicBezTo>
                      <a:pt x="1576" y="220"/>
                      <a:pt x="1577" y="207"/>
                      <a:pt x="1577" y="194"/>
                    </a:cubicBezTo>
                    <a:cubicBezTo>
                      <a:pt x="1577" y="182"/>
                      <a:pt x="1577" y="170"/>
                      <a:pt x="1578" y="157"/>
                    </a:cubicBezTo>
                    <a:cubicBezTo>
                      <a:pt x="1580" y="131"/>
                      <a:pt x="1579" y="105"/>
                      <a:pt x="1579" y="78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"/>
              <p:cNvSpPr/>
              <p:nvPr/>
            </p:nvSpPr>
            <p:spPr bwMode="auto">
              <a:xfrm>
                <a:off x="6295483" y="5851556"/>
                <a:ext cx="7444435" cy="251453"/>
              </a:xfrm>
              <a:custGeom>
                <a:avLst/>
                <a:gdLst>
                  <a:gd name="T0" fmla="*/ 2142 w 2190"/>
                  <a:gd name="T1" fmla="*/ 9 h 74"/>
                  <a:gd name="T2" fmla="*/ 2023 w 2190"/>
                  <a:gd name="T3" fmla="*/ 6 h 74"/>
                  <a:gd name="T4" fmla="*/ 1935 w 2190"/>
                  <a:gd name="T5" fmla="*/ 5 h 74"/>
                  <a:gd name="T6" fmla="*/ 1848 w 2190"/>
                  <a:gd name="T7" fmla="*/ 3 h 74"/>
                  <a:gd name="T8" fmla="*/ 1845 w 2190"/>
                  <a:gd name="T9" fmla="*/ 3 h 74"/>
                  <a:gd name="T10" fmla="*/ 1836 w 2190"/>
                  <a:gd name="T11" fmla="*/ 3 h 74"/>
                  <a:gd name="T12" fmla="*/ 1788 w 2190"/>
                  <a:gd name="T13" fmla="*/ 1 h 74"/>
                  <a:gd name="T14" fmla="*/ 1581 w 2190"/>
                  <a:gd name="T15" fmla="*/ 5 h 74"/>
                  <a:gd name="T16" fmla="*/ 1373 w 2190"/>
                  <a:gd name="T17" fmla="*/ 7 h 74"/>
                  <a:gd name="T18" fmla="*/ 1303 w 2190"/>
                  <a:gd name="T19" fmla="*/ 5 h 74"/>
                  <a:gd name="T20" fmla="*/ 1228 w 2190"/>
                  <a:gd name="T21" fmla="*/ 3 h 74"/>
                  <a:gd name="T22" fmla="*/ 1058 w 2190"/>
                  <a:gd name="T23" fmla="*/ 5 h 74"/>
                  <a:gd name="T24" fmla="*/ 971 w 2190"/>
                  <a:gd name="T25" fmla="*/ 4 h 74"/>
                  <a:gd name="T26" fmla="*/ 858 w 2190"/>
                  <a:gd name="T27" fmla="*/ 3 h 74"/>
                  <a:gd name="T28" fmla="*/ 784 w 2190"/>
                  <a:gd name="T29" fmla="*/ 7 h 74"/>
                  <a:gd name="T30" fmla="*/ 745 w 2190"/>
                  <a:gd name="T31" fmla="*/ 7 h 74"/>
                  <a:gd name="T32" fmla="*/ 683 w 2190"/>
                  <a:gd name="T33" fmla="*/ 7 h 74"/>
                  <a:gd name="T34" fmla="*/ 529 w 2190"/>
                  <a:gd name="T35" fmla="*/ 1 h 74"/>
                  <a:gd name="T36" fmla="*/ 216 w 2190"/>
                  <a:gd name="T37" fmla="*/ 1 h 74"/>
                  <a:gd name="T38" fmla="*/ 111 w 2190"/>
                  <a:gd name="T39" fmla="*/ 5 h 74"/>
                  <a:gd name="T40" fmla="*/ 66 w 2190"/>
                  <a:gd name="T41" fmla="*/ 3 h 74"/>
                  <a:gd name="T42" fmla="*/ 4 w 2190"/>
                  <a:gd name="T43" fmla="*/ 14 h 74"/>
                  <a:gd name="T44" fmla="*/ 2 w 2190"/>
                  <a:gd name="T45" fmla="*/ 17 h 74"/>
                  <a:gd name="T46" fmla="*/ 2 w 2190"/>
                  <a:gd name="T47" fmla="*/ 21 h 74"/>
                  <a:gd name="T48" fmla="*/ 52 w 2190"/>
                  <a:gd name="T49" fmla="*/ 71 h 74"/>
                  <a:gd name="T50" fmla="*/ 167 w 2190"/>
                  <a:gd name="T51" fmla="*/ 70 h 74"/>
                  <a:gd name="T52" fmla="*/ 328 w 2190"/>
                  <a:gd name="T53" fmla="*/ 69 h 74"/>
                  <a:gd name="T54" fmla="*/ 489 w 2190"/>
                  <a:gd name="T55" fmla="*/ 71 h 74"/>
                  <a:gd name="T56" fmla="*/ 559 w 2190"/>
                  <a:gd name="T57" fmla="*/ 71 h 74"/>
                  <a:gd name="T58" fmla="*/ 575 w 2190"/>
                  <a:gd name="T59" fmla="*/ 70 h 74"/>
                  <a:gd name="T60" fmla="*/ 669 w 2190"/>
                  <a:gd name="T61" fmla="*/ 72 h 74"/>
                  <a:gd name="T62" fmla="*/ 797 w 2190"/>
                  <a:gd name="T63" fmla="*/ 71 h 74"/>
                  <a:gd name="T64" fmla="*/ 921 w 2190"/>
                  <a:gd name="T65" fmla="*/ 70 h 74"/>
                  <a:gd name="T66" fmla="*/ 1040 w 2190"/>
                  <a:gd name="T67" fmla="*/ 70 h 74"/>
                  <a:gd name="T68" fmla="*/ 1066 w 2190"/>
                  <a:gd name="T69" fmla="*/ 70 h 74"/>
                  <a:gd name="T70" fmla="*/ 1161 w 2190"/>
                  <a:gd name="T71" fmla="*/ 71 h 74"/>
                  <a:gd name="T72" fmla="*/ 1238 w 2190"/>
                  <a:gd name="T73" fmla="*/ 72 h 74"/>
                  <a:gd name="T74" fmla="*/ 1315 w 2190"/>
                  <a:gd name="T75" fmla="*/ 71 h 74"/>
                  <a:gd name="T76" fmla="*/ 1469 w 2190"/>
                  <a:gd name="T77" fmla="*/ 70 h 74"/>
                  <a:gd name="T78" fmla="*/ 1619 w 2190"/>
                  <a:gd name="T79" fmla="*/ 72 h 74"/>
                  <a:gd name="T80" fmla="*/ 1629 w 2190"/>
                  <a:gd name="T81" fmla="*/ 72 h 74"/>
                  <a:gd name="T82" fmla="*/ 1694 w 2190"/>
                  <a:gd name="T83" fmla="*/ 71 h 74"/>
                  <a:gd name="T84" fmla="*/ 1792 w 2190"/>
                  <a:gd name="T85" fmla="*/ 68 h 74"/>
                  <a:gd name="T86" fmla="*/ 1949 w 2190"/>
                  <a:gd name="T87" fmla="*/ 68 h 74"/>
                  <a:gd name="T88" fmla="*/ 1955 w 2190"/>
                  <a:gd name="T89" fmla="*/ 68 h 74"/>
                  <a:gd name="T90" fmla="*/ 2030 w 2190"/>
                  <a:gd name="T91" fmla="*/ 70 h 74"/>
                  <a:gd name="T92" fmla="*/ 2157 w 2190"/>
                  <a:gd name="T93" fmla="*/ 65 h 74"/>
                  <a:gd name="T94" fmla="*/ 2190 w 2190"/>
                  <a:gd name="T95" fmla="*/ 2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90" h="74">
                    <a:moveTo>
                      <a:pt x="2179" y="12"/>
                    </a:moveTo>
                    <a:cubicBezTo>
                      <a:pt x="2168" y="8"/>
                      <a:pt x="2154" y="10"/>
                      <a:pt x="2142" y="9"/>
                    </a:cubicBezTo>
                    <a:cubicBezTo>
                      <a:pt x="2130" y="8"/>
                      <a:pt x="2118" y="7"/>
                      <a:pt x="2106" y="7"/>
                    </a:cubicBezTo>
                    <a:cubicBezTo>
                      <a:pt x="2078" y="7"/>
                      <a:pt x="2051" y="5"/>
                      <a:pt x="2023" y="6"/>
                    </a:cubicBezTo>
                    <a:cubicBezTo>
                      <a:pt x="2010" y="7"/>
                      <a:pt x="1996" y="6"/>
                      <a:pt x="1982" y="6"/>
                    </a:cubicBezTo>
                    <a:cubicBezTo>
                      <a:pt x="1966" y="6"/>
                      <a:pt x="1951" y="6"/>
                      <a:pt x="1935" y="5"/>
                    </a:cubicBezTo>
                    <a:cubicBezTo>
                      <a:pt x="1906" y="4"/>
                      <a:pt x="1878" y="5"/>
                      <a:pt x="1850" y="3"/>
                    </a:cubicBezTo>
                    <a:cubicBezTo>
                      <a:pt x="1849" y="3"/>
                      <a:pt x="1849" y="3"/>
                      <a:pt x="1848" y="3"/>
                    </a:cubicBezTo>
                    <a:cubicBezTo>
                      <a:pt x="1848" y="3"/>
                      <a:pt x="1848" y="3"/>
                      <a:pt x="1847" y="3"/>
                    </a:cubicBezTo>
                    <a:cubicBezTo>
                      <a:pt x="1847" y="3"/>
                      <a:pt x="1846" y="3"/>
                      <a:pt x="1845" y="3"/>
                    </a:cubicBezTo>
                    <a:cubicBezTo>
                      <a:pt x="1845" y="3"/>
                      <a:pt x="1845" y="3"/>
                      <a:pt x="1844" y="3"/>
                    </a:cubicBezTo>
                    <a:cubicBezTo>
                      <a:pt x="1842" y="3"/>
                      <a:pt x="1839" y="3"/>
                      <a:pt x="1836" y="3"/>
                    </a:cubicBezTo>
                    <a:cubicBezTo>
                      <a:pt x="1831" y="2"/>
                      <a:pt x="1825" y="2"/>
                      <a:pt x="1819" y="2"/>
                    </a:cubicBezTo>
                    <a:cubicBezTo>
                      <a:pt x="1809" y="2"/>
                      <a:pt x="1798" y="1"/>
                      <a:pt x="1788" y="1"/>
                    </a:cubicBezTo>
                    <a:cubicBezTo>
                      <a:pt x="1765" y="0"/>
                      <a:pt x="1743" y="1"/>
                      <a:pt x="1720" y="1"/>
                    </a:cubicBezTo>
                    <a:cubicBezTo>
                      <a:pt x="1674" y="1"/>
                      <a:pt x="1627" y="3"/>
                      <a:pt x="1581" y="5"/>
                    </a:cubicBezTo>
                    <a:cubicBezTo>
                      <a:pt x="1534" y="8"/>
                      <a:pt x="1486" y="5"/>
                      <a:pt x="1439" y="6"/>
                    </a:cubicBezTo>
                    <a:cubicBezTo>
                      <a:pt x="1417" y="6"/>
                      <a:pt x="1395" y="6"/>
                      <a:pt x="1373" y="7"/>
                    </a:cubicBezTo>
                    <a:cubicBezTo>
                      <a:pt x="1350" y="7"/>
                      <a:pt x="1327" y="5"/>
                      <a:pt x="1304" y="5"/>
                    </a:cubicBezTo>
                    <a:cubicBezTo>
                      <a:pt x="1304" y="5"/>
                      <a:pt x="1303" y="5"/>
                      <a:pt x="1303" y="5"/>
                    </a:cubicBezTo>
                    <a:cubicBezTo>
                      <a:pt x="1291" y="6"/>
                      <a:pt x="1277" y="5"/>
                      <a:pt x="1265" y="5"/>
                    </a:cubicBezTo>
                    <a:cubicBezTo>
                      <a:pt x="1253" y="4"/>
                      <a:pt x="1240" y="3"/>
                      <a:pt x="1228" y="3"/>
                    </a:cubicBezTo>
                    <a:cubicBezTo>
                      <a:pt x="1200" y="3"/>
                      <a:pt x="1172" y="4"/>
                      <a:pt x="1145" y="4"/>
                    </a:cubicBezTo>
                    <a:cubicBezTo>
                      <a:pt x="1116" y="4"/>
                      <a:pt x="1087" y="5"/>
                      <a:pt x="1058" y="5"/>
                    </a:cubicBezTo>
                    <a:cubicBezTo>
                      <a:pt x="1044" y="5"/>
                      <a:pt x="1031" y="5"/>
                      <a:pt x="1018" y="4"/>
                    </a:cubicBezTo>
                    <a:cubicBezTo>
                      <a:pt x="1002" y="3"/>
                      <a:pt x="986" y="5"/>
                      <a:pt x="971" y="4"/>
                    </a:cubicBezTo>
                    <a:cubicBezTo>
                      <a:pt x="945" y="2"/>
                      <a:pt x="919" y="3"/>
                      <a:pt x="894" y="3"/>
                    </a:cubicBezTo>
                    <a:cubicBezTo>
                      <a:pt x="882" y="3"/>
                      <a:pt x="870" y="2"/>
                      <a:pt x="858" y="3"/>
                    </a:cubicBezTo>
                    <a:cubicBezTo>
                      <a:pt x="845" y="5"/>
                      <a:pt x="832" y="5"/>
                      <a:pt x="818" y="5"/>
                    </a:cubicBezTo>
                    <a:cubicBezTo>
                      <a:pt x="807" y="5"/>
                      <a:pt x="796" y="6"/>
                      <a:pt x="784" y="7"/>
                    </a:cubicBezTo>
                    <a:cubicBezTo>
                      <a:pt x="777" y="7"/>
                      <a:pt x="771" y="6"/>
                      <a:pt x="764" y="6"/>
                    </a:cubicBezTo>
                    <a:cubicBezTo>
                      <a:pt x="758" y="6"/>
                      <a:pt x="751" y="8"/>
                      <a:pt x="745" y="7"/>
                    </a:cubicBezTo>
                    <a:cubicBezTo>
                      <a:pt x="736" y="5"/>
                      <a:pt x="723" y="6"/>
                      <a:pt x="714" y="6"/>
                    </a:cubicBezTo>
                    <a:cubicBezTo>
                      <a:pt x="704" y="6"/>
                      <a:pt x="693" y="5"/>
                      <a:pt x="683" y="7"/>
                    </a:cubicBezTo>
                    <a:cubicBezTo>
                      <a:pt x="683" y="6"/>
                      <a:pt x="682" y="6"/>
                      <a:pt x="682" y="6"/>
                    </a:cubicBezTo>
                    <a:cubicBezTo>
                      <a:pt x="631" y="6"/>
                      <a:pt x="580" y="0"/>
                      <a:pt x="529" y="1"/>
                    </a:cubicBezTo>
                    <a:cubicBezTo>
                      <a:pt x="476" y="1"/>
                      <a:pt x="424" y="3"/>
                      <a:pt x="371" y="4"/>
                    </a:cubicBezTo>
                    <a:cubicBezTo>
                      <a:pt x="320" y="4"/>
                      <a:pt x="268" y="2"/>
                      <a:pt x="216" y="1"/>
                    </a:cubicBezTo>
                    <a:cubicBezTo>
                      <a:pt x="192" y="0"/>
                      <a:pt x="169" y="2"/>
                      <a:pt x="145" y="3"/>
                    </a:cubicBezTo>
                    <a:cubicBezTo>
                      <a:pt x="133" y="4"/>
                      <a:pt x="122" y="5"/>
                      <a:pt x="111" y="5"/>
                    </a:cubicBezTo>
                    <a:cubicBezTo>
                      <a:pt x="105" y="5"/>
                      <a:pt x="98" y="4"/>
                      <a:pt x="92" y="4"/>
                    </a:cubicBezTo>
                    <a:cubicBezTo>
                      <a:pt x="84" y="2"/>
                      <a:pt x="75" y="3"/>
                      <a:pt x="66" y="3"/>
                    </a:cubicBezTo>
                    <a:cubicBezTo>
                      <a:pt x="56" y="3"/>
                      <a:pt x="46" y="4"/>
                      <a:pt x="36" y="3"/>
                    </a:cubicBezTo>
                    <a:cubicBezTo>
                      <a:pt x="26" y="2"/>
                      <a:pt x="12" y="6"/>
                      <a:pt x="4" y="14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1" y="19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0" y="36"/>
                      <a:pt x="5" y="54"/>
                      <a:pt x="17" y="63"/>
                    </a:cubicBezTo>
                    <a:cubicBezTo>
                      <a:pt x="26" y="70"/>
                      <a:pt x="41" y="70"/>
                      <a:pt x="52" y="71"/>
                    </a:cubicBezTo>
                    <a:cubicBezTo>
                      <a:pt x="64" y="73"/>
                      <a:pt x="78" y="73"/>
                      <a:pt x="90" y="72"/>
                    </a:cubicBezTo>
                    <a:cubicBezTo>
                      <a:pt x="115" y="70"/>
                      <a:pt x="141" y="71"/>
                      <a:pt x="167" y="70"/>
                    </a:cubicBezTo>
                    <a:cubicBezTo>
                      <a:pt x="194" y="70"/>
                      <a:pt x="221" y="68"/>
                      <a:pt x="248" y="71"/>
                    </a:cubicBezTo>
                    <a:cubicBezTo>
                      <a:pt x="274" y="73"/>
                      <a:pt x="302" y="69"/>
                      <a:pt x="328" y="69"/>
                    </a:cubicBezTo>
                    <a:cubicBezTo>
                      <a:pt x="357" y="69"/>
                      <a:pt x="387" y="68"/>
                      <a:pt x="417" y="69"/>
                    </a:cubicBezTo>
                    <a:cubicBezTo>
                      <a:pt x="441" y="70"/>
                      <a:pt x="465" y="73"/>
                      <a:pt x="489" y="71"/>
                    </a:cubicBezTo>
                    <a:cubicBezTo>
                      <a:pt x="511" y="69"/>
                      <a:pt x="534" y="70"/>
                      <a:pt x="556" y="70"/>
                    </a:cubicBezTo>
                    <a:cubicBezTo>
                      <a:pt x="556" y="71"/>
                      <a:pt x="557" y="71"/>
                      <a:pt x="559" y="71"/>
                    </a:cubicBezTo>
                    <a:cubicBezTo>
                      <a:pt x="559" y="71"/>
                      <a:pt x="564" y="71"/>
                      <a:pt x="563" y="71"/>
                    </a:cubicBezTo>
                    <a:cubicBezTo>
                      <a:pt x="567" y="71"/>
                      <a:pt x="571" y="70"/>
                      <a:pt x="575" y="70"/>
                    </a:cubicBezTo>
                    <a:cubicBezTo>
                      <a:pt x="585" y="71"/>
                      <a:pt x="595" y="71"/>
                      <a:pt x="605" y="71"/>
                    </a:cubicBezTo>
                    <a:cubicBezTo>
                      <a:pt x="626" y="71"/>
                      <a:pt x="648" y="72"/>
                      <a:pt x="669" y="72"/>
                    </a:cubicBezTo>
                    <a:cubicBezTo>
                      <a:pt x="689" y="72"/>
                      <a:pt x="710" y="70"/>
                      <a:pt x="730" y="70"/>
                    </a:cubicBezTo>
                    <a:cubicBezTo>
                      <a:pt x="752" y="70"/>
                      <a:pt x="775" y="71"/>
                      <a:pt x="797" y="71"/>
                    </a:cubicBezTo>
                    <a:cubicBezTo>
                      <a:pt x="817" y="71"/>
                      <a:pt x="837" y="70"/>
                      <a:pt x="857" y="70"/>
                    </a:cubicBezTo>
                    <a:cubicBezTo>
                      <a:pt x="878" y="70"/>
                      <a:pt x="900" y="71"/>
                      <a:pt x="921" y="70"/>
                    </a:cubicBezTo>
                    <a:cubicBezTo>
                      <a:pt x="942" y="69"/>
                      <a:pt x="964" y="69"/>
                      <a:pt x="986" y="70"/>
                    </a:cubicBezTo>
                    <a:cubicBezTo>
                      <a:pt x="1004" y="70"/>
                      <a:pt x="1022" y="71"/>
                      <a:pt x="1040" y="70"/>
                    </a:cubicBezTo>
                    <a:cubicBezTo>
                      <a:pt x="1040" y="70"/>
                      <a:pt x="1040" y="71"/>
                      <a:pt x="1041" y="71"/>
                    </a:cubicBezTo>
                    <a:cubicBezTo>
                      <a:pt x="1048" y="73"/>
                      <a:pt x="1059" y="70"/>
                      <a:pt x="1066" y="70"/>
                    </a:cubicBezTo>
                    <a:cubicBezTo>
                      <a:pt x="1077" y="70"/>
                      <a:pt x="1087" y="70"/>
                      <a:pt x="1098" y="70"/>
                    </a:cubicBezTo>
                    <a:cubicBezTo>
                      <a:pt x="1119" y="70"/>
                      <a:pt x="1140" y="71"/>
                      <a:pt x="1161" y="71"/>
                    </a:cubicBezTo>
                    <a:cubicBezTo>
                      <a:pt x="1175" y="71"/>
                      <a:pt x="1189" y="72"/>
                      <a:pt x="1202" y="72"/>
                    </a:cubicBezTo>
                    <a:cubicBezTo>
                      <a:pt x="1214" y="72"/>
                      <a:pt x="1226" y="71"/>
                      <a:pt x="1238" y="72"/>
                    </a:cubicBezTo>
                    <a:cubicBezTo>
                      <a:pt x="1252" y="73"/>
                      <a:pt x="1265" y="72"/>
                      <a:pt x="1278" y="72"/>
                    </a:cubicBezTo>
                    <a:cubicBezTo>
                      <a:pt x="1291" y="71"/>
                      <a:pt x="1303" y="72"/>
                      <a:pt x="1315" y="71"/>
                    </a:cubicBezTo>
                    <a:cubicBezTo>
                      <a:pt x="1340" y="69"/>
                      <a:pt x="1366" y="72"/>
                      <a:pt x="1391" y="71"/>
                    </a:cubicBezTo>
                    <a:cubicBezTo>
                      <a:pt x="1417" y="71"/>
                      <a:pt x="1443" y="71"/>
                      <a:pt x="1469" y="70"/>
                    </a:cubicBezTo>
                    <a:cubicBezTo>
                      <a:pt x="1498" y="70"/>
                      <a:pt x="1527" y="70"/>
                      <a:pt x="1556" y="71"/>
                    </a:cubicBezTo>
                    <a:cubicBezTo>
                      <a:pt x="1577" y="72"/>
                      <a:pt x="1598" y="72"/>
                      <a:pt x="1619" y="72"/>
                    </a:cubicBezTo>
                    <a:cubicBezTo>
                      <a:pt x="1619" y="72"/>
                      <a:pt x="1621" y="73"/>
                      <a:pt x="1622" y="72"/>
                    </a:cubicBezTo>
                    <a:cubicBezTo>
                      <a:pt x="1620" y="74"/>
                      <a:pt x="1629" y="72"/>
                      <a:pt x="1629" y="72"/>
                    </a:cubicBezTo>
                    <a:cubicBezTo>
                      <a:pt x="1637" y="71"/>
                      <a:pt x="1645" y="72"/>
                      <a:pt x="1653" y="72"/>
                    </a:cubicBezTo>
                    <a:cubicBezTo>
                      <a:pt x="1667" y="72"/>
                      <a:pt x="1680" y="71"/>
                      <a:pt x="1694" y="71"/>
                    </a:cubicBezTo>
                    <a:cubicBezTo>
                      <a:pt x="1710" y="71"/>
                      <a:pt x="1727" y="70"/>
                      <a:pt x="1743" y="69"/>
                    </a:cubicBezTo>
                    <a:cubicBezTo>
                      <a:pt x="1759" y="68"/>
                      <a:pt x="1776" y="68"/>
                      <a:pt x="1792" y="68"/>
                    </a:cubicBezTo>
                    <a:cubicBezTo>
                      <a:pt x="1828" y="68"/>
                      <a:pt x="1864" y="69"/>
                      <a:pt x="1900" y="69"/>
                    </a:cubicBezTo>
                    <a:cubicBezTo>
                      <a:pt x="1916" y="69"/>
                      <a:pt x="1933" y="68"/>
                      <a:pt x="1949" y="68"/>
                    </a:cubicBezTo>
                    <a:cubicBezTo>
                      <a:pt x="1951" y="68"/>
                      <a:pt x="1953" y="68"/>
                      <a:pt x="1955" y="68"/>
                    </a:cubicBezTo>
                    <a:cubicBezTo>
                      <a:pt x="1955" y="68"/>
                      <a:pt x="1955" y="68"/>
                      <a:pt x="1955" y="68"/>
                    </a:cubicBezTo>
                    <a:cubicBezTo>
                      <a:pt x="1965" y="71"/>
                      <a:pt x="1976" y="69"/>
                      <a:pt x="1986" y="70"/>
                    </a:cubicBezTo>
                    <a:cubicBezTo>
                      <a:pt x="2001" y="70"/>
                      <a:pt x="2015" y="70"/>
                      <a:pt x="2030" y="70"/>
                    </a:cubicBezTo>
                    <a:cubicBezTo>
                      <a:pt x="2059" y="71"/>
                      <a:pt x="2089" y="68"/>
                      <a:pt x="2118" y="68"/>
                    </a:cubicBezTo>
                    <a:cubicBezTo>
                      <a:pt x="2131" y="68"/>
                      <a:pt x="2144" y="66"/>
                      <a:pt x="2157" y="65"/>
                    </a:cubicBezTo>
                    <a:cubicBezTo>
                      <a:pt x="2168" y="63"/>
                      <a:pt x="2175" y="62"/>
                      <a:pt x="2182" y="53"/>
                    </a:cubicBezTo>
                    <a:cubicBezTo>
                      <a:pt x="2188" y="46"/>
                      <a:pt x="2190" y="35"/>
                      <a:pt x="2190" y="26"/>
                    </a:cubicBezTo>
                    <a:cubicBezTo>
                      <a:pt x="2190" y="15"/>
                      <a:pt x="2188" y="16"/>
                      <a:pt x="2179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06"/>
              <p:cNvSpPr>
                <a:spLocks noEditPoints="1"/>
              </p:cNvSpPr>
              <p:nvPr/>
            </p:nvSpPr>
            <p:spPr bwMode="auto">
              <a:xfrm>
                <a:off x="7321409" y="1355583"/>
                <a:ext cx="5391145" cy="3199914"/>
              </a:xfrm>
              <a:custGeom>
                <a:avLst/>
                <a:gdLst>
                  <a:gd name="T0" fmla="*/ 107 w 1586"/>
                  <a:gd name="T1" fmla="*/ 938 h 941"/>
                  <a:gd name="T2" fmla="*/ 349 w 1586"/>
                  <a:gd name="T3" fmla="*/ 937 h 941"/>
                  <a:gd name="T4" fmla="*/ 495 w 1586"/>
                  <a:gd name="T5" fmla="*/ 938 h 941"/>
                  <a:gd name="T6" fmla="*/ 677 w 1586"/>
                  <a:gd name="T7" fmla="*/ 938 h 941"/>
                  <a:gd name="T8" fmla="*/ 852 w 1586"/>
                  <a:gd name="T9" fmla="*/ 938 h 941"/>
                  <a:gd name="T10" fmla="*/ 1092 w 1586"/>
                  <a:gd name="T11" fmla="*/ 939 h 941"/>
                  <a:gd name="T12" fmla="*/ 1330 w 1586"/>
                  <a:gd name="T13" fmla="*/ 937 h 941"/>
                  <a:gd name="T14" fmla="*/ 1466 w 1586"/>
                  <a:gd name="T15" fmla="*/ 937 h 941"/>
                  <a:gd name="T16" fmla="*/ 1556 w 1586"/>
                  <a:gd name="T17" fmla="*/ 941 h 941"/>
                  <a:gd name="T18" fmla="*/ 1582 w 1586"/>
                  <a:gd name="T19" fmla="*/ 760 h 941"/>
                  <a:gd name="T20" fmla="*/ 1581 w 1586"/>
                  <a:gd name="T21" fmla="*/ 701 h 941"/>
                  <a:gd name="T22" fmla="*/ 1579 w 1586"/>
                  <a:gd name="T23" fmla="*/ 492 h 941"/>
                  <a:gd name="T24" fmla="*/ 1577 w 1586"/>
                  <a:gd name="T25" fmla="*/ 441 h 941"/>
                  <a:gd name="T26" fmla="*/ 1582 w 1586"/>
                  <a:gd name="T27" fmla="*/ 241 h 941"/>
                  <a:gd name="T28" fmla="*/ 1582 w 1586"/>
                  <a:gd name="T29" fmla="*/ 21 h 941"/>
                  <a:gd name="T30" fmla="*/ 1564 w 1586"/>
                  <a:gd name="T31" fmla="*/ 8 h 941"/>
                  <a:gd name="T32" fmla="*/ 1260 w 1586"/>
                  <a:gd name="T33" fmla="*/ 1 h 941"/>
                  <a:gd name="T34" fmla="*/ 1205 w 1586"/>
                  <a:gd name="T35" fmla="*/ 1 h 941"/>
                  <a:gd name="T36" fmla="*/ 932 w 1586"/>
                  <a:gd name="T37" fmla="*/ 5 h 941"/>
                  <a:gd name="T38" fmla="*/ 834 w 1586"/>
                  <a:gd name="T39" fmla="*/ 5 h 941"/>
                  <a:gd name="T40" fmla="*/ 667 w 1586"/>
                  <a:gd name="T41" fmla="*/ 4 h 941"/>
                  <a:gd name="T42" fmla="*/ 392 w 1586"/>
                  <a:gd name="T43" fmla="*/ 6 h 941"/>
                  <a:gd name="T44" fmla="*/ 62 w 1586"/>
                  <a:gd name="T45" fmla="*/ 2 h 941"/>
                  <a:gd name="T46" fmla="*/ 5 w 1586"/>
                  <a:gd name="T47" fmla="*/ 49 h 941"/>
                  <a:gd name="T48" fmla="*/ 4 w 1586"/>
                  <a:gd name="T49" fmla="*/ 117 h 941"/>
                  <a:gd name="T50" fmla="*/ 2 w 1586"/>
                  <a:gd name="T51" fmla="*/ 252 h 941"/>
                  <a:gd name="T52" fmla="*/ 3 w 1586"/>
                  <a:gd name="T53" fmla="*/ 469 h 941"/>
                  <a:gd name="T54" fmla="*/ 4 w 1586"/>
                  <a:gd name="T55" fmla="*/ 729 h 941"/>
                  <a:gd name="T56" fmla="*/ 8 w 1586"/>
                  <a:gd name="T57" fmla="*/ 185 h 941"/>
                  <a:gd name="T58" fmla="*/ 10 w 1586"/>
                  <a:gd name="T59" fmla="*/ 29 h 941"/>
                  <a:gd name="T60" fmla="*/ 283 w 1586"/>
                  <a:gd name="T61" fmla="*/ 10 h 941"/>
                  <a:gd name="T62" fmla="*/ 438 w 1586"/>
                  <a:gd name="T63" fmla="*/ 8 h 941"/>
                  <a:gd name="T64" fmla="*/ 770 w 1586"/>
                  <a:gd name="T65" fmla="*/ 9 h 941"/>
                  <a:gd name="T66" fmla="*/ 979 w 1586"/>
                  <a:gd name="T67" fmla="*/ 7 h 941"/>
                  <a:gd name="T68" fmla="*/ 1202 w 1586"/>
                  <a:gd name="T69" fmla="*/ 5 h 941"/>
                  <a:gd name="T70" fmla="*/ 1411 w 1586"/>
                  <a:gd name="T71" fmla="*/ 8 h 941"/>
                  <a:gd name="T72" fmla="*/ 1577 w 1586"/>
                  <a:gd name="T73" fmla="*/ 20 h 941"/>
                  <a:gd name="T74" fmla="*/ 1578 w 1586"/>
                  <a:gd name="T75" fmla="*/ 172 h 941"/>
                  <a:gd name="T76" fmla="*/ 1576 w 1586"/>
                  <a:gd name="T77" fmla="*/ 342 h 941"/>
                  <a:gd name="T78" fmla="*/ 1576 w 1586"/>
                  <a:gd name="T79" fmla="*/ 661 h 941"/>
                  <a:gd name="T80" fmla="*/ 1576 w 1586"/>
                  <a:gd name="T81" fmla="*/ 817 h 941"/>
                  <a:gd name="T82" fmla="*/ 1578 w 1586"/>
                  <a:gd name="T83" fmla="*/ 911 h 941"/>
                  <a:gd name="T84" fmla="*/ 1371 w 1586"/>
                  <a:gd name="T85" fmla="*/ 932 h 941"/>
                  <a:gd name="T86" fmla="*/ 1161 w 1586"/>
                  <a:gd name="T87" fmla="*/ 935 h 941"/>
                  <a:gd name="T88" fmla="*/ 946 w 1586"/>
                  <a:gd name="T89" fmla="*/ 934 h 941"/>
                  <a:gd name="T90" fmla="*/ 721 w 1586"/>
                  <a:gd name="T91" fmla="*/ 933 h 941"/>
                  <a:gd name="T92" fmla="*/ 541 w 1586"/>
                  <a:gd name="T93" fmla="*/ 934 h 941"/>
                  <a:gd name="T94" fmla="*/ 349 w 1586"/>
                  <a:gd name="T95" fmla="*/ 933 h 941"/>
                  <a:gd name="T96" fmla="*/ 41 w 1586"/>
                  <a:gd name="T97" fmla="*/ 935 h 941"/>
                  <a:gd name="T98" fmla="*/ 8 w 1586"/>
                  <a:gd name="T99" fmla="*/ 910 h 941"/>
                  <a:gd name="T100" fmla="*/ 8 w 1586"/>
                  <a:gd name="T101" fmla="*/ 776 h 941"/>
                  <a:gd name="T102" fmla="*/ 6 w 1586"/>
                  <a:gd name="T103" fmla="*/ 619 h 941"/>
                  <a:gd name="T104" fmla="*/ 7 w 1586"/>
                  <a:gd name="T105" fmla="*/ 424 h 941"/>
                  <a:gd name="T106" fmla="*/ 8 w 1586"/>
                  <a:gd name="T107" fmla="*/ 284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6" h="941">
                    <a:moveTo>
                      <a:pt x="2" y="893"/>
                    </a:moveTo>
                    <a:cubicBezTo>
                      <a:pt x="3" y="900"/>
                      <a:pt x="3" y="906"/>
                      <a:pt x="4" y="912"/>
                    </a:cubicBezTo>
                    <a:cubicBezTo>
                      <a:pt x="5" y="922"/>
                      <a:pt x="5" y="931"/>
                      <a:pt x="14" y="935"/>
                    </a:cubicBezTo>
                    <a:cubicBezTo>
                      <a:pt x="27" y="941"/>
                      <a:pt x="43" y="940"/>
                      <a:pt x="58" y="938"/>
                    </a:cubicBezTo>
                    <a:cubicBezTo>
                      <a:pt x="73" y="937"/>
                      <a:pt x="91" y="937"/>
                      <a:pt x="107" y="938"/>
                    </a:cubicBezTo>
                    <a:cubicBezTo>
                      <a:pt x="114" y="938"/>
                      <a:pt x="121" y="937"/>
                      <a:pt x="128" y="936"/>
                    </a:cubicBezTo>
                    <a:cubicBezTo>
                      <a:pt x="136" y="936"/>
                      <a:pt x="144" y="936"/>
                      <a:pt x="151" y="936"/>
                    </a:cubicBezTo>
                    <a:cubicBezTo>
                      <a:pt x="168" y="936"/>
                      <a:pt x="184" y="936"/>
                      <a:pt x="201" y="936"/>
                    </a:cubicBezTo>
                    <a:cubicBezTo>
                      <a:pt x="219" y="935"/>
                      <a:pt x="238" y="937"/>
                      <a:pt x="256" y="936"/>
                    </a:cubicBezTo>
                    <a:cubicBezTo>
                      <a:pt x="287" y="934"/>
                      <a:pt x="318" y="937"/>
                      <a:pt x="349" y="937"/>
                    </a:cubicBezTo>
                    <a:cubicBezTo>
                      <a:pt x="349" y="937"/>
                      <a:pt x="349" y="937"/>
                      <a:pt x="349" y="937"/>
                    </a:cubicBezTo>
                    <a:cubicBezTo>
                      <a:pt x="349" y="937"/>
                      <a:pt x="349" y="937"/>
                      <a:pt x="349" y="937"/>
                    </a:cubicBezTo>
                    <a:cubicBezTo>
                      <a:pt x="363" y="937"/>
                      <a:pt x="377" y="939"/>
                      <a:pt x="391" y="939"/>
                    </a:cubicBezTo>
                    <a:cubicBezTo>
                      <a:pt x="407" y="938"/>
                      <a:pt x="423" y="937"/>
                      <a:pt x="438" y="938"/>
                    </a:cubicBezTo>
                    <a:cubicBezTo>
                      <a:pt x="457" y="939"/>
                      <a:pt x="476" y="938"/>
                      <a:pt x="495" y="938"/>
                    </a:cubicBezTo>
                    <a:cubicBezTo>
                      <a:pt x="510" y="938"/>
                      <a:pt x="526" y="939"/>
                      <a:pt x="541" y="938"/>
                    </a:cubicBezTo>
                    <a:cubicBezTo>
                      <a:pt x="557" y="938"/>
                      <a:pt x="573" y="939"/>
                      <a:pt x="589" y="937"/>
                    </a:cubicBezTo>
                    <a:cubicBezTo>
                      <a:pt x="596" y="937"/>
                      <a:pt x="604" y="937"/>
                      <a:pt x="612" y="937"/>
                    </a:cubicBezTo>
                    <a:cubicBezTo>
                      <a:pt x="619" y="937"/>
                      <a:pt x="627" y="936"/>
                      <a:pt x="635" y="936"/>
                    </a:cubicBezTo>
                    <a:cubicBezTo>
                      <a:pt x="649" y="936"/>
                      <a:pt x="663" y="937"/>
                      <a:pt x="677" y="938"/>
                    </a:cubicBezTo>
                    <a:cubicBezTo>
                      <a:pt x="692" y="938"/>
                      <a:pt x="707" y="937"/>
                      <a:pt x="722" y="938"/>
                    </a:cubicBezTo>
                    <a:cubicBezTo>
                      <a:pt x="722" y="938"/>
                      <a:pt x="722" y="938"/>
                      <a:pt x="722" y="938"/>
                    </a:cubicBezTo>
                    <a:cubicBezTo>
                      <a:pt x="733" y="940"/>
                      <a:pt x="746" y="938"/>
                      <a:pt x="758" y="938"/>
                    </a:cubicBezTo>
                    <a:cubicBezTo>
                      <a:pt x="773" y="937"/>
                      <a:pt x="788" y="937"/>
                      <a:pt x="803" y="938"/>
                    </a:cubicBezTo>
                    <a:cubicBezTo>
                      <a:pt x="819" y="938"/>
                      <a:pt x="836" y="937"/>
                      <a:pt x="852" y="938"/>
                    </a:cubicBezTo>
                    <a:cubicBezTo>
                      <a:pt x="866" y="940"/>
                      <a:pt x="881" y="939"/>
                      <a:pt x="895" y="939"/>
                    </a:cubicBezTo>
                    <a:cubicBezTo>
                      <a:pt x="903" y="938"/>
                      <a:pt x="911" y="940"/>
                      <a:pt x="919" y="940"/>
                    </a:cubicBezTo>
                    <a:cubicBezTo>
                      <a:pt x="927" y="940"/>
                      <a:pt x="935" y="939"/>
                      <a:pt x="943" y="939"/>
                    </a:cubicBezTo>
                    <a:cubicBezTo>
                      <a:pt x="960" y="939"/>
                      <a:pt x="978" y="939"/>
                      <a:pt x="996" y="939"/>
                    </a:cubicBezTo>
                    <a:cubicBezTo>
                      <a:pt x="1028" y="939"/>
                      <a:pt x="1060" y="940"/>
                      <a:pt x="1092" y="939"/>
                    </a:cubicBezTo>
                    <a:cubicBezTo>
                      <a:pt x="1111" y="941"/>
                      <a:pt x="1131" y="939"/>
                      <a:pt x="1150" y="939"/>
                    </a:cubicBezTo>
                    <a:cubicBezTo>
                      <a:pt x="1174" y="939"/>
                      <a:pt x="1199" y="941"/>
                      <a:pt x="1222" y="938"/>
                    </a:cubicBezTo>
                    <a:cubicBezTo>
                      <a:pt x="1233" y="936"/>
                      <a:pt x="1244" y="938"/>
                      <a:pt x="1255" y="938"/>
                    </a:cubicBezTo>
                    <a:cubicBezTo>
                      <a:pt x="1269" y="939"/>
                      <a:pt x="1283" y="938"/>
                      <a:pt x="1297" y="938"/>
                    </a:cubicBezTo>
                    <a:cubicBezTo>
                      <a:pt x="1308" y="938"/>
                      <a:pt x="1319" y="937"/>
                      <a:pt x="1330" y="937"/>
                    </a:cubicBezTo>
                    <a:cubicBezTo>
                      <a:pt x="1343" y="936"/>
                      <a:pt x="1357" y="937"/>
                      <a:pt x="1370" y="937"/>
                    </a:cubicBezTo>
                    <a:cubicBezTo>
                      <a:pt x="1370" y="937"/>
                      <a:pt x="1370" y="937"/>
                      <a:pt x="1370" y="937"/>
                    </a:cubicBezTo>
                    <a:cubicBezTo>
                      <a:pt x="1370" y="937"/>
                      <a:pt x="1370" y="937"/>
                      <a:pt x="1371" y="937"/>
                    </a:cubicBezTo>
                    <a:cubicBezTo>
                      <a:pt x="1383" y="938"/>
                      <a:pt x="1398" y="938"/>
                      <a:pt x="1411" y="936"/>
                    </a:cubicBezTo>
                    <a:cubicBezTo>
                      <a:pt x="1429" y="934"/>
                      <a:pt x="1448" y="937"/>
                      <a:pt x="1466" y="937"/>
                    </a:cubicBezTo>
                    <a:cubicBezTo>
                      <a:pt x="1493" y="937"/>
                      <a:pt x="1520" y="939"/>
                      <a:pt x="1547" y="940"/>
                    </a:cubicBezTo>
                    <a:cubicBezTo>
                      <a:pt x="1547" y="941"/>
                      <a:pt x="1547" y="941"/>
                      <a:pt x="1548" y="941"/>
                    </a:cubicBezTo>
                    <a:cubicBezTo>
                      <a:pt x="1549" y="941"/>
                      <a:pt x="1550" y="941"/>
                      <a:pt x="1550" y="941"/>
                    </a:cubicBezTo>
                    <a:cubicBezTo>
                      <a:pt x="1552" y="941"/>
                      <a:pt x="1553" y="941"/>
                      <a:pt x="1555" y="941"/>
                    </a:cubicBezTo>
                    <a:cubicBezTo>
                      <a:pt x="1555" y="941"/>
                      <a:pt x="1555" y="941"/>
                      <a:pt x="1556" y="941"/>
                    </a:cubicBezTo>
                    <a:cubicBezTo>
                      <a:pt x="1564" y="941"/>
                      <a:pt x="1574" y="940"/>
                      <a:pt x="1578" y="935"/>
                    </a:cubicBezTo>
                    <a:cubicBezTo>
                      <a:pt x="1585" y="925"/>
                      <a:pt x="1581" y="910"/>
                      <a:pt x="1582" y="898"/>
                    </a:cubicBezTo>
                    <a:cubicBezTo>
                      <a:pt x="1584" y="885"/>
                      <a:pt x="1582" y="871"/>
                      <a:pt x="1581" y="857"/>
                    </a:cubicBezTo>
                    <a:cubicBezTo>
                      <a:pt x="1581" y="844"/>
                      <a:pt x="1581" y="830"/>
                      <a:pt x="1580" y="817"/>
                    </a:cubicBezTo>
                    <a:cubicBezTo>
                      <a:pt x="1580" y="798"/>
                      <a:pt x="1580" y="779"/>
                      <a:pt x="1582" y="760"/>
                    </a:cubicBezTo>
                    <a:cubicBezTo>
                      <a:pt x="1584" y="743"/>
                      <a:pt x="1582" y="725"/>
                      <a:pt x="1582" y="708"/>
                    </a:cubicBezTo>
                    <a:cubicBezTo>
                      <a:pt x="1582" y="708"/>
                      <a:pt x="1582" y="707"/>
                      <a:pt x="1582" y="706"/>
                    </a:cubicBezTo>
                    <a:cubicBezTo>
                      <a:pt x="1582" y="706"/>
                      <a:pt x="1582" y="706"/>
                      <a:pt x="1582" y="705"/>
                    </a:cubicBezTo>
                    <a:cubicBezTo>
                      <a:pt x="1582" y="704"/>
                      <a:pt x="1582" y="704"/>
                      <a:pt x="1582" y="703"/>
                    </a:cubicBezTo>
                    <a:cubicBezTo>
                      <a:pt x="1582" y="702"/>
                      <a:pt x="1582" y="701"/>
                      <a:pt x="1581" y="701"/>
                    </a:cubicBezTo>
                    <a:cubicBezTo>
                      <a:pt x="1581" y="696"/>
                      <a:pt x="1581" y="691"/>
                      <a:pt x="1580" y="686"/>
                    </a:cubicBezTo>
                    <a:cubicBezTo>
                      <a:pt x="1579" y="677"/>
                      <a:pt x="1580" y="668"/>
                      <a:pt x="1580" y="659"/>
                    </a:cubicBezTo>
                    <a:cubicBezTo>
                      <a:pt x="1580" y="638"/>
                      <a:pt x="1583" y="618"/>
                      <a:pt x="1581" y="598"/>
                    </a:cubicBezTo>
                    <a:cubicBezTo>
                      <a:pt x="1581" y="580"/>
                      <a:pt x="1580" y="562"/>
                      <a:pt x="1581" y="545"/>
                    </a:cubicBezTo>
                    <a:cubicBezTo>
                      <a:pt x="1581" y="527"/>
                      <a:pt x="1579" y="509"/>
                      <a:pt x="1579" y="492"/>
                    </a:cubicBezTo>
                    <a:cubicBezTo>
                      <a:pt x="1579" y="491"/>
                      <a:pt x="1579" y="490"/>
                      <a:pt x="1579" y="490"/>
                    </a:cubicBezTo>
                    <a:cubicBezTo>
                      <a:pt x="1579" y="488"/>
                      <a:pt x="1579" y="487"/>
                      <a:pt x="1579" y="486"/>
                    </a:cubicBezTo>
                    <a:cubicBezTo>
                      <a:pt x="1579" y="485"/>
                      <a:pt x="1579" y="484"/>
                      <a:pt x="1579" y="482"/>
                    </a:cubicBezTo>
                    <a:cubicBezTo>
                      <a:pt x="1579" y="482"/>
                      <a:pt x="1578" y="481"/>
                      <a:pt x="1578" y="481"/>
                    </a:cubicBezTo>
                    <a:cubicBezTo>
                      <a:pt x="1577" y="468"/>
                      <a:pt x="1577" y="454"/>
                      <a:pt x="1577" y="441"/>
                    </a:cubicBezTo>
                    <a:cubicBezTo>
                      <a:pt x="1577" y="424"/>
                      <a:pt x="1577" y="407"/>
                      <a:pt x="1578" y="390"/>
                    </a:cubicBezTo>
                    <a:cubicBezTo>
                      <a:pt x="1581" y="364"/>
                      <a:pt x="1579" y="337"/>
                      <a:pt x="1579" y="311"/>
                    </a:cubicBezTo>
                    <a:cubicBezTo>
                      <a:pt x="1579" y="311"/>
                      <a:pt x="1579" y="310"/>
                      <a:pt x="1579" y="310"/>
                    </a:cubicBezTo>
                    <a:cubicBezTo>
                      <a:pt x="1578" y="287"/>
                      <a:pt x="1582" y="264"/>
                      <a:pt x="1582" y="241"/>
                    </a:cubicBezTo>
                    <a:cubicBezTo>
                      <a:pt x="1582" y="241"/>
                      <a:pt x="1582" y="241"/>
                      <a:pt x="1582" y="241"/>
                    </a:cubicBezTo>
                    <a:cubicBezTo>
                      <a:pt x="1582" y="201"/>
                      <a:pt x="1584" y="160"/>
                      <a:pt x="1584" y="120"/>
                    </a:cubicBezTo>
                    <a:cubicBezTo>
                      <a:pt x="1584" y="110"/>
                      <a:pt x="1584" y="101"/>
                      <a:pt x="1584" y="92"/>
                    </a:cubicBezTo>
                    <a:cubicBezTo>
                      <a:pt x="1584" y="84"/>
                      <a:pt x="1586" y="73"/>
                      <a:pt x="1585" y="66"/>
                    </a:cubicBezTo>
                    <a:cubicBezTo>
                      <a:pt x="1583" y="58"/>
                      <a:pt x="1584" y="48"/>
                      <a:pt x="1584" y="40"/>
                    </a:cubicBezTo>
                    <a:cubicBezTo>
                      <a:pt x="1583" y="34"/>
                      <a:pt x="1583" y="27"/>
                      <a:pt x="1582" y="21"/>
                    </a:cubicBezTo>
                    <a:cubicBezTo>
                      <a:pt x="1582" y="21"/>
                      <a:pt x="1582" y="20"/>
                      <a:pt x="1582" y="20"/>
                    </a:cubicBezTo>
                    <a:cubicBezTo>
                      <a:pt x="1582" y="20"/>
                      <a:pt x="1581" y="19"/>
                      <a:pt x="1581" y="19"/>
                    </a:cubicBezTo>
                    <a:cubicBezTo>
                      <a:pt x="1581" y="18"/>
                      <a:pt x="1581" y="18"/>
                      <a:pt x="1581" y="17"/>
                    </a:cubicBezTo>
                    <a:cubicBezTo>
                      <a:pt x="1581" y="17"/>
                      <a:pt x="1581" y="17"/>
                      <a:pt x="1581" y="16"/>
                    </a:cubicBezTo>
                    <a:cubicBezTo>
                      <a:pt x="1578" y="9"/>
                      <a:pt x="1572" y="8"/>
                      <a:pt x="1564" y="8"/>
                    </a:cubicBezTo>
                    <a:cubicBezTo>
                      <a:pt x="1549" y="8"/>
                      <a:pt x="1534" y="7"/>
                      <a:pt x="1520" y="7"/>
                    </a:cubicBezTo>
                    <a:cubicBezTo>
                      <a:pt x="1489" y="7"/>
                      <a:pt x="1458" y="5"/>
                      <a:pt x="1427" y="4"/>
                    </a:cubicBezTo>
                    <a:cubicBezTo>
                      <a:pt x="1400" y="3"/>
                      <a:pt x="1372" y="5"/>
                      <a:pt x="1344" y="2"/>
                    </a:cubicBezTo>
                    <a:cubicBezTo>
                      <a:pt x="1316" y="0"/>
                      <a:pt x="1288" y="3"/>
                      <a:pt x="1261" y="1"/>
                    </a:cubicBezTo>
                    <a:cubicBezTo>
                      <a:pt x="1260" y="1"/>
                      <a:pt x="1260" y="1"/>
                      <a:pt x="1260" y="1"/>
                    </a:cubicBezTo>
                    <a:cubicBezTo>
                      <a:pt x="1260" y="1"/>
                      <a:pt x="1260" y="1"/>
                      <a:pt x="1260" y="1"/>
                    </a:cubicBezTo>
                    <a:cubicBezTo>
                      <a:pt x="1260" y="1"/>
                      <a:pt x="1260" y="1"/>
                      <a:pt x="1260" y="1"/>
                    </a:cubicBezTo>
                    <a:cubicBezTo>
                      <a:pt x="1260" y="1"/>
                      <a:pt x="1260" y="1"/>
                      <a:pt x="1260" y="1"/>
                    </a:cubicBezTo>
                    <a:cubicBezTo>
                      <a:pt x="1259" y="1"/>
                      <a:pt x="1259" y="1"/>
                      <a:pt x="1259" y="1"/>
                    </a:cubicBezTo>
                    <a:cubicBezTo>
                      <a:pt x="1241" y="3"/>
                      <a:pt x="1223" y="1"/>
                      <a:pt x="1205" y="1"/>
                    </a:cubicBezTo>
                    <a:cubicBezTo>
                      <a:pt x="1196" y="0"/>
                      <a:pt x="1186" y="1"/>
                      <a:pt x="1177" y="2"/>
                    </a:cubicBezTo>
                    <a:cubicBezTo>
                      <a:pt x="1168" y="2"/>
                      <a:pt x="1158" y="1"/>
                      <a:pt x="1149" y="1"/>
                    </a:cubicBezTo>
                    <a:cubicBezTo>
                      <a:pt x="1114" y="1"/>
                      <a:pt x="1079" y="2"/>
                      <a:pt x="1044" y="2"/>
                    </a:cubicBezTo>
                    <a:cubicBezTo>
                      <a:pt x="986" y="2"/>
                      <a:pt x="986" y="2"/>
                      <a:pt x="986" y="2"/>
                    </a:cubicBezTo>
                    <a:cubicBezTo>
                      <a:pt x="968" y="2"/>
                      <a:pt x="950" y="5"/>
                      <a:pt x="932" y="5"/>
                    </a:cubicBezTo>
                    <a:cubicBezTo>
                      <a:pt x="915" y="5"/>
                      <a:pt x="897" y="3"/>
                      <a:pt x="880" y="3"/>
                    </a:cubicBezTo>
                    <a:cubicBezTo>
                      <a:pt x="870" y="3"/>
                      <a:pt x="861" y="5"/>
                      <a:pt x="852" y="5"/>
                    </a:cubicBezTo>
                    <a:cubicBezTo>
                      <a:pt x="847" y="5"/>
                      <a:pt x="842" y="5"/>
                      <a:pt x="837" y="5"/>
                    </a:cubicBezTo>
                    <a:cubicBezTo>
                      <a:pt x="836" y="5"/>
                      <a:pt x="836" y="5"/>
                      <a:pt x="835" y="5"/>
                    </a:cubicBezTo>
                    <a:cubicBezTo>
                      <a:pt x="835" y="5"/>
                      <a:pt x="834" y="5"/>
                      <a:pt x="834" y="5"/>
                    </a:cubicBezTo>
                    <a:cubicBezTo>
                      <a:pt x="834" y="5"/>
                      <a:pt x="834" y="5"/>
                      <a:pt x="833" y="5"/>
                    </a:cubicBezTo>
                    <a:cubicBezTo>
                      <a:pt x="833" y="5"/>
                      <a:pt x="833" y="5"/>
                      <a:pt x="832" y="5"/>
                    </a:cubicBezTo>
                    <a:cubicBezTo>
                      <a:pt x="813" y="7"/>
                      <a:pt x="793" y="4"/>
                      <a:pt x="773" y="5"/>
                    </a:cubicBezTo>
                    <a:cubicBezTo>
                      <a:pt x="755" y="6"/>
                      <a:pt x="737" y="5"/>
                      <a:pt x="719" y="5"/>
                    </a:cubicBezTo>
                    <a:cubicBezTo>
                      <a:pt x="701" y="5"/>
                      <a:pt x="684" y="5"/>
                      <a:pt x="667" y="4"/>
                    </a:cubicBezTo>
                    <a:cubicBezTo>
                      <a:pt x="650" y="3"/>
                      <a:pt x="633" y="4"/>
                      <a:pt x="616" y="4"/>
                    </a:cubicBezTo>
                    <a:cubicBezTo>
                      <a:pt x="578" y="4"/>
                      <a:pt x="539" y="3"/>
                      <a:pt x="501" y="3"/>
                    </a:cubicBezTo>
                    <a:cubicBezTo>
                      <a:pt x="482" y="3"/>
                      <a:pt x="464" y="2"/>
                      <a:pt x="446" y="4"/>
                    </a:cubicBezTo>
                    <a:cubicBezTo>
                      <a:pt x="437" y="4"/>
                      <a:pt x="429" y="5"/>
                      <a:pt x="421" y="4"/>
                    </a:cubicBezTo>
                    <a:cubicBezTo>
                      <a:pt x="412" y="4"/>
                      <a:pt x="401" y="7"/>
                      <a:pt x="392" y="6"/>
                    </a:cubicBezTo>
                    <a:cubicBezTo>
                      <a:pt x="392" y="6"/>
                      <a:pt x="391" y="6"/>
                      <a:pt x="391" y="6"/>
                    </a:cubicBezTo>
                    <a:cubicBezTo>
                      <a:pt x="372" y="6"/>
                      <a:pt x="353" y="4"/>
                      <a:pt x="335" y="5"/>
                    </a:cubicBezTo>
                    <a:cubicBezTo>
                      <a:pt x="315" y="5"/>
                      <a:pt x="295" y="6"/>
                      <a:pt x="276" y="6"/>
                    </a:cubicBezTo>
                    <a:cubicBezTo>
                      <a:pt x="240" y="6"/>
                      <a:pt x="205" y="7"/>
                      <a:pt x="169" y="6"/>
                    </a:cubicBezTo>
                    <a:cubicBezTo>
                      <a:pt x="133" y="5"/>
                      <a:pt x="97" y="3"/>
                      <a:pt x="62" y="2"/>
                    </a:cubicBezTo>
                    <a:cubicBezTo>
                      <a:pt x="47" y="2"/>
                      <a:pt x="30" y="1"/>
                      <a:pt x="16" y="7"/>
                    </a:cubicBezTo>
                    <a:cubicBezTo>
                      <a:pt x="10" y="10"/>
                      <a:pt x="8" y="19"/>
                      <a:pt x="7" y="25"/>
                    </a:cubicBezTo>
                    <a:cubicBezTo>
                      <a:pt x="6" y="28"/>
                      <a:pt x="6" y="32"/>
                      <a:pt x="5" y="36"/>
                    </a:cubicBezTo>
                    <a:cubicBezTo>
                      <a:pt x="5" y="39"/>
                      <a:pt x="5" y="44"/>
                      <a:pt x="5" y="47"/>
                    </a:cubicBezTo>
                    <a:cubicBezTo>
                      <a:pt x="5" y="48"/>
                      <a:pt x="4" y="48"/>
                      <a:pt x="5" y="49"/>
                    </a:cubicBezTo>
                    <a:cubicBezTo>
                      <a:pt x="5" y="49"/>
                      <a:pt x="5" y="50"/>
                      <a:pt x="5" y="50"/>
                    </a:cubicBezTo>
                    <a:cubicBezTo>
                      <a:pt x="5" y="50"/>
                      <a:pt x="5" y="50"/>
                      <a:pt x="4" y="51"/>
                    </a:cubicBezTo>
                    <a:cubicBezTo>
                      <a:pt x="4" y="52"/>
                      <a:pt x="4" y="52"/>
                      <a:pt x="5" y="53"/>
                    </a:cubicBezTo>
                    <a:cubicBezTo>
                      <a:pt x="6" y="62"/>
                      <a:pt x="5" y="72"/>
                      <a:pt x="4" y="81"/>
                    </a:cubicBezTo>
                    <a:cubicBezTo>
                      <a:pt x="4" y="93"/>
                      <a:pt x="3" y="105"/>
                      <a:pt x="4" y="117"/>
                    </a:cubicBezTo>
                    <a:cubicBezTo>
                      <a:pt x="6" y="128"/>
                      <a:pt x="4" y="140"/>
                      <a:pt x="5" y="151"/>
                    </a:cubicBezTo>
                    <a:cubicBezTo>
                      <a:pt x="7" y="158"/>
                      <a:pt x="6" y="168"/>
                      <a:pt x="5" y="175"/>
                    </a:cubicBezTo>
                    <a:cubicBezTo>
                      <a:pt x="4" y="180"/>
                      <a:pt x="5" y="185"/>
                      <a:pt x="4" y="190"/>
                    </a:cubicBezTo>
                    <a:cubicBezTo>
                      <a:pt x="2" y="199"/>
                      <a:pt x="3" y="210"/>
                      <a:pt x="2" y="219"/>
                    </a:cubicBezTo>
                    <a:cubicBezTo>
                      <a:pt x="1" y="230"/>
                      <a:pt x="2" y="241"/>
                      <a:pt x="2" y="252"/>
                    </a:cubicBezTo>
                    <a:cubicBezTo>
                      <a:pt x="2" y="261"/>
                      <a:pt x="5" y="273"/>
                      <a:pt x="3" y="282"/>
                    </a:cubicBezTo>
                    <a:cubicBezTo>
                      <a:pt x="2" y="286"/>
                      <a:pt x="3" y="292"/>
                      <a:pt x="4" y="295"/>
                    </a:cubicBezTo>
                    <a:cubicBezTo>
                      <a:pt x="3" y="296"/>
                      <a:pt x="3" y="296"/>
                      <a:pt x="3" y="297"/>
                    </a:cubicBezTo>
                    <a:cubicBezTo>
                      <a:pt x="3" y="325"/>
                      <a:pt x="4" y="354"/>
                      <a:pt x="4" y="382"/>
                    </a:cubicBezTo>
                    <a:cubicBezTo>
                      <a:pt x="4" y="411"/>
                      <a:pt x="3" y="440"/>
                      <a:pt x="3" y="469"/>
                    </a:cubicBezTo>
                    <a:cubicBezTo>
                      <a:pt x="3" y="495"/>
                      <a:pt x="1" y="522"/>
                      <a:pt x="1" y="548"/>
                    </a:cubicBezTo>
                    <a:cubicBezTo>
                      <a:pt x="1" y="572"/>
                      <a:pt x="2" y="595"/>
                      <a:pt x="2" y="619"/>
                    </a:cubicBezTo>
                    <a:cubicBezTo>
                      <a:pt x="1" y="629"/>
                      <a:pt x="2" y="639"/>
                      <a:pt x="2" y="648"/>
                    </a:cubicBezTo>
                    <a:cubicBezTo>
                      <a:pt x="2" y="661"/>
                      <a:pt x="2" y="673"/>
                      <a:pt x="2" y="686"/>
                    </a:cubicBezTo>
                    <a:cubicBezTo>
                      <a:pt x="2" y="700"/>
                      <a:pt x="4" y="715"/>
                      <a:pt x="4" y="729"/>
                    </a:cubicBezTo>
                    <a:cubicBezTo>
                      <a:pt x="4" y="744"/>
                      <a:pt x="3" y="758"/>
                      <a:pt x="4" y="773"/>
                    </a:cubicBezTo>
                    <a:cubicBezTo>
                      <a:pt x="5" y="787"/>
                      <a:pt x="4" y="801"/>
                      <a:pt x="4" y="815"/>
                    </a:cubicBezTo>
                    <a:cubicBezTo>
                      <a:pt x="5" y="830"/>
                      <a:pt x="3" y="844"/>
                      <a:pt x="2" y="859"/>
                    </a:cubicBezTo>
                    <a:cubicBezTo>
                      <a:pt x="1" y="870"/>
                      <a:pt x="0" y="882"/>
                      <a:pt x="2" y="893"/>
                    </a:cubicBezTo>
                    <a:close/>
                    <a:moveTo>
                      <a:pt x="8" y="185"/>
                    </a:moveTo>
                    <a:cubicBezTo>
                      <a:pt x="8" y="175"/>
                      <a:pt x="10" y="164"/>
                      <a:pt x="10" y="154"/>
                    </a:cubicBezTo>
                    <a:cubicBezTo>
                      <a:pt x="11" y="141"/>
                      <a:pt x="10" y="127"/>
                      <a:pt x="8" y="114"/>
                    </a:cubicBezTo>
                    <a:cubicBezTo>
                      <a:pt x="7" y="102"/>
                      <a:pt x="8" y="90"/>
                      <a:pt x="9" y="78"/>
                    </a:cubicBezTo>
                    <a:cubicBezTo>
                      <a:pt x="9" y="69"/>
                      <a:pt x="10" y="59"/>
                      <a:pt x="9" y="50"/>
                    </a:cubicBezTo>
                    <a:cubicBezTo>
                      <a:pt x="10" y="44"/>
                      <a:pt x="9" y="36"/>
                      <a:pt x="10" y="29"/>
                    </a:cubicBezTo>
                    <a:cubicBezTo>
                      <a:pt x="12" y="23"/>
                      <a:pt x="12" y="18"/>
                      <a:pt x="16" y="13"/>
                    </a:cubicBezTo>
                    <a:cubicBezTo>
                      <a:pt x="20" y="8"/>
                      <a:pt x="31" y="7"/>
                      <a:pt x="36" y="7"/>
                    </a:cubicBezTo>
                    <a:cubicBezTo>
                      <a:pt x="52" y="6"/>
                      <a:pt x="68" y="7"/>
                      <a:pt x="84" y="8"/>
                    </a:cubicBezTo>
                    <a:cubicBezTo>
                      <a:pt x="117" y="9"/>
                      <a:pt x="151" y="9"/>
                      <a:pt x="185" y="11"/>
                    </a:cubicBezTo>
                    <a:cubicBezTo>
                      <a:pt x="217" y="13"/>
                      <a:pt x="251" y="12"/>
                      <a:pt x="283" y="10"/>
                    </a:cubicBezTo>
                    <a:cubicBezTo>
                      <a:pt x="301" y="9"/>
                      <a:pt x="320" y="9"/>
                      <a:pt x="338" y="9"/>
                    </a:cubicBezTo>
                    <a:cubicBezTo>
                      <a:pt x="356" y="8"/>
                      <a:pt x="374" y="10"/>
                      <a:pt x="391" y="10"/>
                    </a:cubicBezTo>
                    <a:cubicBezTo>
                      <a:pt x="392" y="10"/>
                      <a:pt x="392" y="10"/>
                      <a:pt x="392" y="10"/>
                    </a:cubicBezTo>
                    <a:cubicBezTo>
                      <a:pt x="399" y="11"/>
                      <a:pt x="405" y="8"/>
                      <a:pt x="411" y="8"/>
                    </a:cubicBezTo>
                    <a:cubicBezTo>
                      <a:pt x="420" y="8"/>
                      <a:pt x="429" y="8"/>
                      <a:pt x="438" y="8"/>
                    </a:cubicBezTo>
                    <a:cubicBezTo>
                      <a:pt x="456" y="9"/>
                      <a:pt x="473" y="6"/>
                      <a:pt x="491" y="7"/>
                    </a:cubicBezTo>
                    <a:cubicBezTo>
                      <a:pt x="530" y="8"/>
                      <a:pt x="569" y="8"/>
                      <a:pt x="608" y="8"/>
                    </a:cubicBezTo>
                    <a:cubicBezTo>
                      <a:pt x="626" y="9"/>
                      <a:pt x="644" y="8"/>
                      <a:pt x="662" y="8"/>
                    </a:cubicBezTo>
                    <a:cubicBezTo>
                      <a:pt x="680" y="8"/>
                      <a:pt x="698" y="9"/>
                      <a:pt x="716" y="9"/>
                    </a:cubicBezTo>
                    <a:cubicBezTo>
                      <a:pt x="734" y="9"/>
                      <a:pt x="752" y="10"/>
                      <a:pt x="770" y="9"/>
                    </a:cubicBezTo>
                    <a:cubicBezTo>
                      <a:pt x="791" y="9"/>
                      <a:pt x="813" y="11"/>
                      <a:pt x="834" y="9"/>
                    </a:cubicBezTo>
                    <a:cubicBezTo>
                      <a:pt x="847" y="11"/>
                      <a:pt x="862" y="8"/>
                      <a:pt x="876" y="8"/>
                    </a:cubicBezTo>
                    <a:cubicBezTo>
                      <a:pt x="892" y="8"/>
                      <a:pt x="909" y="7"/>
                      <a:pt x="926" y="9"/>
                    </a:cubicBezTo>
                    <a:cubicBezTo>
                      <a:pt x="934" y="10"/>
                      <a:pt x="943" y="8"/>
                      <a:pt x="951" y="8"/>
                    </a:cubicBezTo>
                    <a:cubicBezTo>
                      <a:pt x="960" y="7"/>
                      <a:pt x="970" y="8"/>
                      <a:pt x="979" y="7"/>
                    </a:cubicBezTo>
                    <a:cubicBezTo>
                      <a:pt x="999" y="5"/>
                      <a:pt x="1020" y="7"/>
                      <a:pt x="1040" y="7"/>
                    </a:cubicBezTo>
                    <a:cubicBezTo>
                      <a:pt x="1056" y="7"/>
                      <a:pt x="1072" y="7"/>
                      <a:pt x="1088" y="6"/>
                    </a:cubicBezTo>
                    <a:cubicBezTo>
                      <a:pt x="1099" y="5"/>
                      <a:pt x="1109" y="5"/>
                      <a:pt x="1120" y="5"/>
                    </a:cubicBezTo>
                    <a:cubicBezTo>
                      <a:pt x="1129" y="5"/>
                      <a:pt x="1138" y="5"/>
                      <a:pt x="1147" y="6"/>
                    </a:cubicBezTo>
                    <a:cubicBezTo>
                      <a:pt x="1165" y="7"/>
                      <a:pt x="1184" y="6"/>
                      <a:pt x="1202" y="5"/>
                    </a:cubicBezTo>
                    <a:cubicBezTo>
                      <a:pt x="1221" y="4"/>
                      <a:pt x="1241" y="7"/>
                      <a:pt x="1260" y="6"/>
                    </a:cubicBezTo>
                    <a:cubicBezTo>
                      <a:pt x="1272" y="7"/>
                      <a:pt x="1285" y="7"/>
                      <a:pt x="1298" y="6"/>
                    </a:cubicBezTo>
                    <a:cubicBezTo>
                      <a:pt x="1310" y="6"/>
                      <a:pt x="1323" y="5"/>
                      <a:pt x="1335" y="6"/>
                    </a:cubicBezTo>
                    <a:cubicBezTo>
                      <a:pt x="1349" y="8"/>
                      <a:pt x="1362" y="7"/>
                      <a:pt x="1376" y="7"/>
                    </a:cubicBezTo>
                    <a:cubicBezTo>
                      <a:pt x="1388" y="7"/>
                      <a:pt x="1400" y="9"/>
                      <a:pt x="1411" y="8"/>
                    </a:cubicBezTo>
                    <a:cubicBezTo>
                      <a:pt x="1424" y="6"/>
                      <a:pt x="1438" y="9"/>
                      <a:pt x="1452" y="9"/>
                    </a:cubicBezTo>
                    <a:cubicBezTo>
                      <a:pt x="1465" y="9"/>
                      <a:pt x="1479" y="11"/>
                      <a:pt x="1493" y="11"/>
                    </a:cubicBezTo>
                    <a:cubicBezTo>
                      <a:pt x="1506" y="11"/>
                      <a:pt x="1520" y="11"/>
                      <a:pt x="1533" y="12"/>
                    </a:cubicBezTo>
                    <a:cubicBezTo>
                      <a:pt x="1541" y="12"/>
                      <a:pt x="1548" y="12"/>
                      <a:pt x="1556" y="12"/>
                    </a:cubicBezTo>
                    <a:cubicBezTo>
                      <a:pt x="1565" y="12"/>
                      <a:pt x="1574" y="10"/>
                      <a:pt x="1577" y="20"/>
                    </a:cubicBezTo>
                    <a:cubicBezTo>
                      <a:pt x="1579" y="27"/>
                      <a:pt x="1579" y="35"/>
                      <a:pt x="1580" y="43"/>
                    </a:cubicBezTo>
                    <a:cubicBezTo>
                      <a:pt x="1580" y="50"/>
                      <a:pt x="1579" y="58"/>
                      <a:pt x="1580" y="65"/>
                    </a:cubicBezTo>
                    <a:cubicBezTo>
                      <a:pt x="1582" y="72"/>
                      <a:pt x="1580" y="81"/>
                      <a:pt x="1580" y="88"/>
                    </a:cubicBezTo>
                    <a:cubicBezTo>
                      <a:pt x="1580" y="99"/>
                      <a:pt x="1578" y="109"/>
                      <a:pt x="1580" y="120"/>
                    </a:cubicBezTo>
                    <a:cubicBezTo>
                      <a:pt x="1582" y="137"/>
                      <a:pt x="1578" y="155"/>
                      <a:pt x="1578" y="172"/>
                    </a:cubicBezTo>
                    <a:cubicBezTo>
                      <a:pt x="1578" y="194"/>
                      <a:pt x="1578" y="216"/>
                      <a:pt x="1578" y="238"/>
                    </a:cubicBezTo>
                    <a:cubicBezTo>
                      <a:pt x="1578" y="238"/>
                      <a:pt x="1578" y="238"/>
                      <a:pt x="1578" y="238"/>
                    </a:cubicBezTo>
                    <a:cubicBezTo>
                      <a:pt x="1578" y="257"/>
                      <a:pt x="1575" y="276"/>
                      <a:pt x="1575" y="295"/>
                    </a:cubicBezTo>
                    <a:cubicBezTo>
                      <a:pt x="1575" y="295"/>
                      <a:pt x="1575" y="296"/>
                      <a:pt x="1575" y="296"/>
                    </a:cubicBezTo>
                    <a:cubicBezTo>
                      <a:pt x="1575" y="311"/>
                      <a:pt x="1576" y="326"/>
                      <a:pt x="1576" y="342"/>
                    </a:cubicBezTo>
                    <a:cubicBezTo>
                      <a:pt x="1576" y="358"/>
                      <a:pt x="1574" y="374"/>
                      <a:pt x="1574" y="390"/>
                    </a:cubicBezTo>
                    <a:cubicBezTo>
                      <a:pt x="1574" y="422"/>
                      <a:pt x="1570" y="454"/>
                      <a:pt x="1574" y="486"/>
                    </a:cubicBezTo>
                    <a:cubicBezTo>
                      <a:pt x="1574" y="505"/>
                      <a:pt x="1577" y="525"/>
                      <a:pt x="1577" y="545"/>
                    </a:cubicBezTo>
                    <a:cubicBezTo>
                      <a:pt x="1576" y="563"/>
                      <a:pt x="1576" y="582"/>
                      <a:pt x="1577" y="601"/>
                    </a:cubicBezTo>
                    <a:cubicBezTo>
                      <a:pt x="1578" y="621"/>
                      <a:pt x="1576" y="641"/>
                      <a:pt x="1576" y="661"/>
                    </a:cubicBezTo>
                    <a:cubicBezTo>
                      <a:pt x="1576" y="671"/>
                      <a:pt x="1576" y="680"/>
                      <a:pt x="1577" y="690"/>
                    </a:cubicBezTo>
                    <a:cubicBezTo>
                      <a:pt x="1577" y="695"/>
                      <a:pt x="1577" y="700"/>
                      <a:pt x="1578" y="705"/>
                    </a:cubicBezTo>
                    <a:cubicBezTo>
                      <a:pt x="1577" y="724"/>
                      <a:pt x="1579" y="742"/>
                      <a:pt x="1578" y="760"/>
                    </a:cubicBezTo>
                    <a:cubicBezTo>
                      <a:pt x="1577" y="779"/>
                      <a:pt x="1576" y="798"/>
                      <a:pt x="1576" y="817"/>
                    </a:cubicBezTo>
                    <a:cubicBezTo>
                      <a:pt x="1576" y="817"/>
                      <a:pt x="1576" y="817"/>
                      <a:pt x="1576" y="817"/>
                    </a:cubicBezTo>
                    <a:cubicBezTo>
                      <a:pt x="1576" y="817"/>
                      <a:pt x="1576" y="817"/>
                      <a:pt x="1576" y="817"/>
                    </a:cubicBezTo>
                    <a:cubicBezTo>
                      <a:pt x="1576" y="817"/>
                      <a:pt x="1576" y="818"/>
                      <a:pt x="1576" y="818"/>
                    </a:cubicBezTo>
                    <a:cubicBezTo>
                      <a:pt x="1576" y="818"/>
                      <a:pt x="1576" y="818"/>
                      <a:pt x="1576" y="818"/>
                    </a:cubicBezTo>
                    <a:cubicBezTo>
                      <a:pt x="1577" y="839"/>
                      <a:pt x="1576" y="860"/>
                      <a:pt x="1578" y="880"/>
                    </a:cubicBezTo>
                    <a:cubicBezTo>
                      <a:pt x="1579" y="891"/>
                      <a:pt x="1578" y="901"/>
                      <a:pt x="1578" y="911"/>
                    </a:cubicBezTo>
                    <a:cubicBezTo>
                      <a:pt x="1578" y="920"/>
                      <a:pt x="1581" y="932"/>
                      <a:pt x="1567" y="935"/>
                    </a:cubicBezTo>
                    <a:cubicBezTo>
                      <a:pt x="1562" y="937"/>
                      <a:pt x="1556" y="937"/>
                      <a:pt x="1550" y="936"/>
                    </a:cubicBezTo>
                    <a:cubicBezTo>
                      <a:pt x="1522" y="935"/>
                      <a:pt x="1494" y="932"/>
                      <a:pt x="1466" y="932"/>
                    </a:cubicBezTo>
                    <a:cubicBezTo>
                      <a:pt x="1449" y="932"/>
                      <a:pt x="1431" y="931"/>
                      <a:pt x="1413" y="932"/>
                    </a:cubicBezTo>
                    <a:cubicBezTo>
                      <a:pt x="1399" y="933"/>
                      <a:pt x="1384" y="934"/>
                      <a:pt x="1371" y="932"/>
                    </a:cubicBezTo>
                    <a:cubicBezTo>
                      <a:pt x="1370" y="932"/>
                      <a:pt x="1370" y="932"/>
                      <a:pt x="1370" y="932"/>
                    </a:cubicBezTo>
                    <a:cubicBezTo>
                      <a:pt x="1370" y="932"/>
                      <a:pt x="1370" y="932"/>
                      <a:pt x="1370" y="932"/>
                    </a:cubicBezTo>
                    <a:cubicBezTo>
                      <a:pt x="1347" y="932"/>
                      <a:pt x="1324" y="934"/>
                      <a:pt x="1301" y="934"/>
                    </a:cubicBezTo>
                    <a:cubicBezTo>
                      <a:pt x="1277" y="934"/>
                      <a:pt x="1252" y="933"/>
                      <a:pt x="1228" y="933"/>
                    </a:cubicBezTo>
                    <a:cubicBezTo>
                      <a:pt x="1206" y="933"/>
                      <a:pt x="1183" y="935"/>
                      <a:pt x="1161" y="935"/>
                    </a:cubicBezTo>
                    <a:cubicBezTo>
                      <a:pt x="1149" y="935"/>
                      <a:pt x="1137" y="935"/>
                      <a:pt x="1125" y="935"/>
                    </a:cubicBezTo>
                    <a:cubicBezTo>
                      <a:pt x="1115" y="935"/>
                      <a:pt x="1104" y="936"/>
                      <a:pt x="1094" y="935"/>
                    </a:cubicBezTo>
                    <a:cubicBezTo>
                      <a:pt x="1094" y="934"/>
                      <a:pt x="1094" y="934"/>
                      <a:pt x="1093" y="934"/>
                    </a:cubicBezTo>
                    <a:cubicBezTo>
                      <a:pt x="1062" y="936"/>
                      <a:pt x="1031" y="934"/>
                      <a:pt x="1000" y="934"/>
                    </a:cubicBezTo>
                    <a:cubicBezTo>
                      <a:pt x="982" y="934"/>
                      <a:pt x="964" y="934"/>
                      <a:pt x="946" y="934"/>
                    </a:cubicBezTo>
                    <a:cubicBezTo>
                      <a:pt x="930" y="935"/>
                      <a:pt x="914" y="936"/>
                      <a:pt x="897" y="935"/>
                    </a:cubicBezTo>
                    <a:cubicBezTo>
                      <a:pt x="884" y="933"/>
                      <a:pt x="870" y="935"/>
                      <a:pt x="856" y="934"/>
                    </a:cubicBezTo>
                    <a:cubicBezTo>
                      <a:pt x="841" y="933"/>
                      <a:pt x="826" y="933"/>
                      <a:pt x="810" y="934"/>
                    </a:cubicBezTo>
                    <a:cubicBezTo>
                      <a:pt x="795" y="934"/>
                      <a:pt x="779" y="934"/>
                      <a:pt x="763" y="934"/>
                    </a:cubicBezTo>
                    <a:cubicBezTo>
                      <a:pt x="750" y="934"/>
                      <a:pt x="735" y="936"/>
                      <a:pt x="721" y="933"/>
                    </a:cubicBezTo>
                    <a:cubicBezTo>
                      <a:pt x="721" y="933"/>
                      <a:pt x="720" y="933"/>
                      <a:pt x="720" y="933"/>
                    </a:cubicBezTo>
                    <a:cubicBezTo>
                      <a:pt x="706" y="933"/>
                      <a:pt x="691" y="933"/>
                      <a:pt x="677" y="933"/>
                    </a:cubicBezTo>
                    <a:cubicBezTo>
                      <a:pt x="663" y="933"/>
                      <a:pt x="649" y="932"/>
                      <a:pt x="635" y="932"/>
                    </a:cubicBezTo>
                    <a:cubicBezTo>
                      <a:pt x="620" y="932"/>
                      <a:pt x="604" y="933"/>
                      <a:pt x="589" y="933"/>
                    </a:cubicBezTo>
                    <a:cubicBezTo>
                      <a:pt x="573" y="933"/>
                      <a:pt x="557" y="933"/>
                      <a:pt x="541" y="934"/>
                    </a:cubicBezTo>
                    <a:cubicBezTo>
                      <a:pt x="526" y="935"/>
                      <a:pt x="510" y="934"/>
                      <a:pt x="495" y="934"/>
                    </a:cubicBezTo>
                    <a:cubicBezTo>
                      <a:pt x="476" y="933"/>
                      <a:pt x="457" y="933"/>
                      <a:pt x="438" y="934"/>
                    </a:cubicBezTo>
                    <a:cubicBezTo>
                      <a:pt x="409" y="934"/>
                      <a:pt x="379" y="933"/>
                      <a:pt x="349" y="933"/>
                    </a:cubicBezTo>
                    <a:cubicBezTo>
                      <a:pt x="349" y="933"/>
                      <a:pt x="349" y="933"/>
                      <a:pt x="349" y="933"/>
                    </a:cubicBezTo>
                    <a:cubicBezTo>
                      <a:pt x="349" y="933"/>
                      <a:pt x="349" y="933"/>
                      <a:pt x="349" y="933"/>
                    </a:cubicBezTo>
                    <a:cubicBezTo>
                      <a:pt x="322" y="933"/>
                      <a:pt x="294" y="931"/>
                      <a:pt x="267" y="932"/>
                    </a:cubicBezTo>
                    <a:cubicBezTo>
                      <a:pt x="234" y="932"/>
                      <a:pt x="201" y="932"/>
                      <a:pt x="169" y="932"/>
                    </a:cubicBezTo>
                    <a:cubicBezTo>
                      <a:pt x="155" y="932"/>
                      <a:pt x="142" y="931"/>
                      <a:pt x="128" y="932"/>
                    </a:cubicBezTo>
                    <a:cubicBezTo>
                      <a:pt x="115" y="933"/>
                      <a:pt x="101" y="934"/>
                      <a:pt x="87" y="934"/>
                    </a:cubicBezTo>
                    <a:cubicBezTo>
                      <a:pt x="72" y="934"/>
                      <a:pt x="57" y="936"/>
                      <a:pt x="41" y="935"/>
                    </a:cubicBezTo>
                    <a:cubicBezTo>
                      <a:pt x="33" y="935"/>
                      <a:pt x="25" y="935"/>
                      <a:pt x="18" y="932"/>
                    </a:cubicBezTo>
                    <a:cubicBezTo>
                      <a:pt x="11" y="930"/>
                      <a:pt x="10" y="924"/>
                      <a:pt x="9" y="918"/>
                    </a:cubicBezTo>
                    <a:cubicBezTo>
                      <a:pt x="9" y="918"/>
                      <a:pt x="10" y="917"/>
                      <a:pt x="10" y="916"/>
                    </a:cubicBezTo>
                    <a:cubicBezTo>
                      <a:pt x="9" y="915"/>
                      <a:pt x="9" y="913"/>
                      <a:pt x="8" y="912"/>
                    </a:cubicBezTo>
                    <a:cubicBezTo>
                      <a:pt x="8" y="911"/>
                      <a:pt x="8" y="911"/>
                      <a:pt x="8" y="910"/>
                    </a:cubicBezTo>
                    <a:cubicBezTo>
                      <a:pt x="8" y="910"/>
                      <a:pt x="8" y="910"/>
                      <a:pt x="8" y="909"/>
                    </a:cubicBezTo>
                    <a:cubicBezTo>
                      <a:pt x="7" y="904"/>
                      <a:pt x="7" y="899"/>
                      <a:pt x="7" y="894"/>
                    </a:cubicBezTo>
                    <a:cubicBezTo>
                      <a:pt x="5" y="882"/>
                      <a:pt x="5" y="870"/>
                      <a:pt x="6" y="859"/>
                    </a:cubicBezTo>
                    <a:cubicBezTo>
                      <a:pt x="7" y="845"/>
                      <a:pt x="8" y="832"/>
                      <a:pt x="8" y="819"/>
                    </a:cubicBezTo>
                    <a:cubicBezTo>
                      <a:pt x="8" y="805"/>
                      <a:pt x="7" y="791"/>
                      <a:pt x="8" y="776"/>
                    </a:cubicBezTo>
                    <a:cubicBezTo>
                      <a:pt x="10" y="748"/>
                      <a:pt x="7" y="719"/>
                      <a:pt x="7" y="691"/>
                    </a:cubicBezTo>
                    <a:cubicBezTo>
                      <a:pt x="7" y="680"/>
                      <a:pt x="5" y="670"/>
                      <a:pt x="5" y="660"/>
                    </a:cubicBezTo>
                    <a:cubicBezTo>
                      <a:pt x="5" y="653"/>
                      <a:pt x="5" y="646"/>
                      <a:pt x="5" y="639"/>
                    </a:cubicBezTo>
                    <a:cubicBezTo>
                      <a:pt x="6" y="639"/>
                      <a:pt x="6" y="638"/>
                      <a:pt x="6" y="637"/>
                    </a:cubicBezTo>
                    <a:cubicBezTo>
                      <a:pt x="6" y="631"/>
                      <a:pt x="6" y="625"/>
                      <a:pt x="6" y="619"/>
                    </a:cubicBezTo>
                    <a:cubicBezTo>
                      <a:pt x="6" y="618"/>
                      <a:pt x="6" y="616"/>
                      <a:pt x="6" y="615"/>
                    </a:cubicBezTo>
                    <a:cubicBezTo>
                      <a:pt x="6" y="614"/>
                      <a:pt x="6" y="613"/>
                      <a:pt x="6" y="613"/>
                    </a:cubicBezTo>
                    <a:cubicBezTo>
                      <a:pt x="5" y="592"/>
                      <a:pt x="5" y="572"/>
                      <a:pt x="5" y="552"/>
                    </a:cubicBezTo>
                    <a:cubicBezTo>
                      <a:pt x="7" y="524"/>
                      <a:pt x="7" y="496"/>
                      <a:pt x="7" y="469"/>
                    </a:cubicBezTo>
                    <a:cubicBezTo>
                      <a:pt x="7" y="424"/>
                      <a:pt x="7" y="424"/>
                      <a:pt x="7" y="424"/>
                    </a:cubicBezTo>
                    <a:cubicBezTo>
                      <a:pt x="7" y="411"/>
                      <a:pt x="9" y="397"/>
                      <a:pt x="8" y="385"/>
                    </a:cubicBezTo>
                    <a:cubicBezTo>
                      <a:pt x="8" y="362"/>
                      <a:pt x="7" y="340"/>
                      <a:pt x="7" y="318"/>
                    </a:cubicBezTo>
                    <a:cubicBezTo>
                      <a:pt x="8" y="317"/>
                      <a:pt x="8" y="317"/>
                      <a:pt x="8" y="316"/>
                    </a:cubicBezTo>
                    <a:cubicBezTo>
                      <a:pt x="8" y="310"/>
                      <a:pt x="8" y="305"/>
                      <a:pt x="8" y="299"/>
                    </a:cubicBezTo>
                    <a:cubicBezTo>
                      <a:pt x="8" y="295"/>
                      <a:pt x="9" y="288"/>
                      <a:pt x="8" y="284"/>
                    </a:cubicBezTo>
                    <a:cubicBezTo>
                      <a:pt x="7" y="281"/>
                      <a:pt x="7" y="276"/>
                      <a:pt x="7" y="272"/>
                    </a:cubicBezTo>
                    <a:cubicBezTo>
                      <a:pt x="8" y="266"/>
                      <a:pt x="6" y="259"/>
                      <a:pt x="6" y="252"/>
                    </a:cubicBezTo>
                    <a:cubicBezTo>
                      <a:pt x="5" y="229"/>
                      <a:pt x="8" y="207"/>
                      <a:pt x="8" y="1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07"/>
              <p:cNvSpPr>
                <a:spLocks noEditPoints="1"/>
              </p:cNvSpPr>
              <p:nvPr/>
            </p:nvSpPr>
            <p:spPr bwMode="auto">
              <a:xfrm>
                <a:off x="6292609" y="1032287"/>
                <a:ext cx="7460240" cy="5077906"/>
              </a:xfrm>
              <a:custGeom>
                <a:avLst/>
                <a:gdLst>
                  <a:gd name="T0" fmla="*/ 2044 w 2195"/>
                  <a:gd name="T1" fmla="*/ 1241 h 1493"/>
                  <a:gd name="T2" fmla="*/ 1979 w 2195"/>
                  <a:gd name="T3" fmla="*/ 1062 h 1493"/>
                  <a:gd name="T4" fmla="*/ 1979 w 2195"/>
                  <a:gd name="T5" fmla="*/ 738 h 1493"/>
                  <a:gd name="T6" fmla="*/ 1981 w 2195"/>
                  <a:gd name="T7" fmla="*/ 366 h 1493"/>
                  <a:gd name="T8" fmla="*/ 1984 w 2195"/>
                  <a:gd name="T9" fmla="*/ 67 h 1493"/>
                  <a:gd name="T10" fmla="*/ 1586 w 2195"/>
                  <a:gd name="T11" fmla="*/ 4 h 1493"/>
                  <a:gd name="T12" fmla="*/ 1039 w 2195"/>
                  <a:gd name="T13" fmla="*/ 0 h 1493"/>
                  <a:gd name="T14" fmla="*/ 726 w 2195"/>
                  <a:gd name="T15" fmla="*/ 4 h 1493"/>
                  <a:gd name="T16" fmla="*/ 312 w 2195"/>
                  <a:gd name="T17" fmla="*/ 5 h 1493"/>
                  <a:gd name="T18" fmla="*/ 210 w 2195"/>
                  <a:gd name="T19" fmla="*/ 476 h 1493"/>
                  <a:gd name="T20" fmla="*/ 216 w 2195"/>
                  <a:gd name="T21" fmla="*/ 713 h 1493"/>
                  <a:gd name="T22" fmla="*/ 210 w 2195"/>
                  <a:gd name="T23" fmla="*/ 960 h 1493"/>
                  <a:gd name="T24" fmla="*/ 229 w 2195"/>
                  <a:gd name="T25" fmla="*/ 1150 h 1493"/>
                  <a:gd name="T26" fmla="*/ 199 w 2195"/>
                  <a:gd name="T27" fmla="*/ 1184 h 1493"/>
                  <a:gd name="T28" fmla="*/ 4 w 2195"/>
                  <a:gd name="T29" fmla="*/ 1462 h 1493"/>
                  <a:gd name="T30" fmla="*/ 296 w 2195"/>
                  <a:gd name="T31" fmla="*/ 1490 h 1493"/>
                  <a:gd name="T32" fmla="*/ 651 w 2195"/>
                  <a:gd name="T33" fmla="*/ 1491 h 1493"/>
                  <a:gd name="T34" fmla="*/ 1346 w 2195"/>
                  <a:gd name="T35" fmla="*/ 1490 h 1493"/>
                  <a:gd name="T36" fmla="*/ 1716 w 2195"/>
                  <a:gd name="T37" fmla="*/ 1490 h 1493"/>
                  <a:gd name="T38" fmla="*/ 262 w 2195"/>
                  <a:gd name="T39" fmla="*/ 1124 h 1493"/>
                  <a:gd name="T40" fmla="*/ 220 w 2195"/>
                  <a:gd name="T41" fmla="*/ 716 h 1493"/>
                  <a:gd name="T42" fmla="*/ 218 w 2195"/>
                  <a:gd name="T43" fmla="*/ 80 h 1493"/>
                  <a:gd name="T44" fmla="*/ 573 w 2195"/>
                  <a:gd name="T45" fmla="*/ 7 h 1493"/>
                  <a:gd name="T46" fmla="*/ 882 w 2195"/>
                  <a:gd name="T47" fmla="*/ 6 h 1493"/>
                  <a:gd name="T48" fmla="*/ 1385 w 2195"/>
                  <a:gd name="T49" fmla="*/ 7 h 1493"/>
                  <a:gd name="T50" fmla="*/ 1812 w 2195"/>
                  <a:gd name="T51" fmla="*/ 9 h 1493"/>
                  <a:gd name="T52" fmla="*/ 1977 w 2195"/>
                  <a:gd name="T53" fmla="*/ 127 h 1493"/>
                  <a:gd name="T54" fmla="*/ 1976 w 2195"/>
                  <a:gd name="T55" fmla="*/ 364 h 1493"/>
                  <a:gd name="T56" fmla="*/ 1975 w 2195"/>
                  <a:gd name="T57" fmla="*/ 736 h 1493"/>
                  <a:gd name="T58" fmla="*/ 1938 w 2195"/>
                  <a:gd name="T59" fmla="*/ 1122 h 1493"/>
                  <a:gd name="T60" fmla="*/ 1710 w 2195"/>
                  <a:gd name="T61" fmla="*/ 1121 h 1493"/>
                  <a:gd name="T62" fmla="*/ 1380 w 2195"/>
                  <a:gd name="T63" fmla="*/ 1120 h 1493"/>
                  <a:gd name="T64" fmla="*/ 1092 w 2195"/>
                  <a:gd name="T65" fmla="*/ 1118 h 1493"/>
                  <a:gd name="T66" fmla="*/ 723 w 2195"/>
                  <a:gd name="T67" fmla="*/ 1116 h 1493"/>
                  <a:gd name="T68" fmla="*/ 320 w 2195"/>
                  <a:gd name="T69" fmla="*/ 1118 h 1493"/>
                  <a:gd name="T70" fmla="*/ 203 w 2195"/>
                  <a:gd name="T71" fmla="*/ 1185 h 1493"/>
                  <a:gd name="T72" fmla="*/ 250 w 2195"/>
                  <a:gd name="T73" fmla="*/ 1135 h 1493"/>
                  <a:gd name="T74" fmla="*/ 654 w 2195"/>
                  <a:gd name="T75" fmla="*/ 1121 h 1493"/>
                  <a:gd name="T76" fmla="*/ 1089 w 2195"/>
                  <a:gd name="T77" fmla="*/ 1123 h 1493"/>
                  <a:gd name="T78" fmla="*/ 1528 w 2195"/>
                  <a:gd name="T79" fmla="*/ 1126 h 1493"/>
                  <a:gd name="T80" fmla="*/ 1762 w 2195"/>
                  <a:gd name="T81" fmla="*/ 1125 h 1493"/>
                  <a:gd name="T82" fmla="*/ 1997 w 2195"/>
                  <a:gd name="T83" fmla="*/ 1191 h 1493"/>
                  <a:gd name="T84" fmla="*/ 2159 w 2195"/>
                  <a:gd name="T85" fmla="*/ 1402 h 1493"/>
                  <a:gd name="T86" fmla="*/ 2131 w 2195"/>
                  <a:gd name="T87" fmla="*/ 1435 h 1493"/>
                  <a:gd name="T88" fmla="*/ 1845 w 2195"/>
                  <a:gd name="T89" fmla="*/ 1435 h 1493"/>
                  <a:gd name="T90" fmla="*/ 1357 w 2195"/>
                  <a:gd name="T91" fmla="*/ 1434 h 1493"/>
                  <a:gd name="T92" fmla="*/ 1037 w 2195"/>
                  <a:gd name="T93" fmla="*/ 1433 h 1493"/>
                  <a:gd name="T94" fmla="*/ 555 w 2195"/>
                  <a:gd name="T95" fmla="*/ 1431 h 1493"/>
                  <a:gd name="T96" fmla="*/ 153 w 2195"/>
                  <a:gd name="T97" fmla="*/ 1429 h 1493"/>
                  <a:gd name="T98" fmla="*/ 21 w 2195"/>
                  <a:gd name="T99" fmla="*/ 1435 h 1493"/>
                  <a:gd name="T100" fmla="*/ 1814 w 2195"/>
                  <a:gd name="T101" fmla="*/ 1484 h 1493"/>
                  <a:gd name="T102" fmla="*/ 1367 w 2195"/>
                  <a:gd name="T103" fmla="*/ 1486 h 1493"/>
                  <a:gd name="T104" fmla="*/ 1035 w 2195"/>
                  <a:gd name="T105" fmla="*/ 1486 h 1493"/>
                  <a:gd name="T106" fmla="*/ 651 w 2195"/>
                  <a:gd name="T107" fmla="*/ 1487 h 1493"/>
                  <a:gd name="T108" fmla="*/ 224 w 2195"/>
                  <a:gd name="T109" fmla="*/ 1484 h 1493"/>
                  <a:gd name="T110" fmla="*/ 148 w 2195"/>
                  <a:gd name="T111" fmla="*/ 1433 h 1493"/>
                  <a:gd name="T112" fmla="*/ 796 w 2195"/>
                  <a:gd name="T113" fmla="*/ 1436 h 1493"/>
                  <a:gd name="T114" fmla="*/ 1252 w 2195"/>
                  <a:gd name="T115" fmla="*/ 1439 h 1493"/>
                  <a:gd name="T116" fmla="*/ 1527 w 2195"/>
                  <a:gd name="T117" fmla="*/ 1440 h 1493"/>
                  <a:gd name="T118" fmla="*/ 2028 w 2195"/>
                  <a:gd name="T119" fmla="*/ 1439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5" h="1493">
                    <a:moveTo>
                      <a:pt x="2191" y="1430"/>
                    </a:moveTo>
                    <a:cubicBezTo>
                      <a:pt x="2191" y="1430"/>
                      <a:pt x="2191" y="1430"/>
                      <a:pt x="2190" y="1430"/>
                    </a:cubicBezTo>
                    <a:cubicBezTo>
                      <a:pt x="2189" y="1427"/>
                      <a:pt x="2185" y="1425"/>
                      <a:pt x="2182" y="1422"/>
                    </a:cubicBezTo>
                    <a:cubicBezTo>
                      <a:pt x="2179" y="1418"/>
                      <a:pt x="2174" y="1414"/>
                      <a:pt x="2171" y="1410"/>
                    </a:cubicBezTo>
                    <a:cubicBezTo>
                      <a:pt x="2168" y="1406"/>
                      <a:pt x="2164" y="1404"/>
                      <a:pt x="2162" y="1399"/>
                    </a:cubicBezTo>
                    <a:cubicBezTo>
                      <a:pt x="2159" y="1394"/>
                      <a:pt x="2152" y="1387"/>
                      <a:pt x="2150" y="1384"/>
                    </a:cubicBezTo>
                    <a:cubicBezTo>
                      <a:pt x="2144" y="1374"/>
                      <a:pt x="2137" y="1365"/>
                      <a:pt x="2131" y="1356"/>
                    </a:cubicBezTo>
                    <a:cubicBezTo>
                      <a:pt x="2118" y="1338"/>
                      <a:pt x="2106" y="1320"/>
                      <a:pt x="2092" y="1303"/>
                    </a:cubicBezTo>
                    <a:cubicBezTo>
                      <a:pt x="2075" y="1284"/>
                      <a:pt x="2059" y="1263"/>
                      <a:pt x="2044" y="1241"/>
                    </a:cubicBezTo>
                    <a:cubicBezTo>
                      <a:pt x="2031" y="1224"/>
                      <a:pt x="2017" y="1208"/>
                      <a:pt x="2003" y="1192"/>
                    </a:cubicBezTo>
                    <a:cubicBezTo>
                      <a:pt x="2002" y="1191"/>
                      <a:pt x="2002" y="1190"/>
                      <a:pt x="2001" y="1190"/>
                    </a:cubicBezTo>
                    <a:cubicBezTo>
                      <a:pt x="2001" y="1189"/>
                      <a:pt x="2000" y="1189"/>
                      <a:pt x="2000" y="1188"/>
                    </a:cubicBezTo>
                    <a:cubicBezTo>
                      <a:pt x="2000" y="1188"/>
                      <a:pt x="1999" y="1188"/>
                      <a:pt x="1999" y="1188"/>
                    </a:cubicBezTo>
                    <a:cubicBezTo>
                      <a:pt x="1995" y="1183"/>
                      <a:pt x="1991" y="1177"/>
                      <a:pt x="1987" y="1172"/>
                    </a:cubicBezTo>
                    <a:cubicBezTo>
                      <a:pt x="1978" y="1162"/>
                      <a:pt x="1969" y="1152"/>
                      <a:pt x="1961" y="1141"/>
                    </a:cubicBezTo>
                    <a:cubicBezTo>
                      <a:pt x="1956" y="1136"/>
                      <a:pt x="1951" y="1128"/>
                      <a:pt x="1944" y="1124"/>
                    </a:cubicBezTo>
                    <a:cubicBezTo>
                      <a:pt x="1959" y="1120"/>
                      <a:pt x="1970" y="1114"/>
                      <a:pt x="1975" y="1097"/>
                    </a:cubicBezTo>
                    <a:cubicBezTo>
                      <a:pt x="1978" y="1086"/>
                      <a:pt x="1978" y="1074"/>
                      <a:pt x="1979" y="1062"/>
                    </a:cubicBezTo>
                    <a:cubicBezTo>
                      <a:pt x="1980" y="1054"/>
                      <a:pt x="1982" y="1045"/>
                      <a:pt x="1982" y="1037"/>
                    </a:cubicBezTo>
                    <a:cubicBezTo>
                      <a:pt x="1982" y="1036"/>
                      <a:pt x="1982" y="1036"/>
                      <a:pt x="1982" y="1036"/>
                    </a:cubicBezTo>
                    <a:cubicBezTo>
                      <a:pt x="1982" y="1011"/>
                      <a:pt x="1983" y="986"/>
                      <a:pt x="1980" y="961"/>
                    </a:cubicBezTo>
                    <a:cubicBezTo>
                      <a:pt x="1978" y="940"/>
                      <a:pt x="1981" y="917"/>
                      <a:pt x="1981" y="895"/>
                    </a:cubicBezTo>
                    <a:cubicBezTo>
                      <a:pt x="1982" y="895"/>
                      <a:pt x="1982" y="895"/>
                      <a:pt x="1982" y="894"/>
                    </a:cubicBezTo>
                    <a:cubicBezTo>
                      <a:pt x="1982" y="880"/>
                      <a:pt x="1982" y="867"/>
                      <a:pt x="1981" y="853"/>
                    </a:cubicBezTo>
                    <a:cubicBezTo>
                      <a:pt x="1980" y="842"/>
                      <a:pt x="1978" y="830"/>
                      <a:pt x="1979" y="818"/>
                    </a:cubicBezTo>
                    <a:cubicBezTo>
                      <a:pt x="1979" y="805"/>
                      <a:pt x="1979" y="791"/>
                      <a:pt x="1979" y="777"/>
                    </a:cubicBezTo>
                    <a:cubicBezTo>
                      <a:pt x="1979" y="764"/>
                      <a:pt x="1979" y="751"/>
                      <a:pt x="1979" y="738"/>
                    </a:cubicBezTo>
                    <a:cubicBezTo>
                      <a:pt x="1980" y="737"/>
                      <a:pt x="1980" y="737"/>
                      <a:pt x="1980" y="737"/>
                    </a:cubicBezTo>
                    <a:cubicBezTo>
                      <a:pt x="1981" y="715"/>
                      <a:pt x="1981" y="693"/>
                      <a:pt x="1982" y="671"/>
                    </a:cubicBezTo>
                    <a:cubicBezTo>
                      <a:pt x="1982" y="662"/>
                      <a:pt x="1982" y="652"/>
                      <a:pt x="1982" y="642"/>
                    </a:cubicBezTo>
                    <a:cubicBezTo>
                      <a:pt x="1983" y="631"/>
                      <a:pt x="1981" y="619"/>
                      <a:pt x="1982" y="607"/>
                    </a:cubicBezTo>
                    <a:cubicBezTo>
                      <a:pt x="1982" y="607"/>
                      <a:pt x="1982" y="606"/>
                      <a:pt x="1982" y="606"/>
                    </a:cubicBezTo>
                    <a:cubicBezTo>
                      <a:pt x="1982" y="562"/>
                      <a:pt x="1980" y="517"/>
                      <a:pt x="1980" y="473"/>
                    </a:cubicBezTo>
                    <a:cubicBezTo>
                      <a:pt x="1980" y="473"/>
                      <a:pt x="1980" y="473"/>
                      <a:pt x="1980" y="472"/>
                    </a:cubicBezTo>
                    <a:cubicBezTo>
                      <a:pt x="1979" y="452"/>
                      <a:pt x="1980" y="431"/>
                      <a:pt x="1980" y="410"/>
                    </a:cubicBezTo>
                    <a:cubicBezTo>
                      <a:pt x="1980" y="396"/>
                      <a:pt x="1981" y="381"/>
                      <a:pt x="1981" y="366"/>
                    </a:cubicBezTo>
                    <a:cubicBezTo>
                      <a:pt x="1981" y="366"/>
                      <a:pt x="1981" y="365"/>
                      <a:pt x="1981" y="365"/>
                    </a:cubicBezTo>
                    <a:cubicBezTo>
                      <a:pt x="1981" y="347"/>
                      <a:pt x="1982" y="328"/>
                      <a:pt x="1981" y="310"/>
                    </a:cubicBezTo>
                    <a:cubicBezTo>
                      <a:pt x="1981" y="301"/>
                      <a:pt x="1980" y="293"/>
                      <a:pt x="1980" y="284"/>
                    </a:cubicBezTo>
                    <a:cubicBezTo>
                      <a:pt x="1980" y="276"/>
                      <a:pt x="1982" y="268"/>
                      <a:pt x="1981" y="260"/>
                    </a:cubicBezTo>
                    <a:cubicBezTo>
                      <a:pt x="1981" y="238"/>
                      <a:pt x="1980" y="216"/>
                      <a:pt x="1979" y="194"/>
                    </a:cubicBezTo>
                    <a:cubicBezTo>
                      <a:pt x="1978" y="183"/>
                      <a:pt x="1979" y="172"/>
                      <a:pt x="1979" y="161"/>
                    </a:cubicBezTo>
                    <a:cubicBezTo>
                      <a:pt x="1979" y="150"/>
                      <a:pt x="1979" y="138"/>
                      <a:pt x="1981" y="127"/>
                    </a:cubicBezTo>
                    <a:cubicBezTo>
                      <a:pt x="1982" y="127"/>
                      <a:pt x="1982" y="126"/>
                      <a:pt x="1981" y="126"/>
                    </a:cubicBezTo>
                    <a:cubicBezTo>
                      <a:pt x="1985" y="106"/>
                      <a:pt x="1985" y="86"/>
                      <a:pt x="1984" y="67"/>
                    </a:cubicBezTo>
                    <a:cubicBezTo>
                      <a:pt x="1983" y="53"/>
                      <a:pt x="1983" y="42"/>
                      <a:pt x="1978" y="30"/>
                    </a:cubicBezTo>
                    <a:cubicBezTo>
                      <a:pt x="1974" y="20"/>
                      <a:pt x="1965" y="15"/>
                      <a:pt x="1955" y="11"/>
                    </a:cubicBezTo>
                    <a:cubicBezTo>
                      <a:pt x="1932" y="2"/>
                      <a:pt x="1906" y="2"/>
                      <a:pt x="1883" y="3"/>
                    </a:cubicBezTo>
                    <a:cubicBezTo>
                      <a:pt x="1859" y="3"/>
                      <a:pt x="1836" y="5"/>
                      <a:pt x="1812" y="5"/>
                    </a:cubicBezTo>
                    <a:cubicBezTo>
                      <a:pt x="1774" y="4"/>
                      <a:pt x="1736" y="4"/>
                      <a:pt x="1698" y="4"/>
                    </a:cubicBezTo>
                    <a:cubicBezTo>
                      <a:pt x="1678" y="4"/>
                      <a:pt x="1658" y="3"/>
                      <a:pt x="1639" y="3"/>
                    </a:cubicBezTo>
                    <a:cubicBezTo>
                      <a:pt x="1628" y="4"/>
                      <a:pt x="1618" y="3"/>
                      <a:pt x="1607" y="4"/>
                    </a:cubicBezTo>
                    <a:cubicBezTo>
                      <a:pt x="1601" y="4"/>
                      <a:pt x="1594" y="4"/>
                      <a:pt x="1587" y="4"/>
                    </a:cubicBezTo>
                    <a:cubicBezTo>
                      <a:pt x="1587" y="4"/>
                      <a:pt x="1586" y="4"/>
                      <a:pt x="1586" y="4"/>
                    </a:cubicBezTo>
                    <a:cubicBezTo>
                      <a:pt x="1553" y="4"/>
                      <a:pt x="1519" y="5"/>
                      <a:pt x="1486" y="3"/>
                    </a:cubicBezTo>
                    <a:cubicBezTo>
                      <a:pt x="1468" y="2"/>
                      <a:pt x="1450" y="4"/>
                      <a:pt x="1432" y="4"/>
                    </a:cubicBezTo>
                    <a:cubicBezTo>
                      <a:pt x="1423" y="4"/>
                      <a:pt x="1414" y="2"/>
                      <a:pt x="1404" y="2"/>
                    </a:cubicBezTo>
                    <a:cubicBezTo>
                      <a:pt x="1397" y="2"/>
                      <a:pt x="1390" y="3"/>
                      <a:pt x="1383" y="3"/>
                    </a:cubicBezTo>
                    <a:cubicBezTo>
                      <a:pt x="1382" y="3"/>
                      <a:pt x="1382" y="3"/>
                      <a:pt x="1382" y="3"/>
                    </a:cubicBezTo>
                    <a:cubicBezTo>
                      <a:pt x="1309" y="1"/>
                      <a:pt x="1236" y="5"/>
                      <a:pt x="1163" y="5"/>
                    </a:cubicBezTo>
                    <a:cubicBezTo>
                      <a:pt x="1163" y="5"/>
                      <a:pt x="1163" y="5"/>
                      <a:pt x="1163" y="5"/>
                    </a:cubicBezTo>
                    <a:cubicBezTo>
                      <a:pt x="1136" y="6"/>
                      <a:pt x="1110" y="3"/>
                      <a:pt x="1083" y="3"/>
                    </a:cubicBezTo>
                    <a:cubicBezTo>
                      <a:pt x="1068" y="3"/>
                      <a:pt x="1053" y="2"/>
                      <a:pt x="1039" y="0"/>
                    </a:cubicBezTo>
                    <a:cubicBezTo>
                      <a:pt x="1031" y="0"/>
                      <a:pt x="1022" y="0"/>
                      <a:pt x="1014" y="1"/>
                    </a:cubicBezTo>
                    <a:cubicBezTo>
                      <a:pt x="1008" y="1"/>
                      <a:pt x="1001" y="0"/>
                      <a:pt x="995" y="2"/>
                    </a:cubicBezTo>
                    <a:cubicBezTo>
                      <a:pt x="976" y="2"/>
                      <a:pt x="957" y="1"/>
                      <a:pt x="938" y="1"/>
                    </a:cubicBezTo>
                    <a:cubicBezTo>
                      <a:pt x="920" y="2"/>
                      <a:pt x="900" y="3"/>
                      <a:pt x="882" y="2"/>
                    </a:cubicBezTo>
                    <a:cubicBezTo>
                      <a:pt x="862" y="0"/>
                      <a:pt x="842" y="2"/>
                      <a:pt x="822" y="3"/>
                    </a:cubicBezTo>
                    <a:cubicBezTo>
                      <a:pt x="814" y="3"/>
                      <a:pt x="806" y="4"/>
                      <a:pt x="798" y="4"/>
                    </a:cubicBezTo>
                    <a:cubicBezTo>
                      <a:pt x="790" y="4"/>
                      <a:pt x="780" y="6"/>
                      <a:pt x="771" y="5"/>
                    </a:cubicBezTo>
                    <a:cubicBezTo>
                      <a:pt x="771" y="5"/>
                      <a:pt x="770" y="5"/>
                      <a:pt x="770" y="5"/>
                    </a:cubicBezTo>
                    <a:cubicBezTo>
                      <a:pt x="755" y="5"/>
                      <a:pt x="740" y="5"/>
                      <a:pt x="726" y="4"/>
                    </a:cubicBezTo>
                    <a:cubicBezTo>
                      <a:pt x="710" y="3"/>
                      <a:pt x="693" y="4"/>
                      <a:pt x="677" y="4"/>
                    </a:cubicBezTo>
                    <a:cubicBezTo>
                      <a:pt x="643" y="2"/>
                      <a:pt x="608" y="0"/>
                      <a:pt x="574" y="3"/>
                    </a:cubicBezTo>
                    <a:cubicBezTo>
                      <a:pt x="573" y="3"/>
                      <a:pt x="573" y="3"/>
                      <a:pt x="573" y="3"/>
                    </a:cubicBezTo>
                    <a:cubicBezTo>
                      <a:pt x="573" y="3"/>
                      <a:pt x="573" y="3"/>
                      <a:pt x="573" y="3"/>
                    </a:cubicBezTo>
                    <a:cubicBezTo>
                      <a:pt x="547" y="5"/>
                      <a:pt x="520" y="5"/>
                      <a:pt x="493" y="5"/>
                    </a:cubicBezTo>
                    <a:cubicBezTo>
                      <a:pt x="468" y="5"/>
                      <a:pt x="443" y="4"/>
                      <a:pt x="418" y="6"/>
                    </a:cubicBezTo>
                    <a:cubicBezTo>
                      <a:pt x="418" y="6"/>
                      <a:pt x="417" y="6"/>
                      <a:pt x="417" y="6"/>
                    </a:cubicBezTo>
                    <a:cubicBezTo>
                      <a:pt x="399" y="7"/>
                      <a:pt x="381" y="8"/>
                      <a:pt x="363" y="7"/>
                    </a:cubicBezTo>
                    <a:cubicBezTo>
                      <a:pt x="346" y="5"/>
                      <a:pt x="329" y="5"/>
                      <a:pt x="312" y="5"/>
                    </a:cubicBezTo>
                    <a:cubicBezTo>
                      <a:pt x="296" y="5"/>
                      <a:pt x="279" y="3"/>
                      <a:pt x="263" y="4"/>
                    </a:cubicBezTo>
                    <a:cubicBezTo>
                      <a:pt x="250" y="5"/>
                      <a:pt x="230" y="10"/>
                      <a:pt x="224" y="24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14" y="39"/>
                      <a:pt x="215" y="56"/>
                      <a:pt x="214" y="73"/>
                    </a:cubicBezTo>
                    <a:cubicBezTo>
                      <a:pt x="214" y="91"/>
                      <a:pt x="215" y="109"/>
                      <a:pt x="215" y="127"/>
                    </a:cubicBezTo>
                    <a:cubicBezTo>
                      <a:pt x="215" y="127"/>
                      <a:pt x="215" y="127"/>
                      <a:pt x="215" y="127"/>
                    </a:cubicBezTo>
                    <a:cubicBezTo>
                      <a:pt x="215" y="187"/>
                      <a:pt x="216" y="247"/>
                      <a:pt x="214" y="306"/>
                    </a:cubicBezTo>
                    <a:cubicBezTo>
                      <a:pt x="212" y="363"/>
                      <a:pt x="211" y="419"/>
                      <a:pt x="210" y="476"/>
                    </a:cubicBezTo>
                    <a:cubicBezTo>
                      <a:pt x="210" y="476"/>
                      <a:pt x="210" y="476"/>
                      <a:pt x="210" y="476"/>
                    </a:cubicBezTo>
                    <a:cubicBezTo>
                      <a:pt x="210" y="476"/>
                      <a:pt x="210" y="476"/>
                      <a:pt x="210" y="477"/>
                    </a:cubicBezTo>
                    <a:cubicBezTo>
                      <a:pt x="210" y="477"/>
                      <a:pt x="210" y="477"/>
                      <a:pt x="210" y="477"/>
                    </a:cubicBezTo>
                    <a:cubicBezTo>
                      <a:pt x="210" y="478"/>
                      <a:pt x="210" y="478"/>
                      <a:pt x="210" y="478"/>
                    </a:cubicBezTo>
                    <a:cubicBezTo>
                      <a:pt x="210" y="484"/>
                      <a:pt x="210" y="491"/>
                      <a:pt x="211" y="498"/>
                    </a:cubicBezTo>
                    <a:cubicBezTo>
                      <a:pt x="213" y="510"/>
                      <a:pt x="211" y="522"/>
                      <a:pt x="211" y="534"/>
                    </a:cubicBezTo>
                    <a:cubicBezTo>
                      <a:pt x="211" y="546"/>
                      <a:pt x="212" y="558"/>
                      <a:pt x="212" y="570"/>
                    </a:cubicBezTo>
                    <a:cubicBezTo>
                      <a:pt x="212" y="582"/>
                      <a:pt x="211" y="596"/>
                      <a:pt x="213" y="608"/>
                    </a:cubicBezTo>
                    <a:cubicBezTo>
                      <a:pt x="215" y="632"/>
                      <a:pt x="215" y="656"/>
                      <a:pt x="215" y="680"/>
                    </a:cubicBezTo>
                    <a:cubicBezTo>
                      <a:pt x="215" y="691"/>
                      <a:pt x="216" y="702"/>
                      <a:pt x="216" y="713"/>
                    </a:cubicBezTo>
                    <a:cubicBezTo>
                      <a:pt x="216" y="722"/>
                      <a:pt x="214" y="732"/>
                      <a:pt x="214" y="741"/>
                    </a:cubicBezTo>
                    <a:cubicBezTo>
                      <a:pt x="214" y="741"/>
                      <a:pt x="214" y="741"/>
                      <a:pt x="214" y="741"/>
                    </a:cubicBezTo>
                    <a:cubicBezTo>
                      <a:pt x="214" y="742"/>
                      <a:pt x="214" y="742"/>
                      <a:pt x="214" y="742"/>
                    </a:cubicBezTo>
                    <a:cubicBezTo>
                      <a:pt x="214" y="742"/>
                      <a:pt x="214" y="742"/>
                      <a:pt x="214" y="742"/>
                    </a:cubicBezTo>
                    <a:cubicBezTo>
                      <a:pt x="214" y="742"/>
                      <a:pt x="214" y="742"/>
                      <a:pt x="214" y="742"/>
                    </a:cubicBezTo>
                    <a:cubicBezTo>
                      <a:pt x="216" y="781"/>
                      <a:pt x="214" y="820"/>
                      <a:pt x="214" y="858"/>
                    </a:cubicBezTo>
                    <a:cubicBezTo>
                      <a:pt x="214" y="877"/>
                      <a:pt x="215" y="898"/>
                      <a:pt x="213" y="917"/>
                    </a:cubicBezTo>
                    <a:cubicBezTo>
                      <a:pt x="212" y="925"/>
                      <a:pt x="212" y="934"/>
                      <a:pt x="211" y="943"/>
                    </a:cubicBezTo>
                    <a:cubicBezTo>
                      <a:pt x="211" y="949"/>
                      <a:pt x="210" y="954"/>
                      <a:pt x="210" y="960"/>
                    </a:cubicBezTo>
                    <a:cubicBezTo>
                      <a:pt x="210" y="962"/>
                      <a:pt x="210" y="965"/>
                      <a:pt x="210" y="968"/>
                    </a:cubicBezTo>
                    <a:cubicBezTo>
                      <a:pt x="210" y="969"/>
                      <a:pt x="210" y="969"/>
                      <a:pt x="210" y="970"/>
                    </a:cubicBezTo>
                    <a:cubicBezTo>
                      <a:pt x="210" y="971"/>
                      <a:pt x="209" y="973"/>
                      <a:pt x="209" y="975"/>
                    </a:cubicBezTo>
                    <a:cubicBezTo>
                      <a:pt x="208" y="976"/>
                      <a:pt x="209" y="976"/>
                      <a:pt x="209" y="977"/>
                    </a:cubicBezTo>
                    <a:cubicBezTo>
                      <a:pt x="209" y="1007"/>
                      <a:pt x="209" y="1036"/>
                      <a:pt x="212" y="1067"/>
                    </a:cubicBezTo>
                    <a:cubicBezTo>
                      <a:pt x="214" y="1081"/>
                      <a:pt x="217" y="1096"/>
                      <a:pt x="225" y="1108"/>
                    </a:cubicBezTo>
                    <a:cubicBezTo>
                      <a:pt x="232" y="1117"/>
                      <a:pt x="244" y="1123"/>
                      <a:pt x="256" y="1126"/>
                    </a:cubicBezTo>
                    <a:cubicBezTo>
                      <a:pt x="252" y="1128"/>
                      <a:pt x="248" y="1131"/>
                      <a:pt x="245" y="1133"/>
                    </a:cubicBezTo>
                    <a:cubicBezTo>
                      <a:pt x="240" y="1138"/>
                      <a:pt x="234" y="1144"/>
                      <a:pt x="229" y="1150"/>
                    </a:cubicBezTo>
                    <a:cubicBezTo>
                      <a:pt x="226" y="1153"/>
                      <a:pt x="222" y="1157"/>
                      <a:pt x="219" y="1161"/>
                    </a:cubicBezTo>
                    <a:cubicBezTo>
                      <a:pt x="217" y="1164"/>
                      <a:pt x="215" y="1167"/>
                      <a:pt x="212" y="1170"/>
                    </a:cubicBezTo>
                    <a:cubicBezTo>
                      <a:pt x="210" y="1172"/>
                      <a:pt x="208" y="1174"/>
                      <a:pt x="206" y="1175"/>
                    </a:cubicBezTo>
                    <a:cubicBezTo>
                      <a:pt x="205" y="1177"/>
                      <a:pt x="204" y="1179"/>
                      <a:pt x="202" y="1180"/>
                    </a:cubicBezTo>
                    <a:cubicBezTo>
                      <a:pt x="202" y="1180"/>
                      <a:pt x="202" y="1181"/>
                      <a:pt x="201" y="1181"/>
                    </a:cubicBezTo>
                    <a:cubicBezTo>
                      <a:pt x="201" y="1181"/>
                      <a:pt x="201" y="1182"/>
                      <a:pt x="201" y="1182"/>
                    </a:cubicBezTo>
                    <a:cubicBezTo>
                      <a:pt x="200" y="1182"/>
                      <a:pt x="200" y="1182"/>
                      <a:pt x="200" y="1182"/>
                    </a:cubicBezTo>
                    <a:cubicBezTo>
                      <a:pt x="200" y="1182"/>
                      <a:pt x="200" y="1182"/>
                      <a:pt x="200" y="1183"/>
                    </a:cubicBezTo>
                    <a:cubicBezTo>
                      <a:pt x="200" y="1183"/>
                      <a:pt x="199" y="1183"/>
                      <a:pt x="199" y="1184"/>
                    </a:cubicBezTo>
                    <a:cubicBezTo>
                      <a:pt x="185" y="1200"/>
                      <a:pt x="172" y="1219"/>
                      <a:pt x="159" y="1237"/>
                    </a:cubicBezTo>
                    <a:cubicBezTo>
                      <a:pt x="143" y="1259"/>
                      <a:pt x="124" y="1279"/>
                      <a:pt x="107" y="1300"/>
                    </a:cubicBezTo>
                    <a:cubicBezTo>
                      <a:pt x="90" y="1322"/>
                      <a:pt x="71" y="1342"/>
                      <a:pt x="55" y="1365"/>
                    </a:cubicBezTo>
                    <a:cubicBezTo>
                      <a:pt x="47" y="1376"/>
                      <a:pt x="38" y="1386"/>
                      <a:pt x="29" y="1397"/>
                    </a:cubicBezTo>
                    <a:cubicBezTo>
                      <a:pt x="25" y="1402"/>
                      <a:pt x="21" y="1408"/>
                      <a:pt x="16" y="1413"/>
                    </a:cubicBezTo>
                    <a:cubicBezTo>
                      <a:pt x="13" y="1417"/>
                      <a:pt x="11" y="1424"/>
                      <a:pt x="6" y="1427"/>
                    </a:cubicBezTo>
                    <a:cubicBezTo>
                      <a:pt x="6" y="1428"/>
                      <a:pt x="5" y="1428"/>
                      <a:pt x="5" y="1429"/>
                    </a:cubicBezTo>
                    <a:cubicBezTo>
                      <a:pt x="4" y="1431"/>
                      <a:pt x="3" y="1433"/>
                      <a:pt x="3" y="1436"/>
                    </a:cubicBezTo>
                    <a:cubicBezTo>
                      <a:pt x="0" y="1444"/>
                      <a:pt x="2" y="1454"/>
                      <a:pt x="4" y="1462"/>
                    </a:cubicBezTo>
                    <a:cubicBezTo>
                      <a:pt x="7" y="1476"/>
                      <a:pt x="15" y="1483"/>
                      <a:pt x="28" y="1486"/>
                    </a:cubicBezTo>
                    <a:cubicBezTo>
                      <a:pt x="34" y="1488"/>
                      <a:pt x="40" y="1488"/>
                      <a:pt x="45" y="1488"/>
                    </a:cubicBezTo>
                    <a:cubicBezTo>
                      <a:pt x="52" y="1488"/>
                      <a:pt x="60" y="1490"/>
                      <a:pt x="68" y="1491"/>
                    </a:cubicBezTo>
                    <a:cubicBezTo>
                      <a:pt x="82" y="1492"/>
                      <a:pt x="98" y="1491"/>
                      <a:pt x="113" y="1490"/>
                    </a:cubicBezTo>
                    <a:cubicBezTo>
                      <a:pt x="129" y="1488"/>
                      <a:pt x="147" y="1489"/>
                      <a:pt x="163" y="1489"/>
                    </a:cubicBezTo>
                    <a:cubicBezTo>
                      <a:pt x="179" y="1489"/>
                      <a:pt x="194" y="1488"/>
                      <a:pt x="210" y="1488"/>
                    </a:cubicBezTo>
                    <a:cubicBezTo>
                      <a:pt x="239" y="1488"/>
                      <a:pt x="267" y="1490"/>
                      <a:pt x="296" y="1490"/>
                    </a:cubicBezTo>
                    <a:cubicBezTo>
                      <a:pt x="296" y="1490"/>
                      <a:pt x="296" y="1490"/>
                      <a:pt x="296" y="1490"/>
                    </a:cubicBezTo>
                    <a:cubicBezTo>
                      <a:pt x="296" y="1490"/>
                      <a:pt x="296" y="1490"/>
                      <a:pt x="296" y="1490"/>
                    </a:cubicBezTo>
                    <a:cubicBezTo>
                      <a:pt x="297" y="1490"/>
                      <a:pt x="297" y="1490"/>
                      <a:pt x="297" y="1489"/>
                    </a:cubicBezTo>
                    <a:cubicBezTo>
                      <a:pt x="324" y="1488"/>
                      <a:pt x="351" y="1488"/>
                      <a:pt x="378" y="1488"/>
                    </a:cubicBezTo>
                    <a:cubicBezTo>
                      <a:pt x="410" y="1488"/>
                      <a:pt x="442" y="1491"/>
                      <a:pt x="474" y="1491"/>
                    </a:cubicBezTo>
                    <a:cubicBezTo>
                      <a:pt x="503" y="1491"/>
                      <a:pt x="532" y="1489"/>
                      <a:pt x="562" y="1490"/>
                    </a:cubicBezTo>
                    <a:cubicBezTo>
                      <a:pt x="591" y="1490"/>
                      <a:pt x="621" y="1491"/>
                      <a:pt x="650" y="1491"/>
                    </a:cubicBezTo>
                    <a:cubicBezTo>
                      <a:pt x="650" y="1491"/>
                      <a:pt x="650" y="1491"/>
                      <a:pt x="650" y="1491"/>
                    </a:cubicBezTo>
                    <a:cubicBezTo>
                      <a:pt x="650" y="1491"/>
                      <a:pt x="650" y="1491"/>
                      <a:pt x="651" y="1491"/>
                    </a:cubicBezTo>
                    <a:cubicBezTo>
                      <a:pt x="651" y="1491"/>
                      <a:pt x="651" y="1491"/>
                      <a:pt x="651" y="1491"/>
                    </a:cubicBezTo>
                    <a:cubicBezTo>
                      <a:pt x="651" y="1491"/>
                      <a:pt x="651" y="1491"/>
                      <a:pt x="651" y="1491"/>
                    </a:cubicBezTo>
                    <a:cubicBezTo>
                      <a:pt x="676" y="1491"/>
                      <a:pt x="700" y="1490"/>
                      <a:pt x="724" y="1490"/>
                    </a:cubicBezTo>
                    <a:cubicBezTo>
                      <a:pt x="757" y="1489"/>
                      <a:pt x="790" y="1490"/>
                      <a:pt x="822" y="1490"/>
                    </a:cubicBezTo>
                    <a:cubicBezTo>
                      <a:pt x="887" y="1490"/>
                      <a:pt x="952" y="1490"/>
                      <a:pt x="1018" y="1490"/>
                    </a:cubicBezTo>
                    <a:cubicBezTo>
                      <a:pt x="1020" y="1490"/>
                      <a:pt x="1023" y="1490"/>
                      <a:pt x="1026" y="1490"/>
                    </a:cubicBezTo>
                    <a:cubicBezTo>
                      <a:pt x="1033" y="1490"/>
                      <a:pt x="1041" y="1490"/>
                      <a:pt x="1049" y="1490"/>
                    </a:cubicBezTo>
                    <a:cubicBezTo>
                      <a:pt x="1062" y="1490"/>
                      <a:pt x="1076" y="1489"/>
                      <a:pt x="1089" y="1489"/>
                    </a:cubicBezTo>
                    <a:cubicBezTo>
                      <a:pt x="1119" y="1489"/>
                      <a:pt x="1148" y="1491"/>
                      <a:pt x="1177" y="1491"/>
                    </a:cubicBezTo>
                    <a:cubicBezTo>
                      <a:pt x="1205" y="1491"/>
                      <a:pt x="1232" y="1491"/>
                      <a:pt x="1259" y="1491"/>
                    </a:cubicBezTo>
                    <a:cubicBezTo>
                      <a:pt x="1288" y="1492"/>
                      <a:pt x="1317" y="1493"/>
                      <a:pt x="1346" y="1490"/>
                    </a:cubicBezTo>
                    <a:cubicBezTo>
                      <a:pt x="1346" y="1490"/>
                      <a:pt x="1346" y="1490"/>
                      <a:pt x="1346" y="1490"/>
                    </a:cubicBezTo>
                    <a:cubicBezTo>
                      <a:pt x="1356" y="1492"/>
                      <a:pt x="1369" y="1491"/>
                      <a:pt x="1379" y="1490"/>
                    </a:cubicBezTo>
                    <a:cubicBezTo>
                      <a:pt x="1395" y="1490"/>
                      <a:pt x="1411" y="1489"/>
                      <a:pt x="1427" y="1490"/>
                    </a:cubicBezTo>
                    <a:cubicBezTo>
                      <a:pt x="1443" y="1490"/>
                      <a:pt x="1460" y="1490"/>
                      <a:pt x="1476" y="1490"/>
                    </a:cubicBezTo>
                    <a:cubicBezTo>
                      <a:pt x="1496" y="1490"/>
                      <a:pt x="1517" y="1490"/>
                      <a:pt x="1538" y="1489"/>
                    </a:cubicBezTo>
                    <a:cubicBezTo>
                      <a:pt x="1570" y="1489"/>
                      <a:pt x="1602" y="1490"/>
                      <a:pt x="1634" y="1491"/>
                    </a:cubicBezTo>
                    <a:cubicBezTo>
                      <a:pt x="1648" y="1492"/>
                      <a:pt x="1663" y="1491"/>
                      <a:pt x="1678" y="1492"/>
                    </a:cubicBezTo>
                    <a:cubicBezTo>
                      <a:pt x="1690" y="1492"/>
                      <a:pt x="1704" y="1492"/>
                      <a:pt x="1715" y="1490"/>
                    </a:cubicBezTo>
                    <a:cubicBezTo>
                      <a:pt x="1715" y="1490"/>
                      <a:pt x="1716" y="1490"/>
                      <a:pt x="1716" y="1490"/>
                    </a:cubicBezTo>
                    <a:cubicBezTo>
                      <a:pt x="1749" y="1485"/>
                      <a:pt x="1783" y="1488"/>
                      <a:pt x="1817" y="1488"/>
                    </a:cubicBezTo>
                    <a:cubicBezTo>
                      <a:pt x="1852" y="1488"/>
                      <a:pt x="1887" y="1489"/>
                      <a:pt x="1922" y="1488"/>
                    </a:cubicBezTo>
                    <a:cubicBezTo>
                      <a:pt x="1961" y="1486"/>
                      <a:pt x="2001" y="1490"/>
                      <a:pt x="2040" y="1490"/>
                    </a:cubicBezTo>
                    <a:cubicBezTo>
                      <a:pt x="2072" y="1490"/>
                      <a:pt x="2105" y="1487"/>
                      <a:pt x="2137" y="1487"/>
                    </a:cubicBezTo>
                    <a:cubicBezTo>
                      <a:pt x="2137" y="1487"/>
                      <a:pt x="2137" y="1487"/>
                      <a:pt x="2138" y="1487"/>
                    </a:cubicBezTo>
                    <a:cubicBezTo>
                      <a:pt x="2154" y="1486"/>
                      <a:pt x="2174" y="1483"/>
                      <a:pt x="2185" y="1470"/>
                    </a:cubicBezTo>
                    <a:cubicBezTo>
                      <a:pt x="2191" y="1463"/>
                      <a:pt x="2191" y="1452"/>
                      <a:pt x="2193" y="1444"/>
                    </a:cubicBezTo>
                    <a:cubicBezTo>
                      <a:pt x="2194" y="1440"/>
                      <a:pt x="2195" y="1432"/>
                      <a:pt x="2191" y="1430"/>
                    </a:cubicBezTo>
                    <a:close/>
                    <a:moveTo>
                      <a:pt x="262" y="1124"/>
                    </a:moveTo>
                    <a:cubicBezTo>
                      <a:pt x="245" y="1120"/>
                      <a:pt x="231" y="1112"/>
                      <a:pt x="224" y="1096"/>
                    </a:cubicBezTo>
                    <a:cubicBezTo>
                      <a:pt x="217" y="1082"/>
                      <a:pt x="216" y="1065"/>
                      <a:pt x="214" y="1049"/>
                    </a:cubicBezTo>
                    <a:cubicBezTo>
                      <a:pt x="212" y="1023"/>
                      <a:pt x="213" y="998"/>
                      <a:pt x="214" y="972"/>
                    </a:cubicBezTo>
                    <a:cubicBezTo>
                      <a:pt x="215" y="966"/>
                      <a:pt x="214" y="958"/>
                      <a:pt x="214" y="953"/>
                    </a:cubicBezTo>
                    <a:cubicBezTo>
                      <a:pt x="215" y="942"/>
                      <a:pt x="216" y="931"/>
                      <a:pt x="217" y="921"/>
                    </a:cubicBezTo>
                    <a:cubicBezTo>
                      <a:pt x="219" y="902"/>
                      <a:pt x="217" y="883"/>
                      <a:pt x="218" y="865"/>
                    </a:cubicBezTo>
                    <a:cubicBezTo>
                      <a:pt x="219" y="844"/>
                      <a:pt x="219" y="824"/>
                      <a:pt x="219" y="803"/>
                    </a:cubicBezTo>
                    <a:cubicBezTo>
                      <a:pt x="219" y="783"/>
                      <a:pt x="219" y="762"/>
                      <a:pt x="218" y="742"/>
                    </a:cubicBezTo>
                    <a:cubicBezTo>
                      <a:pt x="218" y="733"/>
                      <a:pt x="219" y="724"/>
                      <a:pt x="220" y="716"/>
                    </a:cubicBezTo>
                    <a:cubicBezTo>
                      <a:pt x="221" y="705"/>
                      <a:pt x="219" y="694"/>
                      <a:pt x="219" y="683"/>
                    </a:cubicBezTo>
                    <a:cubicBezTo>
                      <a:pt x="218" y="659"/>
                      <a:pt x="219" y="635"/>
                      <a:pt x="217" y="611"/>
                    </a:cubicBezTo>
                    <a:cubicBezTo>
                      <a:pt x="215" y="587"/>
                      <a:pt x="216" y="562"/>
                      <a:pt x="216" y="538"/>
                    </a:cubicBezTo>
                    <a:cubicBezTo>
                      <a:pt x="216" y="525"/>
                      <a:pt x="216" y="513"/>
                      <a:pt x="216" y="500"/>
                    </a:cubicBezTo>
                    <a:cubicBezTo>
                      <a:pt x="216" y="492"/>
                      <a:pt x="214" y="484"/>
                      <a:pt x="214" y="476"/>
                    </a:cubicBezTo>
                    <a:cubicBezTo>
                      <a:pt x="215" y="420"/>
                      <a:pt x="216" y="363"/>
                      <a:pt x="218" y="306"/>
                    </a:cubicBezTo>
                    <a:cubicBezTo>
                      <a:pt x="221" y="247"/>
                      <a:pt x="219" y="187"/>
                      <a:pt x="219" y="127"/>
                    </a:cubicBezTo>
                    <a:cubicBezTo>
                      <a:pt x="219" y="127"/>
                      <a:pt x="219" y="127"/>
                      <a:pt x="219" y="127"/>
                    </a:cubicBezTo>
                    <a:cubicBezTo>
                      <a:pt x="219" y="111"/>
                      <a:pt x="218" y="96"/>
                      <a:pt x="218" y="80"/>
                    </a:cubicBezTo>
                    <a:cubicBezTo>
                      <a:pt x="218" y="63"/>
                      <a:pt x="217" y="43"/>
                      <a:pt x="226" y="27"/>
                    </a:cubicBezTo>
                    <a:cubicBezTo>
                      <a:pt x="227" y="27"/>
                      <a:pt x="227" y="27"/>
                      <a:pt x="227" y="27"/>
                    </a:cubicBezTo>
                    <a:cubicBezTo>
                      <a:pt x="234" y="11"/>
                      <a:pt x="257" y="8"/>
                      <a:pt x="272" y="8"/>
                    </a:cubicBezTo>
                    <a:cubicBezTo>
                      <a:pt x="288" y="8"/>
                      <a:pt x="305" y="9"/>
                      <a:pt x="322" y="9"/>
                    </a:cubicBezTo>
                    <a:cubicBezTo>
                      <a:pt x="336" y="9"/>
                      <a:pt x="351" y="10"/>
                      <a:pt x="366" y="11"/>
                    </a:cubicBezTo>
                    <a:cubicBezTo>
                      <a:pt x="382" y="12"/>
                      <a:pt x="398" y="11"/>
                      <a:pt x="413" y="10"/>
                    </a:cubicBezTo>
                    <a:cubicBezTo>
                      <a:pt x="414" y="10"/>
                      <a:pt x="414" y="11"/>
                      <a:pt x="415" y="11"/>
                    </a:cubicBezTo>
                    <a:cubicBezTo>
                      <a:pt x="441" y="8"/>
                      <a:pt x="467" y="10"/>
                      <a:pt x="493" y="10"/>
                    </a:cubicBezTo>
                    <a:cubicBezTo>
                      <a:pt x="520" y="9"/>
                      <a:pt x="547" y="9"/>
                      <a:pt x="573" y="7"/>
                    </a:cubicBezTo>
                    <a:cubicBezTo>
                      <a:pt x="573" y="7"/>
                      <a:pt x="573" y="7"/>
                      <a:pt x="573" y="7"/>
                    </a:cubicBezTo>
                    <a:cubicBezTo>
                      <a:pt x="573" y="7"/>
                      <a:pt x="573" y="7"/>
                      <a:pt x="574" y="7"/>
                    </a:cubicBezTo>
                    <a:cubicBezTo>
                      <a:pt x="607" y="5"/>
                      <a:pt x="641" y="6"/>
                      <a:pt x="674" y="8"/>
                    </a:cubicBezTo>
                    <a:cubicBezTo>
                      <a:pt x="690" y="9"/>
                      <a:pt x="706" y="8"/>
                      <a:pt x="722" y="8"/>
                    </a:cubicBezTo>
                    <a:cubicBezTo>
                      <a:pt x="738" y="9"/>
                      <a:pt x="755" y="9"/>
                      <a:pt x="772" y="9"/>
                    </a:cubicBezTo>
                    <a:cubicBezTo>
                      <a:pt x="772" y="9"/>
                      <a:pt x="772" y="9"/>
                      <a:pt x="772" y="9"/>
                    </a:cubicBezTo>
                    <a:cubicBezTo>
                      <a:pt x="780" y="10"/>
                      <a:pt x="789" y="8"/>
                      <a:pt x="796" y="8"/>
                    </a:cubicBezTo>
                    <a:cubicBezTo>
                      <a:pt x="803" y="8"/>
                      <a:pt x="811" y="7"/>
                      <a:pt x="819" y="7"/>
                    </a:cubicBezTo>
                    <a:cubicBezTo>
                      <a:pt x="840" y="6"/>
                      <a:pt x="861" y="6"/>
                      <a:pt x="882" y="6"/>
                    </a:cubicBezTo>
                    <a:cubicBezTo>
                      <a:pt x="899" y="6"/>
                      <a:pt x="917" y="6"/>
                      <a:pt x="935" y="6"/>
                    </a:cubicBezTo>
                    <a:cubicBezTo>
                      <a:pt x="955" y="5"/>
                      <a:pt x="975" y="7"/>
                      <a:pt x="994" y="6"/>
                    </a:cubicBezTo>
                    <a:cubicBezTo>
                      <a:pt x="995" y="6"/>
                      <a:pt x="995" y="6"/>
                      <a:pt x="995" y="6"/>
                    </a:cubicBezTo>
                    <a:cubicBezTo>
                      <a:pt x="1001" y="4"/>
                      <a:pt x="1010" y="5"/>
                      <a:pt x="1016" y="5"/>
                    </a:cubicBezTo>
                    <a:cubicBezTo>
                      <a:pt x="1024" y="4"/>
                      <a:pt x="1033" y="4"/>
                      <a:pt x="1041" y="5"/>
                    </a:cubicBezTo>
                    <a:cubicBezTo>
                      <a:pt x="1055" y="6"/>
                      <a:pt x="1069" y="7"/>
                      <a:pt x="1083" y="7"/>
                    </a:cubicBezTo>
                    <a:cubicBezTo>
                      <a:pt x="1110" y="7"/>
                      <a:pt x="1137" y="10"/>
                      <a:pt x="1164" y="9"/>
                    </a:cubicBezTo>
                    <a:cubicBezTo>
                      <a:pt x="1164" y="9"/>
                      <a:pt x="1164" y="9"/>
                      <a:pt x="1164" y="9"/>
                    </a:cubicBezTo>
                    <a:cubicBezTo>
                      <a:pt x="1237" y="9"/>
                      <a:pt x="1311" y="5"/>
                      <a:pt x="1385" y="7"/>
                    </a:cubicBezTo>
                    <a:cubicBezTo>
                      <a:pt x="1385" y="7"/>
                      <a:pt x="1386" y="7"/>
                      <a:pt x="1386" y="7"/>
                    </a:cubicBezTo>
                    <a:cubicBezTo>
                      <a:pt x="1392" y="7"/>
                      <a:pt x="1398" y="6"/>
                      <a:pt x="1404" y="6"/>
                    </a:cubicBezTo>
                    <a:cubicBezTo>
                      <a:pt x="1414" y="6"/>
                      <a:pt x="1423" y="8"/>
                      <a:pt x="1432" y="8"/>
                    </a:cubicBezTo>
                    <a:cubicBezTo>
                      <a:pt x="1450" y="8"/>
                      <a:pt x="1468" y="7"/>
                      <a:pt x="1486" y="8"/>
                    </a:cubicBezTo>
                    <a:cubicBezTo>
                      <a:pt x="1520" y="9"/>
                      <a:pt x="1554" y="8"/>
                      <a:pt x="1588" y="8"/>
                    </a:cubicBezTo>
                    <a:cubicBezTo>
                      <a:pt x="1588" y="8"/>
                      <a:pt x="1588" y="8"/>
                      <a:pt x="1589" y="8"/>
                    </a:cubicBezTo>
                    <a:cubicBezTo>
                      <a:pt x="1604" y="10"/>
                      <a:pt x="1620" y="8"/>
                      <a:pt x="1635" y="8"/>
                    </a:cubicBezTo>
                    <a:cubicBezTo>
                      <a:pt x="1655" y="7"/>
                      <a:pt x="1675" y="8"/>
                      <a:pt x="1695" y="8"/>
                    </a:cubicBezTo>
                    <a:cubicBezTo>
                      <a:pt x="1734" y="8"/>
                      <a:pt x="1773" y="8"/>
                      <a:pt x="1812" y="9"/>
                    </a:cubicBezTo>
                    <a:cubicBezTo>
                      <a:pt x="1812" y="9"/>
                      <a:pt x="1812" y="9"/>
                      <a:pt x="1812" y="9"/>
                    </a:cubicBezTo>
                    <a:cubicBezTo>
                      <a:pt x="1812" y="9"/>
                      <a:pt x="1812" y="9"/>
                      <a:pt x="1812" y="9"/>
                    </a:cubicBezTo>
                    <a:cubicBezTo>
                      <a:pt x="1813" y="9"/>
                      <a:pt x="1813" y="9"/>
                      <a:pt x="1813" y="9"/>
                    </a:cubicBezTo>
                    <a:cubicBezTo>
                      <a:pt x="1813" y="9"/>
                      <a:pt x="1813" y="9"/>
                      <a:pt x="1813" y="9"/>
                    </a:cubicBezTo>
                    <a:cubicBezTo>
                      <a:pt x="1832" y="9"/>
                      <a:pt x="1851" y="8"/>
                      <a:pt x="1870" y="8"/>
                    </a:cubicBezTo>
                    <a:cubicBezTo>
                      <a:pt x="1892" y="8"/>
                      <a:pt x="1915" y="6"/>
                      <a:pt x="1937" y="10"/>
                    </a:cubicBezTo>
                    <a:cubicBezTo>
                      <a:pt x="1950" y="13"/>
                      <a:pt x="1966" y="17"/>
                      <a:pt x="1973" y="30"/>
                    </a:cubicBezTo>
                    <a:cubicBezTo>
                      <a:pt x="1980" y="42"/>
                      <a:pt x="1979" y="56"/>
                      <a:pt x="1980" y="70"/>
                    </a:cubicBezTo>
                    <a:cubicBezTo>
                      <a:pt x="1981" y="89"/>
                      <a:pt x="1980" y="108"/>
                      <a:pt x="1977" y="127"/>
                    </a:cubicBezTo>
                    <a:cubicBezTo>
                      <a:pt x="1977" y="127"/>
                      <a:pt x="1977" y="127"/>
                      <a:pt x="1977" y="128"/>
                    </a:cubicBezTo>
                    <a:cubicBezTo>
                      <a:pt x="1975" y="136"/>
                      <a:pt x="1975" y="146"/>
                      <a:pt x="1975" y="155"/>
                    </a:cubicBezTo>
                    <a:cubicBezTo>
                      <a:pt x="1974" y="167"/>
                      <a:pt x="1973" y="179"/>
                      <a:pt x="1975" y="191"/>
                    </a:cubicBezTo>
                    <a:cubicBezTo>
                      <a:pt x="1977" y="214"/>
                      <a:pt x="1977" y="238"/>
                      <a:pt x="1977" y="262"/>
                    </a:cubicBezTo>
                    <a:cubicBezTo>
                      <a:pt x="1977" y="262"/>
                      <a:pt x="1977" y="263"/>
                      <a:pt x="1977" y="263"/>
                    </a:cubicBezTo>
                    <a:cubicBezTo>
                      <a:pt x="1978" y="271"/>
                      <a:pt x="1976" y="280"/>
                      <a:pt x="1976" y="288"/>
                    </a:cubicBezTo>
                    <a:cubicBezTo>
                      <a:pt x="1975" y="296"/>
                      <a:pt x="1976" y="305"/>
                      <a:pt x="1977" y="313"/>
                    </a:cubicBezTo>
                    <a:cubicBezTo>
                      <a:pt x="1978" y="329"/>
                      <a:pt x="1977" y="346"/>
                      <a:pt x="1977" y="362"/>
                    </a:cubicBezTo>
                    <a:cubicBezTo>
                      <a:pt x="1976" y="363"/>
                      <a:pt x="1976" y="363"/>
                      <a:pt x="1976" y="364"/>
                    </a:cubicBezTo>
                    <a:cubicBezTo>
                      <a:pt x="1977" y="379"/>
                      <a:pt x="1976" y="395"/>
                      <a:pt x="1976" y="410"/>
                    </a:cubicBezTo>
                    <a:cubicBezTo>
                      <a:pt x="1976" y="430"/>
                      <a:pt x="1975" y="450"/>
                      <a:pt x="1976" y="469"/>
                    </a:cubicBezTo>
                    <a:cubicBezTo>
                      <a:pt x="1975" y="469"/>
                      <a:pt x="1975" y="470"/>
                      <a:pt x="1975" y="470"/>
                    </a:cubicBezTo>
                    <a:cubicBezTo>
                      <a:pt x="1975" y="516"/>
                      <a:pt x="1978" y="562"/>
                      <a:pt x="1978" y="609"/>
                    </a:cubicBezTo>
                    <a:cubicBezTo>
                      <a:pt x="1978" y="609"/>
                      <a:pt x="1978" y="609"/>
                      <a:pt x="1978" y="610"/>
                    </a:cubicBezTo>
                    <a:cubicBezTo>
                      <a:pt x="1977" y="619"/>
                      <a:pt x="1978" y="629"/>
                      <a:pt x="1978" y="638"/>
                    </a:cubicBezTo>
                    <a:cubicBezTo>
                      <a:pt x="1979" y="649"/>
                      <a:pt x="1978" y="659"/>
                      <a:pt x="1978" y="669"/>
                    </a:cubicBezTo>
                    <a:cubicBezTo>
                      <a:pt x="1978" y="691"/>
                      <a:pt x="1977" y="713"/>
                      <a:pt x="1976" y="734"/>
                    </a:cubicBezTo>
                    <a:cubicBezTo>
                      <a:pt x="1975" y="735"/>
                      <a:pt x="1975" y="735"/>
                      <a:pt x="1975" y="736"/>
                    </a:cubicBezTo>
                    <a:cubicBezTo>
                      <a:pt x="1975" y="763"/>
                      <a:pt x="1974" y="791"/>
                      <a:pt x="1975" y="818"/>
                    </a:cubicBezTo>
                    <a:cubicBezTo>
                      <a:pt x="1975" y="842"/>
                      <a:pt x="1977" y="866"/>
                      <a:pt x="1977" y="891"/>
                    </a:cubicBezTo>
                    <a:cubicBezTo>
                      <a:pt x="1977" y="891"/>
                      <a:pt x="1977" y="891"/>
                      <a:pt x="1977" y="892"/>
                    </a:cubicBezTo>
                    <a:cubicBezTo>
                      <a:pt x="1977" y="912"/>
                      <a:pt x="1975" y="936"/>
                      <a:pt x="1976" y="958"/>
                    </a:cubicBezTo>
                    <a:cubicBezTo>
                      <a:pt x="1977" y="985"/>
                      <a:pt x="1977" y="1012"/>
                      <a:pt x="1977" y="1039"/>
                    </a:cubicBezTo>
                    <a:cubicBezTo>
                      <a:pt x="1977" y="1039"/>
                      <a:pt x="1977" y="1039"/>
                      <a:pt x="1977" y="1039"/>
                    </a:cubicBezTo>
                    <a:cubicBezTo>
                      <a:pt x="1977" y="1053"/>
                      <a:pt x="1974" y="1066"/>
                      <a:pt x="1973" y="1079"/>
                    </a:cubicBezTo>
                    <a:cubicBezTo>
                      <a:pt x="1973" y="1089"/>
                      <a:pt x="1971" y="1100"/>
                      <a:pt x="1965" y="1108"/>
                    </a:cubicBezTo>
                    <a:cubicBezTo>
                      <a:pt x="1960" y="1117"/>
                      <a:pt x="1947" y="1119"/>
                      <a:pt x="1938" y="1122"/>
                    </a:cubicBezTo>
                    <a:cubicBezTo>
                      <a:pt x="1938" y="1122"/>
                      <a:pt x="1938" y="1122"/>
                      <a:pt x="1938" y="1122"/>
                    </a:cubicBezTo>
                    <a:cubicBezTo>
                      <a:pt x="1933" y="1121"/>
                      <a:pt x="1929" y="1119"/>
                      <a:pt x="1925" y="1119"/>
                    </a:cubicBezTo>
                    <a:cubicBezTo>
                      <a:pt x="1919" y="1118"/>
                      <a:pt x="1914" y="1118"/>
                      <a:pt x="1908" y="1119"/>
                    </a:cubicBezTo>
                    <a:cubicBezTo>
                      <a:pt x="1884" y="1120"/>
                      <a:pt x="1859" y="1121"/>
                      <a:pt x="1835" y="1121"/>
                    </a:cubicBezTo>
                    <a:cubicBezTo>
                      <a:pt x="1822" y="1121"/>
                      <a:pt x="1810" y="1121"/>
                      <a:pt x="1797" y="1121"/>
                    </a:cubicBezTo>
                    <a:cubicBezTo>
                      <a:pt x="1791" y="1121"/>
                      <a:pt x="1784" y="1120"/>
                      <a:pt x="1777" y="1121"/>
                    </a:cubicBezTo>
                    <a:cubicBezTo>
                      <a:pt x="1773" y="1122"/>
                      <a:pt x="1766" y="1122"/>
                      <a:pt x="1761" y="1121"/>
                    </a:cubicBezTo>
                    <a:cubicBezTo>
                      <a:pt x="1761" y="1121"/>
                      <a:pt x="1760" y="1121"/>
                      <a:pt x="1760" y="1121"/>
                    </a:cubicBezTo>
                    <a:cubicBezTo>
                      <a:pt x="1744" y="1119"/>
                      <a:pt x="1726" y="1120"/>
                      <a:pt x="1710" y="1121"/>
                    </a:cubicBezTo>
                    <a:cubicBezTo>
                      <a:pt x="1690" y="1122"/>
                      <a:pt x="1671" y="1121"/>
                      <a:pt x="1651" y="1121"/>
                    </a:cubicBezTo>
                    <a:cubicBezTo>
                      <a:pt x="1627" y="1121"/>
                      <a:pt x="1603" y="1120"/>
                      <a:pt x="1579" y="1121"/>
                    </a:cubicBezTo>
                    <a:cubicBezTo>
                      <a:pt x="1571" y="1122"/>
                      <a:pt x="1564" y="1121"/>
                      <a:pt x="1556" y="1121"/>
                    </a:cubicBezTo>
                    <a:cubicBezTo>
                      <a:pt x="1548" y="1121"/>
                      <a:pt x="1541" y="1122"/>
                      <a:pt x="1534" y="1121"/>
                    </a:cubicBezTo>
                    <a:cubicBezTo>
                      <a:pt x="1534" y="1121"/>
                      <a:pt x="1533" y="1121"/>
                      <a:pt x="1533" y="1121"/>
                    </a:cubicBezTo>
                    <a:cubicBezTo>
                      <a:pt x="1531" y="1121"/>
                      <a:pt x="1530" y="1121"/>
                      <a:pt x="1528" y="1121"/>
                    </a:cubicBezTo>
                    <a:cubicBezTo>
                      <a:pt x="1521" y="1121"/>
                      <a:pt x="1514" y="1121"/>
                      <a:pt x="1507" y="1121"/>
                    </a:cubicBezTo>
                    <a:cubicBezTo>
                      <a:pt x="1492" y="1121"/>
                      <a:pt x="1477" y="1122"/>
                      <a:pt x="1462" y="1122"/>
                    </a:cubicBezTo>
                    <a:cubicBezTo>
                      <a:pt x="1435" y="1121"/>
                      <a:pt x="1407" y="1122"/>
                      <a:pt x="1380" y="1120"/>
                    </a:cubicBezTo>
                    <a:cubicBezTo>
                      <a:pt x="1353" y="1118"/>
                      <a:pt x="1327" y="1118"/>
                      <a:pt x="1301" y="1118"/>
                    </a:cubicBezTo>
                    <a:cubicBezTo>
                      <a:pt x="1253" y="1118"/>
                      <a:pt x="1253" y="1118"/>
                      <a:pt x="1253" y="1118"/>
                    </a:cubicBezTo>
                    <a:cubicBezTo>
                      <a:pt x="1245" y="1118"/>
                      <a:pt x="1238" y="1119"/>
                      <a:pt x="1230" y="1119"/>
                    </a:cubicBezTo>
                    <a:cubicBezTo>
                      <a:pt x="1225" y="1119"/>
                      <a:pt x="1218" y="1120"/>
                      <a:pt x="1213" y="1119"/>
                    </a:cubicBezTo>
                    <a:cubicBezTo>
                      <a:pt x="1213" y="1119"/>
                      <a:pt x="1213" y="1119"/>
                      <a:pt x="1212" y="1119"/>
                    </a:cubicBezTo>
                    <a:cubicBezTo>
                      <a:pt x="1212" y="1119"/>
                      <a:pt x="1212" y="1119"/>
                      <a:pt x="1211" y="1119"/>
                    </a:cubicBezTo>
                    <a:cubicBezTo>
                      <a:pt x="1211" y="1119"/>
                      <a:pt x="1210" y="1119"/>
                      <a:pt x="1210" y="1119"/>
                    </a:cubicBezTo>
                    <a:cubicBezTo>
                      <a:pt x="1191" y="1120"/>
                      <a:pt x="1173" y="1118"/>
                      <a:pt x="1154" y="1118"/>
                    </a:cubicBezTo>
                    <a:cubicBezTo>
                      <a:pt x="1133" y="1118"/>
                      <a:pt x="1113" y="1118"/>
                      <a:pt x="1092" y="1118"/>
                    </a:cubicBezTo>
                    <a:cubicBezTo>
                      <a:pt x="1071" y="1118"/>
                      <a:pt x="1051" y="1119"/>
                      <a:pt x="1031" y="1119"/>
                    </a:cubicBezTo>
                    <a:cubicBezTo>
                      <a:pt x="1027" y="1119"/>
                      <a:pt x="984" y="1117"/>
                      <a:pt x="979" y="1120"/>
                    </a:cubicBezTo>
                    <a:cubicBezTo>
                      <a:pt x="979" y="1119"/>
                      <a:pt x="978" y="1118"/>
                      <a:pt x="977" y="1118"/>
                    </a:cubicBezTo>
                    <a:cubicBezTo>
                      <a:pt x="977" y="1118"/>
                      <a:pt x="976" y="1118"/>
                      <a:pt x="975" y="1118"/>
                    </a:cubicBezTo>
                    <a:cubicBezTo>
                      <a:pt x="912" y="1118"/>
                      <a:pt x="848" y="1114"/>
                      <a:pt x="785" y="1114"/>
                    </a:cubicBezTo>
                    <a:cubicBezTo>
                      <a:pt x="784" y="1114"/>
                      <a:pt x="784" y="1115"/>
                      <a:pt x="783" y="1115"/>
                    </a:cubicBezTo>
                    <a:cubicBezTo>
                      <a:pt x="782" y="1115"/>
                      <a:pt x="781" y="1115"/>
                      <a:pt x="779" y="1115"/>
                    </a:cubicBezTo>
                    <a:cubicBezTo>
                      <a:pt x="773" y="1115"/>
                      <a:pt x="766" y="1115"/>
                      <a:pt x="760" y="1115"/>
                    </a:cubicBezTo>
                    <a:cubicBezTo>
                      <a:pt x="747" y="1116"/>
                      <a:pt x="735" y="1116"/>
                      <a:pt x="723" y="1116"/>
                    </a:cubicBezTo>
                    <a:cubicBezTo>
                      <a:pt x="699" y="1116"/>
                      <a:pt x="675" y="1118"/>
                      <a:pt x="652" y="1117"/>
                    </a:cubicBezTo>
                    <a:cubicBezTo>
                      <a:pt x="610" y="1114"/>
                      <a:pt x="567" y="1115"/>
                      <a:pt x="526" y="1119"/>
                    </a:cubicBezTo>
                    <a:cubicBezTo>
                      <a:pt x="525" y="1119"/>
                      <a:pt x="525" y="1120"/>
                      <a:pt x="524" y="1120"/>
                    </a:cubicBezTo>
                    <a:cubicBezTo>
                      <a:pt x="520" y="1120"/>
                      <a:pt x="516" y="1119"/>
                      <a:pt x="512" y="1119"/>
                    </a:cubicBezTo>
                    <a:cubicBezTo>
                      <a:pt x="505" y="1118"/>
                      <a:pt x="498" y="1118"/>
                      <a:pt x="491" y="1118"/>
                    </a:cubicBezTo>
                    <a:cubicBezTo>
                      <a:pt x="477" y="1118"/>
                      <a:pt x="462" y="1119"/>
                      <a:pt x="448" y="1119"/>
                    </a:cubicBezTo>
                    <a:cubicBezTo>
                      <a:pt x="433" y="1119"/>
                      <a:pt x="419" y="1119"/>
                      <a:pt x="404" y="1119"/>
                    </a:cubicBezTo>
                    <a:cubicBezTo>
                      <a:pt x="390" y="1119"/>
                      <a:pt x="376" y="1120"/>
                      <a:pt x="362" y="1118"/>
                    </a:cubicBezTo>
                    <a:cubicBezTo>
                      <a:pt x="348" y="1116"/>
                      <a:pt x="333" y="1118"/>
                      <a:pt x="320" y="1118"/>
                    </a:cubicBezTo>
                    <a:cubicBezTo>
                      <a:pt x="305" y="1118"/>
                      <a:pt x="291" y="1118"/>
                      <a:pt x="277" y="1120"/>
                    </a:cubicBezTo>
                    <a:cubicBezTo>
                      <a:pt x="272" y="1120"/>
                      <a:pt x="267" y="1122"/>
                      <a:pt x="262" y="1124"/>
                    </a:cubicBezTo>
                    <a:cubicBezTo>
                      <a:pt x="262" y="1124"/>
                      <a:pt x="262" y="1124"/>
                      <a:pt x="262" y="1124"/>
                    </a:cubicBezTo>
                    <a:close/>
                    <a:moveTo>
                      <a:pt x="15" y="1423"/>
                    </a:moveTo>
                    <a:cubicBezTo>
                      <a:pt x="18" y="1417"/>
                      <a:pt x="23" y="1413"/>
                      <a:pt x="27" y="1407"/>
                    </a:cubicBezTo>
                    <a:cubicBezTo>
                      <a:pt x="35" y="1396"/>
                      <a:pt x="44" y="1384"/>
                      <a:pt x="53" y="1373"/>
                    </a:cubicBezTo>
                    <a:cubicBezTo>
                      <a:pt x="73" y="1352"/>
                      <a:pt x="88" y="1328"/>
                      <a:pt x="107" y="1306"/>
                    </a:cubicBezTo>
                    <a:cubicBezTo>
                      <a:pt x="125" y="1286"/>
                      <a:pt x="141" y="1264"/>
                      <a:pt x="158" y="1244"/>
                    </a:cubicBezTo>
                    <a:cubicBezTo>
                      <a:pt x="175" y="1225"/>
                      <a:pt x="187" y="1204"/>
                      <a:pt x="203" y="1185"/>
                    </a:cubicBezTo>
                    <a:cubicBezTo>
                      <a:pt x="205" y="1184"/>
                      <a:pt x="206" y="1183"/>
                      <a:pt x="206" y="1182"/>
                    </a:cubicBezTo>
                    <a:cubicBezTo>
                      <a:pt x="208" y="1179"/>
                      <a:pt x="211" y="1177"/>
                      <a:pt x="214" y="1174"/>
                    </a:cubicBezTo>
                    <a:cubicBezTo>
                      <a:pt x="217" y="1171"/>
                      <a:pt x="219" y="1168"/>
                      <a:pt x="222" y="1165"/>
                    </a:cubicBezTo>
                    <a:cubicBezTo>
                      <a:pt x="222" y="1165"/>
                      <a:pt x="222" y="1165"/>
                      <a:pt x="222" y="1164"/>
                    </a:cubicBezTo>
                    <a:cubicBezTo>
                      <a:pt x="222" y="1164"/>
                      <a:pt x="223" y="1164"/>
                      <a:pt x="223" y="1164"/>
                    </a:cubicBezTo>
                    <a:cubicBezTo>
                      <a:pt x="223" y="1163"/>
                      <a:pt x="224" y="1162"/>
                      <a:pt x="225" y="1161"/>
                    </a:cubicBezTo>
                    <a:cubicBezTo>
                      <a:pt x="226" y="1160"/>
                      <a:pt x="226" y="1160"/>
                      <a:pt x="226" y="1159"/>
                    </a:cubicBezTo>
                    <a:cubicBezTo>
                      <a:pt x="228" y="1156"/>
                      <a:pt x="232" y="1153"/>
                      <a:pt x="234" y="1150"/>
                    </a:cubicBezTo>
                    <a:cubicBezTo>
                      <a:pt x="239" y="1145"/>
                      <a:pt x="244" y="1139"/>
                      <a:pt x="250" y="1135"/>
                    </a:cubicBezTo>
                    <a:cubicBezTo>
                      <a:pt x="261" y="1127"/>
                      <a:pt x="276" y="1123"/>
                      <a:pt x="290" y="1122"/>
                    </a:cubicBezTo>
                    <a:cubicBezTo>
                      <a:pt x="304" y="1122"/>
                      <a:pt x="318" y="1121"/>
                      <a:pt x="331" y="1123"/>
                    </a:cubicBezTo>
                    <a:cubicBezTo>
                      <a:pt x="344" y="1124"/>
                      <a:pt x="358" y="1122"/>
                      <a:pt x="372" y="1123"/>
                    </a:cubicBezTo>
                    <a:cubicBezTo>
                      <a:pt x="385" y="1125"/>
                      <a:pt x="398" y="1123"/>
                      <a:pt x="411" y="1123"/>
                    </a:cubicBezTo>
                    <a:cubicBezTo>
                      <a:pt x="425" y="1123"/>
                      <a:pt x="440" y="1124"/>
                      <a:pt x="454" y="1123"/>
                    </a:cubicBezTo>
                    <a:cubicBezTo>
                      <a:pt x="467" y="1123"/>
                      <a:pt x="481" y="1123"/>
                      <a:pt x="494" y="1123"/>
                    </a:cubicBezTo>
                    <a:cubicBezTo>
                      <a:pt x="506" y="1123"/>
                      <a:pt x="520" y="1126"/>
                      <a:pt x="531" y="1123"/>
                    </a:cubicBezTo>
                    <a:cubicBezTo>
                      <a:pt x="531" y="1123"/>
                      <a:pt x="532" y="1123"/>
                      <a:pt x="532" y="1123"/>
                    </a:cubicBezTo>
                    <a:cubicBezTo>
                      <a:pt x="572" y="1119"/>
                      <a:pt x="613" y="1118"/>
                      <a:pt x="654" y="1121"/>
                    </a:cubicBezTo>
                    <a:cubicBezTo>
                      <a:pt x="677" y="1122"/>
                      <a:pt x="702" y="1120"/>
                      <a:pt x="726" y="1120"/>
                    </a:cubicBezTo>
                    <a:cubicBezTo>
                      <a:pt x="739" y="1120"/>
                      <a:pt x="751" y="1120"/>
                      <a:pt x="763" y="1119"/>
                    </a:cubicBezTo>
                    <a:cubicBezTo>
                      <a:pt x="770" y="1119"/>
                      <a:pt x="776" y="1119"/>
                      <a:pt x="782" y="1119"/>
                    </a:cubicBezTo>
                    <a:cubicBezTo>
                      <a:pt x="787" y="1119"/>
                      <a:pt x="792" y="1120"/>
                      <a:pt x="796" y="1119"/>
                    </a:cubicBezTo>
                    <a:cubicBezTo>
                      <a:pt x="796" y="1119"/>
                      <a:pt x="796" y="1119"/>
                      <a:pt x="797" y="1119"/>
                    </a:cubicBezTo>
                    <a:cubicBezTo>
                      <a:pt x="856" y="1119"/>
                      <a:pt x="916" y="1122"/>
                      <a:pt x="976" y="1122"/>
                    </a:cubicBezTo>
                    <a:cubicBezTo>
                      <a:pt x="981" y="1124"/>
                      <a:pt x="988" y="1123"/>
                      <a:pt x="994" y="1123"/>
                    </a:cubicBezTo>
                    <a:cubicBezTo>
                      <a:pt x="1024" y="1123"/>
                      <a:pt x="1024" y="1123"/>
                      <a:pt x="1024" y="1123"/>
                    </a:cubicBezTo>
                    <a:cubicBezTo>
                      <a:pt x="1046" y="1123"/>
                      <a:pt x="1067" y="1124"/>
                      <a:pt x="1089" y="1123"/>
                    </a:cubicBezTo>
                    <a:cubicBezTo>
                      <a:pt x="1130" y="1121"/>
                      <a:pt x="1171" y="1125"/>
                      <a:pt x="1212" y="1123"/>
                    </a:cubicBezTo>
                    <a:cubicBezTo>
                      <a:pt x="1221" y="1125"/>
                      <a:pt x="1233" y="1123"/>
                      <a:pt x="1242" y="1123"/>
                    </a:cubicBezTo>
                    <a:cubicBezTo>
                      <a:pt x="1258" y="1123"/>
                      <a:pt x="1273" y="1123"/>
                      <a:pt x="1289" y="1123"/>
                    </a:cubicBezTo>
                    <a:cubicBezTo>
                      <a:pt x="1317" y="1123"/>
                      <a:pt x="1345" y="1123"/>
                      <a:pt x="1373" y="1123"/>
                    </a:cubicBezTo>
                    <a:cubicBezTo>
                      <a:pt x="1384" y="1123"/>
                      <a:pt x="1396" y="1125"/>
                      <a:pt x="1407" y="1126"/>
                    </a:cubicBezTo>
                    <a:cubicBezTo>
                      <a:pt x="1421" y="1127"/>
                      <a:pt x="1436" y="1126"/>
                      <a:pt x="1450" y="1126"/>
                    </a:cubicBezTo>
                    <a:cubicBezTo>
                      <a:pt x="1465" y="1126"/>
                      <a:pt x="1479" y="1126"/>
                      <a:pt x="1494" y="1126"/>
                    </a:cubicBezTo>
                    <a:cubicBezTo>
                      <a:pt x="1502" y="1125"/>
                      <a:pt x="1509" y="1125"/>
                      <a:pt x="1517" y="1125"/>
                    </a:cubicBezTo>
                    <a:cubicBezTo>
                      <a:pt x="1521" y="1125"/>
                      <a:pt x="1524" y="1125"/>
                      <a:pt x="1528" y="1126"/>
                    </a:cubicBezTo>
                    <a:cubicBezTo>
                      <a:pt x="1530" y="1126"/>
                      <a:pt x="1534" y="1125"/>
                      <a:pt x="1536" y="1125"/>
                    </a:cubicBezTo>
                    <a:cubicBezTo>
                      <a:pt x="1537" y="1125"/>
                      <a:pt x="1538" y="1125"/>
                      <a:pt x="1538" y="1125"/>
                    </a:cubicBezTo>
                    <a:cubicBezTo>
                      <a:pt x="1539" y="1126"/>
                      <a:pt x="1539" y="1126"/>
                      <a:pt x="1540" y="1126"/>
                    </a:cubicBezTo>
                    <a:cubicBezTo>
                      <a:pt x="1540" y="1126"/>
                      <a:pt x="1541" y="1126"/>
                      <a:pt x="1542" y="1126"/>
                    </a:cubicBezTo>
                    <a:cubicBezTo>
                      <a:pt x="1554" y="1126"/>
                      <a:pt x="1565" y="1125"/>
                      <a:pt x="1577" y="1125"/>
                    </a:cubicBezTo>
                    <a:cubicBezTo>
                      <a:pt x="1600" y="1127"/>
                      <a:pt x="1624" y="1126"/>
                      <a:pt x="1647" y="1126"/>
                    </a:cubicBezTo>
                    <a:cubicBezTo>
                      <a:pt x="1667" y="1126"/>
                      <a:pt x="1686" y="1126"/>
                      <a:pt x="1705" y="1126"/>
                    </a:cubicBezTo>
                    <a:cubicBezTo>
                      <a:pt x="1723" y="1125"/>
                      <a:pt x="1743" y="1123"/>
                      <a:pt x="1761" y="1126"/>
                    </a:cubicBezTo>
                    <a:cubicBezTo>
                      <a:pt x="1762" y="1126"/>
                      <a:pt x="1762" y="1126"/>
                      <a:pt x="1762" y="1125"/>
                    </a:cubicBezTo>
                    <a:cubicBezTo>
                      <a:pt x="1770" y="1127"/>
                      <a:pt x="1779" y="1125"/>
                      <a:pt x="1786" y="1125"/>
                    </a:cubicBezTo>
                    <a:cubicBezTo>
                      <a:pt x="1797" y="1125"/>
                      <a:pt x="1808" y="1125"/>
                      <a:pt x="1819" y="1125"/>
                    </a:cubicBezTo>
                    <a:cubicBezTo>
                      <a:pt x="1861" y="1125"/>
                      <a:pt x="1861" y="1125"/>
                      <a:pt x="1861" y="1125"/>
                    </a:cubicBezTo>
                    <a:cubicBezTo>
                      <a:pt x="1871" y="1125"/>
                      <a:pt x="1880" y="1123"/>
                      <a:pt x="1890" y="1123"/>
                    </a:cubicBezTo>
                    <a:cubicBezTo>
                      <a:pt x="1911" y="1123"/>
                      <a:pt x="1936" y="1118"/>
                      <a:pt x="1951" y="1136"/>
                    </a:cubicBezTo>
                    <a:cubicBezTo>
                      <a:pt x="1960" y="1146"/>
                      <a:pt x="1967" y="1156"/>
                      <a:pt x="1975" y="1166"/>
                    </a:cubicBezTo>
                    <a:cubicBezTo>
                      <a:pt x="1979" y="1171"/>
                      <a:pt x="1984" y="1175"/>
                      <a:pt x="1988" y="1180"/>
                    </a:cubicBezTo>
                    <a:cubicBezTo>
                      <a:pt x="1988" y="1181"/>
                      <a:pt x="1993" y="1186"/>
                      <a:pt x="1996" y="1190"/>
                    </a:cubicBezTo>
                    <a:cubicBezTo>
                      <a:pt x="1996" y="1190"/>
                      <a:pt x="1997" y="1191"/>
                      <a:pt x="1997" y="1191"/>
                    </a:cubicBezTo>
                    <a:cubicBezTo>
                      <a:pt x="1998" y="1192"/>
                      <a:pt x="1998" y="1193"/>
                      <a:pt x="1999" y="1194"/>
                    </a:cubicBezTo>
                    <a:cubicBezTo>
                      <a:pt x="1999" y="1195"/>
                      <a:pt x="2000" y="1195"/>
                      <a:pt x="2000" y="1195"/>
                    </a:cubicBezTo>
                    <a:cubicBezTo>
                      <a:pt x="2014" y="1211"/>
                      <a:pt x="2028" y="1226"/>
                      <a:pt x="2040" y="1243"/>
                    </a:cubicBezTo>
                    <a:cubicBezTo>
                      <a:pt x="2054" y="1262"/>
                      <a:pt x="2067" y="1281"/>
                      <a:pt x="2082" y="1299"/>
                    </a:cubicBezTo>
                    <a:cubicBezTo>
                      <a:pt x="2089" y="1307"/>
                      <a:pt x="2096" y="1316"/>
                      <a:pt x="2103" y="1325"/>
                    </a:cubicBezTo>
                    <a:cubicBezTo>
                      <a:pt x="2111" y="1333"/>
                      <a:pt x="2116" y="1343"/>
                      <a:pt x="2123" y="1352"/>
                    </a:cubicBezTo>
                    <a:cubicBezTo>
                      <a:pt x="2130" y="1361"/>
                      <a:pt x="2135" y="1371"/>
                      <a:pt x="2142" y="1380"/>
                    </a:cubicBezTo>
                    <a:cubicBezTo>
                      <a:pt x="2145" y="1384"/>
                      <a:pt x="2147" y="1388"/>
                      <a:pt x="2150" y="1392"/>
                    </a:cubicBezTo>
                    <a:cubicBezTo>
                      <a:pt x="2152" y="1394"/>
                      <a:pt x="2159" y="1401"/>
                      <a:pt x="2159" y="1402"/>
                    </a:cubicBezTo>
                    <a:cubicBezTo>
                      <a:pt x="2159" y="1403"/>
                      <a:pt x="2159" y="1404"/>
                      <a:pt x="2160" y="1404"/>
                    </a:cubicBezTo>
                    <a:cubicBezTo>
                      <a:pt x="2163" y="1408"/>
                      <a:pt x="2166" y="1411"/>
                      <a:pt x="2169" y="1414"/>
                    </a:cubicBezTo>
                    <a:cubicBezTo>
                      <a:pt x="2172" y="1417"/>
                      <a:pt x="2175" y="1420"/>
                      <a:pt x="2178" y="1424"/>
                    </a:cubicBezTo>
                    <a:cubicBezTo>
                      <a:pt x="2179" y="1425"/>
                      <a:pt x="2185" y="1429"/>
                      <a:pt x="2186" y="1432"/>
                    </a:cubicBezTo>
                    <a:cubicBezTo>
                      <a:pt x="2186" y="1432"/>
                      <a:pt x="2186" y="1432"/>
                      <a:pt x="2186" y="1433"/>
                    </a:cubicBezTo>
                    <a:cubicBezTo>
                      <a:pt x="2186" y="1433"/>
                      <a:pt x="2186" y="1433"/>
                      <a:pt x="2186" y="1434"/>
                    </a:cubicBezTo>
                    <a:cubicBezTo>
                      <a:pt x="2186" y="1434"/>
                      <a:pt x="2186" y="1434"/>
                      <a:pt x="2185" y="1434"/>
                    </a:cubicBezTo>
                    <a:cubicBezTo>
                      <a:pt x="2181" y="1436"/>
                      <a:pt x="2163" y="1435"/>
                      <a:pt x="2161" y="1435"/>
                    </a:cubicBezTo>
                    <a:cubicBezTo>
                      <a:pt x="2151" y="1435"/>
                      <a:pt x="2141" y="1436"/>
                      <a:pt x="2131" y="1435"/>
                    </a:cubicBezTo>
                    <a:cubicBezTo>
                      <a:pt x="2113" y="1435"/>
                      <a:pt x="2094" y="1435"/>
                      <a:pt x="2076" y="1434"/>
                    </a:cubicBezTo>
                    <a:cubicBezTo>
                      <a:pt x="2058" y="1433"/>
                      <a:pt x="2039" y="1435"/>
                      <a:pt x="2021" y="1435"/>
                    </a:cubicBezTo>
                    <a:cubicBezTo>
                      <a:pt x="2016" y="1434"/>
                      <a:pt x="2011" y="1434"/>
                      <a:pt x="2006" y="1434"/>
                    </a:cubicBezTo>
                    <a:cubicBezTo>
                      <a:pt x="2006" y="1434"/>
                      <a:pt x="2006" y="1434"/>
                      <a:pt x="2006" y="1434"/>
                    </a:cubicBezTo>
                    <a:cubicBezTo>
                      <a:pt x="2003" y="1434"/>
                      <a:pt x="2001" y="1434"/>
                      <a:pt x="1998" y="1434"/>
                    </a:cubicBezTo>
                    <a:cubicBezTo>
                      <a:pt x="1997" y="1434"/>
                      <a:pt x="1996" y="1434"/>
                      <a:pt x="1996" y="1434"/>
                    </a:cubicBezTo>
                    <a:cubicBezTo>
                      <a:pt x="1990" y="1434"/>
                      <a:pt x="1984" y="1433"/>
                      <a:pt x="1979" y="1434"/>
                    </a:cubicBezTo>
                    <a:cubicBezTo>
                      <a:pt x="1955" y="1434"/>
                      <a:pt x="1929" y="1433"/>
                      <a:pt x="1906" y="1434"/>
                    </a:cubicBezTo>
                    <a:cubicBezTo>
                      <a:pt x="1886" y="1435"/>
                      <a:pt x="1865" y="1435"/>
                      <a:pt x="1845" y="1435"/>
                    </a:cubicBezTo>
                    <a:cubicBezTo>
                      <a:pt x="1825" y="1435"/>
                      <a:pt x="1804" y="1433"/>
                      <a:pt x="1784" y="1435"/>
                    </a:cubicBezTo>
                    <a:cubicBezTo>
                      <a:pt x="1784" y="1435"/>
                      <a:pt x="1784" y="1435"/>
                      <a:pt x="1784" y="1436"/>
                    </a:cubicBezTo>
                    <a:cubicBezTo>
                      <a:pt x="1741" y="1434"/>
                      <a:pt x="1699" y="1437"/>
                      <a:pt x="1657" y="1435"/>
                    </a:cubicBezTo>
                    <a:cubicBezTo>
                      <a:pt x="1613" y="1432"/>
                      <a:pt x="1570" y="1435"/>
                      <a:pt x="1526" y="1435"/>
                    </a:cubicBezTo>
                    <a:cubicBezTo>
                      <a:pt x="1526" y="1435"/>
                      <a:pt x="1525" y="1436"/>
                      <a:pt x="1525" y="1436"/>
                    </a:cubicBezTo>
                    <a:cubicBezTo>
                      <a:pt x="1516" y="1436"/>
                      <a:pt x="1507" y="1435"/>
                      <a:pt x="1498" y="1436"/>
                    </a:cubicBezTo>
                    <a:cubicBezTo>
                      <a:pt x="1486" y="1436"/>
                      <a:pt x="1474" y="1434"/>
                      <a:pt x="1461" y="1435"/>
                    </a:cubicBezTo>
                    <a:cubicBezTo>
                      <a:pt x="1437" y="1437"/>
                      <a:pt x="1412" y="1432"/>
                      <a:pt x="1388" y="1435"/>
                    </a:cubicBezTo>
                    <a:cubicBezTo>
                      <a:pt x="1378" y="1436"/>
                      <a:pt x="1367" y="1434"/>
                      <a:pt x="1357" y="1434"/>
                    </a:cubicBezTo>
                    <a:cubicBezTo>
                      <a:pt x="1344" y="1433"/>
                      <a:pt x="1332" y="1435"/>
                      <a:pt x="1320" y="1435"/>
                    </a:cubicBezTo>
                    <a:cubicBezTo>
                      <a:pt x="1307" y="1435"/>
                      <a:pt x="1294" y="1436"/>
                      <a:pt x="1282" y="1435"/>
                    </a:cubicBezTo>
                    <a:cubicBezTo>
                      <a:pt x="1273" y="1434"/>
                      <a:pt x="1261" y="1433"/>
                      <a:pt x="1252" y="1435"/>
                    </a:cubicBezTo>
                    <a:cubicBezTo>
                      <a:pt x="1236" y="1435"/>
                      <a:pt x="1220" y="1433"/>
                      <a:pt x="1204" y="1433"/>
                    </a:cubicBezTo>
                    <a:cubicBezTo>
                      <a:pt x="1185" y="1433"/>
                      <a:pt x="1166" y="1433"/>
                      <a:pt x="1146" y="1433"/>
                    </a:cubicBezTo>
                    <a:cubicBezTo>
                      <a:pt x="1127" y="1433"/>
                      <a:pt x="1107" y="1431"/>
                      <a:pt x="1088" y="1432"/>
                    </a:cubicBezTo>
                    <a:cubicBezTo>
                      <a:pt x="1079" y="1433"/>
                      <a:pt x="1071" y="1432"/>
                      <a:pt x="1063" y="1432"/>
                    </a:cubicBezTo>
                    <a:cubicBezTo>
                      <a:pt x="1055" y="1432"/>
                      <a:pt x="1046" y="1434"/>
                      <a:pt x="1039" y="1433"/>
                    </a:cubicBezTo>
                    <a:cubicBezTo>
                      <a:pt x="1038" y="1432"/>
                      <a:pt x="1037" y="1433"/>
                      <a:pt x="1037" y="1433"/>
                    </a:cubicBezTo>
                    <a:cubicBezTo>
                      <a:pt x="1033" y="1433"/>
                      <a:pt x="1028" y="1432"/>
                      <a:pt x="1024" y="1432"/>
                    </a:cubicBezTo>
                    <a:cubicBezTo>
                      <a:pt x="1013" y="1432"/>
                      <a:pt x="1002" y="1433"/>
                      <a:pt x="991" y="1432"/>
                    </a:cubicBezTo>
                    <a:cubicBezTo>
                      <a:pt x="968" y="1432"/>
                      <a:pt x="945" y="1431"/>
                      <a:pt x="921" y="1431"/>
                    </a:cubicBezTo>
                    <a:cubicBezTo>
                      <a:pt x="900" y="1431"/>
                      <a:pt x="879" y="1434"/>
                      <a:pt x="858" y="1433"/>
                    </a:cubicBezTo>
                    <a:cubicBezTo>
                      <a:pt x="837" y="1432"/>
                      <a:pt x="815" y="1432"/>
                      <a:pt x="794" y="1432"/>
                    </a:cubicBezTo>
                    <a:cubicBezTo>
                      <a:pt x="793" y="1432"/>
                      <a:pt x="793" y="1432"/>
                      <a:pt x="792" y="1433"/>
                    </a:cubicBezTo>
                    <a:cubicBezTo>
                      <a:pt x="754" y="1433"/>
                      <a:pt x="715" y="1432"/>
                      <a:pt x="677" y="1432"/>
                    </a:cubicBezTo>
                    <a:cubicBezTo>
                      <a:pt x="656" y="1432"/>
                      <a:pt x="635" y="1433"/>
                      <a:pt x="614" y="1432"/>
                    </a:cubicBezTo>
                    <a:cubicBezTo>
                      <a:pt x="595" y="1432"/>
                      <a:pt x="574" y="1433"/>
                      <a:pt x="555" y="1431"/>
                    </a:cubicBezTo>
                    <a:cubicBezTo>
                      <a:pt x="555" y="1431"/>
                      <a:pt x="555" y="1431"/>
                      <a:pt x="554" y="1431"/>
                    </a:cubicBezTo>
                    <a:cubicBezTo>
                      <a:pt x="554" y="1431"/>
                      <a:pt x="554" y="1431"/>
                      <a:pt x="554" y="1431"/>
                    </a:cubicBezTo>
                    <a:cubicBezTo>
                      <a:pt x="554" y="1431"/>
                      <a:pt x="554" y="1431"/>
                      <a:pt x="554" y="1431"/>
                    </a:cubicBezTo>
                    <a:cubicBezTo>
                      <a:pt x="554" y="1431"/>
                      <a:pt x="554" y="1431"/>
                      <a:pt x="554" y="1431"/>
                    </a:cubicBezTo>
                    <a:cubicBezTo>
                      <a:pt x="512" y="1431"/>
                      <a:pt x="470" y="1432"/>
                      <a:pt x="428" y="1432"/>
                    </a:cubicBezTo>
                    <a:cubicBezTo>
                      <a:pt x="381" y="1432"/>
                      <a:pt x="335" y="1435"/>
                      <a:pt x="289" y="1435"/>
                    </a:cubicBezTo>
                    <a:cubicBezTo>
                      <a:pt x="288" y="1435"/>
                      <a:pt x="288" y="1435"/>
                      <a:pt x="288" y="1435"/>
                    </a:cubicBezTo>
                    <a:cubicBezTo>
                      <a:pt x="261" y="1434"/>
                      <a:pt x="234" y="1430"/>
                      <a:pt x="207" y="1430"/>
                    </a:cubicBezTo>
                    <a:cubicBezTo>
                      <a:pt x="189" y="1430"/>
                      <a:pt x="171" y="1428"/>
                      <a:pt x="153" y="1429"/>
                    </a:cubicBezTo>
                    <a:cubicBezTo>
                      <a:pt x="145" y="1429"/>
                      <a:pt x="137" y="1430"/>
                      <a:pt x="128" y="1430"/>
                    </a:cubicBezTo>
                    <a:cubicBezTo>
                      <a:pt x="125" y="1431"/>
                      <a:pt x="123" y="1431"/>
                      <a:pt x="120" y="1431"/>
                    </a:cubicBezTo>
                    <a:cubicBezTo>
                      <a:pt x="120" y="1431"/>
                      <a:pt x="120" y="1431"/>
                      <a:pt x="120" y="1431"/>
                    </a:cubicBezTo>
                    <a:cubicBezTo>
                      <a:pt x="115" y="1431"/>
                      <a:pt x="110" y="1431"/>
                      <a:pt x="106" y="1431"/>
                    </a:cubicBezTo>
                    <a:cubicBezTo>
                      <a:pt x="105" y="1431"/>
                      <a:pt x="104" y="1431"/>
                      <a:pt x="103" y="1431"/>
                    </a:cubicBezTo>
                    <a:cubicBezTo>
                      <a:pt x="102" y="1431"/>
                      <a:pt x="102" y="1431"/>
                      <a:pt x="102" y="1431"/>
                    </a:cubicBezTo>
                    <a:cubicBezTo>
                      <a:pt x="88" y="1432"/>
                      <a:pt x="74" y="1432"/>
                      <a:pt x="60" y="1433"/>
                    </a:cubicBezTo>
                    <a:cubicBezTo>
                      <a:pt x="51" y="1433"/>
                      <a:pt x="42" y="1433"/>
                      <a:pt x="32" y="1434"/>
                    </a:cubicBezTo>
                    <a:cubicBezTo>
                      <a:pt x="28" y="1435"/>
                      <a:pt x="24" y="1434"/>
                      <a:pt x="21" y="1435"/>
                    </a:cubicBezTo>
                    <a:cubicBezTo>
                      <a:pt x="18" y="1435"/>
                      <a:pt x="4" y="1437"/>
                      <a:pt x="10" y="1430"/>
                    </a:cubicBezTo>
                    <a:cubicBezTo>
                      <a:pt x="10" y="1430"/>
                      <a:pt x="10" y="1430"/>
                      <a:pt x="10" y="1430"/>
                    </a:cubicBezTo>
                    <a:cubicBezTo>
                      <a:pt x="12" y="1428"/>
                      <a:pt x="13" y="1425"/>
                      <a:pt x="15" y="1423"/>
                    </a:cubicBezTo>
                    <a:close/>
                    <a:moveTo>
                      <a:pt x="2175" y="1474"/>
                    </a:moveTo>
                    <a:cubicBezTo>
                      <a:pt x="2165" y="1481"/>
                      <a:pt x="2149" y="1482"/>
                      <a:pt x="2136" y="1482"/>
                    </a:cubicBezTo>
                    <a:cubicBezTo>
                      <a:pt x="2136" y="1482"/>
                      <a:pt x="2136" y="1483"/>
                      <a:pt x="2135" y="1483"/>
                    </a:cubicBezTo>
                    <a:cubicBezTo>
                      <a:pt x="2104" y="1483"/>
                      <a:pt x="2072" y="1486"/>
                      <a:pt x="2040" y="1486"/>
                    </a:cubicBezTo>
                    <a:cubicBezTo>
                      <a:pt x="2000" y="1485"/>
                      <a:pt x="1960" y="1481"/>
                      <a:pt x="1919" y="1483"/>
                    </a:cubicBezTo>
                    <a:cubicBezTo>
                      <a:pt x="1884" y="1485"/>
                      <a:pt x="1849" y="1484"/>
                      <a:pt x="1814" y="1484"/>
                    </a:cubicBezTo>
                    <a:cubicBezTo>
                      <a:pt x="1781" y="1484"/>
                      <a:pt x="1749" y="1482"/>
                      <a:pt x="1716" y="1486"/>
                    </a:cubicBezTo>
                    <a:cubicBezTo>
                      <a:pt x="1716" y="1486"/>
                      <a:pt x="1716" y="1486"/>
                      <a:pt x="1715" y="1486"/>
                    </a:cubicBezTo>
                    <a:cubicBezTo>
                      <a:pt x="1703" y="1488"/>
                      <a:pt x="1688" y="1488"/>
                      <a:pt x="1675" y="1487"/>
                    </a:cubicBezTo>
                    <a:cubicBezTo>
                      <a:pt x="1661" y="1487"/>
                      <a:pt x="1647" y="1487"/>
                      <a:pt x="1634" y="1487"/>
                    </a:cubicBezTo>
                    <a:cubicBezTo>
                      <a:pt x="1620" y="1488"/>
                      <a:pt x="1606" y="1485"/>
                      <a:pt x="1592" y="1485"/>
                    </a:cubicBezTo>
                    <a:cubicBezTo>
                      <a:pt x="1575" y="1485"/>
                      <a:pt x="1559" y="1485"/>
                      <a:pt x="1542" y="1485"/>
                    </a:cubicBezTo>
                    <a:cubicBezTo>
                      <a:pt x="1506" y="1485"/>
                      <a:pt x="1469" y="1486"/>
                      <a:pt x="1433" y="1486"/>
                    </a:cubicBezTo>
                    <a:cubicBezTo>
                      <a:pt x="1419" y="1486"/>
                      <a:pt x="1404" y="1484"/>
                      <a:pt x="1389" y="1486"/>
                    </a:cubicBezTo>
                    <a:cubicBezTo>
                      <a:pt x="1382" y="1487"/>
                      <a:pt x="1374" y="1486"/>
                      <a:pt x="1367" y="1486"/>
                    </a:cubicBezTo>
                    <a:cubicBezTo>
                      <a:pt x="1362" y="1486"/>
                      <a:pt x="1355" y="1487"/>
                      <a:pt x="1349" y="1486"/>
                    </a:cubicBezTo>
                    <a:cubicBezTo>
                      <a:pt x="1349" y="1486"/>
                      <a:pt x="1348" y="1485"/>
                      <a:pt x="1348" y="1486"/>
                    </a:cubicBezTo>
                    <a:cubicBezTo>
                      <a:pt x="1321" y="1489"/>
                      <a:pt x="1294" y="1487"/>
                      <a:pt x="1267" y="1487"/>
                    </a:cubicBezTo>
                    <a:cubicBezTo>
                      <a:pt x="1253" y="1487"/>
                      <a:pt x="1238" y="1489"/>
                      <a:pt x="1224" y="1487"/>
                    </a:cubicBezTo>
                    <a:cubicBezTo>
                      <a:pt x="1211" y="1486"/>
                      <a:pt x="1197" y="1488"/>
                      <a:pt x="1183" y="1487"/>
                    </a:cubicBezTo>
                    <a:cubicBezTo>
                      <a:pt x="1170" y="1486"/>
                      <a:pt x="1156" y="1486"/>
                      <a:pt x="1143" y="1486"/>
                    </a:cubicBezTo>
                    <a:cubicBezTo>
                      <a:pt x="1128" y="1486"/>
                      <a:pt x="1113" y="1485"/>
                      <a:pt x="1098" y="1485"/>
                    </a:cubicBezTo>
                    <a:cubicBezTo>
                      <a:pt x="1084" y="1485"/>
                      <a:pt x="1070" y="1485"/>
                      <a:pt x="1055" y="1485"/>
                    </a:cubicBezTo>
                    <a:cubicBezTo>
                      <a:pt x="1049" y="1485"/>
                      <a:pt x="1042" y="1485"/>
                      <a:pt x="1035" y="1486"/>
                    </a:cubicBezTo>
                    <a:cubicBezTo>
                      <a:pt x="1032" y="1486"/>
                      <a:pt x="1025" y="1487"/>
                      <a:pt x="1020" y="1486"/>
                    </a:cubicBezTo>
                    <a:cubicBezTo>
                      <a:pt x="1020" y="1486"/>
                      <a:pt x="1020" y="1485"/>
                      <a:pt x="1019" y="1485"/>
                    </a:cubicBezTo>
                    <a:cubicBezTo>
                      <a:pt x="1018" y="1485"/>
                      <a:pt x="1018" y="1485"/>
                      <a:pt x="1018" y="1485"/>
                    </a:cubicBezTo>
                    <a:cubicBezTo>
                      <a:pt x="1017" y="1485"/>
                      <a:pt x="1017" y="1485"/>
                      <a:pt x="1016" y="1485"/>
                    </a:cubicBezTo>
                    <a:cubicBezTo>
                      <a:pt x="953" y="1485"/>
                      <a:pt x="889" y="1484"/>
                      <a:pt x="826" y="1486"/>
                    </a:cubicBezTo>
                    <a:cubicBezTo>
                      <a:pt x="794" y="1486"/>
                      <a:pt x="762" y="1486"/>
                      <a:pt x="730" y="1485"/>
                    </a:cubicBezTo>
                    <a:cubicBezTo>
                      <a:pt x="723" y="1485"/>
                      <a:pt x="715" y="1486"/>
                      <a:pt x="708" y="1486"/>
                    </a:cubicBezTo>
                    <a:cubicBezTo>
                      <a:pt x="702" y="1487"/>
                      <a:pt x="695" y="1486"/>
                      <a:pt x="689" y="1487"/>
                    </a:cubicBezTo>
                    <a:cubicBezTo>
                      <a:pt x="676" y="1488"/>
                      <a:pt x="664" y="1487"/>
                      <a:pt x="651" y="1487"/>
                    </a:cubicBezTo>
                    <a:cubicBezTo>
                      <a:pt x="651" y="1487"/>
                      <a:pt x="651" y="1487"/>
                      <a:pt x="651" y="1487"/>
                    </a:cubicBezTo>
                    <a:cubicBezTo>
                      <a:pt x="639" y="1487"/>
                      <a:pt x="626" y="1486"/>
                      <a:pt x="613" y="1486"/>
                    </a:cubicBezTo>
                    <a:cubicBezTo>
                      <a:pt x="597" y="1487"/>
                      <a:pt x="581" y="1486"/>
                      <a:pt x="564" y="1486"/>
                    </a:cubicBezTo>
                    <a:cubicBezTo>
                      <a:pt x="534" y="1484"/>
                      <a:pt x="504" y="1487"/>
                      <a:pt x="474" y="1487"/>
                    </a:cubicBezTo>
                    <a:cubicBezTo>
                      <a:pt x="442" y="1487"/>
                      <a:pt x="410" y="1484"/>
                      <a:pt x="378" y="1484"/>
                    </a:cubicBezTo>
                    <a:cubicBezTo>
                      <a:pt x="350" y="1484"/>
                      <a:pt x="323" y="1484"/>
                      <a:pt x="295" y="1485"/>
                    </a:cubicBezTo>
                    <a:cubicBezTo>
                      <a:pt x="295" y="1485"/>
                      <a:pt x="294" y="1485"/>
                      <a:pt x="294" y="1486"/>
                    </a:cubicBezTo>
                    <a:cubicBezTo>
                      <a:pt x="283" y="1485"/>
                      <a:pt x="273" y="1485"/>
                      <a:pt x="262" y="1485"/>
                    </a:cubicBezTo>
                    <a:cubicBezTo>
                      <a:pt x="250" y="1485"/>
                      <a:pt x="237" y="1483"/>
                      <a:pt x="224" y="1484"/>
                    </a:cubicBezTo>
                    <a:cubicBezTo>
                      <a:pt x="211" y="1485"/>
                      <a:pt x="198" y="1484"/>
                      <a:pt x="186" y="1485"/>
                    </a:cubicBezTo>
                    <a:cubicBezTo>
                      <a:pt x="171" y="1485"/>
                      <a:pt x="155" y="1485"/>
                      <a:pt x="140" y="1485"/>
                    </a:cubicBezTo>
                    <a:cubicBezTo>
                      <a:pt x="114" y="1485"/>
                      <a:pt x="87" y="1489"/>
                      <a:pt x="61" y="1486"/>
                    </a:cubicBezTo>
                    <a:cubicBezTo>
                      <a:pt x="49" y="1484"/>
                      <a:pt x="36" y="1484"/>
                      <a:pt x="23" y="1481"/>
                    </a:cubicBezTo>
                    <a:cubicBezTo>
                      <a:pt x="11" y="1477"/>
                      <a:pt x="8" y="1465"/>
                      <a:pt x="7" y="1454"/>
                    </a:cubicBezTo>
                    <a:cubicBezTo>
                      <a:pt x="6" y="1450"/>
                      <a:pt x="5" y="1444"/>
                      <a:pt x="6" y="1439"/>
                    </a:cubicBezTo>
                    <a:cubicBezTo>
                      <a:pt x="16" y="1441"/>
                      <a:pt x="28" y="1439"/>
                      <a:pt x="38" y="1438"/>
                    </a:cubicBezTo>
                    <a:cubicBezTo>
                      <a:pt x="60" y="1436"/>
                      <a:pt x="83" y="1436"/>
                      <a:pt x="105" y="1436"/>
                    </a:cubicBezTo>
                    <a:cubicBezTo>
                      <a:pt x="119" y="1437"/>
                      <a:pt x="134" y="1433"/>
                      <a:pt x="148" y="1433"/>
                    </a:cubicBezTo>
                    <a:cubicBezTo>
                      <a:pt x="166" y="1433"/>
                      <a:pt x="185" y="1434"/>
                      <a:pt x="203" y="1434"/>
                    </a:cubicBezTo>
                    <a:cubicBezTo>
                      <a:pt x="234" y="1434"/>
                      <a:pt x="264" y="1439"/>
                      <a:pt x="294" y="1439"/>
                    </a:cubicBezTo>
                    <a:cubicBezTo>
                      <a:pt x="294" y="1439"/>
                      <a:pt x="295" y="1439"/>
                      <a:pt x="295" y="1439"/>
                    </a:cubicBezTo>
                    <a:cubicBezTo>
                      <a:pt x="338" y="1438"/>
                      <a:pt x="381" y="1436"/>
                      <a:pt x="424" y="1436"/>
                    </a:cubicBezTo>
                    <a:cubicBezTo>
                      <a:pt x="467" y="1436"/>
                      <a:pt x="511" y="1436"/>
                      <a:pt x="554" y="1436"/>
                    </a:cubicBezTo>
                    <a:cubicBezTo>
                      <a:pt x="572" y="1437"/>
                      <a:pt x="591" y="1436"/>
                      <a:pt x="610" y="1436"/>
                    </a:cubicBezTo>
                    <a:cubicBezTo>
                      <a:pt x="632" y="1437"/>
                      <a:pt x="653" y="1435"/>
                      <a:pt x="674" y="1436"/>
                    </a:cubicBezTo>
                    <a:cubicBezTo>
                      <a:pt x="714" y="1437"/>
                      <a:pt x="755" y="1437"/>
                      <a:pt x="795" y="1437"/>
                    </a:cubicBezTo>
                    <a:cubicBezTo>
                      <a:pt x="796" y="1437"/>
                      <a:pt x="796" y="1437"/>
                      <a:pt x="796" y="1436"/>
                    </a:cubicBezTo>
                    <a:cubicBezTo>
                      <a:pt x="838" y="1437"/>
                      <a:pt x="880" y="1438"/>
                      <a:pt x="921" y="1436"/>
                    </a:cubicBezTo>
                    <a:cubicBezTo>
                      <a:pt x="944" y="1434"/>
                      <a:pt x="968" y="1435"/>
                      <a:pt x="991" y="1437"/>
                    </a:cubicBezTo>
                    <a:cubicBezTo>
                      <a:pt x="1002" y="1438"/>
                      <a:pt x="1013" y="1436"/>
                      <a:pt x="1024" y="1436"/>
                    </a:cubicBezTo>
                    <a:cubicBezTo>
                      <a:pt x="1030" y="1436"/>
                      <a:pt x="1037" y="1438"/>
                      <a:pt x="1042" y="1437"/>
                    </a:cubicBezTo>
                    <a:cubicBezTo>
                      <a:pt x="1055" y="1439"/>
                      <a:pt x="1070" y="1437"/>
                      <a:pt x="1082" y="1436"/>
                    </a:cubicBezTo>
                    <a:cubicBezTo>
                      <a:pt x="1102" y="1436"/>
                      <a:pt x="1122" y="1436"/>
                      <a:pt x="1142" y="1437"/>
                    </a:cubicBezTo>
                    <a:cubicBezTo>
                      <a:pt x="1162" y="1438"/>
                      <a:pt x="1181" y="1437"/>
                      <a:pt x="1200" y="1437"/>
                    </a:cubicBezTo>
                    <a:cubicBezTo>
                      <a:pt x="1218" y="1437"/>
                      <a:pt x="1235" y="1439"/>
                      <a:pt x="1252" y="1439"/>
                    </a:cubicBezTo>
                    <a:cubicBezTo>
                      <a:pt x="1252" y="1439"/>
                      <a:pt x="1252" y="1439"/>
                      <a:pt x="1252" y="1439"/>
                    </a:cubicBezTo>
                    <a:cubicBezTo>
                      <a:pt x="1253" y="1439"/>
                      <a:pt x="1253" y="1439"/>
                      <a:pt x="1253" y="1439"/>
                    </a:cubicBezTo>
                    <a:cubicBezTo>
                      <a:pt x="1253" y="1439"/>
                      <a:pt x="1253" y="1439"/>
                      <a:pt x="1254" y="1439"/>
                    </a:cubicBezTo>
                    <a:cubicBezTo>
                      <a:pt x="1263" y="1437"/>
                      <a:pt x="1275" y="1438"/>
                      <a:pt x="1284" y="1439"/>
                    </a:cubicBezTo>
                    <a:cubicBezTo>
                      <a:pt x="1297" y="1440"/>
                      <a:pt x="1310" y="1439"/>
                      <a:pt x="1322" y="1439"/>
                    </a:cubicBezTo>
                    <a:cubicBezTo>
                      <a:pt x="1334" y="1439"/>
                      <a:pt x="1345" y="1437"/>
                      <a:pt x="1357" y="1438"/>
                    </a:cubicBezTo>
                    <a:cubicBezTo>
                      <a:pt x="1368" y="1439"/>
                      <a:pt x="1379" y="1440"/>
                      <a:pt x="1390" y="1439"/>
                    </a:cubicBezTo>
                    <a:cubicBezTo>
                      <a:pt x="1414" y="1436"/>
                      <a:pt x="1438" y="1441"/>
                      <a:pt x="1461" y="1439"/>
                    </a:cubicBezTo>
                    <a:cubicBezTo>
                      <a:pt x="1473" y="1438"/>
                      <a:pt x="1485" y="1440"/>
                      <a:pt x="1496" y="1440"/>
                    </a:cubicBezTo>
                    <a:cubicBezTo>
                      <a:pt x="1506" y="1440"/>
                      <a:pt x="1517" y="1440"/>
                      <a:pt x="1527" y="1440"/>
                    </a:cubicBezTo>
                    <a:cubicBezTo>
                      <a:pt x="1528" y="1440"/>
                      <a:pt x="1528" y="1440"/>
                      <a:pt x="1528" y="1440"/>
                    </a:cubicBezTo>
                    <a:cubicBezTo>
                      <a:pt x="1548" y="1439"/>
                      <a:pt x="1569" y="1439"/>
                      <a:pt x="1588" y="1438"/>
                    </a:cubicBezTo>
                    <a:cubicBezTo>
                      <a:pt x="1610" y="1437"/>
                      <a:pt x="1632" y="1438"/>
                      <a:pt x="1654" y="1439"/>
                    </a:cubicBezTo>
                    <a:cubicBezTo>
                      <a:pt x="1698" y="1441"/>
                      <a:pt x="1742" y="1438"/>
                      <a:pt x="1786" y="1440"/>
                    </a:cubicBezTo>
                    <a:cubicBezTo>
                      <a:pt x="1787" y="1440"/>
                      <a:pt x="1787" y="1440"/>
                      <a:pt x="1788" y="1439"/>
                    </a:cubicBezTo>
                    <a:cubicBezTo>
                      <a:pt x="1805" y="1437"/>
                      <a:pt x="1823" y="1439"/>
                      <a:pt x="1841" y="1439"/>
                    </a:cubicBezTo>
                    <a:cubicBezTo>
                      <a:pt x="1863" y="1439"/>
                      <a:pt x="1884" y="1438"/>
                      <a:pt x="1906" y="1438"/>
                    </a:cubicBezTo>
                    <a:cubicBezTo>
                      <a:pt x="1938" y="1439"/>
                      <a:pt x="1971" y="1439"/>
                      <a:pt x="2001" y="1439"/>
                    </a:cubicBezTo>
                    <a:cubicBezTo>
                      <a:pt x="2010" y="1439"/>
                      <a:pt x="2019" y="1439"/>
                      <a:pt x="2028" y="1439"/>
                    </a:cubicBezTo>
                    <a:cubicBezTo>
                      <a:pt x="2051" y="1440"/>
                      <a:pt x="2074" y="1438"/>
                      <a:pt x="2097" y="1438"/>
                    </a:cubicBezTo>
                    <a:cubicBezTo>
                      <a:pt x="2117" y="1439"/>
                      <a:pt x="2138" y="1440"/>
                      <a:pt x="2158" y="1440"/>
                    </a:cubicBezTo>
                    <a:cubicBezTo>
                      <a:pt x="2162" y="1440"/>
                      <a:pt x="2184" y="1442"/>
                      <a:pt x="2189" y="1437"/>
                    </a:cubicBezTo>
                    <a:cubicBezTo>
                      <a:pt x="2188" y="1441"/>
                      <a:pt x="2188" y="1447"/>
                      <a:pt x="2188" y="1450"/>
                    </a:cubicBezTo>
                    <a:cubicBezTo>
                      <a:pt x="2186" y="1459"/>
                      <a:pt x="2184" y="1468"/>
                      <a:pt x="2175" y="147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08"/>
              <p:cNvSpPr>
                <a:spLocks noEditPoints="1"/>
              </p:cNvSpPr>
              <p:nvPr/>
            </p:nvSpPr>
            <p:spPr bwMode="auto">
              <a:xfrm>
                <a:off x="9058588" y="5473659"/>
                <a:ext cx="1903856" cy="316111"/>
              </a:xfrm>
              <a:custGeom>
                <a:avLst/>
                <a:gdLst>
                  <a:gd name="T0" fmla="*/ 514 w 560"/>
                  <a:gd name="T1" fmla="*/ 7 h 93"/>
                  <a:gd name="T2" fmla="*/ 422 w 560"/>
                  <a:gd name="T3" fmla="*/ 5 h 93"/>
                  <a:gd name="T4" fmla="*/ 345 w 560"/>
                  <a:gd name="T5" fmla="*/ 5 h 93"/>
                  <a:gd name="T6" fmla="*/ 219 w 560"/>
                  <a:gd name="T7" fmla="*/ 2 h 93"/>
                  <a:gd name="T8" fmla="*/ 128 w 560"/>
                  <a:gd name="T9" fmla="*/ 2 h 93"/>
                  <a:gd name="T10" fmla="*/ 51 w 560"/>
                  <a:gd name="T11" fmla="*/ 5 h 93"/>
                  <a:gd name="T12" fmla="*/ 33 w 560"/>
                  <a:gd name="T13" fmla="*/ 30 h 93"/>
                  <a:gd name="T14" fmla="*/ 8 w 560"/>
                  <a:gd name="T15" fmla="*/ 89 h 93"/>
                  <a:gd name="T16" fmla="*/ 162 w 560"/>
                  <a:gd name="T17" fmla="*/ 89 h 93"/>
                  <a:gd name="T18" fmla="*/ 240 w 560"/>
                  <a:gd name="T19" fmla="*/ 88 h 93"/>
                  <a:gd name="T20" fmla="*/ 312 w 560"/>
                  <a:gd name="T21" fmla="*/ 88 h 93"/>
                  <a:gd name="T22" fmla="*/ 453 w 560"/>
                  <a:gd name="T23" fmla="*/ 90 h 93"/>
                  <a:gd name="T24" fmla="*/ 547 w 560"/>
                  <a:gd name="T25" fmla="*/ 89 h 93"/>
                  <a:gd name="T26" fmla="*/ 557 w 560"/>
                  <a:gd name="T27" fmla="*/ 86 h 93"/>
                  <a:gd name="T28" fmla="*/ 531 w 560"/>
                  <a:gd name="T29" fmla="*/ 26 h 93"/>
                  <a:gd name="T30" fmla="*/ 553 w 560"/>
                  <a:gd name="T31" fmla="*/ 83 h 93"/>
                  <a:gd name="T32" fmla="*/ 531 w 560"/>
                  <a:gd name="T33" fmla="*/ 84 h 93"/>
                  <a:gd name="T34" fmla="*/ 528 w 560"/>
                  <a:gd name="T35" fmla="*/ 84 h 93"/>
                  <a:gd name="T36" fmla="*/ 526 w 560"/>
                  <a:gd name="T37" fmla="*/ 85 h 93"/>
                  <a:gd name="T38" fmla="*/ 450 w 560"/>
                  <a:gd name="T39" fmla="*/ 86 h 93"/>
                  <a:gd name="T40" fmla="*/ 312 w 560"/>
                  <a:gd name="T41" fmla="*/ 83 h 93"/>
                  <a:gd name="T42" fmla="*/ 239 w 560"/>
                  <a:gd name="T43" fmla="*/ 83 h 93"/>
                  <a:gd name="T44" fmla="*/ 99 w 560"/>
                  <a:gd name="T45" fmla="*/ 84 h 93"/>
                  <a:gd name="T46" fmla="*/ 35 w 560"/>
                  <a:gd name="T47" fmla="*/ 87 h 93"/>
                  <a:gd name="T48" fmla="*/ 12 w 560"/>
                  <a:gd name="T49" fmla="*/ 85 h 93"/>
                  <a:gd name="T50" fmla="*/ 33 w 560"/>
                  <a:gd name="T51" fmla="*/ 37 h 93"/>
                  <a:gd name="T52" fmla="*/ 61 w 560"/>
                  <a:gd name="T53" fmla="*/ 7 h 93"/>
                  <a:gd name="T54" fmla="*/ 184 w 560"/>
                  <a:gd name="T55" fmla="*/ 6 h 93"/>
                  <a:gd name="T56" fmla="*/ 347 w 560"/>
                  <a:gd name="T57" fmla="*/ 9 h 93"/>
                  <a:gd name="T58" fmla="*/ 494 w 560"/>
                  <a:gd name="T59" fmla="*/ 9 h 93"/>
                  <a:gd name="T60" fmla="*/ 536 w 560"/>
                  <a:gd name="T61" fmla="*/ 44 h 93"/>
                  <a:gd name="T62" fmla="*/ 553 w 560"/>
                  <a:gd name="T63" fmla="*/ 8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0" h="93">
                    <a:moveTo>
                      <a:pt x="531" y="26"/>
                    </a:moveTo>
                    <a:cubicBezTo>
                      <a:pt x="527" y="18"/>
                      <a:pt x="523" y="10"/>
                      <a:pt x="514" y="7"/>
                    </a:cubicBezTo>
                    <a:cubicBezTo>
                      <a:pt x="507" y="4"/>
                      <a:pt x="497" y="5"/>
                      <a:pt x="489" y="5"/>
                    </a:cubicBezTo>
                    <a:cubicBezTo>
                      <a:pt x="467" y="4"/>
                      <a:pt x="444" y="5"/>
                      <a:pt x="422" y="5"/>
                    </a:cubicBezTo>
                    <a:cubicBezTo>
                      <a:pt x="397" y="5"/>
                      <a:pt x="371" y="4"/>
                      <a:pt x="346" y="4"/>
                    </a:cubicBezTo>
                    <a:cubicBezTo>
                      <a:pt x="346" y="4"/>
                      <a:pt x="346" y="5"/>
                      <a:pt x="345" y="5"/>
                    </a:cubicBezTo>
                    <a:cubicBezTo>
                      <a:pt x="318" y="5"/>
                      <a:pt x="290" y="3"/>
                      <a:pt x="262" y="3"/>
                    </a:cubicBezTo>
                    <a:cubicBezTo>
                      <a:pt x="248" y="3"/>
                      <a:pt x="234" y="2"/>
                      <a:pt x="219" y="2"/>
                    </a:cubicBezTo>
                    <a:cubicBezTo>
                      <a:pt x="205" y="2"/>
                      <a:pt x="190" y="3"/>
                      <a:pt x="176" y="2"/>
                    </a:cubicBezTo>
                    <a:cubicBezTo>
                      <a:pt x="160" y="0"/>
                      <a:pt x="144" y="1"/>
                      <a:pt x="128" y="2"/>
                    </a:cubicBezTo>
                    <a:cubicBezTo>
                      <a:pt x="113" y="2"/>
                      <a:pt x="98" y="2"/>
                      <a:pt x="83" y="3"/>
                    </a:cubicBezTo>
                    <a:cubicBezTo>
                      <a:pt x="73" y="3"/>
                      <a:pt x="60" y="1"/>
                      <a:pt x="51" y="5"/>
                    </a:cubicBezTo>
                    <a:cubicBezTo>
                      <a:pt x="43" y="9"/>
                      <a:pt x="37" y="21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4" y="44"/>
                      <a:pt x="14" y="57"/>
                      <a:pt x="6" y="71"/>
                    </a:cubicBezTo>
                    <a:cubicBezTo>
                      <a:pt x="4" y="75"/>
                      <a:pt x="0" y="88"/>
                      <a:pt x="8" y="89"/>
                    </a:cubicBezTo>
                    <a:cubicBezTo>
                      <a:pt x="32" y="93"/>
                      <a:pt x="56" y="91"/>
                      <a:pt x="80" y="90"/>
                    </a:cubicBezTo>
                    <a:cubicBezTo>
                      <a:pt x="107" y="89"/>
                      <a:pt x="134" y="89"/>
                      <a:pt x="162" y="89"/>
                    </a:cubicBezTo>
                    <a:cubicBezTo>
                      <a:pt x="188" y="89"/>
                      <a:pt x="213" y="88"/>
                      <a:pt x="239" y="88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50" y="88"/>
                      <a:pt x="261" y="87"/>
                      <a:pt x="271" y="88"/>
                    </a:cubicBezTo>
                    <a:cubicBezTo>
                      <a:pt x="285" y="88"/>
                      <a:pt x="299" y="88"/>
                      <a:pt x="312" y="88"/>
                    </a:cubicBezTo>
                    <a:cubicBezTo>
                      <a:pt x="336" y="88"/>
                      <a:pt x="359" y="90"/>
                      <a:pt x="382" y="90"/>
                    </a:cubicBezTo>
                    <a:cubicBezTo>
                      <a:pt x="406" y="90"/>
                      <a:pt x="429" y="90"/>
                      <a:pt x="453" y="90"/>
                    </a:cubicBezTo>
                    <a:cubicBezTo>
                      <a:pt x="477" y="90"/>
                      <a:pt x="503" y="92"/>
                      <a:pt x="528" y="89"/>
                    </a:cubicBezTo>
                    <a:cubicBezTo>
                      <a:pt x="534" y="89"/>
                      <a:pt x="541" y="89"/>
                      <a:pt x="547" y="89"/>
                    </a:cubicBezTo>
                    <a:cubicBezTo>
                      <a:pt x="550" y="88"/>
                      <a:pt x="553" y="88"/>
                      <a:pt x="555" y="87"/>
                    </a:cubicBezTo>
                    <a:cubicBezTo>
                      <a:pt x="556" y="87"/>
                      <a:pt x="556" y="87"/>
                      <a:pt x="557" y="86"/>
                    </a:cubicBezTo>
                    <a:cubicBezTo>
                      <a:pt x="560" y="78"/>
                      <a:pt x="553" y="68"/>
                      <a:pt x="549" y="62"/>
                    </a:cubicBezTo>
                    <a:cubicBezTo>
                      <a:pt x="543" y="50"/>
                      <a:pt x="537" y="38"/>
                      <a:pt x="531" y="26"/>
                    </a:cubicBezTo>
                    <a:close/>
                    <a:moveTo>
                      <a:pt x="553" y="83"/>
                    </a:moveTo>
                    <a:cubicBezTo>
                      <a:pt x="553" y="83"/>
                      <a:pt x="553" y="83"/>
                      <a:pt x="553" y="83"/>
                    </a:cubicBezTo>
                    <a:cubicBezTo>
                      <a:pt x="552" y="85"/>
                      <a:pt x="543" y="85"/>
                      <a:pt x="542" y="85"/>
                    </a:cubicBezTo>
                    <a:cubicBezTo>
                      <a:pt x="538" y="85"/>
                      <a:pt x="535" y="85"/>
                      <a:pt x="531" y="84"/>
                    </a:cubicBezTo>
                    <a:cubicBezTo>
                      <a:pt x="530" y="84"/>
                      <a:pt x="530" y="84"/>
                      <a:pt x="529" y="84"/>
                    </a:cubicBezTo>
                    <a:cubicBezTo>
                      <a:pt x="529" y="84"/>
                      <a:pt x="528" y="84"/>
                      <a:pt x="528" y="84"/>
                    </a:cubicBezTo>
                    <a:cubicBezTo>
                      <a:pt x="527" y="84"/>
                      <a:pt x="527" y="84"/>
                      <a:pt x="527" y="84"/>
                    </a:cubicBezTo>
                    <a:cubicBezTo>
                      <a:pt x="526" y="84"/>
                      <a:pt x="526" y="85"/>
                      <a:pt x="526" y="85"/>
                    </a:cubicBezTo>
                    <a:cubicBezTo>
                      <a:pt x="515" y="86"/>
                      <a:pt x="503" y="85"/>
                      <a:pt x="492" y="85"/>
                    </a:cubicBezTo>
                    <a:cubicBezTo>
                      <a:pt x="478" y="85"/>
                      <a:pt x="464" y="86"/>
                      <a:pt x="450" y="86"/>
                    </a:cubicBezTo>
                    <a:cubicBezTo>
                      <a:pt x="426" y="86"/>
                      <a:pt x="403" y="85"/>
                      <a:pt x="380" y="85"/>
                    </a:cubicBezTo>
                    <a:cubicBezTo>
                      <a:pt x="357" y="85"/>
                      <a:pt x="335" y="83"/>
                      <a:pt x="312" y="83"/>
                    </a:cubicBezTo>
                    <a:cubicBezTo>
                      <a:pt x="299" y="83"/>
                      <a:pt x="285" y="84"/>
                      <a:pt x="271" y="83"/>
                    </a:cubicBezTo>
                    <a:cubicBezTo>
                      <a:pt x="260" y="83"/>
                      <a:pt x="249" y="84"/>
                      <a:pt x="239" y="83"/>
                    </a:cubicBezTo>
                    <a:cubicBezTo>
                      <a:pt x="238" y="83"/>
                      <a:pt x="238" y="83"/>
                      <a:pt x="238" y="84"/>
                    </a:cubicBezTo>
                    <a:cubicBezTo>
                      <a:pt x="191" y="84"/>
                      <a:pt x="145" y="84"/>
                      <a:pt x="99" y="84"/>
                    </a:cubicBezTo>
                    <a:cubicBezTo>
                      <a:pt x="89" y="84"/>
                      <a:pt x="80" y="85"/>
                      <a:pt x="71" y="86"/>
                    </a:cubicBezTo>
                    <a:cubicBezTo>
                      <a:pt x="59" y="87"/>
                      <a:pt x="47" y="85"/>
                      <a:pt x="35" y="87"/>
                    </a:cubicBezTo>
                    <a:cubicBezTo>
                      <a:pt x="31" y="87"/>
                      <a:pt x="25" y="87"/>
                      <a:pt x="21" y="86"/>
                    </a:cubicBezTo>
                    <a:cubicBezTo>
                      <a:pt x="18" y="86"/>
                      <a:pt x="15" y="86"/>
                      <a:pt x="12" y="85"/>
                    </a:cubicBezTo>
                    <a:cubicBezTo>
                      <a:pt x="4" y="84"/>
                      <a:pt x="9" y="74"/>
                      <a:pt x="11" y="71"/>
                    </a:cubicBezTo>
                    <a:cubicBezTo>
                      <a:pt x="18" y="59"/>
                      <a:pt x="26" y="48"/>
                      <a:pt x="33" y="37"/>
                    </a:cubicBezTo>
                    <a:cubicBezTo>
                      <a:pt x="34" y="37"/>
                      <a:pt x="34" y="36"/>
                      <a:pt x="35" y="36"/>
                    </a:cubicBezTo>
                    <a:cubicBezTo>
                      <a:pt x="40" y="25"/>
                      <a:pt x="48" y="7"/>
                      <a:pt x="61" y="7"/>
                    </a:cubicBezTo>
                    <a:cubicBezTo>
                      <a:pt x="73" y="8"/>
                      <a:pt x="86" y="7"/>
                      <a:pt x="98" y="6"/>
                    </a:cubicBezTo>
                    <a:cubicBezTo>
                      <a:pt x="127" y="6"/>
                      <a:pt x="155" y="6"/>
                      <a:pt x="184" y="6"/>
                    </a:cubicBezTo>
                    <a:cubicBezTo>
                      <a:pt x="238" y="6"/>
                      <a:pt x="292" y="9"/>
                      <a:pt x="346" y="9"/>
                    </a:cubicBezTo>
                    <a:cubicBezTo>
                      <a:pt x="347" y="9"/>
                      <a:pt x="347" y="9"/>
                      <a:pt x="347" y="9"/>
                    </a:cubicBezTo>
                    <a:cubicBezTo>
                      <a:pt x="386" y="9"/>
                      <a:pt x="426" y="11"/>
                      <a:pt x="465" y="9"/>
                    </a:cubicBezTo>
                    <a:cubicBezTo>
                      <a:pt x="475" y="9"/>
                      <a:pt x="485" y="9"/>
                      <a:pt x="494" y="9"/>
                    </a:cubicBezTo>
                    <a:cubicBezTo>
                      <a:pt x="505" y="10"/>
                      <a:pt x="516" y="8"/>
                      <a:pt x="522" y="19"/>
                    </a:cubicBezTo>
                    <a:cubicBezTo>
                      <a:pt x="527" y="27"/>
                      <a:pt x="531" y="36"/>
                      <a:pt x="536" y="44"/>
                    </a:cubicBezTo>
                    <a:cubicBezTo>
                      <a:pt x="539" y="50"/>
                      <a:pt x="541" y="55"/>
                      <a:pt x="544" y="60"/>
                    </a:cubicBezTo>
                    <a:cubicBezTo>
                      <a:pt x="546" y="65"/>
                      <a:pt x="555" y="77"/>
                      <a:pt x="553" y="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09"/>
              <p:cNvSpPr>
                <a:spLocks noEditPoints="1"/>
              </p:cNvSpPr>
              <p:nvPr/>
            </p:nvSpPr>
            <p:spPr bwMode="auto">
              <a:xfrm>
                <a:off x="7128868" y="4913278"/>
                <a:ext cx="5781973" cy="176735"/>
              </a:xfrm>
              <a:custGeom>
                <a:avLst/>
                <a:gdLst>
                  <a:gd name="T0" fmla="*/ 148 w 1701"/>
                  <a:gd name="T1" fmla="*/ 43 h 52"/>
                  <a:gd name="T2" fmla="*/ 318 w 1701"/>
                  <a:gd name="T3" fmla="*/ 31 h 52"/>
                  <a:gd name="T4" fmla="*/ 483 w 1701"/>
                  <a:gd name="T5" fmla="*/ 40 h 52"/>
                  <a:gd name="T6" fmla="*/ 639 w 1701"/>
                  <a:gd name="T7" fmla="*/ 43 h 52"/>
                  <a:gd name="T8" fmla="*/ 800 w 1701"/>
                  <a:gd name="T9" fmla="*/ 45 h 52"/>
                  <a:gd name="T10" fmla="*/ 953 w 1701"/>
                  <a:gd name="T11" fmla="*/ 43 h 52"/>
                  <a:gd name="T12" fmla="*/ 1062 w 1701"/>
                  <a:gd name="T13" fmla="*/ 43 h 52"/>
                  <a:gd name="T14" fmla="*/ 1217 w 1701"/>
                  <a:gd name="T15" fmla="*/ 43 h 52"/>
                  <a:gd name="T16" fmla="*/ 1360 w 1701"/>
                  <a:gd name="T17" fmla="*/ 49 h 52"/>
                  <a:gd name="T18" fmla="*/ 1491 w 1701"/>
                  <a:gd name="T19" fmla="*/ 46 h 52"/>
                  <a:gd name="T20" fmla="*/ 1644 w 1701"/>
                  <a:gd name="T21" fmla="*/ 41 h 52"/>
                  <a:gd name="T22" fmla="*/ 1619 w 1701"/>
                  <a:gd name="T23" fmla="*/ 8 h 52"/>
                  <a:gd name="T24" fmla="*/ 1501 w 1701"/>
                  <a:gd name="T25" fmla="*/ 4 h 52"/>
                  <a:gd name="T26" fmla="*/ 1404 w 1701"/>
                  <a:gd name="T27" fmla="*/ 5 h 52"/>
                  <a:gd name="T28" fmla="*/ 1266 w 1701"/>
                  <a:gd name="T29" fmla="*/ 7 h 52"/>
                  <a:gd name="T30" fmla="*/ 1194 w 1701"/>
                  <a:gd name="T31" fmla="*/ 5 h 52"/>
                  <a:gd name="T32" fmla="*/ 1066 w 1701"/>
                  <a:gd name="T33" fmla="*/ 7 h 52"/>
                  <a:gd name="T34" fmla="*/ 961 w 1701"/>
                  <a:gd name="T35" fmla="*/ 6 h 52"/>
                  <a:gd name="T36" fmla="*/ 848 w 1701"/>
                  <a:gd name="T37" fmla="*/ 11 h 52"/>
                  <a:gd name="T38" fmla="*/ 718 w 1701"/>
                  <a:gd name="T39" fmla="*/ 5 h 52"/>
                  <a:gd name="T40" fmla="*/ 573 w 1701"/>
                  <a:gd name="T41" fmla="*/ 6 h 52"/>
                  <a:gd name="T42" fmla="*/ 466 w 1701"/>
                  <a:gd name="T43" fmla="*/ 6 h 52"/>
                  <a:gd name="T44" fmla="*/ 307 w 1701"/>
                  <a:gd name="T45" fmla="*/ 6 h 52"/>
                  <a:gd name="T46" fmla="*/ 199 w 1701"/>
                  <a:gd name="T47" fmla="*/ 6 h 52"/>
                  <a:gd name="T48" fmla="*/ 79 w 1701"/>
                  <a:gd name="T49" fmla="*/ 12 h 52"/>
                  <a:gd name="T50" fmla="*/ 1677 w 1701"/>
                  <a:gd name="T51" fmla="*/ 21 h 52"/>
                  <a:gd name="T52" fmla="*/ 1602 w 1701"/>
                  <a:gd name="T53" fmla="*/ 9 h 52"/>
                  <a:gd name="T54" fmla="*/ 1553 w 1701"/>
                  <a:gd name="T55" fmla="*/ 9 h 52"/>
                  <a:gd name="T56" fmla="*/ 1483 w 1701"/>
                  <a:gd name="T57" fmla="*/ 8 h 52"/>
                  <a:gd name="T58" fmla="*/ 1483 w 1701"/>
                  <a:gd name="T59" fmla="*/ 8 h 52"/>
                  <a:gd name="T60" fmla="*/ 1464 w 1701"/>
                  <a:gd name="T61" fmla="*/ 45 h 52"/>
                  <a:gd name="T62" fmla="*/ 1393 w 1701"/>
                  <a:gd name="T63" fmla="*/ 43 h 52"/>
                  <a:gd name="T64" fmla="*/ 1360 w 1701"/>
                  <a:gd name="T65" fmla="*/ 44 h 52"/>
                  <a:gd name="T66" fmla="*/ 1314 w 1701"/>
                  <a:gd name="T67" fmla="*/ 43 h 52"/>
                  <a:gd name="T68" fmla="*/ 1263 w 1701"/>
                  <a:gd name="T69" fmla="*/ 42 h 52"/>
                  <a:gd name="T70" fmla="*/ 1212 w 1701"/>
                  <a:gd name="T71" fmla="*/ 15 h 52"/>
                  <a:gd name="T72" fmla="*/ 1161 w 1701"/>
                  <a:gd name="T73" fmla="*/ 25 h 52"/>
                  <a:gd name="T74" fmla="*/ 1099 w 1701"/>
                  <a:gd name="T75" fmla="*/ 11 h 52"/>
                  <a:gd name="T76" fmla="*/ 1038 w 1701"/>
                  <a:gd name="T77" fmla="*/ 11 h 52"/>
                  <a:gd name="T78" fmla="*/ 966 w 1701"/>
                  <a:gd name="T79" fmla="*/ 10 h 52"/>
                  <a:gd name="T80" fmla="*/ 903 w 1701"/>
                  <a:gd name="T81" fmla="*/ 20 h 52"/>
                  <a:gd name="T82" fmla="*/ 878 w 1701"/>
                  <a:gd name="T83" fmla="*/ 10 h 52"/>
                  <a:gd name="T84" fmla="*/ 812 w 1701"/>
                  <a:gd name="T85" fmla="*/ 9 h 52"/>
                  <a:gd name="T86" fmla="*/ 751 w 1701"/>
                  <a:gd name="T87" fmla="*/ 10 h 52"/>
                  <a:gd name="T88" fmla="*/ 747 w 1701"/>
                  <a:gd name="T89" fmla="*/ 20 h 52"/>
                  <a:gd name="T90" fmla="*/ 702 w 1701"/>
                  <a:gd name="T91" fmla="*/ 10 h 52"/>
                  <a:gd name="T92" fmla="*/ 648 w 1701"/>
                  <a:gd name="T93" fmla="*/ 43 h 52"/>
                  <a:gd name="T94" fmla="*/ 623 w 1701"/>
                  <a:gd name="T95" fmla="*/ 11 h 52"/>
                  <a:gd name="T96" fmla="*/ 575 w 1701"/>
                  <a:gd name="T97" fmla="*/ 10 h 52"/>
                  <a:gd name="T98" fmla="*/ 518 w 1701"/>
                  <a:gd name="T99" fmla="*/ 10 h 52"/>
                  <a:gd name="T100" fmla="*/ 461 w 1701"/>
                  <a:gd name="T101" fmla="*/ 10 h 52"/>
                  <a:gd name="T102" fmla="*/ 397 w 1701"/>
                  <a:gd name="T103" fmla="*/ 10 h 52"/>
                  <a:gd name="T104" fmla="*/ 341 w 1701"/>
                  <a:gd name="T105" fmla="*/ 11 h 52"/>
                  <a:gd name="T106" fmla="*/ 326 w 1701"/>
                  <a:gd name="T107" fmla="*/ 24 h 52"/>
                  <a:gd name="T108" fmla="*/ 237 w 1701"/>
                  <a:gd name="T109" fmla="*/ 11 h 52"/>
                  <a:gd name="T110" fmla="*/ 216 w 1701"/>
                  <a:gd name="T111" fmla="*/ 41 h 52"/>
                  <a:gd name="T112" fmla="*/ 201 w 1701"/>
                  <a:gd name="T113" fmla="*/ 41 h 52"/>
                  <a:gd name="T114" fmla="*/ 151 w 1701"/>
                  <a:gd name="T115" fmla="*/ 38 h 52"/>
                  <a:gd name="T116" fmla="*/ 62 w 1701"/>
                  <a:gd name="T117" fmla="*/ 41 h 52"/>
                  <a:gd name="T118" fmla="*/ 50 w 1701"/>
                  <a:gd name="T119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1" h="52">
                    <a:moveTo>
                      <a:pt x="20" y="45"/>
                    </a:moveTo>
                    <a:cubicBezTo>
                      <a:pt x="30" y="45"/>
                      <a:pt x="40" y="46"/>
                      <a:pt x="50" y="45"/>
                    </a:cubicBezTo>
                    <a:cubicBezTo>
                      <a:pt x="52" y="44"/>
                      <a:pt x="55" y="42"/>
                      <a:pt x="58" y="40"/>
                    </a:cubicBezTo>
                    <a:cubicBezTo>
                      <a:pt x="57" y="41"/>
                      <a:pt x="57" y="43"/>
                      <a:pt x="58" y="44"/>
                    </a:cubicBezTo>
                    <a:cubicBezTo>
                      <a:pt x="63" y="47"/>
                      <a:pt x="73" y="46"/>
                      <a:pt x="78" y="46"/>
                    </a:cubicBezTo>
                    <a:cubicBezTo>
                      <a:pt x="78" y="46"/>
                      <a:pt x="79" y="46"/>
                      <a:pt x="79" y="46"/>
                    </a:cubicBezTo>
                    <a:cubicBezTo>
                      <a:pt x="89" y="46"/>
                      <a:pt x="98" y="44"/>
                      <a:pt x="105" y="37"/>
                    </a:cubicBezTo>
                    <a:cubicBezTo>
                      <a:pt x="105" y="39"/>
                      <a:pt x="104" y="40"/>
                      <a:pt x="104" y="41"/>
                    </a:cubicBezTo>
                    <a:cubicBezTo>
                      <a:pt x="105" y="42"/>
                      <a:pt x="105" y="43"/>
                      <a:pt x="106" y="43"/>
                    </a:cubicBezTo>
                    <a:cubicBezTo>
                      <a:pt x="111" y="46"/>
                      <a:pt x="120" y="45"/>
                      <a:pt x="127" y="45"/>
                    </a:cubicBezTo>
                    <a:cubicBezTo>
                      <a:pt x="134" y="45"/>
                      <a:pt x="141" y="44"/>
                      <a:pt x="148" y="43"/>
                    </a:cubicBezTo>
                    <a:cubicBezTo>
                      <a:pt x="153" y="42"/>
                      <a:pt x="157" y="39"/>
                      <a:pt x="160" y="36"/>
                    </a:cubicBezTo>
                    <a:cubicBezTo>
                      <a:pt x="159" y="38"/>
                      <a:pt x="159" y="41"/>
                      <a:pt x="162" y="43"/>
                    </a:cubicBezTo>
                    <a:cubicBezTo>
                      <a:pt x="165" y="45"/>
                      <a:pt x="170" y="45"/>
                      <a:pt x="175" y="45"/>
                    </a:cubicBezTo>
                    <a:cubicBezTo>
                      <a:pt x="182" y="45"/>
                      <a:pt x="190" y="46"/>
                      <a:pt x="198" y="45"/>
                    </a:cubicBezTo>
                    <a:cubicBezTo>
                      <a:pt x="204" y="45"/>
                      <a:pt x="208" y="45"/>
                      <a:pt x="212" y="41"/>
                    </a:cubicBezTo>
                    <a:cubicBezTo>
                      <a:pt x="212" y="42"/>
                      <a:pt x="213" y="44"/>
                      <a:pt x="215" y="45"/>
                    </a:cubicBezTo>
                    <a:cubicBezTo>
                      <a:pt x="220" y="48"/>
                      <a:pt x="231" y="46"/>
                      <a:pt x="237" y="46"/>
                    </a:cubicBezTo>
                    <a:cubicBezTo>
                      <a:pt x="244" y="46"/>
                      <a:pt x="254" y="47"/>
                      <a:pt x="261" y="43"/>
                    </a:cubicBezTo>
                    <a:cubicBezTo>
                      <a:pt x="261" y="42"/>
                      <a:pt x="261" y="42"/>
                      <a:pt x="262" y="41"/>
                    </a:cubicBezTo>
                    <a:cubicBezTo>
                      <a:pt x="264" y="51"/>
                      <a:pt x="295" y="46"/>
                      <a:pt x="301" y="46"/>
                    </a:cubicBezTo>
                    <a:cubicBezTo>
                      <a:pt x="311" y="46"/>
                      <a:pt x="314" y="39"/>
                      <a:pt x="318" y="31"/>
                    </a:cubicBezTo>
                    <a:cubicBezTo>
                      <a:pt x="316" y="36"/>
                      <a:pt x="314" y="42"/>
                      <a:pt x="319" y="45"/>
                    </a:cubicBezTo>
                    <a:cubicBezTo>
                      <a:pt x="323" y="47"/>
                      <a:pt x="331" y="46"/>
                      <a:pt x="336" y="46"/>
                    </a:cubicBezTo>
                    <a:cubicBezTo>
                      <a:pt x="343" y="46"/>
                      <a:pt x="350" y="46"/>
                      <a:pt x="356" y="46"/>
                    </a:cubicBezTo>
                    <a:cubicBezTo>
                      <a:pt x="363" y="46"/>
                      <a:pt x="371" y="46"/>
                      <a:pt x="375" y="40"/>
                    </a:cubicBezTo>
                    <a:cubicBezTo>
                      <a:pt x="374" y="43"/>
                      <a:pt x="375" y="45"/>
                      <a:pt x="378" y="46"/>
                    </a:cubicBezTo>
                    <a:cubicBezTo>
                      <a:pt x="389" y="48"/>
                      <a:pt x="399" y="47"/>
                      <a:pt x="410" y="47"/>
                    </a:cubicBezTo>
                    <a:cubicBezTo>
                      <a:pt x="417" y="47"/>
                      <a:pt x="425" y="47"/>
                      <a:pt x="429" y="41"/>
                    </a:cubicBezTo>
                    <a:cubicBezTo>
                      <a:pt x="429" y="42"/>
                      <a:pt x="430" y="44"/>
                      <a:pt x="431" y="45"/>
                    </a:cubicBezTo>
                    <a:cubicBezTo>
                      <a:pt x="438" y="50"/>
                      <a:pt x="453" y="46"/>
                      <a:pt x="461" y="46"/>
                    </a:cubicBezTo>
                    <a:cubicBezTo>
                      <a:pt x="465" y="46"/>
                      <a:pt x="478" y="48"/>
                      <a:pt x="481" y="43"/>
                    </a:cubicBezTo>
                    <a:cubicBezTo>
                      <a:pt x="482" y="42"/>
                      <a:pt x="483" y="41"/>
                      <a:pt x="483" y="40"/>
                    </a:cubicBezTo>
                    <a:cubicBezTo>
                      <a:pt x="483" y="43"/>
                      <a:pt x="485" y="45"/>
                      <a:pt x="488" y="46"/>
                    </a:cubicBezTo>
                    <a:cubicBezTo>
                      <a:pt x="498" y="48"/>
                      <a:pt x="510" y="46"/>
                      <a:pt x="520" y="46"/>
                    </a:cubicBezTo>
                    <a:cubicBezTo>
                      <a:pt x="524" y="46"/>
                      <a:pt x="532" y="47"/>
                      <a:pt x="534" y="42"/>
                    </a:cubicBezTo>
                    <a:cubicBezTo>
                      <a:pt x="535" y="43"/>
                      <a:pt x="536" y="44"/>
                      <a:pt x="537" y="45"/>
                    </a:cubicBezTo>
                    <a:cubicBezTo>
                      <a:pt x="544" y="49"/>
                      <a:pt x="557" y="46"/>
                      <a:pt x="565" y="46"/>
                    </a:cubicBezTo>
                    <a:cubicBezTo>
                      <a:pt x="571" y="46"/>
                      <a:pt x="584" y="48"/>
                      <a:pt x="589" y="43"/>
                    </a:cubicBezTo>
                    <a:cubicBezTo>
                      <a:pt x="589" y="43"/>
                      <a:pt x="589" y="42"/>
                      <a:pt x="590" y="42"/>
                    </a:cubicBezTo>
                    <a:cubicBezTo>
                      <a:pt x="590" y="43"/>
                      <a:pt x="592" y="44"/>
                      <a:pt x="593" y="45"/>
                    </a:cubicBezTo>
                    <a:cubicBezTo>
                      <a:pt x="602" y="50"/>
                      <a:pt x="615" y="47"/>
                      <a:pt x="624" y="47"/>
                    </a:cubicBezTo>
                    <a:cubicBezTo>
                      <a:pt x="629" y="47"/>
                      <a:pt x="636" y="47"/>
                      <a:pt x="639" y="43"/>
                    </a:cubicBezTo>
                    <a:cubicBezTo>
                      <a:pt x="639" y="43"/>
                      <a:pt x="639" y="43"/>
                      <a:pt x="639" y="43"/>
                    </a:cubicBezTo>
                    <a:cubicBezTo>
                      <a:pt x="644" y="49"/>
                      <a:pt x="653" y="48"/>
                      <a:pt x="659" y="48"/>
                    </a:cubicBezTo>
                    <a:cubicBezTo>
                      <a:pt x="668" y="47"/>
                      <a:pt x="677" y="49"/>
                      <a:pt x="686" y="46"/>
                    </a:cubicBezTo>
                    <a:cubicBezTo>
                      <a:pt x="688" y="46"/>
                      <a:pt x="689" y="44"/>
                      <a:pt x="690" y="42"/>
                    </a:cubicBezTo>
                    <a:cubicBezTo>
                      <a:pt x="691" y="45"/>
                      <a:pt x="693" y="47"/>
                      <a:pt x="696" y="47"/>
                    </a:cubicBezTo>
                    <a:cubicBezTo>
                      <a:pt x="706" y="48"/>
                      <a:pt x="716" y="48"/>
                      <a:pt x="726" y="48"/>
                    </a:cubicBezTo>
                    <a:cubicBezTo>
                      <a:pt x="732" y="48"/>
                      <a:pt x="741" y="48"/>
                      <a:pt x="744" y="41"/>
                    </a:cubicBezTo>
                    <a:cubicBezTo>
                      <a:pt x="744" y="42"/>
                      <a:pt x="745" y="43"/>
                      <a:pt x="745" y="44"/>
                    </a:cubicBezTo>
                    <a:cubicBezTo>
                      <a:pt x="748" y="47"/>
                      <a:pt x="752" y="47"/>
                      <a:pt x="756" y="47"/>
                    </a:cubicBezTo>
                    <a:cubicBezTo>
                      <a:pt x="762" y="46"/>
                      <a:pt x="769" y="47"/>
                      <a:pt x="775" y="47"/>
                    </a:cubicBezTo>
                    <a:cubicBezTo>
                      <a:pt x="781" y="47"/>
                      <a:pt x="794" y="49"/>
                      <a:pt x="798" y="43"/>
                    </a:cubicBezTo>
                    <a:cubicBezTo>
                      <a:pt x="799" y="44"/>
                      <a:pt x="799" y="45"/>
                      <a:pt x="800" y="45"/>
                    </a:cubicBezTo>
                    <a:cubicBezTo>
                      <a:pt x="805" y="50"/>
                      <a:pt x="815" y="47"/>
                      <a:pt x="821" y="48"/>
                    </a:cubicBezTo>
                    <a:cubicBezTo>
                      <a:pt x="827" y="48"/>
                      <a:pt x="833" y="47"/>
                      <a:pt x="838" y="47"/>
                    </a:cubicBezTo>
                    <a:cubicBezTo>
                      <a:pt x="840" y="47"/>
                      <a:pt x="846" y="46"/>
                      <a:pt x="847" y="45"/>
                    </a:cubicBezTo>
                    <a:cubicBezTo>
                      <a:pt x="848" y="44"/>
                      <a:pt x="849" y="43"/>
                      <a:pt x="849" y="42"/>
                    </a:cubicBezTo>
                    <a:cubicBezTo>
                      <a:pt x="850" y="44"/>
                      <a:pt x="851" y="45"/>
                      <a:pt x="852" y="46"/>
                    </a:cubicBezTo>
                    <a:cubicBezTo>
                      <a:pt x="859" y="49"/>
                      <a:pt x="869" y="47"/>
                      <a:pt x="876" y="46"/>
                    </a:cubicBezTo>
                    <a:cubicBezTo>
                      <a:pt x="883" y="46"/>
                      <a:pt x="890" y="46"/>
                      <a:pt x="897" y="45"/>
                    </a:cubicBezTo>
                    <a:cubicBezTo>
                      <a:pt x="898" y="45"/>
                      <a:pt x="899" y="44"/>
                      <a:pt x="900" y="43"/>
                    </a:cubicBezTo>
                    <a:cubicBezTo>
                      <a:pt x="900" y="43"/>
                      <a:pt x="900" y="44"/>
                      <a:pt x="900" y="44"/>
                    </a:cubicBezTo>
                    <a:cubicBezTo>
                      <a:pt x="906" y="49"/>
                      <a:pt x="921" y="47"/>
                      <a:pt x="927" y="47"/>
                    </a:cubicBezTo>
                    <a:cubicBezTo>
                      <a:pt x="932" y="47"/>
                      <a:pt x="949" y="48"/>
                      <a:pt x="953" y="43"/>
                    </a:cubicBezTo>
                    <a:cubicBezTo>
                      <a:pt x="954" y="43"/>
                      <a:pt x="955" y="41"/>
                      <a:pt x="955" y="40"/>
                    </a:cubicBezTo>
                    <a:cubicBezTo>
                      <a:pt x="955" y="41"/>
                      <a:pt x="956" y="42"/>
                      <a:pt x="956" y="42"/>
                    </a:cubicBezTo>
                    <a:cubicBezTo>
                      <a:pt x="961" y="49"/>
                      <a:pt x="976" y="46"/>
                      <a:pt x="983" y="47"/>
                    </a:cubicBezTo>
                    <a:cubicBezTo>
                      <a:pt x="990" y="47"/>
                      <a:pt x="997" y="46"/>
                      <a:pt x="1004" y="45"/>
                    </a:cubicBezTo>
                    <a:cubicBezTo>
                      <a:pt x="1006" y="45"/>
                      <a:pt x="1007" y="44"/>
                      <a:pt x="1008" y="43"/>
                    </a:cubicBezTo>
                    <a:cubicBezTo>
                      <a:pt x="1008" y="43"/>
                      <a:pt x="1009" y="44"/>
                      <a:pt x="1009" y="44"/>
                    </a:cubicBezTo>
                    <a:cubicBezTo>
                      <a:pt x="1016" y="50"/>
                      <a:pt x="1026" y="48"/>
                      <a:pt x="1034" y="48"/>
                    </a:cubicBezTo>
                    <a:cubicBezTo>
                      <a:pt x="1039" y="48"/>
                      <a:pt x="1045" y="48"/>
                      <a:pt x="1050" y="48"/>
                    </a:cubicBezTo>
                    <a:cubicBezTo>
                      <a:pt x="1052" y="47"/>
                      <a:pt x="1058" y="48"/>
                      <a:pt x="1060" y="46"/>
                    </a:cubicBezTo>
                    <a:cubicBezTo>
                      <a:pt x="1061" y="45"/>
                      <a:pt x="1062" y="44"/>
                      <a:pt x="1062" y="42"/>
                    </a:cubicBezTo>
                    <a:cubicBezTo>
                      <a:pt x="1062" y="43"/>
                      <a:pt x="1062" y="43"/>
                      <a:pt x="1062" y="43"/>
                    </a:cubicBezTo>
                    <a:cubicBezTo>
                      <a:pt x="1067" y="50"/>
                      <a:pt x="1078" y="47"/>
                      <a:pt x="1085" y="47"/>
                    </a:cubicBezTo>
                    <a:cubicBezTo>
                      <a:pt x="1091" y="47"/>
                      <a:pt x="1104" y="49"/>
                      <a:pt x="1109" y="46"/>
                    </a:cubicBezTo>
                    <a:cubicBezTo>
                      <a:pt x="1113" y="43"/>
                      <a:pt x="1113" y="38"/>
                      <a:pt x="1113" y="33"/>
                    </a:cubicBezTo>
                    <a:cubicBezTo>
                      <a:pt x="1113" y="35"/>
                      <a:pt x="1113" y="37"/>
                      <a:pt x="1114" y="38"/>
                    </a:cubicBezTo>
                    <a:cubicBezTo>
                      <a:pt x="1115" y="48"/>
                      <a:pt x="1120" y="48"/>
                      <a:pt x="1129" y="48"/>
                    </a:cubicBezTo>
                    <a:cubicBezTo>
                      <a:pt x="1139" y="47"/>
                      <a:pt x="1153" y="49"/>
                      <a:pt x="1162" y="45"/>
                    </a:cubicBezTo>
                    <a:cubicBezTo>
                      <a:pt x="1164" y="45"/>
                      <a:pt x="1165" y="43"/>
                      <a:pt x="1166" y="42"/>
                    </a:cubicBezTo>
                    <a:cubicBezTo>
                      <a:pt x="1166" y="43"/>
                      <a:pt x="1167" y="44"/>
                      <a:pt x="1168" y="45"/>
                    </a:cubicBezTo>
                    <a:cubicBezTo>
                      <a:pt x="1172" y="50"/>
                      <a:pt x="1181" y="48"/>
                      <a:pt x="1186" y="48"/>
                    </a:cubicBezTo>
                    <a:cubicBezTo>
                      <a:pt x="1195" y="48"/>
                      <a:pt x="1204" y="48"/>
                      <a:pt x="1213" y="47"/>
                    </a:cubicBezTo>
                    <a:cubicBezTo>
                      <a:pt x="1215" y="46"/>
                      <a:pt x="1217" y="45"/>
                      <a:pt x="1217" y="43"/>
                    </a:cubicBezTo>
                    <a:cubicBezTo>
                      <a:pt x="1218" y="45"/>
                      <a:pt x="1220" y="47"/>
                      <a:pt x="1223" y="47"/>
                    </a:cubicBezTo>
                    <a:cubicBezTo>
                      <a:pt x="1233" y="47"/>
                      <a:pt x="1243" y="46"/>
                      <a:pt x="1252" y="46"/>
                    </a:cubicBezTo>
                    <a:cubicBezTo>
                      <a:pt x="1256" y="46"/>
                      <a:pt x="1265" y="48"/>
                      <a:pt x="1268" y="44"/>
                    </a:cubicBezTo>
                    <a:cubicBezTo>
                      <a:pt x="1268" y="43"/>
                      <a:pt x="1269" y="41"/>
                      <a:pt x="1269" y="39"/>
                    </a:cubicBezTo>
                    <a:cubicBezTo>
                      <a:pt x="1269" y="41"/>
                      <a:pt x="1270" y="43"/>
                      <a:pt x="1272" y="44"/>
                    </a:cubicBezTo>
                    <a:cubicBezTo>
                      <a:pt x="1278" y="50"/>
                      <a:pt x="1295" y="48"/>
                      <a:pt x="1302" y="48"/>
                    </a:cubicBezTo>
                    <a:cubicBezTo>
                      <a:pt x="1306" y="48"/>
                      <a:pt x="1321" y="50"/>
                      <a:pt x="1324" y="45"/>
                    </a:cubicBezTo>
                    <a:cubicBezTo>
                      <a:pt x="1324" y="43"/>
                      <a:pt x="1324" y="42"/>
                      <a:pt x="1324" y="41"/>
                    </a:cubicBezTo>
                    <a:cubicBezTo>
                      <a:pt x="1326" y="43"/>
                      <a:pt x="1327" y="45"/>
                      <a:pt x="1329" y="46"/>
                    </a:cubicBezTo>
                    <a:cubicBezTo>
                      <a:pt x="1331" y="49"/>
                      <a:pt x="1337" y="48"/>
                      <a:pt x="1340" y="48"/>
                    </a:cubicBezTo>
                    <a:cubicBezTo>
                      <a:pt x="1347" y="48"/>
                      <a:pt x="1353" y="48"/>
                      <a:pt x="1360" y="49"/>
                    </a:cubicBezTo>
                    <a:cubicBezTo>
                      <a:pt x="1366" y="49"/>
                      <a:pt x="1377" y="51"/>
                      <a:pt x="1382" y="47"/>
                    </a:cubicBezTo>
                    <a:cubicBezTo>
                      <a:pt x="1384" y="45"/>
                      <a:pt x="1385" y="42"/>
                      <a:pt x="1385" y="40"/>
                    </a:cubicBezTo>
                    <a:cubicBezTo>
                      <a:pt x="1386" y="42"/>
                      <a:pt x="1387" y="43"/>
                      <a:pt x="1388" y="45"/>
                    </a:cubicBezTo>
                    <a:cubicBezTo>
                      <a:pt x="1392" y="50"/>
                      <a:pt x="1406" y="49"/>
                      <a:pt x="1412" y="49"/>
                    </a:cubicBezTo>
                    <a:cubicBezTo>
                      <a:pt x="1417" y="49"/>
                      <a:pt x="1432" y="52"/>
                      <a:pt x="1437" y="47"/>
                    </a:cubicBezTo>
                    <a:cubicBezTo>
                      <a:pt x="1438" y="47"/>
                      <a:pt x="1438" y="45"/>
                      <a:pt x="1438" y="44"/>
                    </a:cubicBezTo>
                    <a:cubicBezTo>
                      <a:pt x="1439" y="45"/>
                      <a:pt x="1439" y="45"/>
                      <a:pt x="1440" y="46"/>
                    </a:cubicBezTo>
                    <a:cubicBezTo>
                      <a:pt x="1444" y="50"/>
                      <a:pt x="1456" y="50"/>
                      <a:pt x="1461" y="50"/>
                    </a:cubicBezTo>
                    <a:cubicBezTo>
                      <a:pt x="1467" y="50"/>
                      <a:pt x="1481" y="51"/>
                      <a:pt x="1485" y="47"/>
                    </a:cubicBezTo>
                    <a:cubicBezTo>
                      <a:pt x="1486" y="46"/>
                      <a:pt x="1487" y="45"/>
                      <a:pt x="1487" y="43"/>
                    </a:cubicBezTo>
                    <a:cubicBezTo>
                      <a:pt x="1488" y="45"/>
                      <a:pt x="1490" y="46"/>
                      <a:pt x="1491" y="46"/>
                    </a:cubicBezTo>
                    <a:cubicBezTo>
                      <a:pt x="1500" y="51"/>
                      <a:pt x="1512" y="48"/>
                      <a:pt x="1521" y="48"/>
                    </a:cubicBezTo>
                    <a:cubicBezTo>
                      <a:pt x="1526" y="48"/>
                      <a:pt x="1535" y="49"/>
                      <a:pt x="1539" y="45"/>
                    </a:cubicBezTo>
                    <a:cubicBezTo>
                      <a:pt x="1540" y="44"/>
                      <a:pt x="1540" y="42"/>
                      <a:pt x="1539" y="39"/>
                    </a:cubicBezTo>
                    <a:cubicBezTo>
                      <a:pt x="1540" y="40"/>
                      <a:pt x="1540" y="41"/>
                      <a:pt x="1541" y="41"/>
                    </a:cubicBezTo>
                    <a:cubicBezTo>
                      <a:pt x="1547" y="49"/>
                      <a:pt x="1557" y="47"/>
                      <a:pt x="1566" y="47"/>
                    </a:cubicBezTo>
                    <a:cubicBezTo>
                      <a:pt x="1574" y="46"/>
                      <a:pt x="1582" y="47"/>
                      <a:pt x="1589" y="46"/>
                    </a:cubicBezTo>
                    <a:cubicBezTo>
                      <a:pt x="1592" y="45"/>
                      <a:pt x="1593" y="43"/>
                      <a:pt x="1592" y="40"/>
                    </a:cubicBezTo>
                    <a:cubicBezTo>
                      <a:pt x="1593" y="42"/>
                      <a:pt x="1595" y="43"/>
                      <a:pt x="1596" y="44"/>
                    </a:cubicBezTo>
                    <a:cubicBezTo>
                      <a:pt x="1601" y="50"/>
                      <a:pt x="1616" y="47"/>
                      <a:pt x="1623" y="47"/>
                    </a:cubicBezTo>
                    <a:cubicBezTo>
                      <a:pt x="1627" y="47"/>
                      <a:pt x="1641" y="49"/>
                      <a:pt x="1644" y="45"/>
                    </a:cubicBezTo>
                    <a:cubicBezTo>
                      <a:pt x="1644" y="44"/>
                      <a:pt x="1644" y="42"/>
                      <a:pt x="1644" y="41"/>
                    </a:cubicBezTo>
                    <a:cubicBezTo>
                      <a:pt x="1646" y="42"/>
                      <a:pt x="1647" y="43"/>
                      <a:pt x="1649" y="44"/>
                    </a:cubicBezTo>
                    <a:cubicBezTo>
                      <a:pt x="1656" y="47"/>
                      <a:pt x="1666" y="46"/>
                      <a:pt x="1673" y="46"/>
                    </a:cubicBezTo>
                    <a:cubicBezTo>
                      <a:pt x="1680" y="46"/>
                      <a:pt x="1689" y="47"/>
                      <a:pt x="1695" y="43"/>
                    </a:cubicBezTo>
                    <a:cubicBezTo>
                      <a:pt x="1701" y="40"/>
                      <a:pt x="1693" y="30"/>
                      <a:pt x="1690" y="27"/>
                    </a:cubicBezTo>
                    <a:cubicBezTo>
                      <a:pt x="1682" y="20"/>
                      <a:pt x="1674" y="13"/>
                      <a:pt x="1665" y="7"/>
                    </a:cubicBezTo>
                    <a:cubicBezTo>
                      <a:pt x="1661" y="4"/>
                      <a:pt x="1653" y="4"/>
                      <a:pt x="1648" y="4"/>
                    </a:cubicBezTo>
                    <a:cubicBezTo>
                      <a:pt x="1648" y="4"/>
                      <a:pt x="1648" y="4"/>
                      <a:pt x="1648" y="4"/>
                    </a:cubicBezTo>
                    <a:cubicBezTo>
                      <a:pt x="1648" y="4"/>
                      <a:pt x="1647" y="4"/>
                      <a:pt x="1647" y="4"/>
                    </a:cubicBezTo>
                    <a:cubicBezTo>
                      <a:pt x="1639" y="4"/>
                      <a:pt x="1629" y="3"/>
                      <a:pt x="1622" y="6"/>
                    </a:cubicBezTo>
                    <a:cubicBezTo>
                      <a:pt x="1621" y="7"/>
                      <a:pt x="1620" y="8"/>
                      <a:pt x="1620" y="9"/>
                    </a:cubicBezTo>
                    <a:cubicBezTo>
                      <a:pt x="1620" y="8"/>
                      <a:pt x="1619" y="8"/>
                      <a:pt x="1619" y="8"/>
                    </a:cubicBezTo>
                    <a:cubicBezTo>
                      <a:pt x="1615" y="4"/>
                      <a:pt x="1607" y="5"/>
                      <a:pt x="1602" y="5"/>
                    </a:cubicBezTo>
                    <a:cubicBezTo>
                      <a:pt x="1602" y="5"/>
                      <a:pt x="1602" y="5"/>
                      <a:pt x="1602" y="5"/>
                    </a:cubicBezTo>
                    <a:cubicBezTo>
                      <a:pt x="1602" y="5"/>
                      <a:pt x="1601" y="5"/>
                      <a:pt x="1601" y="4"/>
                    </a:cubicBezTo>
                    <a:cubicBezTo>
                      <a:pt x="1594" y="4"/>
                      <a:pt x="1585" y="5"/>
                      <a:pt x="1577" y="7"/>
                    </a:cubicBezTo>
                    <a:cubicBezTo>
                      <a:pt x="1575" y="8"/>
                      <a:pt x="1575" y="11"/>
                      <a:pt x="1576" y="13"/>
                    </a:cubicBezTo>
                    <a:cubicBezTo>
                      <a:pt x="1570" y="7"/>
                      <a:pt x="1563" y="2"/>
                      <a:pt x="1553" y="5"/>
                    </a:cubicBezTo>
                    <a:cubicBezTo>
                      <a:pt x="1553" y="5"/>
                      <a:pt x="1553" y="5"/>
                      <a:pt x="1553" y="5"/>
                    </a:cubicBezTo>
                    <a:cubicBezTo>
                      <a:pt x="1546" y="5"/>
                      <a:pt x="1519" y="1"/>
                      <a:pt x="1522" y="13"/>
                    </a:cubicBezTo>
                    <a:cubicBezTo>
                      <a:pt x="1520" y="11"/>
                      <a:pt x="1519" y="9"/>
                      <a:pt x="1517" y="7"/>
                    </a:cubicBezTo>
                    <a:cubicBezTo>
                      <a:pt x="1514" y="3"/>
                      <a:pt x="1506" y="4"/>
                      <a:pt x="1501" y="4"/>
                    </a:cubicBezTo>
                    <a:cubicBezTo>
                      <a:pt x="1501" y="4"/>
                      <a:pt x="1501" y="4"/>
                      <a:pt x="1501" y="4"/>
                    </a:cubicBezTo>
                    <a:cubicBezTo>
                      <a:pt x="1501" y="4"/>
                      <a:pt x="1501" y="4"/>
                      <a:pt x="1501" y="4"/>
                    </a:cubicBezTo>
                    <a:cubicBezTo>
                      <a:pt x="1491" y="4"/>
                      <a:pt x="1482" y="4"/>
                      <a:pt x="1473" y="5"/>
                    </a:cubicBezTo>
                    <a:cubicBezTo>
                      <a:pt x="1471" y="5"/>
                      <a:pt x="1470" y="7"/>
                      <a:pt x="1470" y="10"/>
                    </a:cubicBezTo>
                    <a:cubicBezTo>
                      <a:pt x="1469" y="9"/>
                      <a:pt x="1468" y="7"/>
                      <a:pt x="1466" y="6"/>
                    </a:cubicBezTo>
                    <a:cubicBezTo>
                      <a:pt x="1462" y="4"/>
                      <a:pt x="1456" y="4"/>
                      <a:pt x="1451" y="4"/>
                    </a:cubicBezTo>
                    <a:cubicBezTo>
                      <a:pt x="1444" y="4"/>
                      <a:pt x="1434" y="2"/>
                      <a:pt x="1428" y="6"/>
                    </a:cubicBezTo>
                    <a:cubicBezTo>
                      <a:pt x="1426" y="7"/>
                      <a:pt x="1425" y="9"/>
                      <a:pt x="1426" y="12"/>
                    </a:cubicBezTo>
                    <a:cubicBezTo>
                      <a:pt x="1424" y="10"/>
                      <a:pt x="1422" y="8"/>
                      <a:pt x="1420" y="7"/>
                    </a:cubicBezTo>
                    <a:cubicBezTo>
                      <a:pt x="1416" y="5"/>
                      <a:pt x="1410" y="5"/>
                      <a:pt x="1405" y="5"/>
                    </a:cubicBezTo>
                    <a:cubicBezTo>
                      <a:pt x="1405" y="5"/>
                      <a:pt x="1405" y="5"/>
                      <a:pt x="1405" y="5"/>
                    </a:cubicBezTo>
                    <a:cubicBezTo>
                      <a:pt x="1404" y="5"/>
                      <a:pt x="1404" y="5"/>
                      <a:pt x="1404" y="5"/>
                    </a:cubicBezTo>
                    <a:cubicBezTo>
                      <a:pt x="1396" y="5"/>
                      <a:pt x="1387" y="4"/>
                      <a:pt x="1379" y="6"/>
                    </a:cubicBezTo>
                    <a:cubicBezTo>
                      <a:pt x="1373" y="7"/>
                      <a:pt x="1372" y="11"/>
                      <a:pt x="1374" y="15"/>
                    </a:cubicBezTo>
                    <a:cubicBezTo>
                      <a:pt x="1372" y="12"/>
                      <a:pt x="1369" y="9"/>
                      <a:pt x="1365" y="8"/>
                    </a:cubicBezTo>
                    <a:cubicBezTo>
                      <a:pt x="1359" y="6"/>
                      <a:pt x="1353" y="5"/>
                      <a:pt x="1347" y="5"/>
                    </a:cubicBezTo>
                    <a:cubicBezTo>
                      <a:pt x="1347" y="5"/>
                      <a:pt x="1347" y="5"/>
                      <a:pt x="1347" y="5"/>
                    </a:cubicBezTo>
                    <a:cubicBezTo>
                      <a:pt x="1346" y="5"/>
                      <a:pt x="1346" y="5"/>
                      <a:pt x="1346" y="5"/>
                    </a:cubicBezTo>
                    <a:cubicBezTo>
                      <a:pt x="1338" y="4"/>
                      <a:pt x="1308" y="0"/>
                      <a:pt x="1312" y="13"/>
                    </a:cubicBezTo>
                    <a:cubicBezTo>
                      <a:pt x="1310" y="11"/>
                      <a:pt x="1308" y="8"/>
                      <a:pt x="1305" y="8"/>
                    </a:cubicBezTo>
                    <a:cubicBezTo>
                      <a:pt x="1300" y="6"/>
                      <a:pt x="1295" y="5"/>
                      <a:pt x="1290" y="5"/>
                    </a:cubicBezTo>
                    <a:cubicBezTo>
                      <a:pt x="1290" y="5"/>
                      <a:pt x="1290" y="5"/>
                      <a:pt x="1289" y="5"/>
                    </a:cubicBezTo>
                    <a:cubicBezTo>
                      <a:pt x="1282" y="5"/>
                      <a:pt x="1273" y="5"/>
                      <a:pt x="1266" y="7"/>
                    </a:cubicBezTo>
                    <a:cubicBezTo>
                      <a:pt x="1264" y="7"/>
                      <a:pt x="1263" y="10"/>
                      <a:pt x="1263" y="12"/>
                    </a:cubicBezTo>
                    <a:cubicBezTo>
                      <a:pt x="1262" y="9"/>
                      <a:pt x="1260" y="7"/>
                      <a:pt x="1256" y="6"/>
                    </a:cubicBezTo>
                    <a:cubicBezTo>
                      <a:pt x="1251" y="5"/>
                      <a:pt x="1246" y="5"/>
                      <a:pt x="1241" y="5"/>
                    </a:cubicBezTo>
                    <a:cubicBezTo>
                      <a:pt x="1241" y="5"/>
                      <a:pt x="1241" y="5"/>
                      <a:pt x="1241" y="5"/>
                    </a:cubicBezTo>
                    <a:cubicBezTo>
                      <a:pt x="1237" y="5"/>
                      <a:pt x="1234" y="5"/>
                      <a:pt x="1230" y="6"/>
                    </a:cubicBezTo>
                    <a:cubicBezTo>
                      <a:pt x="1228" y="6"/>
                      <a:pt x="1221" y="5"/>
                      <a:pt x="1218" y="7"/>
                    </a:cubicBezTo>
                    <a:cubicBezTo>
                      <a:pt x="1217" y="8"/>
                      <a:pt x="1216" y="9"/>
                      <a:pt x="1216" y="11"/>
                    </a:cubicBezTo>
                    <a:cubicBezTo>
                      <a:pt x="1216" y="10"/>
                      <a:pt x="1215" y="10"/>
                      <a:pt x="1215" y="9"/>
                    </a:cubicBezTo>
                    <a:cubicBezTo>
                      <a:pt x="1212" y="4"/>
                      <a:pt x="1199" y="5"/>
                      <a:pt x="1194" y="5"/>
                    </a:cubicBezTo>
                    <a:cubicBezTo>
                      <a:pt x="1194" y="5"/>
                      <a:pt x="1194" y="5"/>
                      <a:pt x="1194" y="5"/>
                    </a:cubicBezTo>
                    <a:cubicBezTo>
                      <a:pt x="1194" y="5"/>
                      <a:pt x="1194" y="5"/>
                      <a:pt x="1194" y="5"/>
                    </a:cubicBezTo>
                    <a:cubicBezTo>
                      <a:pt x="1186" y="5"/>
                      <a:pt x="1178" y="5"/>
                      <a:pt x="1171" y="6"/>
                    </a:cubicBezTo>
                    <a:cubicBezTo>
                      <a:pt x="1167" y="7"/>
                      <a:pt x="1165" y="9"/>
                      <a:pt x="1164" y="12"/>
                    </a:cubicBezTo>
                    <a:cubicBezTo>
                      <a:pt x="1164" y="11"/>
                      <a:pt x="1163" y="10"/>
                      <a:pt x="1162" y="9"/>
                    </a:cubicBezTo>
                    <a:cubicBezTo>
                      <a:pt x="1158" y="5"/>
                      <a:pt x="1147" y="5"/>
                      <a:pt x="1143" y="5"/>
                    </a:cubicBezTo>
                    <a:cubicBezTo>
                      <a:pt x="1143" y="5"/>
                      <a:pt x="1142" y="5"/>
                      <a:pt x="1142" y="5"/>
                    </a:cubicBezTo>
                    <a:cubicBezTo>
                      <a:pt x="1135" y="5"/>
                      <a:pt x="1112" y="3"/>
                      <a:pt x="1111" y="11"/>
                    </a:cubicBezTo>
                    <a:cubicBezTo>
                      <a:pt x="1111" y="11"/>
                      <a:pt x="1111" y="12"/>
                      <a:pt x="1111" y="12"/>
                    </a:cubicBezTo>
                    <a:cubicBezTo>
                      <a:pt x="1111" y="10"/>
                      <a:pt x="1110" y="9"/>
                      <a:pt x="1109" y="8"/>
                    </a:cubicBezTo>
                    <a:cubicBezTo>
                      <a:pt x="1104" y="6"/>
                      <a:pt x="1094" y="6"/>
                      <a:pt x="1089" y="6"/>
                    </a:cubicBezTo>
                    <a:cubicBezTo>
                      <a:pt x="1089" y="6"/>
                      <a:pt x="1089" y="6"/>
                      <a:pt x="1089" y="7"/>
                    </a:cubicBezTo>
                    <a:cubicBezTo>
                      <a:pt x="1082" y="6"/>
                      <a:pt x="1073" y="5"/>
                      <a:pt x="1066" y="7"/>
                    </a:cubicBezTo>
                    <a:cubicBezTo>
                      <a:pt x="1063" y="8"/>
                      <a:pt x="1062" y="9"/>
                      <a:pt x="1061" y="11"/>
                    </a:cubicBezTo>
                    <a:cubicBezTo>
                      <a:pt x="1060" y="10"/>
                      <a:pt x="1059" y="9"/>
                      <a:pt x="1058" y="8"/>
                    </a:cubicBezTo>
                    <a:cubicBezTo>
                      <a:pt x="1052" y="6"/>
                      <a:pt x="1045" y="7"/>
                      <a:pt x="1038" y="7"/>
                    </a:cubicBezTo>
                    <a:cubicBezTo>
                      <a:pt x="1038" y="7"/>
                      <a:pt x="1038" y="7"/>
                      <a:pt x="1038" y="7"/>
                    </a:cubicBezTo>
                    <a:cubicBezTo>
                      <a:pt x="1038" y="7"/>
                      <a:pt x="1038" y="7"/>
                      <a:pt x="1037" y="7"/>
                    </a:cubicBezTo>
                    <a:cubicBezTo>
                      <a:pt x="1031" y="6"/>
                      <a:pt x="1021" y="4"/>
                      <a:pt x="1015" y="6"/>
                    </a:cubicBezTo>
                    <a:cubicBezTo>
                      <a:pt x="1011" y="7"/>
                      <a:pt x="1009" y="9"/>
                      <a:pt x="1008" y="11"/>
                    </a:cubicBezTo>
                    <a:cubicBezTo>
                      <a:pt x="1008" y="9"/>
                      <a:pt x="1007" y="8"/>
                      <a:pt x="1005" y="8"/>
                    </a:cubicBezTo>
                    <a:cubicBezTo>
                      <a:pt x="999" y="7"/>
                      <a:pt x="994" y="6"/>
                      <a:pt x="988" y="6"/>
                    </a:cubicBezTo>
                    <a:cubicBezTo>
                      <a:pt x="988" y="6"/>
                      <a:pt x="988" y="6"/>
                      <a:pt x="988" y="6"/>
                    </a:cubicBezTo>
                    <a:cubicBezTo>
                      <a:pt x="979" y="6"/>
                      <a:pt x="970" y="5"/>
                      <a:pt x="961" y="6"/>
                    </a:cubicBezTo>
                    <a:cubicBezTo>
                      <a:pt x="957" y="7"/>
                      <a:pt x="955" y="9"/>
                      <a:pt x="954" y="12"/>
                    </a:cubicBezTo>
                    <a:cubicBezTo>
                      <a:pt x="953" y="9"/>
                      <a:pt x="951" y="7"/>
                      <a:pt x="947" y="6"/>
                    </a:cubicBezTo>
                    <a:cubicBezTo>
                      <a:pt x="942" y="5"/>
                      <a:pt x="936" y="5"/>
                      <a:pt x="931" y="5"/>
                    </a:cubicBezTo>
                    <a:cubicBezTo>
                      <a:pt x="931" y="5"/>
                      <a:pt x="931" y="5"/>
                      <a:pt x="931" y="5"/>
                    </a:cubicBezTo>
                    <a:cubicBezTo>
                      <a:pt x="924" y="5"/>
                      <a:pt x="917" y="5"/>
                      <a:pt x="910" y="6"/>
                    </a:cubicBezTo>
                    <a:cubicBezTo>
                      <a:pt x="905" y="6"/>
                      <a:pt x="902" y="7"/>
                      <a:pt x="901" y="10"/>
                    </a:cubicBezTo>
                    <a:cubicBezTo>
                      <a:pt x="900" y="9"/>
                      <a:pt x="899" y="8"/>
                      <a:pt x="898" y="7"/>
                    </a:cubicBezTo>
                    <a:cubicBezTo>
                      <a:pt x="892" y="6"/>
                      <a:pt x="885" y="5"/>
                      <a:pt x="879" y="6"/>
                    </a:cubicBezTo>
                    <a:cubicBezTo>
                      <a:pt x="879" y="6"/>
                      <a:pt x="878" y="6"/>
                      <a:pt x="878" y="6"/>
                    </a:cubicBezTo>
                    <a:cubicBezTo>
                      <a:pt x="870" y="6"/>
                      <a:pt x="860" y="4"/>
                      <a:pt x="853" y="7"/>
                    </a:cubicBezTo>
                    <a:cubicBezTo>
                      <a:pt x="850" y="7"/>
                      <a:pt x="849" y="9"/>
                      <a:pt x="848" y="11"/>
                    </a:cubicBezTo>
                    <a:cubicBezTo>
                      <a:pt x="848" y="9"/>
                      <a:pt x="847" y="8"/>
                      <a:pt x="846" y="7"/>
                    </a:cubicBezTo>
                    <a:cubicBezTo>
                      <a:pt x="842" y="5"/>
                      <a:pt x="835" y="5"/>
                      <a:pt x="830" y="5"/>
                    </a:cubicBezTo>
                    <a:cubicBezTo>
                      <a:pt x="830" y="5"/>
                      <a:pt x="830" y="5"/>
                      <a:pt x="830" y="5"/>
                    </a:cubicBezTo>
                    <a:cubicBezTo>
                      <a:pt x="830" y="5"/>
                      <a:pt x="830" y="5"/>
                      <a:pt x="830" y="5"/>
                    </a:cubicBezTo>
                    <a:cubicBezTo>
                      <a:pt x="822" y="5"/>
                      <a:pt x="813" y="4"/>
                      <a:pt x="804" y="6"/>
                    </a:cubicBezTo>
                    <a:cubicBezTo>
                      <a:pt x="801" y="7"/>
                      <a:pt x="799" y="8"/>
                      <a:pt x="798" y="10"/>
                    </a:cubicBezTo>
                    <a:cubicBezTo>
                      <a:pt x="795" y="4"/>
                      <a:pt x="782" y="4"/>
                      <a:pt x="774" y="5"/>
                    </a:cubicBezTo>
                    <a:cubicBezTo>
                      <a:pt x="767" y="5"/>
                      <a:pt x="760" y="5"/>
                      <a:pt x="754" y="5"/>
                    </a:cubicBezTo>
                    <a:cubicBezTo>
                      <a:pt x="747" y="6"/>
                      <a:pt x="745" y="7"/>
                      <a:pt x="744" y="11"/>
                    </a:cubicBezTo>
                    <a:cubicBezTo>
                      <a:pt x="743" y="7"/>
                      <a:pt x="739" y="6"/>
                      <a:pt x="733" y="6"/>
                    </a:cubicBezTo>
                    <a:cubicBezTo>
                      <a:pt x="728" y="6"/>
                      <a:pt x="723" y="5"/>
                      <a:pt x="718" y="5"/>
                    </a:cubicBezTo>
                    <a:cubicBezTo>
                      <a:pt x="710" y="5"/>
                      <a:pt x="702" y="5"/>
                      <a:pt x="695" y="6"/>
                    </a:cubicBezTo>
                    <a:cubicBezTo>
                      <a:pt x="693" y="7"/>
                      <a:pt x="692" y="8"/>
                      <a:pt x="691" y="10"/>
                    </a:cubicBezTo>
                    <a:cubicBezTo>
                      <a:pt x="691" y="10"/>
                      <a:pt x="691" y="9"/>
                      <a:pt x="690" y="8"/>
                    </a:cubicBezTo>
                    <a:cubicBezTo>
                      <a:pt x="686" y="4"/>
                      <a:pt x="674" y="5"/>
                      <a:pt x="668" y="6"/>
                    </a:cubicBezTo>
                    <a:cubicBezTo>
                      <a:pt x="661" y="6"/>
                      <a:pt x="654" y="6"/>
                      <a:pt x="648" y="7"/>
                    </a:cubicBezTo>
                    <a:cubicBezTo>
                      <a:pt x="644" y="7"/>
                      <a:pt x="642" y="8"/>
                      <a:pt x="641" y="10"/>
                    </a:cubicBezTo>
                    <a:cubicBezTo>
                      <a:pt x="638" y="5"/>
                      <a:pt x="627" y="6"/>
                      <a:pt x="620" y="6"/>
                    </a:cubicBezTo>
                    <a:cubicBezTo>
                      <a:pt x="611" y="6"/>
                      <a:pt x="602" y="5"/>
                      <a:pt x="593" y="7"/>
                    </a:cubicBezTo>
                    <a:cubicBezTo>
                      <a:pt x="591" y="7"/>
                      <a:pt x="590" y="9"/>
                      <a:pt x="590" y="10"/>
                    </a:cubicBezTo>
                    <a:cubicBezTo>
                      <a:pt x="588" y="7"/>
                      <a:pt x="585" y="6"/>
                      <a:pt x="579" y="6"/>
                    </a:cubicBezTo>
                    <a:cubicBezTo>
                      <a:pt x="576" y="6"/>
                      <a:pt x="574" y="6"/>
                      <a:pt x="573" y="6"/>
                    </a:cubicBezTo>
                    <a:cubicBezTo>
                      <a:pt x="572" y="6"/>
                      <a:pt x="572" y="5"/>
                      <a:pt x="571" y="5"/>
                    </a:cubicBezTo>
                    <a:cubicBezTo>
                      <a:pt x="571" y="5"/>
                      <a:pt x="570" y="5"/>
                      <a:pt x="569" y="5"/>
                    </a:cubicBezTo>
                    <a:cubicBezTo>
                      <a:pt x="569" y="5"/>
                      <a:pt x="569" y="5"/>
                      <a:pt x="569" y="5"/>
                    </a:cubicBezTo>
                    <a:cubicBezTo>
                      <a:pt x="568" y="5"/>
                      <a:pt x="568" y="5"/>
                      <a:pt x="568" y="5"/>
                    </a:cubicBezTo>
                    <a:cubicBezTo>
                      <a:pt x="559" y="6"/>
                      <a:pt x="550" y="6"/>
                      <a:pt x="541" y="6"/>
                    </a:cubicBezTo>
                    <a:cubicBezTo>
                      <a:pt x="539" y="6"/>
                      <a:pt x="537" y="8"/>
                      <a:pt x="537" y="11"/>
                    </a:cubicBezTo>
                    <a:cubicBezTo>
                      <a:pt x="536" y="9"/>
                      <a:pt x="535" y="7"/>
                      <a:pt x="533" y="7"/>
                    </a:cubicBezTo>
                    <a:cubicBezTo>
                      <a:pt x="528" y="6"/>
                      <a:pt x="522" y="6"/>
                      <a:pt x="516" y="6"/>
                    </a:cubicBezTo>
                    <a:cubicBezTo>
                      <a:pt x="508" y="6"/>
                      <a:pt x="500" y="5"/>
                      <a:pt x="492" y="7"/>
                    </a:cubicBezTo>
                    <a:cubicBezTo>
                      <a:pt x="490" y="8"/>
                      <a:pt x="488" y="9"/>
                      <a:pt x="487" y="11"/>
                    </a:cubicBezTo>
                    <a:cubicBezTo>
                      <a:pt x="485" y="5"/>
                      <a:pt x="473" y="5"/>
                      <a:pt x="466" y="6"/>
                    </a:cubicBezTo>
                    <a:cubicBezTo>
                      <a:pt x="459" y="5"/>
                      <a:pt x="450" y="4"/>
                      <a:pt x="443" y="6"/>
                    </a:cubicBezTo>
                    <a:cubicBezTo>
                      <a:pt x="440" y="7"/>
                      <a:pt x="438" y="10"/>
                      <a:pt x="437" y="12"/>
                    </a:cubicBezTo>
                    <a:cubicBezTo>
                      <a:pt x="437" y="3"/>
                      <a:pt x="417" y="5"/>
                      <a:pt x="407" y="5"/>
                    </a:cubicBezTo>
                    <a:cubicBezTo>
                      <a:pt x="401" y="5"/>
                      <a:pt x="395" y="5"/>
                      <a:pt x="391" y="8"/>
                    </a:cubicBezTo>
                    <a:cubicBezTo>
                      <a:pt x="388" y="10"/>
                      <a:pt x="386" y="12"/>
                      <a:pt x="385" y="16"/>
                    </a:cubicBezTo>
                    <a:cubicBezTo>
                      <a:pt x="385" y="14"/>
                      <a:pt x="385" y="13"/>
                      <a:pt x="385" y="11"/>
                    </a:cubicBezTo>
                    <a:cubicBezTo>
                      <a:pt x="385" y="3"/>
                      <a:pt x="350" y="6"/>
                      <a:pt x="342" y="7"/>
                    </a:cubicBezTo>
                    <a:cubicBezTo>
                      <a:pt x="339" y="7"/>
                      <a:pt x="336" y="7"/>
                      <a:pt x="332" y="7"/>
                    </a:cubicBezTo>
                    <a:cubicBezTo>
                      <a:pt x="330" y="7"/>
                      <a:pt x="328" y="9"/>
                      <a:pt x="326" y="12"/>
                    </a:cubicBezTo>
                    <a:cubicBezTo>
                      <a:pt x="326" y="11"/>
                      <a:pt x="326" y="10"/>
                      <a:pt x="326" y="9"/>
                    </a:cubicBezTo>
                    <a:cubicBezTo>
                      <a:pt x="323" y="4"/>
                      <a:pt x="311" y="6"/>
                      <a:pt x="307" y="6"/>
                    </a:cubicBezTo>
                    <a:cubicBezTo>
                      <a:pt x="307" y="6"/>
                      <a:pt x="306" y="6"/>
                      <a:pt x="306" y="6"/>
                    </a:cubicBezTo>
                    <a:cubicBezTo>
                      <a:pt x="306" y="6"/>
                      <a:pt x="306" y="6"/>
                      <a:pt x="306" y="6"/>
                    </a:cubicBezTo>
                    <a:cubicBezTo>
                      <a:pt x="306" y="6"/>
                      <a:pt x="306" y="6"/>
                      <a:pt x="306" y="6"/>
                    </a:cubicBezTo>
                    <a:cubicBezTo>
                      <a:pt x="304" y="6"/>
                      <a:pt x="301" y="6"/>
                      <a:pt x="299" y="6"/>
                    </a:cubicBezTo>
                    <a:cubicBezTo>
                      <a:pt x="292" y="5"/>
                      <a:pt x="285" y="4"/>
                      <a:pt x="281" y="8"/>
                    </a:cubicBezTo>
                    <a:cubicBezTo>
                      <a:pt x="280" y="9"/>
                      <a:pt x="279" y="10"/>
                      <a:pt x="278" y="11"/>
                    </a:cubicBezTo>
                    <a:cubicBezTo>
                      <a:pt x="277" y="8"/>
                      <a:pt x="274" y="8"/>
                      <a:pt x="269" y="7"/>
                    </a:cubicBezTo>
                    <a:cubicBezTo>
                      <a:pt x="265" y="7"/>
                      <a:pt x="262" y="7"/>
                      <a:pt x="259" y="7"/>
                    </a:cubicBezTo>
                    <a:cubicBezTo>
                      <a:pt x="252" y="6"/>
                      <a:pt x="243" y="6"/>
                      <a:pt x="235" y="7"/>
                    </a:cubicBezTo>
                    <a:cubicBezTo>
                      <a:pt x="233" y="8"/>
                      <a:pt x="231" y="9"/>
                      <a:pt x="230" y="10"/>
                    </a:cubicBezTo>
                    <a:cubicBezTo>
                      <a:pt x="228" y="6"/>
                      <a:pt x="210" y="6"/>
                      <a:pt x="199" y="6"/>
                    </a:cubicBezTo>
                    <a:cubicBezTo>
                      <a:pt x="194" y="6"/>
                      <a:pt x="189" y="5"/>
                      <a:pt x="184" y="7"/>
                    </a:cubicBezTo>
                    <a:cubicBezTo>
                      <a:pt x="181" y="7"/>
                      <a:pt x="179" y="9"/>
                      <a:pt x="177" y="11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7" y="10"/>
                      <a:pt x="176" y="9"/>
                      <a:pt x="175" y="9"/>
                    </a:cubicBezTo>
                    <a:cubicBezTo>
                      <a:pt x="168" y="7"/>
                      <a:pt x="160" y="8"/>
                      <a:pt x="152" y="8"/>
                    </a:cubicBezTo>
                    <a:cubicBezTo>
                      <a:pt x="152" y="8"/>
                      <a:pt x="152" y="7"/>
                      <a:pt x="151" y="7"/>
                    </a:cubicBezTo>
                    <a:cubicBezTo>
                      <a:pt x="141" y="7"/>
                      <a:pt x="129" y="5"/>
                      <a:pt x="122" y="13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23" y="7"/>
                      <a:pt x="119" y="7"/>
                      <a:pt x="114" y="7"/>
                    </a:cubicBezTo>
                    <a:cubicBezTo>
                      <a:pt x="105" y="7"/>
                      <a:pt x="93" y="6"/>
                      <a:pt x="84" y="8"/>
                    </a:cubicBezTo>
                    <a:cubicBezTo>
                      <a:pt x="82" y="9"/>
                      <a:pt x="81" y="10"/>
                      <a:pt x="79" y="12"/>
                    </a:cubicBezTo>
                    <a:cubicBezTo>
                      <a:pt x="77" y="5"/>
                      <a:pt x="66" y="7"/>
                      <a:pt x="61" y="7"/>
                    </a:cubicBezTo>
                    <a:cubicBezTo>
                      <a:pt x="55" y="7"/>
                      <a:pt x="47" y="8"/>
                      <a:pt x="40" y="8"/>
                    </a:cubicBezTo>
                    <a:cubicBezTo>
                      <a:pt x="33" y="9"/>
                      <a:pt x="26" y="18"/>
                      <a:pt x="22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3" y="31"/>
                      <a:pt x="0" y="45"/>
                      <a:pt x="20" y="45"/>
                    </a:cubicBezTo>
                    <a:close/>
                    <a:moveTo>
                      <a:pt x="1627" y="9"/>
                    </a:moveTo>
                    <a:cubicBezTo>
                      <a:pt x="1633" y="8"/>
                      <a:pt x="1641" y="8"/>
                      <a:pt x="1647" y="8"/>
                    </a:cubicBezTo>
                    <a:cubicBezTo>
                      <a:pt x="1647" y="8"/>
                      <a:pt x="1647" y="8"/>
                      <a:pt x="1647" y="8"/>
                    </a:cubicBezTo>
                    <a:cubicBezTo>
                      <a:pt x="1648" y="8"/>
                      <a:pt x="1648" y="8"/>
                      <a:pt x="1648" y="8"/>
                    </a:cubicBezTo>
                    <a:cubicBezTo>
                      <a:pt x="1650" y="8"/>
                      <a:pt x="1652" y="8"/>
                      <a:pt x="1654" y="9"/>
                    </a:cubicBezTo>
                    <a:cubicBezTo>
                      <a:pt x="1664" y="9"/>
                      <a:pt x="1670" y="16"/>
                      <a:pt x="1677" y="21"/>
                    </a:cubicBezTo>
                    <a:cubicBezTo>
                      <a:pt x="1678" y="23"/>
                      <a:pt x="1697" y="40"/>
                      <a:pt x="1690" y="41"/>
                    </a:cubicBezTo>
                    <a:cubicBezTo>
                      <a:pt x="1685" y="41"/>
                      <a:pt x="1679" y="42"/>
                      <a:pt x="1673" y="42"/>
                    </a:cubicBezTo>
                    <a:cubicBezTo>
                      <a:pt x="1668" y="42"/>
                      <a:pt x="1663" y="42"/>
                      <a:pt x="1659" y="42"/>
                    </a:cubicBezTo>
                    <a:cubicBezTo>
                      <a:pt x="1649" y="42"/>
                      <a:pt x="1646" y="36"/>
                      <a:pt x="1640" y="30"/>
                    </a:cubicBezTo>
                    <a:cubicBezTo>
                      <a:pt x="1638" y="26"/>
                      <a:pt x="1635" y="23"/>
                      <a:pt x="1633" y="20"/>
                    </a:cubicBezTo>
                    <a:cubicBezTo>
                      <a:pt x="1632" y="19"/>
                      <a:pt x="1631" y="17"/>
                      <a:pt x="1630" y="16"/>
                    </a:cubicBezTo>
                    <a:cubicBezTo>
                      <a:pt x="1628" y="14"/>
                      <a:pt x="1621" y="10"/>
                      <a:pt x="1627" y="9"/>
                    </a:cubicBezTo>
                    <a:close/>
                    <a:moveTo>
                      <a:pt x="1584" y="10"/>
                    </a:moveTo>
                    <a:cubicBezTo>
                      <a:pt x="1590" y="10"/>
                      <a:pt x="1595" y="8"/>
                      <a:pt x="1601" y="9"/>
                    </a:cubicBezTo>
                    <a:cubicBezTo>
                      <a:pt x="1601" y="9"/>
                      <a:pt x="1601" y="9"/>
                      <a:pt x="1601" y="9"/>
                    </a:cubicBezTo>
                    <a:cubicBezTo>
                      <a:pt x="1602" y="9"/>
                      <a:pt x="1602" y="9"/>
                      <a:pt x="1602" y="9"/>
                    </a:cubicBezTo>
                    <a:cubicBezTo>
                      <a:pt x="1605" y="9"/>
                      <a:pt x="1609" y="9"/>
                      <a:pt x="1612" y="10"/>
                    </a:cubicBezTo>
                    <a:cubicBezTo>
                      <a:pt x="1619" y="11"/>
                      <a:pt x="1623" y="18"/>
                      <a:pt x="1627" y="22"/>
                    </a:cubicBezTo>
                    <a:cubicBezTo>
                      <a:pt x="1631" y="26"/>
                      <a:pt x="1635" y="30"/>
                      <a:pt x="1637" y="35"/>
                    </a:cubicBezTo>
                    <a:cubicBezTo>
                      <a:pt x="1640" y="41"/>
                      <a:pt x="1642" y="42"/>
                      <a:pt x="1634" y="42"/>
                    </a:cubicBezTo>
                    <a:cubicBezTo>
                      <a:pt x="1631" y="43"/>
                      <a:pt x="1628" y="42"/>
                      <a:pt x="1625" y="42"/>
                    </a:cubicBezTo>
                    <a:cubicBezTo>
                      <a:pt x="1619" y="42"/>
                      <a:pt x="1612" y="43"/>
                      <a:pt x="1606" y="42"/>
                    </a:cubicBezTo>
                    <a:cubicBezTo>
                      <a:pt x="1596" y="42"/>
                      <a:pt x="1590" y="30"/>
                      <a:pt x="1585" y="23"/>
                    </a:cubicBezTo>
                    <a:cubicBezTo>
                      <a:pt x="1582" y="18"/>
                      <a:pt x="1575" y="11"/>
                      <a:pt x="1584" y="10"/>
                    </a:cubicBezTo>
                    <a:close/>
                    <a:moveTo>
                      <a:pt x="1536" y="10"/>
                    </a:moveTo>
                    <a:cubicBezTo>
                      <a:pt x="1542" y="10"/>
                      <a:pt x="1547" y="10"/>
                      <a:pt x="1552" y="9"/>
                    </a:cubicBezTo>
                    <a:cubicBezTo>
                      <a:pt x="1552" y="9"/>
                      <a:pt x="1553" y="9"/>
                      <a:pt x="1553" y="9"/>
                    </a:cubicBezTo>
                    <a:cubicBezTo>
                      <a:pt x="1553" y="9"/>
                      <a:pt x="1553" y="9"/>
                      <a:pt x="1553" y="9"/>
                    </a:cubicBezTo>
                    <a:cubicBezTo>
                      <a:pt x="1553" y="9"/>
                      <a:pt x="1553" y="9"/>
                      <a:pt x="1554" y="9"/>
                    </a:cubicBezTo>
                    <a:cubicBezTo>
                      <a:pt x="1554" y="9"/>
                      <a:pt x="1554" y="9"/>
                      <a:pt x="1554" y="9"/>
                    </a:cubicBezTo>
                    <a:cubicBezTo>
                      <a:pt x="1567" y="5"/>
                      <a:pt x="1576" y="19"/>
                      <a:pt x="1582" y="29"/>
                    </a:cubicBezTo>
                    <a:cubicBezTo>
                      <a:pt x="1584" y="32"/>
                      <a:pt x="1585" y="34"/>
                      <a:pt x="1586" y="37"/>
                    </a:cubicBezTo>
                    <a:cubicBezTo>
                      <a:pt x="1589" y="42"/>
                      <a:pt x="1586" y="42"/>
                      <a:pt x="1582" y="42"/>
                    </a:cubicBezTo>
                    <a:cubicBezTo>
                      <a:pt x="1576" y="43"/>
                      <a:pt x="1571" y="42"/>
                      <a:pt x="1565" y="43"/>
                    </a:cubicBezTo>
                    <a:cubicBezTo>
                      <a:pt x="1554" y="43"/>
                      <a:pt x="1547" y="44"/>
                      <a:pt x="1541" y="34"/>
                    </a:cubicBezTo>
                    <a:cubicBezTo>
                      <a:pt x="1536" y="28"/>
                      <a:pt x="1532" y="22"/>
                      <a:pt x="1528" y="15"/>
                    </a:cubicBezTo>
                    <a:cubicBezTo>
                      <a:pt x="1523" y="9"/>
                      <a:pt x="1532" y="10"/>
                      <a:pt x="1536" y="10"/>
                    </a:cubicBezTo>
                    <a:close/>
                    <a:moveTo>
                      <a:pt x="1483" y="8"/>
                    </a:moveTo>
                    <a:cubicBezTo>
                      <a:pt x="1488" y="8"/>
                      <a:pt x="1495" y="8"/>
                      <a:pt x="1501" y="8"/>
                    </a:cubicBezTo>
                    <a:cubicBezTo>
                      <a:pt x="1501" y="8"/>
                      <a:pt x="1501" y="8"/>
                      <a:pt x="1501" y="8"/>
                    </a:cubicBezTo>
                    <a:cubicBezTo>
                      <a:pt x="1501" y="8"/>
                      <a:pt x="1501" y="8"/>
                      <a:pt x="1501" y="8"/>
                    </a:cubicBezTo>
                    <a:cubicBezTo>
                      <a:pt x="1505" y="8"/>
                      <a:pt x="1508" y="8"/>
                      <a:pt x="1511" y="9"/>
                    </a:cubicBezTo>
                    <a:cubicBezTo>
                      <a:pt x="1516" y="9"/>
                      <a:pt x="1521" y="20"/>
                      <a:pt x="1524" y="23"/>
                    </a:cubicBezTo>
                    <a:cubicBezTo>
                      <a:pt x="1529" y="28"/>
                      <a:pt x="1532" y="34"/>
                      <a:pt x="1534" y="40"/>
                    </a:cubicBezTo>
                    <a:cubicBezTo>
                      <a:pt x="1537" y="45"/>
                      <a:pt x="1524" y="44"/>
                      <a:pt x="1521" y="44"/>
                    </a:cubicBezTo>
                    <a:cubicBezTo>
                      <a:pt x="1514" y="43"/>
                      <a:pt x="1506" y="44"/>
                      <a:pt x="1499" y="44"/>
                    </a:cubicBezTo>
                    <a:cubicBezTo>
                      <a:pt x="1489" y="44"/>
                      <a:pt x="1484" y="31"/>
                      <a:pt x="1480" y="24"/>
                    </a:cubicBezTo>
                    <a:cubicBezTo>
                      <a:pt x="1478" y="20"/>
                      <a:pt x="1476" y="15"/>
                      <a:pt x="1475" y="10"/>
                    </a:cubicBezTo>
                    <a:cubicBezTo>
                      <a:pt x="1474" y="8"/>
                      <a:pt x="1480" y="8"/>
                      <a:pt x="1483" y="8"/>
                    </a:cubicBezTo>
                    <a:close/>
                    <a:moveTo>
                      <a:pt x="1431" y="9"/>
                    </a:moveTo>
                    <a:cubicBezTo>
                      <a:pt x="1436" y="7"/>
                      <a:pt x="1445" y="8"/>
                      <a:pt x="1451" y="9"/>
                    </a:cubicBezTo>
                    <a:cubicBezTo>
                      <a:pt x="1451" y="9"/>
                      <a:pt x="1451" y="9"/>
                      <a:pt x="1451" y="9"/>
                    </a:cubicBezTo>
                    <a:cubicBezTo>
                      <a:pt x="1451" y="9"/>
                      <a:pt x="1451" y="9"/>
                      <a:pt x="1451" y="9"/>
                    </a:cubicBezTo>
                    <a:cubicBezTo>
                      <a:pt x="1451" y="9"/>
                      <a:pt x="1451" y="9"/>
                      <a:pt x="1451" y="9"/>
                    </a:cubicBezTo>
                    <a:cubicBezTo>
                      <a:pt x="1451" y="9"/>
                      <a:pt x="1451" y="9"/>
                      <a:pt x="1451" y="9"/>
                    </a:cubicBezTo>
                    <a:cubicBezTo>
                      <a:pt x="1454" y="8"/>
                      <a:pt x="1457" y="8"/>
                      <a:pt x="1459" y="9"/>
                    </a:cubicBezTo>
                    <a:cubicBezTo>
                      <a:pt x="1466" y="10"/>
                      <a:pt x="1469" y="16"/>
                      <a:pt x="1471" y="21"/>
                    </a:cubicBezTo>
                    <a:cubicBezTo>
                      <a:pt x="1474" y="26"/>
                      <a:pt x="1477" y="31"/>
                      <a:pt x="1479" y="36"/>
                    </a:cubicBezTo>
                    <a:cubicBezTo>
                      <a:pt x="1483" y="43"/>
                      <a:pt x="1482" y="44"/>
                      <a:pt x="1475" y="45"/>
                    </a:cubicBezTo>
                    <a:cubicBezTo>
                      <a:pt x="1471" y="45"/>
                      <a:pt x="1467" y="45"/>
                      <a:pt x="1464" y="45"/>
                    </a:cubicBezTo>
                    <a:cubicBezTo>
                      <a:pt x="1458" y="46"/>
                      <a:pt x="1453" y="45"/>
                      <a:pt x="1448" y="44"/>
                    </a:cubicBezTo>
                    <a:cubicBezTo>
                      <a:pt x="1439" y="43"/>
                      <a:pt x="1437" y="33"/>
                      <a:pt x="1435" y="25"/>
                    </a:cubicBezTo>
                    <a:cubicBezTo>
                      <a:pt x="1434" y="22"/>
                      <a:pt x="1429" y="10"/>
                      <a:pt x="1431" y="9"/>
                    </a:cubicBezTo>
                    <a:close/>
                    <a:moveTo>
                      <a:pt x="1385" y="10"/>
                    </a:moveTo>
                    <a:cubicBezTo>
                      <a:pt x="1391" y="9"/>
                      <a:pt x="1397" y="9"/>
                      <a:pt x="1404" y="9"/>
                    </a:cubicBezTo>
                    <a:cubicBezTo>
                      <a:pt x="1404" y="9"/>
                      <a:pt x="1404" y="9"/>
                      <a:pt x="1405" y="9"/>
                    </a:cubicBezTo>
                    <a:cubicBezTo>
                      <a:pt x="1407" y="9"/>
                      <a:pt x="1409" y="9"/>
                      <a:pt x="1410" y="10"/>
                    </a:cubicBezTo>
                    <a:cubicBezTo>
                      <a:pt x="1418" y="10"/>
                      <a:pt x="1420" y="12"/>
                      <a:pt x="1424" y="18"/>
                    </a:cubicBezTo>
                    <a:cubicBezTo>
                      <a:pt x="1429" y="25"/>
                      <a:pt x="1431" y="33"/>
                      <a:pt x="1434" y="40"/>
                    </a:cubicBezTo>
                    <a:cubicBezTo>
                      <a:pt x="1437" y="46"/>
                      <a:pt x="1414" y="45"/>
                      <a:pt x="1412" y="45"/>
                    </a:cubicBezTo>
                    <a:cubicBezTo>
                      <a:pt x="1405" y="44"/>
                      <a:pt x="1399" y="44"/>
                      <a:pt x="1393" y="43"/>
                    </a:cubicBezTo>
                    <a:cubicBezTo>
                      <a:pt x="1389" y="43"/>
                      <a:pt x="1386" y="31"/>
                      <a:pt x="1384" y="28"/>
                    </a:cubicBezTo>
                    <a:cubicBezTo>
                      <a:pt x="1380" y="21"/>
                      <a:pt x="1373" y="11"/>
                      <a:pt x="1385" y="10"/>
                    </a:cubicBezTo>
                    <a:close/>
                    <a:moveTo>
                      <a:pt x="1319" y="9"/>
                    </a:moveTo>
                    <a:cubicBezTo>
                      <a:pt x="1322" y="9"/>
                      <a:pt x="1325" y="9"/>
                      <a:pt x="1328" y="9"/>
                    </a:cubicBezTo>
                    <a:cubicBezTo>
                      <a:pt x="1333" y="8"/>
                      <a:pt x="1339" y="8"/>
                      <a:pt x="1345" y="9"/>
                    </a:cubicBezTo>
                    <a:cubicBezTo>
                      <a:pt x="1345" y="9"/>
                      <a:pt x="1345" y="9"/>
                      <a:pt x="1345" y="9"/>
                    </a:cubicBezTo>
                    <a:cubicBezTo>
                      <a:pt x="1346" y="9"/>
                      <a:pt x="1346" y="9"/>
                      <a:pt x="1347" y="9"/>
                    </a:cubicBezTo>
                    <a:cubicBezTo>
                      <a:pt x="1350" y="9"/>
                      <a:pt x="1354" y="10"/>
                      <a:pt x="1358" y="10"/>
                    </a:cubicBezTo>
                    <a:cubicBezTo>
                      <a:pt x="1366" y="12"/>
                      <a:pt x="1370" y="16"/>
                      <a:pt x="1374" y="24"/>
                    </a:cubicBezTo>
                    <a:cubicBezTo>
                      <a:pt x="1376" y="28"/>
                      <a:pt x="1386" y="44"/>
                      <a:pt x="1376" y="44"/>
                    </a:cubicBezTo>
                    <a:cubicBezTo>
                      <a:pt x="1371" y="45"/>
                      <a:pt x="1366" y="44"/>
                      <a:pt x="1360" y="44"/>
                    </a:cubicBezTo>
                    <a:cubicBezTo>
                      <a:pt x="1353" y="44"/>
                      <a:pt x="1347" y="44"/>
                      <a:pt x="1340" y="44"/>
                    </a:cubicBezTo>
                    <a:cubicBezTo>
                      <a:pt x="1328" y="43"/>
                      <a:pt x="1326" y="36"/>
                      <a:pt x="1322" y="27"/>
                    </a:cubicBezTo>
                    <a:cubicBezTo>
                      <a:pt x="1320" y="23"/>
                      <a:pt x="1319" y="19"/>
                      <a:pt x="1317" y="16"/>
                    </a:cubicBezTo>
                    <a:cubicBezTo>
                      <a:pt x="1314" y="12"/>
                      <a:pt x="1314" y="10"/>
                      <a:pt x="1319" y="9"/>
                    </a:cubicBezTo>
                    <a:close/>
                    <a:moveTo>
                      <a:pt x="1270" y="10"/>
                    </a:moveTo>
                    <a:cubicBezTo>
                      <a:pt x="1276" y="9"/>
                      <a:pt x="1283" y="9"/>
                      <a:pt x="1289" y="9"/>
                    </a:cubicBezTo>
                    <a:cubicBezTo>
                      <a:pt x="1289" y="9"/>
                      <a:pt x="1290" y="9"/>
                      <a:pt x="1290" y="9"/>
                    </a:cubicBezTo>
                    <a:cubicBezTo>
                      <a:pt x="1293" y="9"/>
                      <a:pt x="1296" y="10"/>
                      <a:pt x="1298" y="10"/>
                    </a:cubicBezTo>
                    <a:cubicBezTo>
                      <a:pt x="1305" y="11"/>
                      <a:pt x="1307" y="14"/>
                      <a:pt x="1309" y="20"/>
                    </a:cubicBezTo>
                    <a:cubicBezTo>
                      <a:pt x="1312" y="25"/>
                      <a:pt x="1315" y="31"/>
                      <a:pt x="1318" y="37"/>
                    </a:cubicBezTo>
                    <a:cubicBezTo>
                      <a:pt x="1321" y="43"/>
                      <a:pt x="1320" y="43"/>
                      <a:pt x="1314" y="43"/>
                    </a:cubicBezTo>
                    <a:cubicBezTo>
                      <a:pt x="1310" y="43"/>
                      <a:pt x="1306" y="44"/>
                      <a:pt x="1302" y="44"/>
                    </a:cubicBezTo>
                    <a:cubicBezTo>
                      <a:pt x="1294" y="44"/>
                      <a:pt x="1286" y="44"/>
                      <a:pt x="1278" y="42"/>
                    </a:cubicBezTo>
                    <a:cubicBezTo>
                      <a:pt x="1272" y="41"/>
                      <a:pt x="1271" y="30"/>
                      <a:pt x="1270" y="25"/>
                    </a:cubicBezTo>
                    <a:cubicBezTo>
                      <a:pt x="1269" y="23"/>
                      <a:pt x="1269" y="20"/>
                      <a:pt x="1268" y="17"/>
                    </a:cubicBezTo>
                    <a:cubicBezTo>
                      <a:pt x="1267" y="12"/>
                      <a:pt x="1266" y="11"/>
                      <a:pt x="1270" y="10"/>
                    </a:cubicBezTo>
                    <a:close/>
                    <a:moveTo>
                      <a:pt x="1225" y="10"/>
                    </a:moveTo>
                    <a:cubicBezTo>
                      <a:pt x="1231" y="10"/>
                      <a:pt x="1237" y="9"/>
                      <a:pt x="1243" y="9"/>
                    </a:cubicBezTo>
                    <a:cubicBezTo>
                      <a:pt x="1243" y="9"/>
                      <a:pt x="1243" y="9"/>
                      <a:pt x="1244" y="9"/>
                    </a:cubicBezTo>
                    <a:cubicBezTo>
                      <a:pt x="1250" y="9"/>
                      <a:pt x="1258" y="8"/>
                      <a:pt x="1260" y="16"/>
                    </a:cubicBezTo>
                    <a:cubicBezTo>
                      <a:pt x="1262" y="23"/>
                      <a:pt x="1263" y="30"/>
                      <a:pt x="1264" y="37"/>
                    </a:cubicBezTo>
                    <a:cubicBezTo>
                      <a:pt x="1264" y="38"/>
                      <a:pt x="1265" y="42"/>
                      <a:pt x="1263" y="42"/>
                    </a:cubicBezTo>
                    <a:cubicBezTo>
                      <a:pt x="1260" y="42"/>
                      <a:pt x="1258" y="42"/>
                      <a:pt x="1255" y="42"/>
                    </a:cubicBezTo>
                    <a:cubicBezTo>
                      <a:pt x="1248" y="42"/>
                      <a:pt x="1241" y="42"/>
                      <a:pt x="1234" y="42"/>
                    </a:cubicBezTo>
                    <a:cubicBezTo>
                      <a:pt x="1231" y="42"/>
                      <a:pt x="1228" y="42"/>
                      <a:pt x="1224" y="42"/>
                    </a:cubicBezTo>
                    <a:cubicBezTo>
                      <a:pt x="1219" y="43"/>
                      <a:pt x="1220" y="36"/>
                      <a:pt x="1220" y="32"/>
                    </a:cubicBezTo>
                    <a:cubicBezTo>
                      <a:pt x="1220" y="27"/>
                      <a:pt x="1216" y="11"/>
                      <a:pt x="1225" y="10"/>
                    </a:cubicBezTo>
                    <a:close/>
                    <a:moveTo>
                      <a:pt x="1169" y="11"/>
                    </a:moveTo>
                    <a:cubicBezTo>
                      <a:pt x="1169" y="10"/>
                      <a:pt x="1176" y="10"/>
                      <a:pt x="1177" y="10"/>
                    </a:cubicBezTo>
                    <a:cubicBezTo>
                      <a:pt x="1183" y="9"/>
                      <a:pt x="1188" y="9"/>
                      <a:pt x="1194" y="10"/>
                    </a:cubicBezTo>
                    <a:cubicBezTo>
                      <a:pt x="1194" y="10"/>
                      <a:pt x="1194" y="10"/>
                      <a:pt x="1194" y="10"/>
                    </a:cubicBezTo>
                    <a:cubicBezTo>
                      <a:pt x="1194" y="10"/>
                      <a:pt x="1194" y="10"/>
                      <a:pt x="1194" y="10"/>
                    </a:cubicBezTo>
                    <a:cubicBezTo>
                      <a:pt x="1200" y="10"/>
                      <a:pt x="1211" y="8"/>
                      <a:pt x="1212" y="15"/>
                    </a:cubicBezTo>
                    <a:cubicBezTo>
                      <a:pt x="1213" y="20"/>
                      <a:pt x="1213" y="25"/>
                      <a:pt x="1214" y="30"/>
                    </a:cubicBezTo>
                    <a:cubicBezTo>
                      <a:pt x="1215" y="38"/>
                      <a:pt x="1214" y="43"/>
                      <a:pt x="1205" y="43"/>
                    </a:cubicBezTo>
                    <a:cubicBezTo>
                      <a:pt x="1199" y="44"/>
                      <a:pt x="1193" y="44"/>
                      <a:pt x="1186" y="44"/>
                    </a:cubicBezTo>
                    <a:cubicBezTo>
                      <a:pt x="1182" y="44"/>
                      <a:pt x="1175" y="45"/>
                      <a:pt x="1171" y="42"/>
                    </a:cubicBezTo>
                    <a:cubicBezTo>
                      <a:pt x="1167" y="40"/>
                      <a:pt x="1169" y="28"/>
                      <a:pt x="1168" y="24"/>
                    </a:cubicBezTo>
                    <a:cubicBezTo>
                      <a:pt x="1168" y="20"/>
                      <a:pt x="1168" y="15"/>
                      <a:pt x="1169" y="11"/>
                    </a:cubicBezTo>
                    <a:close/>
                    <a:moveTo>
                      <a:pt x="1142" y="10"/>
                    </a:moveTo>
                    <a:cubicBezTo>
                      <a:pt x="1142" y="10"/>
                      <a:pt x="1142" y="10"/>
                      <a:pt x="1143" y="10"/>
                    </a:cubicBezTo>
                    <a:cubicBezTo>
                      <a:pt x="1143" y="10"/>
                      <a:pt x="1143" y="10"/>
                      <a:pt x="1143" y="10"/>
                    </a:cubicBezTo>
                    <a:cubicBezTo>
                      <a:pt x="1147" y="10"/>
                      <a:pt x="1151" y="10"/>
                      <a:pt x="1155" y="11"/>
                    </a:cubicBezTo>
                    <a:cubicBezTo>
                      <a:pt x="1162" y="12"/>
                      <a:pt x="1161" y="18"/>
                      <a:pt x="1161" y="25"/>
                    </a:cubicBezTo>
                    <a:cubicBezTo>
                      <a:pt x="1162" y="31"/>
                      <a:pt x="1165" y="41"/>
                      <a:pt x="1156" y="42"/>
                    </a:cubicBezTo>
                    <a:cubicBezTo>
                      <a:pt x="1149" y="42"/>
                      <a:pt x="1143" y="43"/>
                      <a:pt x="1137" y="43"/>
                    </a:cubicBezTo>
                    <a:cubicBezTo>
                      <a:pt x="1133" y="44"/>
                      <a:pt x="1130" y="43"/>
                      <a:pt x="1126" y="44"/>
                    </a:cubicBezTo>
                    <a:cubicBezTo>
                      <a:pt x="1120" y="44"/>
                      <a:pt x="1118" y="40"/>
                      <a:pt x="1117" y="35"/>
                    </a:cubicBezTo>
                    <a:cubicBezTo>
                      <a:pt x="1116" y="29"/>
                      <a:pt x="1116" y="22"/>
                      <a:pt x="1115" y="15"/>
                    </a:cubicBezTo>
                    <a:cubicBezTo>
                      <a:pt x="1115" y="8"/>
                      <a:pt x="1137" y="9"/>
                      <a:pt x="1142" y="10"/>
                    </a:cubicBezTo>
                    <a:close/>
                    <a:moveTo>
                      <a:pt x="1064" y="17"/>
                    </a:moveTo>
                    <a:cubicBezTo>
                      <a:pt x="1064" y="11"/>
                      <a:pt x="1068" y="11"/>
                      <a:pt x="1073" y="11"/>
                    </a:cubicBezTo>
                    <a:cubicBezTo>
                      <a:pt x="1078" y="11"/>
                      <a:pt x="1084" y="11"/>
                      <a:pt x="1090" y="11"/>
                    </a:cubicBezTo>
                    <a:cubicBezTo>
                      <a:pt x="1090" y="11"/>
                      <a:pt x="1090" y="11"/>
                      <a:pt x="1090" y="11"/>
                    </a:cubicBezTo>
                    <a:cubicBezTo>
                      <a:pt x="1093" y="10"/>
                      <a:pt x="1096" y="11"/>
                      <a:pt x="1099" y="11"/>
                    </a:cubicBezTo>
                    <a:cubicBezTo>
                      <a:pt x="1104" y="11"/>
                      <a:pt x="1107" y="11"/>
                      <a:pt x="1108" y="16"/>
                    </a:cubicBezTo>
                    <a:cubicBezTo>
                      <a:pt x="1108" y="19"/>
                      <a:pt x="1108" y="22"/>
                      <a:pt x="1108" y="25"/>
                    </a:cubicBezTo>
                    <a:cubicBezTo>
                      <a:pt x="1108" y="30"/>
                      <a:pt x="1111" y="42"/>
                      <a:pt x="1102" y="43"/>
                    </a:cubicBezTo>
                    <a:cubicBezTo>
                      <a:pt x="1097" y="43"/>
                      <a:pt x="1091" y="43"/>
                      <a:pt x="1085" y="43"/>
                    </a:cubicBezTo>
                    <a:cubicBezTo>
                      <a:pt x="1079" y="43"/>
                      <a:pt x="1067" y="46"/>
                      <a:pt x="1065" y="38"/>
                    </a:cubicBezTo>
                    <a:cubicBezTo>
                      <a:pt x="1064" y="33"/>
                      <a:pt x="1064" y="28"/>
                      <a:pt x="1064" y="23"/>
                    </a:cubicBezTo>
                    <a:cubicBezTo>
                      <a:pt x="1064" y="21"/>
                      <a:pt x="1064" y="19"/>
                      <a:pt x="1064" y="17"/>
                    </a:cubicBezTo>
                    <a:close/>
                    <a:moveTo>
                      <a:pt x="1011" y="23"/>
                    </a:moveTo>
                    <a:cubicBezTo>
                      <a:pt x="1011" y="14"/>
                      <a:pt x="1015" y="10"/>
                      <a:pt x="1024" y="10"/>
                    </a:cubicBezTo>
                    <a:cubicBezTo>
                      <a:pt x="1029" y="10"/>
                      <a:pt x="1033" y="10"/>
                      <a:pt x="1037" y="11"/>
                    </a:cubicBezTo>
                    <a:cubicBezTo>
                      <a:pt x="1038" y="11"/>
                      <a:pt x="1038" y="11"/>
                      <a:pt x="1038" y="11"/>
                    </a:cubicBezTo>
                    <a:cubicBezTo>
                      <a:pt x="1038" y="11"/>
                      <a:pt x="1038" y="11"/>
                      <a:pt x="1038" y="11"/>
                    </a:cubicBezTo>
                    <a:cubicBezTo>
                      <a:pt x="1038" y="11"/>
                      <a:pt x="1038" y="11"/>
                      <a:pt x="1038" y="11"/>
                    </a:cubicBezTo>
                    <a:cubicBezTo>
                      <a:pt x="1040" y="11"/>
                      <a:pt x="1042" y="11"/>
                      <a:pt x="1044" y="11"/>
                    </a:cubicBezTo>
                    <a:cubicBezTo>
                      <a:pt x="1047" y="11"/>
                      <a:pt x="1055" y="10"/>
                      <a:pt x="1056" y="14"/>
                    </a:cubicBezTo>
                    <a:cubicBezTo>
                      <a:pt x="1057" y="18"/>
                      <a:pt x="1058" y="22"/>
                      <a:pt x="1058" y="26"/>
                    </a:cubicBezTo>
                    <a:cubicBezTo>
                      <a:pt x="1058" y="30"/>
                      <a:pt x="1058" y="35"/>
                      <a:pt x="1058" y="40"/>
                    </a:cubicBezTo>
                    <a:cubicBezTo>
                      <a:pt x="1058" y="45"/>
                      <a:pt x="1040" y="44"/>
                      <a:pt x="1037" y="44"/>
                    </a:cubicBezTo>
                    <a:cubicBezTo>
                      <a:pt x="1030" y="44"/>
                      <a:pt x="1023" y="44"/>
                      <a:pt x="1016" y="43"/>
                    </a:cubicBezTo>
                    <a:cubicBezTo>
                      <a:pt x="1009" y="42"/>
                      <a:pt x="1011" y="28"/>
                      <a:pt x="1011" y="23"/>
                    </a:cubicBezTo>
                    <a:close/>
                    <a:moveTo>
                      <a:pt x="959" y="12"/>
                    </a:moveTo>
                    <a:cubicBezTo>
                      <a:pt x="959" y="10"/>
                      <a:pt x="965" y="10"/>
                      <a:pt x="966" y="10"/>
                    </a:cubicBezTo>
                    <a:cubicBezTo>
                      <a:pt x="973" y="10"/>
                      <a:pt x="980" y="10"/>
                      <a:pt x="987" y="10"/>
                    </a:cubicBezTo>
                    <a:cubicBezTo>
                      <a:pt x="987" y="10"/>
                      <a:pt x="987" y="10"/>
                      <a:pt x="988" y="10"/>
                    </a:cubicBezTo>
                    <a:cubicBezTo>
                      <a:pt x="990" y="10"/>
                      <a:pt x="992" y="11"/>
                      <a:pt x="995" y="11"/>
                    </a:cubicBezTo>
                    <a:cubicBezTo>
                      <a:pt x="997" y="11"/>
                      <a:pt x="1003" y="11"/>
                      <a:pt x="1004" y="13"/>
                    </a:cubicBezTo>
                    <a:cubicBezTo>
                      <a:pt x="1005" y="15"/>
                      <a:pt x="1005" y="19"/>
                      <a:pt x="1005" y="21"/>
                    </a:cubicBezTo>
                    <a:cubicBezTo>
                      <a:pt x="1005" y="26"/>
                      <a:pt x="1007" y="41"/>
                      <a:pt x="1001" y="41"/>
                    </a:cubicBezTo>
                    <a:cubicBezTo>
                      <a:pt x="997" y="42"/>
                      <a:pt x="992" y="42"/>
                      <a:pt x="987" y="42"/>
                    </a:cubicBezTo>
                    <a:cubicBezTo>
                      <a:pt x="980" y="43"/>
                      <a:pt x="973" y="42"/>
                      <a:pt x="967" y="42"/>
                    </a:cubicBezTo>
                    <a:cubicBezTo>
                      <a:pt x="957" y="42"/>
                      <a:pt x="959" y="32"/>
                      <a:pt x="958" y="26"/>
                    </a:cubicBezTo>
                    <a:cubicBezTo>
                      <a:pt x="958" y="21"/>
                      <a:pt x="958" y="16"/>
                      <a:pt x="959" y="12"/>
                    </a:cubicBezTo>
                    <a:close/>
                    <a:moveTo>
                      <a:pt x="903" y="20"/>
                    </a:moveTo>
                    <a:cubicBezTo>
                      <a:pt x="903" y="7"/>
                      <a:pt x="920" y="9"/>
                      <a:pt x="929" y="9"/>
                    </a:cubicBezTo>
                    <a:cubicBezTo>
                      <a:pt x="929" y="9"/>
                      <a:pt x="929" y="10"/>
                      <a:pt x="930" y="10"/>
                    </a:cubicBezTo>
                    <a:cubicBezTo>
                      <a:pt x="932" y="9"/>
                      <a:pt x="935" y="10"/>
                      <a:pt x="937" y="10"/>
                    </a:cubicBezTo>
                    <a:cubicBezTo>
                      <a:pt x="945" y="10"/>
                      <a:pt x="951" y="10"/>
                      <a:pt x="951" y="19"/>
                    </a:cubicBezTo>
                    <a:cubicBezTo>
                      <a:pt x="951" y="24"/>
                      <a:pt x="952" y="30"/>
                      <a:pt x="951" y="35"/>
                    </a:cubicBezTo>
                    <a:cubicBezTo>
                      <a:pt x="950" y="45"/>
                      <a:pt x="934" y="42"/>
                      <a:pt x="927" y="43"/>
                    </a:cubicBezTo>
                    <a:cubicBezTo>
                      <a:pt x="921" y="43"/>
                      <a:pt x="909" y="44"/>
                      <a:pt x="904" y="41"/>
                    </a:cubicBezTo>
                    <a:cubicBezTo>
                      <a:pt x="901" y="39"/>
                      <a:pt x="902" y="23"/>
                      <a:pt x="903" y="20"/>
                    </a:cubicBezTo>
                    <a:close/>
                    <a:moveTo>
                      <a:pt x="852" y="21"/>
                    </a:moveTo>
                    <a:cubicBezTo>
                      <a:pt x="852" y="14"/>
                      <a:pt x="852" y="10"/>
                      <a:pt x="860" y="10"/>
                    </a:cubicBezTo>
                    <a:cubicBezTo>
                      <a:pt x="866" y="10"/>
                      <a:pt x="872" y="11"/>
                      <a:pt x="878" y="10"/>
                    </a:cubicBezTo>
                    <a:cubicBezTo>
                      <a:pt x="878" y="11"/>
                      <a:pt x="878" y="11"/>
                      <a:pt x="879" y="10"/>
                    </a:cubicBezTo>
                    <a:cubicBezTo>
                      <a:pt x="882" y="10"/>
                      <a:pt x="886" y="10"/>
                      <a:pt x="890" y="11"/>
                    </a:cubicBezTo>
                    <a:cubicBezTo>
                      <a:pt x="895" y="11"/>
                      <a:pt x="897" y="11"/>
                      <a:pt x="897" y="18"/>
                    </a:cubicBezTo>
                    <a:cubicBezTo>
                      <a:pt x="898" y="22"/>
                      <a:pt x="897" y="25"/>
                      <a:pt x="897" y="29"/>
                    </a:cubicBezTo>
                    <a:cubicBezTo>
                      <a:pt x="898" y="34"/>
                      <a:pt x="899" y="41"/>
                      <a:pt x="893" y="41"/>
                    </a:cubicBezTo>
                    <a:cubicBezTo>
                      <a:pt x="887" y="42"/>
                      <a:pt x="882" y="42"/>
                      <a:pt x="876" y="42"/>
                    </a:cubicBezTo>
                    <a:cubicBezTo>
                      <a:pt x="871" y="42"/>
                      <a:pt x="866" y="43"/>
                      <a:pt x="860" y="43"/>
                    </a:cubicBezTo>
                    <a:cubicBezTo>
                      <a:pt x="850" y="44"/>
                      <a:pt x="852" y="28"/>
                      <a:pt x="852" y="21"/>
                    </a:cubicBezTo>
                    <a:close/>
                    <a:moveTo>
                      <a:pt x="802" y="20"/>
                    </a:moveTo>
                    <a:cubicBezTo>
                      <a:pt x="802" y="17"/>
                      <a:pt x="802" y="14"/>
                      <a:pt x="802" y="12"/>
                    </a:cubicBezTo>
                    <a:cubicBezTo>
                      <a:pt x="802" y="9"/>
                      <a:pt x="809" y="10"/>
                      <a:pt x="812" y="9"/>
                    </a:cubicBezTo>
                    <a:cubicBezTo>
                      <a:pt x="818" y="9"/>
                      <a:pt x="824" y="9"/>
                      <a:pt x="830" y="9"/>
                    </a:cubicBezTo>
                    <a:cubicBezTo>
                      <a:pt x="830" y="9"/>
                      <a:pt x="831" y="9"/>
                      <a:pt x="831" y="9"/>
                    </a:cubicBezTo>
                    <a:cubicBezTo>
                      <a:pt x="831" y="9"/>
                      <a:pt x="831" y="9"/>
                      <a:pt x="831" y="9"/>
                    </a:cubicBezTo>
                    <a:cubicBezTo>
                      <a:pt x="834" y="9"/>
                      <a:pt x="839" y="9"/>
                      <a:pt x="842" y="10"/>
                    </a:cubicBezTo>
                    <a:cubicBezTo>
                      <a:pt x="846" y="11"/>
                      <a:pt x="845" y="21"/>
                      <a:pt x="845" y="24"/>
                    </a:cubicBezTo>
                    <a:cubicBezTo>
                      <a:pt x="845" y="27"/>
                      <a:pt x="847" y="41"/>
                      <a:pt x="844" y="42"/>
                    </a:cubicBezTo>
                    <a:cubicBezTo>
                      <a:pt x="836" y="43"/>
                      <a:pt x="829" y="43"/>
                      <a:pt x="821" y="43"/>
                    </a:cubicBezTo>
                    <a:cubicBezTo>
                      <a:pt x="816" y="44"/>
                      <a:pt x="810" y="44"/>
                      <a:pt x="805" y="43"/>
                    </a:cubicBezTo>
                    <a:cubicBezTo>
                      <a:pt x="799" y="43"/>
                      <a:pt x="802" y="23"/>
                      <a:pt x="802" y="20"/>
                    </a:cubicBezTo>
                    <a:close/>
                    <a:moveTo>
                      <a:pt x="747" y="20"/>
                    </a:moveTo>
                    <a:cubicBezTo>
                      <a:pt x="747" y="16"/>
                      <a:pt x="747" y="10"/>
                      <a:pt x="751" y="10"/>
                    </a:cubicBezTo>
                    <a:cubicBezTo>
                      <a:pt x="753" y="10"/>
                      <a:pt x="755" y="9"/>
                      <a:pt x="758" y="9"/>
                    </a:cubicBezTo>
                    <a:cubicBezTo>
                      <a:pt x="760" y="9"/>
                      <a:pt x="764" y="9"/>
                      <a:pt x="767" y="9"/>
                    </a:cubicBezTo>
                    <a:cubicBezTo>
                      <a:pt x="767" y="9"/>
                      <a:pt x="768" y="10"/>
                      <a:pt x="768" y="10"/>
                    </a:cubicBezTo>
                    <a:cubicBezTo>
                      <a:pt x="770" y="10"/>
                      <a:pt x="772" y="9"/>
                      <a:pt x="774" y="9"/>
                    </a:cubicBezTo>
                    <a:cubicBezTo>
                      <a:pt x="775" y="9"/>
                      <a:pt x="776" y="9"/>
                      <a:pt x="777" y="9"/>
                    </a:cubicBezTo>
                    <a:cubicBezTo>
                      <a:pt x="778" y="10"/>
                      <a:pt x="779" y="9"/>
                      <a:pt x="779" y="9"/>
                    </a:cubicBezTo>
                    <a:cubicBezTo>
                      <a:pt x="786" y="9"/>
                      <a:pt x="794" y="9"/>
                      <a:pt x="795" y="13"/>
                    </a:cubicBezTo>
                    <a:cubicBezTo>
                      <a:pt x="797" y="19"/>
                      <a:pt x="796" y="28"/>
                      <a:pt x="796" y="35"/>
                    </a:cubicBezTo>
                    <a:cubicBezTo>
                      <a:pt x="796" y="45"/>
                      <a:pt x="786" y="42"/>
                      <a:pt x="779" y="42"/>
                    </a:cubicBezTo>
                    <a:cubicBezTo>
                      <a:pt x="771" y="43"/>
                      <a:pt x="764" y="42"/>
                      <a:pt x="756" y="42"/>
                    </a:cubicBezTo>
                    <a:cubicBezTo>
                      <a:pt x="745" y="43"/>
                      <a:pt x="746" y="28"/>
                      <a:pt x="747" y="20"/>
                    </a:cubicBezTo>
                    <a:close/>
                    <a:moveTo>
                      <a:pt x="702" y="10"/>
                    </a:moveTo>
                    <a:cubicBezTo>
                      <a:pt x="708" y="10"/>
                      <a:pt x="714" y="10"/>
                      <a:pt x="721" y="10"/>
                    </a:cubicBezTo>
                    <a:cubicBezTo>
                      <a:pt x="721" y="10"/>
                      <a:pt x="722" y="10"/>
                      <a:pt x="722" y="9"/>
                    </a:cubicBezTo>
                    <a:cubicBezTo>
                      <a:pt x="729" y="9"/>
                      <a:pt x="740" y="10"/>
                      <a:pt x="741" y="16"/>
                    </a:cubicBezTo>
                    <a:cubicBezTo>
                      <a:pt x="741" y="20"/>
                      <a:pt x="740" y="24"/>
                      <a:pt x="741" y="29"/>
                    </a:cubicBezTo>
                    <a:cubicBezTo>
                      <a:pt x="741" y="31"/>
                      <a:pt x="741" y="33"/>
                      <a:pt x="740" y="35"/>
                    </a:cubicBezTo>
                    <a:cubicBezTo>
                      <a:pt x="740" y="42"/>
                      <a:pt x="731" y="43"/>
                      <a:pt x="726" y="44"/>
                    </a:cubicBezTo>
                    <a:cubicBezTo>
                      <a:pt x="719" y="44"/>
                      <a:pt x="712" y="44"/>
                      <a:pt x="705" y="44"/>
                    </a:cubicBezTo>
                    <a:cubicBezTo>
                      <a:pt x="703" y="44"/>
                      <a:pt x="700" y="43"/>
                      <a:pt x="698" y="43"/>
                    </a:cubicBezTo>
                    <a:cubicBezTo>
                      <a:pt x="692" y="43"/>
                      <a:pt x="694" y="31"/>
                      <a:pt x="694" y="28"/>
                    </a:cubicBezTo>
                    <a:cubicBezTo>
                      <a:pt x="695" y="21"/>
                      <a:pt x="693" y="10"/>
                      <a:pt x="702" y="10"/>
                    </a:cubicBezTo>
                    <a:close/>
                    <a:moveTo>
                      <a:pt x="656" y="10"/>
                    </a:moveTo>
                    <a:cubicBezTo>
                      <a:pt x="660" y="10"/>
                      <a:pt x="663" y="10"/>
                      <a:pt x="666" y="10"/>
                    </a:cubicBezTo>
                    <a:cubicBezTo>
                      <a:pt x="667" y="10"/>
                      <a:pt x="667" y="10"/>
                      <a:pt x="667" y="10"/>
                    </a:cubicBezTo>
                    <a:cubicBezTo>
                      <a:pt x="668" y="10"/>
                      <a:pt x="668" y="10"/>
                      <a:pt x="669" y="10"/>
                    </a:cubicBezTo>
                    <a:cubicBezTo>
                      <a:pt x="670" y="10"/>
                      <a:pt x="671" y="10"/>
                      <a:pt x="672" y="10"/>
                    </a:cubicBezTo>
                    <a:cubicBezTo>
                      <a:pt x="672" y="10"/>
                      <a:pt x="673" y="10"/>
                      <a:pt x="673" y="10"/>
                    </a:cubicBezTo>
                    <a:cubicBezTo>
                      <a:pt x="676" y="10"/>
                      <a:pt x="679" y="10"/>
                      <a:pt x="681" y="11"/>
                    </a:cubicBezTo>
                    <a:cubicBezTo>
                      <a:pt x="690" y="11"/>
                      <a:pt x="688" y="17"/>
                      <a:pt x="688" y="24"/>
                    </a:cubicBezTo>
                    <a:cubicBezTo>
                      <a:pt x="688" y="31"/>
                      <a:pt x="689" y="42"/>
                      <a:pt x="681" y="43"/>
                    </a:cubicBezTo>
                    <a:cubicBezTo>
                      <a:pt x="674" y="44"/>
                      <a:pt x="668" y="44"/>
                      <a:pt x="661" y="44"/>
                    </a:cubicBezTo>
                    <a:cubicBezTo>
                      <a:pt x="657" y="44"/>
                      <a:pt x="652" y="44"/>
                      <a:pt x="648" y="43"/>
                    </a:cubicBezTo>
                    <a:cubicBezTo>
                      <a:pt x="643" y="43"/>
                      <a:pt x="642" y="38"/>
                      <a:pt x="642" y="33"/>
                    </a:cubicBezTo>
                    <a:cubicBezTo>
                      <a:pt x="643" y="31"/>
                      <a:pt x="643" y="29"/>
                      <a:pt x="643" y="26"/>
                    </a:cubicBezTo>
                    <a:cubicBezTo>
                      <a:pt x="643" y="24"/>
                      <a:pt x="643" y="23"/>
                      <a:pt x="643" y="22"/>
                    </a:cubicBezTo>
                    <a:cubicBezTo>
                      <a:pt x="644" y="11"/>
                      <a:pt x="647" y="10"/>
                      <a:pt x="656" y="10"/>
                    </a:cubicBezTo>
                    <a:close/>
                    <a:moveTo>
                      <a:pt x="592" y="26"/>
                    </a:moveTo>
                    <a:cubicBezTo>
                      <a:pt x="592" y="22"/>
                      <a:pt x="592" y="18"/>
                      <a:pt x="593" y="15"/>
                    </a:cubicBezTo>
                    <a:cubicBezTo>
                      <a:pt x="594" y="10"/>
                      <a:pt x="598" y="10"/>
                      <a:pt x="602" y="10"/>
                    </a:cubicBezTo>
                    <a:cubicBezTo>
                      <a:pt x="607" y="10"/>
                      <a:pt x="612" y="10"/>
                      <a:pt x="617" y="10"/>
                    </a:cubicBezTo>
                    <a:cubicBezTo>
                      <a:pt x="617" y="10"/>
                      <a:pt x="618" y="11"/>
                      <a:pt x="618" y="11"/>
                    </a:cubicBezTo>
                    <a:cubicBezTo>
                      <a:pt x="619" y="10"/>
                      <a:pt x="621" y="11"/>
                      <a:pt x="622" y="11"/>
                    </a:cubicBezTo>
                    <a:cubicBezTo>
                      <a:pt x="622" y="11"/>
                      <a:pt x="623" y="11"/>
                      <a:pt x="623" y="11"/>
                    </a:cubicBezTo>
                    <a:cubicBezTo>
                      <a:pt x="623" y="11"/>
                      <a:pt x="623" y="11"/>
                      <a:pt x="623" y="10"/>
                    </a:cubicBezTo>
                    <a:cubicBezTo>
                      <a:pt x="626" y="10"/>
                      <a:pt x="629" y="11"/>
                      <a:pt x="632" y="11"/>
                    </a:cubicBezTo>
                    <a:cubicBezTo>
                      <a:pt x="640" y="11"/>
                      <a:pt x="638" y="18"/>
                      <a:pt x="638" y="24"/>
                    </a:cubicBezTo>
                    <a:cubicBezTo>
                      <a:pt x="638" y="32"/>
                      <a:pt x="637" y="42"/>
                      <a:pt x="627" y="42"/>
                    </a:cubicBezTo>
                    <a:cubicBezTo>
                      <a:pt x="620" y="43"/>
                      <a:pt x="613" y="43"/>
                      <a:pt x="607" y="43"/>
                    </a:cubicBezTo>
                    <a:cubicBezTo>
                      <a:pt x="603" y="43"/>
                      <a:pt x="600" y="43"/>
                      <a:pt x="597" y="42"/>
                    </a:cubicBezTo>
                    <a:cubicBezTo>
                      <a:pt x="590" y="41"/>
                      <a:pt x="592" y="30"/>
                      <a:pt x="592" y="26"/>
                    </a:cubicBezTo>
                    <a:close/>
                    <a:moveTo>
                      <a:pt x="540" y="22"/>
                    </a:moveTo>
                    <a:cubicBezTo>
                      <a:pt x="540" y="17"/>
                      <a:pt x="539" y="11"/>
                      <a:pt x="545" y="10"/>
                    </a:cubicBezTo>
                    <a:cubicBezTo>
                      <a:pt x="553" y="9"/>
                      <a:pt x="561" y="10"/>
                      <a:pt x="569" y="10"/>
                    </a:cubicBezTo>
                    <a:cubicBezTo>
                      <a:pt x="571" y="10"/>
                      <a:pt x="573" y="9"/>
                      <a:pt x="575" y="10"/>
                    </a:cubicBezTo>
                    <a:cubicBezTo>
                      <a:pt x="576" y="10"/>
                      <a:pt x="577" y="10"/>
                      <a:pt x="578" y="10"/>
                    </a:cubicBezTo>
                    <a:cubicBezTo>
                      <a:pt x="585" y="10"/>
                      <a:pt x="586" y="12"/>
                      <a:pt x="586" y="19"/>
                    </a:cubicBezTo>
                    <a:cubicBezTo>
                      <a:pt x="586" y="24"/>
                      <a:pt x="587" y="30"/>
                      <a:pt x="586" y="36"/>
                    </a:cubicBezTo>
                    <a:cubicBezTo>
                      <a:pt x="586" y="44"/>
                      <a:pt x="570" y="41"/>
                      <a:pt x="565" y="42"/>
                    </a:cubicBezTo>
                    <a:cubicBezTo>
                      <a:pt x="558" y="42"/>
                      <a:pt x="551" y="41"/>
                      <a:pt x="544" y="42"/>
                    </a:cubicBezTo>
                    <a:cubicBezTo>
                      <a:pt x="535" y="43"/>
                      <a:pt x="539" y="27"/>
                      <a:pt x="540" y="22"/>
                    </a:cubicBezTo>
                    <a:close/>
                    <a:moveTo>
                      <a:pt x="499" y="10"/>
                    </a:moveTo>
                    <a:cubicBezTo>
                      <a:pt x="504" y="10"/>
                      <a:pt x="509" y="10"/>
                      <a:pt x="514" y="10"/>
                    </a:cubicBezTo>
                    <a:cubicBezTo>
                      <a:pt x="514" y="10"/>
                      <a:pt x="514" y="10"/>
                      <a:pt x="514" y="10"/>
                    </a:cubicBezTo>
                    <a:cubicBezTo>
                      <a:pt x="515" y="10"/>
                      <a:pt x="515" y="10"/>
                      <a:pt x="515" y="10"/>
                    </a:cubicBezTo>
                    <a:cubicBezTo>
                      <a:pt x="516" y="10"/>
                      <a:pt x="517" y="10"/>
                      <a:pt x="518" y="10"/>
                    </a:cubicBezTo>
                    <a:cubicBezTo>
                      <a:pt x="518" y="10"/>
                      <a:pt x="518" y="10"/>
                      <a:pt x="519" y="10"/>
                    </a:cubicBezTo>
                    <a:cubicBezTo>
                      <a:pt x="521" y="10"/>
                      <a:pt x="524" y="10"/>
                      <a:pt x="527" y="10"/>
                    </a:cubicBezTo>
                    <a:cubicBezTo>
                      <a:pt x="533" y="11"/>
                      <a:pt x="533" y="14"/>
                      <a:pt x="533" y="20"/>
                    </a:cubicBezTo>
                    <a:cubicBezTo>
                      <a:pt x="533" y="24"/>
                      <a:pt x="533" y="28"/>
                      <a:pt x="532" y="32"/>
                    </a:cubicBezTo>
                    <a:cubicBezTo>
                      <a:pt x="531" y="41"/>
                      <a:pt x="529" y="42"/>
                      <a:pt x="520" y="42"/>
                    </a:cubicBezTo>
                    <a:cubicBezTo>
                      <a:pt x="514" y="42"/>
                      <a:pt x="508" y="42"/>
                      <a:pt x="502" y="42"/>
                    </a:cubicBezTo>
                    <a:cubicBezTo>
                      <a:pt x="499" y="42"/>
                      <a:pt x="488" y="44"/>
                      <a:pt x="487" y="39"/>
                    </a:cubicBezTo>
                    <a:cubicBezTo>
                      <a:pt x="487" y="36"/>
                      <a:pt x="488" y="33"/>
                      <a:pt x="488" y="30"/>
                    </a:cubicBezTo>
                    <a:cubicBezTo>
                      <a:pt x="489" y="21"/>
                      <a:pt x="488" y="11"/>
                      <a:pt x="499" y="10"/>
                    </a:cubicBezTo>
                    <a:close/>
                    <a:moveTo>
                      <a:pt x="452" y="10"/>
                    </a:moveTo>
                    <a:cubicBezTo>
                      <a:pt x="455" y="10"/>
                      <a:pt x="458" y="10"/>
                      <a:pt x="461" y="10"/>
                    </a:cubicBezTo>
                    <a:cubicBezTo>
                      <a:pt x="461" y="10"/>
                      <a:pt x="461" y="10"/>
                      <a:pt x="462" y="10"/>
                    </a:cubicBezTo>
                    <a:cubicBezTo>
                      <a:pt x="462" y="10"/>
                      <a:pt x="464" y="10"/>
                      <a:pt x="465" y="10"/>
                    </a:cubicBezTo>
                    <a:cubicBezTo>
                      <a:pt x="466" y="10"/>
                      <a:pt x="467" y="10"/>
                      <a:pt x="467" y="10"/>
                    </a:cubicBezTo>
                    <a:cubicBezTo>
                      <a:pt x="468" y="10"/>
                      <a:pt x="468" y="10"/>
                      <a:pt x="468" y="10"/>
                    </a:cubicBezTo>
                    <a:cubicBezTo>
                      <a:pt x="475" y="10"/>
                      <a:pt x="484" y="10"/>
                      <a:pt x="483" y="14"/>
                    </a:cubicBezTo>
                    <a:cubicBezTo>
                      <a:pt x="482" y="21"/>
                      <a:pt x="481" y="28"/>
                      <a:pt x="480" y="34"/>
                    </a:cubicBezTo>
                    <a:cubicBezTo>
                      <a:pt x="479" y="44"/>
                      <a:pt x="467" y="41"/>
                      <a:pt x="461" y="42"/>
                    </a:cubicBezTo>
                    <a:cubicBezTo>
                      <a:pt x="453" y="42"/>
                      <a:pt x="446" y="42"/>
                      <a:pt x="438" y="42"/>
                    </a:cubicBezTo>
                    <a:cubicBezTo>
                      <a:pt x="429" y="42"/>
                      <a:pt x="435" y="29"/>
                      <a:pt x="437" y="24"/>
                    </a:cubicBezTo>
                    <a:cubicBezTo>
                      <a:pt x="440" y="15"/>
                      <a:pt x="442" y="10"/>
                      <a:pt x="452" y="10"/>
                    </a:cubicBezTo>
                    <a:close/>
                    <a:moveTo>
                      <a:pt x="397" y="10"/>
                    </a:moveTo>
                    <a:cubicBezTo>
                      <a:pt x="399" y="10"/>
                      <a:pt x="401" y="10"/>
                      <a:pt x="404" y="10"/>
                    </a:cubicBezTo>
                    <a:cubicBezTo>
                      <a:pt x="412" y="10"/>
                      <a:pt x="421" y="9"/>
                      <a:pt x="429" y="10"/>
                    </a:cubicBezTo>
                    <a:cubicBezTo>
                      <a:pt x="435" y="11"/>
                      <a:pt x="429" y="26"/>
                      <a:pt x="429" y="29"/>
                    </a:cubicBezTo>
                    <a:cubicBezTo>
                      <a:pt x="428" y="32"/>
                      <a:pt x="426" y="41"/>
                      <a:pt x="422" y="41"/>
                    </a:cubicBezTo>
                    <a:cubicBezTo>
                      <a:pt x="419" y="42"/>
                      <a:pt x="416" y="42"/>
                      <a:pt x="413" y="42"/>
                    </a:cubicBezTo>
                    <a:cubicBezTo>
                      <a:pt x="407" y="43"/>
                      <a:pt x="401" y="43"/>
                      <a:pt x="396" y="43"/>
                    </a:cubicBezTo>
                    <a:cubicBezTo>
                      <a:pt x="392" y="43"/>
                      <a:pt x="388" y="43"/>
                      <a:pt x="384" y="43"/>
                    </a:cubicBezTo>
                    <a:cubicBezTo>
                      <a:pt x="375" y="42"/>
                      <a:pt x="380" y="36"/>
                      <a:pt x="383" y="30"/>
                    </a:cubicBezTo>
                    <a:cubicBezTo>
                      <a:pt x="385" y="25"/>
                      <a:pt x="390" y="10"/>
                      <a:pt x="397" y="10"/>
                    </a:cubicBezTo>
                    <a:close/>
                    <a:moveTo>
                      <a:pt x="332" y="12"/>
                    </a:moveTo>
                    <a:cubicBezTo>
                      <a:pt x="333" y="10"/>
                      <a:pt x="337" y="11"/>
                      <a:pt x="341" y="11"/>
                    </a:cubicBezTo>
                    <a:cubicBezTo>
                      <a:pt x="341" y="11"/>
                      <a:pt x="341" y="11"/>
                      <a:pt x="341" y="11"/>
                    </a:cubicBezTo>
                    <a:cubicBezTo>
                      <a:pt x="342" y="11"/>
                      <a:pt x="344" y="11"/>
                      <a:pt x="345" y="11"/>
                    </a:cubicBezTo>
                    <a:cubicBezTo>
                      <a:pt x="350" y="11"/>
                      <a:pt x="355" y="11"/>
                      <a:pt x="360" y="11"/>
                    </a:cubicBezTo>
                    <a:cubicBezTo>
                      <a:pt x="360" y="11"/>
                      <a:pt x="360" y="11"/>
                      <a:pt x="361" y="11"/>
                    </a:cubicBezTo>
                    <a:cubicBezTo>
                      <a:pt x="366" y="11"/>
                      <a:pt x="371" y="11"/>
                      <a:pt x="376" y="11"/>
                    </a:cubicBezTo>
                    <a:cubicBezTo>
                      <a:pt x="382" y="12"/>
                      <a:pt x="381" y="13"/>
                      <a:pt x="379" y="18"/>
                    </a:cubicBezTo>
                    <a:cubicBezTo>
                      <a:pt x="378" y="23"/>
                      <a:pt x="376" y="27"/>
                      <a:pt x="374" y="31"/>
                    </a:cubicBezTo>
                    <a:cubicBezTo>
                      <a:pt x="370" y="41"/>
                      <a:pt x="363" y="42"/>
                      <a:pt x="354" y="42"/>
                    </a:cubicBezTo>
                    <a:cubicBezTo>
                      <a:pt x="345" y="42"/>
                      <a:pt x="337" y="42"/>
                      <a:pt x="329" y="42"/>
                    </a:cubicBezTo>
                    <a:cubicBezTo>
                      <a:pt x="322" y="42"/>
                      <a:pt x="319" y="41"/>
                      <a:pt x="322" y="35"/>
                    </a:cubicBezTo>
                    <a:cubicBezTo>
                      <a:pt x="323" y="31"/>
                      <a:pt x="324" y="27"/>
                      <a:pt x="326" y="24"/>
                    </a:cubicBezTo>
                    <a:cubicBezTo>
                      <a:pt x="327" y="20"/>
                      <a:pt x="330" y="16"/>
                      <a:pt x="332" y="12"/>
                    </a:cubicBezTo>
                    <a:close/>
                    <a:moveTo>
                      <a:pt x="286" y="10"/>
                    </a:moveTo>
                    <a:cubicBezTo>
                      <a:pt x="286" y="10"/>
                      <a:pt x="287" y="10"/>
                      <a:pt x="287" y="10"/>
                    </a:cubicBezTo>
                    <a:cubicBezTo>
                      <a:pt x="295" y="10"/>
                      <a:pt x="303" y="10"/>
                      <a:pt x="311" y="10"/>
                    </a:cubicBezTo>
                    <a:cubicBezTo>
                      <a:pt x="313" y="10"/>
                      <a:pt x="316" y="10"/>
                      <a:pt x="319" y="11"/>
                    </a:cubicBezTo>
                    <a:cubicBezTo>
                      <a:pt x="325" y="11"/>
                      <a:pt x="318" y="20"/>
                      <a:pt x="317" y="23"/>
                    </a:cubicBezTo>
                    <a:cubicBezTo>
                      <a:pt x="313" y="30"/>
                      <a:pt x="312" y="42"/>
                      <a:pt x="300" y="42"/>
                    </a:cubicBezTo>
                    <a:cubicBezTo>
                      <a:pt x="294" y="42"/>
                      <a:pt x="288" y="42"/>
                      <a:pt x="282" y="42"/>
                    </a:cubicBezTo>
                    <a:cubicBezTo>
                      <a:pt x="275" y="43"/>
                      <a:pt x="264" y="43"/>
                      <a:pt x="270" y="33"/>
                    </a:cubicBezTo>
                    <a:cubicBezTo>
                      <a:pt x="273" y="26"/>
                      <a:pt x="279" y="13"/>
                      <a:pt x="286" y="10"/>
                    </a:cubicBezTo>
                    <a:close/>
                    <a:moveTo>
                      <a:pt x="237" y="11"/>
                    </a:moveTo>
                    <a:cubicBezTo>
                      <a:pt x="241" y="10"/>
                      <a:pt x="247" y="10"/>
                      <a:pt x="252" y="10"/>
                    </a:cubicBezTo>
                    <a:cubicBezTo>
                      <a:pt x="253" y="11"/>
                      <a:pt x="257" y="11"/>
                      <a:pt x="258" y="11"/>
                    </a:cubicBezTo>
                    <a:cubicBezTo>
                      <a:pt x="259" y="11"/>
                      <a:pt x="259" y="11"/>
                      <a:pt x="259" y="11"/>
                    </a:cubicBezTo>
                    <a:cubicBezTo>
                      <a:pt x="259" y="11"/>
                      <a:pt x="260" y="11"/>
                      <a:pt x="260" y="11"/>
                    </a:cubicBezTo>
                    <a:cubicBezTo>
                      <a:pt x="260" y="11"/>
                      <a:pt x="261" y="11"/>
                      <a:pt x="262" y="11"/>
                    </a:cubicBezTo>
                    <a:cubicBezTo>
                      <a:pt x="263" y="11"/>
                      <a:pt x="265" y="11"/>
                      <a:pt x="267" y="11"/>
                    </a:cubicBezTo>
                    <a:cubicBezTo>
                      <a:pt x="271" y="12"/>
                      <a:pt x="275" y="10"/>
                      <a:pt x="272" y="16"/>
                    </a:cubicBezTo>
                    <a:cubicBezTo>
                      <a:pt x="269" y="23"/>
                      <a:pt x="264" y="32"/>
                      <a:pt x="259" y="38"/>
                    </a:cubicBezTo>
                    <a:cubicBezTo>
                      <a:pt x="255" y="43"/>
                      <a:pt x="244" y="41"/>
                      <a:pt x="239" y="42"/>
                    </a:cubicBezTo>
                    <a:cubicBezTo>
                      <a:pt x="233" y="42"/>
                      <a:pt x="228" y="42"/>
                      <a:pt x="222" y="42"/>
                    </a:cubicBezTo>
                    <a:cubicBezTo>
                      <a:pt x="222" y="42"/>
                      <a:pt x="216" y="42"/>
                      <a:pt x="216" y="41"/>
                    </a:cubicBezTo>
                    <a:cubicBezTo>
                      <a:pt x="217" y="37"/>
                      <a:pt x="220" y="34"/>
                      <a:pt x="222" y="31"/>
                    </a:cubicBezTo>
                    <a:cubicBezTo>
                      <a:pt x="226" y="25"/>
                      <a:pt x="229" y="13"/>
                      <a:pt x="237" y="11"/>
                    </a:cubicBezTo>
                    <a:close/>
                    <a:moveTo>
                      <a:pt x="190" y="10"/>
                    </a:moveTo>
                    <a:cubicBezTo>
                      <a:pt x="190" y="10"/>
                      <a:pt x="190" y="10"/>
                      <a:pt x="191" y="10"/>
                    </a:cubicBezTo>
                    <a:cubicBezTo>
                      <a:pt x="191" y="11"/>
                      <a:pt x="191" y="11"/>
                      <a:pt x="192" y="11"/>
                    </a:cubicBezTo>
                    <a:cubicBezTo>
                      <a:pt x="194" y="11"/>
                      <a:pt x="196" y="10"/>
                      <a:pt x="199" y="10"/>
                    </a:cubicBezTo>
                    <a:cubicBezTo>
                      <a:pt x="202" y="11"/>
                      <a:pt x="205" y="11"/>
                      <a:pt x="208" y="11"/>
                    </a:cubicBezTo>
                    <a:cubicBezTo>
                      <a:pt x="213" y="11"/>
                      <a:pt x="218" y="11"/>
                      <a:pt x="223" y="11"/>
                    </a:cubicBezTo>
                    <a:cubicBezTo>
                      <a:pt x="227" y="11"/>
                      <a:pt x="225" y="13"/>
                      <a:pt x="224" y="16"/>
                    </a:cubicBezTo>
                    <a:cubicBezTo>
                      <a:pt x="222" y="20"/>
                      <a:pt x="220" y="23"/>
                      <a:pt x="217" y="27"/>
                    </a:cubicBezTo>
                    <a:cubicBezTo>
                      <a:pt x="213" y="33"/>
                      <a:pt x="210" y="41"/>
                      <a:pt x="201" y="41"/>
                    </a:cubicBezTo>
                    <a:cubicBezTo>
                      <a:pt x="192" y="41"/>
                      <a:pt x="184" y="41"/>
                      <a:pt x="175" y="41"/>
                    </a:cubicBezTo>
                    <a:cubicBezTo>
                      <a:pt x="170" y="41"/>
                      <a:pt x="161" y="41"/>
                      <a:pt x="165" y="34"/>
                    </a:cubicBezTo>
                    <a:cubicBezTo>
                      <a:pt x="168" y="31"/>
                      <a:pt x="170" y="28"/>
                      <a:pt x="173" y="24"/>
                    </a:cubicBezTo>
                    <a:cubicBezTo>
                      <a:pt x="177" y="18"/>
                      <a:pt x="181" y="11"/>
                      <a:pt x="190" y="10"/>
                    </a:cubicBezTo>
                    <a:close/>
                    <a:moveTo>
                      <a:pt x="131" y="12"/>
                    </a:moveTo>
                    <a:cubicBezTo>
                      <a:pt x="135" y="10"/>
                      <a:pt x="141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54" y="13"/>
                      <a:pt x="162" y="13"/>
                      <a:pt x="170" y="13"/>
                    </a:cubicBezTo>
                    <a:cubicBezTo>
                      <a:pt x="173" y="13"/>
                      <a:pt x="172" y="13"/>
                      <a:pt x="171" y="15"/>
                    </a:cubicBezTo>
                    <a:cubicBezTo>
                      <a:pt x="168" y="18"/>
                      <a:pt x="165" y="21"/>
                      <a:pt x="163" y="25"/>
                    </a:cubicBezTo>
                    <a:cubicBezTo>
                      <a:pt x="159" y="30"/>
                      <a:pt x="156" y="34"/>
                      <a:pt x="151" y="38"/>
                    </a:cubicBezTo>
                    <a:cubicBezTo>
                      <a:pt x="149" y="40"/>
                      <a:pt x="142" y="40"/>
                      <a:pt x="139" y="40"/>
                    </a:cubicBezTo>
                    <a:cubicBezTo>
                      <a:pt x="132" y="40"/>
                      <a:pt x="125" y="40"/>
                      <a:pt x="119" y="40"/>
                    </a:cubicBezTo>
                    <a:cubicBezTo>
                      <a:pt x="118" y="40"/>
                      <a:pt x="109" y="40"/>
                      <a:pt x="109" y="39"/>
                    </a:cubicBezTo>
                    <a:cubicBezTo>
                      <a:pt x="110" y="36"/>
                      <a:pt x="113" y="33"/>
                      <a:pt x="115" y="31"/>
                    </a:cubicBezTo>
                    <a:cubicBezTo>
                      <a:pt x="119" y="25"/>
                      <a:pt x="124" y="14"/>
                      <a:pt x="131" y="12"/>
                    </a:cubicBezTo>
                    <a:close/>
                    <a:moveTo>
                      <a:pt x="92" y="12"/>
                    </a:moveTo>
                    <a:cubicBezTo>
                      <a:pt x="99" y="12"/>
                      <a:pt x="107" y="11"/>
                      <a:pt x="114" y="11"/>
                    </a:cubicBezTo>
                    <a:cubicBezTo>
                      <a:pt x="123" y="11"/>
                      <a:pt x="113" y="20"/>
                      <a:pt x="110" y="24"/>
                    </a:cubicBezTo>
                    <a:cubicBezTo>
                      <a:pt x="106" y="31"/>
                      <a:pt x="101" y="38"/>
                      <a:pt x="93" y="40"/>
                    </a:cubicBezTo>
                    <a:cubicBezTo>
                      <a:pt x="88" y="41"/>
                      <a:pt x="83" y="42"/>
                      <a:pt x="78" y="42"/>
                    </a:cubicBezTo>
                    <a:cubicBezTo>
                      <a:pt x="73" y="42"/>
                      <a:pt x="67" y="42"/>
                      <a:pt x="62" y="41"/>
                    </a:cubicBezTo>
                    <a:cubicBezTo>
                      <a:pt x="62" y="41"/>
                      <a:pt x="73" y="25"/>
                      <a:pt x="74" y="24"/>
                    </a:cubicBezTo>
                    <a:cubicBezTo>
                      <a:pt x="80" y="18"/>
                      <a:pt x="84" y="12"/>
                      <a:pt x="92" y="12"/>
                    </a:cubicBezTo>
                    <a:close/>
                    <a:moveTo>
                      <a:pt x="13" y="39"/>
                    </a:moveTo>
                    <a:cubicBezTo>
                      <a:pt x="17" y="33"/>
                      <a:pt x="22" y="28"/>
                      <a:pt x="27" y="24"/>
                    </a:cubicBezTo>
                    <a:cubicBezTo>
                      <a:pt x="28" y="23"/>
                      <a:pt x="28" y="23"/>
                      <a:pt x="28" y="22"/>
                    </a:cubicBezTo>
                    <a:cubicBezTo>
                      <a:pt x="31" y="19"/>
                      <a:pt x="34" y="16"/>
                      <a:pt x="37" y="14"/>
                    </a:cubicBezTo>
                    <a:cubicBezTo>
                      <a:pt x="41" y="11"/>
                      <a:pt x="49" y="12"/>
                      <a:pt x="53" y="12"/>
                    </a:cubicBezTo>
                    <a:cubicBezTo>
                      <a:pt x="57" y="11"/>
                      <a:pt x="62" y="11"/>
                      <a:pt x="66" y="11"/>
                    </a:cubicBezTo>
                    <a:cubicBezTo>
                      <a:pt x="72" y="11"/>
                      <a:pt x="75" y="12"/>
                      <a:pt x="72" y="17"/>
                    </a:cubicBezTo>
                    <a:cubicBezTo>
                      <a:pt x="70" y="19"/>
                      <a:pt x="67" y="21"/>
                      <a:pt x="65" y="24"/>
                    </a:cubicBezTo>
                    <a:cubicBezTo>
                      <a:pt x="60" y="29"/>
                      <a:pt x="56" y="36"/>
                      <a:pt x="50" y="40"/>
                    </a:cubicBezTo>
                    <a:cubicBezTo>
                      <a:pt x="47" y="42"/>
                      <a:pt x="37" y="41"/>
                      <a:pt x="33" y="41"/>
                    </a:cubicBezTo>
                    <a:cubicBezTo>
                      <a:pt x="31" y="41"/>
                      <a:pt x="12" y="41"/>
                      <a:pt x="13" y="3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0"/>
              <p:cNvSpPr>
                <a:spLocks noEditPoints="1"/>
              </p:cNvSpPr>
              <p:nvPr/>
            </p:nvSpPr>
            <p:spPr bwMode="auto">
              <a:xfrm>
                <a:off x="6942076" y="5102946"/>
                <a:ext cx="6175677" cy="313238"/>
              </a:xfrm>
              <a:custGeom>
                <a:avLst/>
                <a:gdLst>
                  <a:gd name="T0" fmla="*/ 243 w 1817"/>
                  <a:gd name="T1" fmla="*/ 88 h 92"/>
                  <a:gd name="T2" fmla="*/ 502 w 1817"/>
                  <a:gd name="T3" fmla="*/ 86 h 92"/>
                  <a:gd name="T4" fmla="*/ 721 w 1817"/>
                  <a:gd name="T5" fmla="*/ 87 h 92"/>
                  <a:gd name="T6" fmla="*/ 964 w 1817"/>
                  <a:gd name="T7" fmla="*/ 88 h 92"/>
                  <a:gd name="T8" fmla="*/ 1172 w 1817"/>
                  <a:gd name="T9" fmla="*/ 78 h 92"/>
                  <a:gd name="T10" fmla="*/ 1358 w 1817"/>
                  <a:gd name="T11" fmla="*/ 88 h 92"/>
                  <a:gd name="T12" fmla="*/ 1594 w 1817"/>
                  <a:gd name="T13" fmla="*/ 82 h 92"/>
                  <a:gd name="T14" fmla="*/ 1763 w 1817"/>
                  <a:gd name="T15" fmla="*/ 84 h 92"/>
                  <a:gd name="T16" fmla="*/ 1593 w 1817"/>
                  <a:gd name="T17" fmla="*/ 3 h 92"/>
                  <a:gd name="T18" fmla="*/ 1419 w 1817"/>
                  <a:gd name="T19" fmla="*/ 2 h 92"/>
                  <a:gd name="T20" fmla="*/ 1168 w 1817"/>
                  <a:gd name="T21" fmla="*/ 8 h 92"/>
                  <a:gd name="T22" fmla="*/ 1003 w 1817"/>
                  <a:gd name="T23" fmla="*/ 5 h 92"/>
                  <a:gd name="T24" fmla="*/ 747 w 1817"/>
                  <a:gd name="T25" fmla="*/ 5 h 92"/>
                  <a:gd name="T26" fmla="*/ 488 w 1817"/>
                  <a:gd name="T27" fmla="*/ 5 h 92"/>
                  <a:gd name="T28" fmla="*/ 207 w 1817"/>
                  <a:gd name="T29" fmla="*/ 10 h 92"/>
                  <a:gd name="T30" fmla="*/ 77 w 1817"/>
                  <a:gd name="T31" fmla="*/ 44 h 92"/>
                  <a:gd name="T32" fmla="*/ 185 w 1817"/>
                  <a:gd name="T33" fmla="*/ 41 h 92"/>
                  <a:gd name="T34" fmla="*/ 356 w 1817"/>
                  <a:gd name="T35" fmla="*/ 39 h 92"/>
                  <a:gd name="T36" fmla="*/ 468 w 1817"/>
                  <a:gd name="T37" fmla="*/ 41 h 92"/>
                  <a:gd name="T38" fmla="*/ 102 w 1817"/>
                  <a:gd name="T39" fmla="*/ 76 h 92"/>
                  <a:gd name="T40" fmla="*/ 278 w 1817"/>
                  <a:gd name="T41" fmla="*/ 75 h 92"/>
                  <a:gd name="T42" fmla="*/ 324 w 1817"/>
                  <a:gd name="T43" fmla="*/ 79 h 92"/>
                  <a:gd name="T44" fmla="*/ 463 w 1817"/>
                  <a:gd name="T45" fmla="*/ 57 h 92"/>
                  <a:gd name="T46" fmla="*/ 564 w 1817"/>
                  <a:gd name="T47" fmla="*/ 43 h 92"/>
                  <a:gd name="T48" fmla="*/ 667 w 1817"/>
                  <a:gd name="T49" fmla="*/ 83 h 92"/>
                  <a:gd name="T50" fmla="*/ 744 w 1817"/>
                  <a:gd name="T51" fmla="*/ 46 h 92"/>
                  <a:gd name="T52" fmla="*/ 829 w 1817"/>
                  <a:gd name="T53" fmla="*/ 82 h 92"/>
                  <a:gd name="T54" fmla="*/ 900 w 1817"/>
                  <a:gd name="T55" fmla="*/ 44 h 92"/>
                  <a:gd name="T56" fmla="*/ 970 w 1817"/>
                  <a:gd name="T57" fmla="*/ 45 h 92"/>
                  <a:gd name="T58" fmla="*/ 1086 w 1817"/>
                  <a:gd name="T59" fmla="*/ 46 h 92"/>
                  <a:gd name="T60" fmla="*/ 1174 w 1817"/>
                  <a:gd name="T61" fmla="*/ 55 h 92"/>
                  <a:gd name="T62" fmla="*/ 1257 w 1817"/>
                  <a:gd name="T63" fmla="*/ 45 h 92"/>
                  <a:gd name="T64" fmla="*/ 1341 w 1817"/>
                  <a:gd name="T65" fmla="*/ 44 h 92"/>
                  <a:gd name="T66" fmla="*/ 1352 w 1817"/>
                  <a:gd name="T67" fmla="*/ 77 h 92"/>
                  <a:gd name="T68" fmla="*/ 1509 w 1817"/>
                  <a:gd name="T69" fmla="*/ 83 h 92"/>
                  <a:gd name="T70" fmla="*/ 1579 w 1817"/>
                  <a:gd name="T71" fmla="*/ 41 h 92"/>
                  <a:gd name="T72" fmla="*/ 1539 w 1817"/>
                  <a:gd name="T73" fmla="*/ 44 h 92"/>
                  <a:gd name="T74" fmla="*/ 1673 w 1817"/>
                  <a:gd name="T75" fmla="*/ 43 h 92"/>
                  <a:gd name="T76" fmla="*/ 1741 w 1817"/>
                  <a:gd name="T77" fmla="*/ 83 h 92"/>
                  <a:gd name="T78" fmla="*/ 1739 w 1817"/>
                  <a:gd name="T79" fmla="*/ 7 h 92"/>
                  <a:gd name="T80" fmla="*/ 1666 w 1817"/>
                  <a:gd name="T81" fmla="*/ 8 h 92"/>
                  <a:gd name="T82" fmla="*/ 1622 w 1817"/>
                  <a:gd name="T83" fmla="*/ 39 h 92"/>
                  <a:gd name="T84" fmla="*/ 1513 w 1817"/>
                  <a:gd name="T85" fmla="*/ 7 h 92"/>
                  <a:gd name="T86" fmla="*/ 1452 w 1817"/>
                  <a:gd name="T87" fmla="*/ 28 h 92"/>
                  <a:gd name="T88" fmla="*/ 1306 w 1817"/>
                  <a:gd name="T89" fmla="*/ 8 h 92"/>
                  <a:gd name="T90" fmla="*/ 1250 w 1817"/>
                  <a:gd name="T91" fmla="*/ 7 h 92"/>
                  <a:gd name="T92" fmla="*/ 1169 w 1817"/>
                  <a:gd name="T93" fmla="*/ 39 h 92"/>
                  <a:gd name="T94" fmla="*/ 1119 w 1817"/>
                  <a:gd name="T95" fmla="*/ 38 h 92"/>
                  <a:gd name="T96" fmla="*/ 1064 w 1817"/>
                  <a:gd name="T97" fmla="*/ 41 h 92"/>
                  <a:gd name="T98" fmla="*/ 1011 w 1817"/>
                  <a:gd name="T99" fmla="*/ 36 h 92"/>
                  <a:gd name="T100" fmla="*/ 951 w 1817"/>
                  <a:gd name="T101" fmla="*/ 41 h 92"/>
                  <a:gd name="T102" fmla="*/ 904 w 1817"/>
                  <a:gd name="T103" fmla="*/ 42 h 92"/>
                  <a:gd name="T104" fmla="*/ 826 w 1817"/>
                  <a:gd name="T105" fmla="*/ 9 h 92"/>
                  <a:gd name="T106" fmla="*/ 773 w 1817"/>
                  <a:gd name="T107" fmla="*/ 8 h 92"/>
                  <a:gd name="T108" fmla="*/ 696 w 1817"/>
                  <a:gd name="T109" fmla="*/ 41 h 92"/>
                  <a:gd name="T110" fmla="*/ 633 w 1817"/>
                  <a:gd name="T111" fmla="*/ 41 h 92"/>
                  <a:gd name="T112" fmla="*/ 585 w 1817"/>
                  <a:gd name="T113" fmla="*/ 38 h 92"/>
                  <a:gd name="T114" fmla="*/ 492 w 1817"/>
                  <a:gd name="T115" fmla="*/ 38 h 92"/>
                  <a:gd name="T116" fmla="*/ 390 w 1817"/>
                  <a:gd name="T117" fmla="*/ 36 h 92"/>
                  <a:gd name="T118" fmla="*/ 297 w 1817"/>
                  <a:gd name="T119" fmla="*/ 31 h 92"/>
                  <a:gd name="T120" fmla="*/ 193 w 1817"/>
                  <a:gd name="T121" fmla="*/ 30 h 92"/>
                  <a:gd name="T122" fmla="*/ 84 w 1817"/>
                  <a:gd name="T123" fmla="*/ 1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7" h="92">
                    <a:moveTo>
                      <a:pt x="23" y="85"/>
                    </a:moveTo>
                    <a:cubicBezTo>
                      <a:pt x="30" y="86"/>
                      <a:pt x="44" y="88"/>
                      <a:pt x="52" y="83"/>
                    </a:cubicBezTo>
                    <a:cubicBezTo>
                      <a:pt x="53" y="82"/>
                      <a:pt x="55" y="81"/>
                      <a:pt x="56" y="80"/>
                    </a:cubicBezTo>
                    <a:cubicBezTo>
                      <a:pt x="56" y="82"/>
                      <a:pt x="56" y="84"/>
                      <a:pt x="58" y="85"/>
                    </a:cubicBezTo>
                    <a:cubicBezTo>
                      <a:pt x="64" y="88"/>
                      <a:pt x="74" y="87"/>
                      <a:pt x="80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9" y="87"/>
                      <a:pt x="98" y="86"/>
                      <a:pt x="103" y="81"/>
                    </a:cubicBezTo>
                    <a:cubicBezTo>
                      <a:pt x="105" y="79"/>
                      <a:pt x="106" y="78"/>
                      <a:pt x="108" y="76"/>
                    </a:cubicBezTo>
                    <a:cubicBezTo>
                      <a:pt x="107" y="79"/>
                      <a:pt x="107" y="81"/>
                      <a:pt x="108" y="84"/>
                    </a:cubicBezTo>
                    <a:cubicBezTo>
                      <a:pt x="111" y="89"/>
                      <a:pt x="128" y="87"/>
                      <a:pt x="135" y="87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43" y="87"/>
                      <a:pt x="153" y="87"/>
                      <a:pt x="160" y="82"/>
                    </a:cubicBezTo>
                    <a:cubicBezTo>
                      <a:pt x="163" y="81"/>
                      <a:pt x="165" y="78"/>
                      <a:pt x="167" y="76"/>
                    </a:cubicBezTo>
                    <a:cubicBezTo>
                      <a:pt x="165" y="89"/>
                      <a:pt x="186" y="87"/>
                      <a:pt x="195" y="87"/>
                    </a:cubicBezTo>
                    <a:cubicBezTo>
                      <a:pt x="196" y="87"/>
                      <a:pt x="196" y="87"/>
                      <a:pt x="196" y="87"/>
                    </a:cubicBezTo>
                    <a:cubicBezTo>
                      <a:pt x="196" y="87"/>
                      <a:pt x="196" y="87"/>
                      <a:pt x="196" y="87"/>
                    </a:cubicBezTo>
                    <a:cubicBezTo>
                      <a:pt x="196" y="87"/>
                      <a:pt x="196" y="87"/>
                      <a:pt x="196" y="87"/>
                    </a:cubicBezTo>
                    <a:cubicBezTo>
                      <a:pt x="206" y="87"/>
                      <a:pt x="214" y="79"/>
                      <a:pt x="220" y="71"/>
                    </a:cubicBezTo>
                    <a:cubicBezTo>
                      <a:pt x="219" y="75"/>
                      <a:pt x="218" y="80"/>
                      <a:pt x="219" y="83"/>
                    </a:cubicBezTo>
                    <a:cubicBezTo>
                      <a:pt x="222" y="90"/>
                      <a:pt x="238" y="88"/>
                      <a:pt x="243" y="88"/>
                    </a:cubicBezTo>
                    <a:cubicBezTo>
                      <a:pt x="243" y="88"/>
                      <a:pt x="243" y="88"/>
                      <a:pt x="243" y="88"/>
                    </a:cubicBezTo>
                    <a:cubicBezTo>
                      <a:pt x="244" y="88"/>
                      <a:pt x="244" y="88"/>
                      <a:pt x="244" y="88"/>
                    </a:cubicBezTo>
                    <a:cubicBezTo>
                      <a:pt x="244" y="88"/>
                      <a:pt x="244" y="88"/>
                      <a:pt x="244" y="88"/>
                    </a:cubicBezTo>
                    <a:cubicBezTo>
                      <a:pt x="252" y="88"/>
                      <a:pt x="259" y="88"/>
                      <a:pt x="266" y="87"/>
                    </a:cubicBezTo>
                    <a:cubicBezTo>
                      <a:pt x="275" y="85"/>
                      <a:pt x="278" y="82"/>
                      <a:pt x="282" y="76"/>
                    </a:cubicBezTo>
                    <a:cubicBezTo>
                      <a:pt x="281" y="79"/>
                      <a:pt x="281" y="83"/>
                      <a:pt x="286" y="84"/>
                    </a:cubicBezTo>
                    <a:cubicBezTo>
                      <a:pt x="293" y="86"/>
                      <a:pt x="301" y="85"/>
                      <a:pt x="309" y="85"/>
                    </a:cubicBezTo>
                    <a:cubicBezTo>
                      <a:pt x="309" y="85"/>
                      <a:pt x="309" y="85"/>
                      <a:pt x="310" y="85"/>
                    </a:cubicBezTo>
                    <a:cubicBezTo>
                      <a:pt x="315" y="85"/>
                      <a:pt x="325" y="85"/>
                      <a:pt x="330" y="82"/>
                    </a:cubicBezTo>
                    <a:cubicBezTo>
                      <a:pt x="331" y="81"/>
                      <a:pt x="332" y="80"/>
                      <a:pt x="334" y="79"/>
                    </a:cubicBezTo>
                    <a:cubicBezTo>
                      <a:pt x="334" y="81"/>
                      <a:pt x="335" y="84"/>
                      <a:pt x="338" y="85"/>
                    </a:cubicBezTo>
                    <a:cubicBezTo>
                      <a:pt x="343" y="87"/>
                      <a:pt x="350" y="86"/>
                      <a:pt x="355" y="86"/>
                    </a:cubicBezTo>
                    <a:cubicBezTo>
                      <a:pt x="359" y="86"/>
                      <a:pt x="364" y="87"/>
                      <a:pt x="369" y="86"/>
                    </a:cubicBezTo>
                    <a:cubicBezTo>
                      <a:pt x="375" y="87"/>
                      <a:pt x="383" y="86"/>
                      <a:pt x="389" y="85"/>
                    </a:cubicBezTo>
                    <a:cubicBezTo>
                      <a:pt x="394" y="83"/>
                      <a:pt x="397" y="79"/>
                      <a:pt x="399" y="74"/>
                    </a:cubicBezTo>
                    <a:cubicBezTo>
                      <a:pt x="398" y="80"/>
                      <a:pt x="399" y="85"/>
                      <a:pt x="406" y="86"/>
                    </a:cubicBezTo>
                    <a:cubicBezTo>
                      <a:pt x="415" y="86"/>
                      <a:pt x="425" y="87"/>
                      <a:pt x="435" y="87"/>
                    </a:cubicBezTo>
                    <a:cubicBezTo>
                      <a:pt x="435" y="87"/>
                      <a:pt x="435" y="87"/>
                      <a:pt x="436" y="87"/>
                    </a:cubicBezTo>
                    <a:cubicBezTo>
                      <a:pt x="441" y="87"/>
                      <a:pt x="448" y="86"/>
                      <a:pt x="454" y="85"/>
                    </a:cubicBezTo>
                    <a:cubicBezTo>
                      <a:pt x="458" y="84"/>
                      <a:pt x="460" y="81"/>
                      <a:pt x="462" y="77"/>
                    </a:cubicBezTo>
                    <a:cubicBezTo>
                      <a:pt x="462" y="82"/>
                      <a:pt x="465" y="84"/>
                      <a:pt x="471" y="85"/>
                    </a:cubicBezTo>
                    <a:cubicBezTo>
                      <a:pt x="481" y="87"/>
                      <a:pt x="492" y="87"/>
                      <a:pt x="502" y="86"/>
                    </a:cubicBezTo>
                    <a:cubicBezTo>
                      <a:pt x="502" y="86"/>
                      <a:pt x="502" y="86"/>
                      <a:pt x="502" y="86"/>
                    </a:cubicBezTo>
                    <a:cubicBezTo>
                      <a:pt x="502" y="86"/>
                      <a:pt x="502" y="86"/>
                      <a:pt x="502" y="86"/>
                    </a:cubicBezTo>
                    <a:cubicBezTo>
                      <a:pt x="509" y="86"/>
                      <a:pt x="518" y="87"/>
                      <a:pt x="524" y="83"/>
                    </a:cubicBezTo>
                    <a:cubicBezTo>
                      <a:pt x="525" y="82"/>
                      <a:pt x="526" y="80"/>
                      <a:pt x="527" y="77"/>
                    </a:cubicBezTo>
                    <a:cubicBezTo>
                      <a:pt x="527" y="81"/>
                      <a:pt x="529" y="84"/>
                      <a:pt x="532" y="85"/>
                    </a:cubicBezTo>
                    <a:cubicBezTo>
                      <a:pt x="538" y="87"/>
                      <a:pt x="551" y="88"/>
                      <a:pt x="557" y="86"/>
                    </a:cubicBezTo>
                    <a:cubicBezTo>
                      <a:pt x="558" y="86"/>
                      <a:pt x="558" y="86"/>
                      <a:pt x="558" y="86"/>
                    </a:cubicBezTo>
                    <a:cubicBezTo>
                      <a:pt x="565" y="87"/>
                      <a:pt x="575" y="85"/>
                      <a:pt x="581" y="83"/>
                    </a:cubicBezTo>
                    <a:cubicBezTo>
                      <a:pt x="582" y="82"/>
                      <a:pt x="582" y="81"/>
                      <a:pt x="583" y="80"/>
                    </a:cubicBezTo>
                    <a:cubicBezTo>
                      <a:pt x="584" y="83"/>
                      <a:pt x="585" y="85"/>
                      <a:pt x="588" y="85"/>
                    </a:cubicBezTo>
                    <a:cubicBezTo>
                      <a:pt x="597" y="86"/>
                      <a:pt x="606" y="87"/>
                      <a:pt x="615" y="86"/>
                    </a:cubicBezTo>
                    <a:cubicBezTo>
                      <a:pt x="616" y="86"/>
                      <a:pt x="616" y="86"/>
                      <a:pt x="616" y="86"/>
                    </a:cubicBezTo>
                    <a:cubicBezTo>
                      <a:pt x="622" y="85"/>
                      <a:pt x="627" y="87"/>
                      <a:pt x="633" y="84"/>
                    </a:cubicBezTo>
                    <a:cubicBezTo>
                      <a:pt x="640" y="81"/>
                      <a:pt x="639" y="69"/>
                      <a:pt x="639" y="62"/>
                    </a:cubicBezTo>
                    <a:cubicBezTo>
                      <a:pt x="639" y="63"/>
                      <a:pt x="639" y="64"/>
                      <a:pt x="639" y="64"/>
                    </a:cubicBezTo>
                    <a:cubicBezTo>
                      <a:pt x="639" y="70"/>
                      <a:pt x="637" y="82"/>
                      <a:pt x="643" y="86"/>
                    </a:cubicBezTo>
                    <a:cubicBezTo>
                      <a:pt x="649" y="89"/>
                      <a:pt x="659" y="89"/>
                      <a:pt x="665" y="88"/>
                    </a:cubicBezTo>
                    <a:cubicBezTo>
                      <a:pt x="673" y="88"/>
                      <a:pt x="681" y="88"/>
                      <a:pt x="688" y="85"/>
                    </a:cubicBezTo>
                    <a:cubicBezTo>
                      <a:pt x="690" y="84"/>
                      <a:pt x="691" y="82"/>
                      <a:pt x="692" y="80"/>
                    </a:cubicBezTo>
                    <a:cubicBezTo>
                      <a:pt x="693" y="84"/>
                      <a:pt x="695" y="86"/>
                      <a:pt x="699" y="87"/>
                    </a:cubicBezTo>
                    <a:cubicBezTo>
                      <a:pt x="706" y="88"/>
                      <a:pt x="714" y="87"/>
                      <a:pt x="721" y="87"/>
                    </a:cubicBezTo>
                    <a:cubicBezTo>
                      <a:pt x="727" y="88"/>
                      <a:pt x="734" y="88"/>
                      <a:pt x="739" y="86"/>
                    </a:cubicBezTo>
                    <a:cubicBezTo>
                      <a:pt x="743" y="85"/>
                      <a:pt x="744" y="83"/>
                      <a:pt x="745" y="81"/>
                    </a:cubicBezTo>
                    <a:cubicBezTo>
                      <a:pt x="746" y="83"/>
                      <a:pt x="747" y="85"/>
                      <a:pt x="749" y="85"/>
                    </a:cubicBezTo>
                    <a:cubicBezTo>
                      <a:pt x="757" y="90"/>
                      <a:pt x="766" y="88"/>
                      <a:pt x="775" y="88"/>
                    </a:cubicBezTo>
                    <a:cubicBezTo>
                      <a:pt x="776" y="88"/>
                      <a:pt x="776" y="88"/>
                      <a:pt x="776" y="88"/>
                    </a:cubicBezTo>
                    <a:cubicBezTo>
                      <a:pt x="782" y="87"/>
                      <a:pt x="787" y="88"/>
                      <a:pt x="792" y="86"/>
                    </a:cubicBezTo>
                    <a:cubicBezTo>
                      <a:pt x="796" y="85"/>
                      <a:pt x="798" y="83"/>
                      <a:pt x="799" y="80"/>
                    </a:cubicBezTo>
                    <a:cubicBezTo>
                      <a:pt x="799" y="81"/>
                      <a:pt x="799" y="81"/>
                      <a:pt x="800" y="82"/>
                    </a:cubicBezTo>
                    <a:cubicBezTo>
                      <a:pt x="804" y="89"/>
                      <a:pt x="818" y="87"/>
                      <a:pt x="826" y="86"/>
                    </a:cubicBezTo>
                    <a:cubicBezTo>
                      <a:pt x="832" y="87"/>
                      <a:pt x="838" y="86"/>
                      <a:pt x="844" y="86"/>
                    </a:cubicBezTo>
                    <a:cubicBezTo>
                      <a:pt x="849" y="85"/>
                      <a:pt x="852" y="83"/>
                      <a:pt x="853" y="80"/>
                    </a:cubicBezTo>
                    <a:cubicBezTo>
                      <a:pt x="854" y="83"/>
                      <a:pt x="855" y="85"/>
                      <a:pt x="857" y="86"/>
                    </a:cubicBezTo>
                    <a:cubicBezTo>
                      <a:pt x="865" y="88"/>
                      <a:pt x="874" y="87"/>
                      <a:pt x="882" y="86"/>
                    </a:cubicBezTo>
                    <a:cubicBezTo>
                      <a:pt x="883" y="86"/>
                      <a:pt x="883" y="86"/>
                      <a:pt x="883" y="86"/>
                    </a:cubicBezTo>
                    <a:cubicBezTo>
                      <a:pt x="890" y="86"/>
                      <a:pt x="896" y="87"/>
                      <a:pt x="902" y="85"/>
                    </a:cubicBezTo>
                    <a:cubicBezTo>
                      <a:pt x="904" y="84"/>
                      <a:pt x="905" y="83"/>
                      <a:pt x="906" y="81"/>
                    </a:cubicBezTo>
                    <a:cubicBezTo>
                      <a:pt x="906" y="83"/>
                      <a:pt x="907" y="86"/>
                      <a:pt x="909" y="86"/>
                    </a:cubicBezTo>
                    <a:cubicBezTo>
                      <a:pt x="916" y="88"/>
                      <a:pt x="925" y="89"/>
                      <a:pt x="933" y="87"/>
                    </a:cubicBezTo>
                    <a:cubicBezTo>
                      <a:pt x="939" y="88"/>
                      <a:pt x="946" y="88"/>
                      <a:pt x="952" y="86"/>
                    </a:cubicBezTo>
                    <a:cubicBezTo>
                      <a:pt x="955" y="86"/>
                      <a:pt x="956" y="83"/>
                      <a:pt x="957" y="80"/>
                    </a:cubicBezTo>
                    <a:cubicBezTo>
                      <a:pt x="958" y="84"/>
                      <a:pt x="960" y="87"/>
                      <a:pt x="964" y="88"/>
                    </a:cubicBezTo>
                    <a:cubicBezTo>
                      <a:pt x="971" y="88"/>
                      <a:pt x="979" y="88"/>
                      <a:pt x="986" y="87"/>
                    </a:cubicBezTo>
                    <a:cubicBezTo>
                      <a:pt x="986" y="87"/>
                      <a:pt x="986" y="87"/>
                      <a:pt x="986" y="87"/>
                    </a:cubicBezTo>
                    <a:cubicBezTo>
                      <a:pt x="993" y="87"/>
                      <a:pt x="1002" y="88"/>
                      <a:pt x="1007" y="84"/>
                    </a:cubicBezTo>
                    <a:cubicBezTo>
                      <a:pt x="1009" y="83"/>
                      <a:pt x="1010" y="82"/>
                      <a:pt x="1011" y="80"/>
                    </a:cubicBezTo>
                    <a:cubicBezTo>
                      <a:pt x="1012" y="83"/>
                      <a:pt x="1013" y="85"/>
                      <a:pt x="1016" y="87"/>
                    </a:cubicBezTo>
                    <a:cubicBezTo>
                      <a:pt x="1022" y="91"/>
                      <a:pt x="1033" y="87"/>
                      <a:pt x="1040" y="87"/>
                    </a:cubicBezTo>
                    <a:cubicBezTo>
                      <a:pt x="1041" y="87"/>
                      <a:pt x="1041" y="87"/>
                      <a:pt x="1042" y="87"/>
                    </a:cubicBezTo>
                    <a:cubicBezTo>
                      <a:pt x="1047" y="87"/>
                      <a:pt x="1056" y="88"/>
                      <a:pt x="1061" y="85"/>
                    </a:cubicBezTo>
                    <a:cubicBezTo>
                      <a:pt x="1063" y="83"/>
                      <a:pt x="1065" y="81"/>
                      <a:pt x="1066" y="78"/>
                    </a:cubicBezTo>
                    <a:cubicBezTo>
                      <a:pt x="1066" y="82"/>
                      <a:pt x="1068" y="85"/>
                      <a:pt x="1071" y="86"/>
                    </a:cubicBezTo>
                    <a:cubicBezTo>
                      <a:pt x="1077" y="91"/>
                      <a:pt x="1086" y="88"/>
                      <a:pt x="1093" y="88"/>
                    </a:cubicBezTo>
                    <a:cubicBezTo>
                      <a:pt x="1093" y="88"/>
                      <a:pt x="1093" y="88"/>
                      <a:pt x="1093" y="88"/>
                    </a:cubicBezTo>
                    <a:cubicBezTo>
                      <a:pt x="1094" y="88"/>
                      <a:pt x="1094" y="88"/>
                      <a:pt x="1094" y="88"/>
                    </a:cubicBezTo>
                    <a:cubicBezTo>
                      <a:pt x="1094" y="89"/>
                      <a:pt x="1094" y="88"/>
                      <a:pt x="1094" y="88"/>
                    </a:cubicBezTo>
                    <a:cubicBezTo>
                      <a:pt x="1099" y="88"/>
                      <a:pt x="1110" y="88"/>
                      <a:pt x="1113" y="86"/>
                    </a:cubicBezTo>
                    <a:cubicBezTo>
                      <a:pt x="1116" y="83"/>
                      <a:pt x="1117" y="79"/>
                      <a:pt x="1117" y="74"/>
                    </a:cubicBezTo>
                    <a:cubicBezTo>
                      <a:pt x="1118" y="79"/>
                      <a:pt x="1120" y="84"/>
                      <a:pt x="1124" y="86"/>
                    </a:cubicBezTo>
                    <a:cubicBezTo>
                      <a:pt x="1129" y="89"/>
                      <a:pt x="1141" y="88"/>
                      <a:pt x="1147" y="87"/>
                    </a:cubicBezTo>
                    <a:cubicBezTo>
                      <a:pt x="1148" y="87"/>
                      <a:pt x="1148" y="87"/>
                      <a:pt x="1148" y="87"/>
                    </a:cubicBezTo>
                    <a:cubicBezTo>
                      <a:pt x="1154" y="87"/>
                      <a:pt x="1159" y="87"/>
                      <a:pt x="1165" y="86"/>
                    </a:cubicBezTo>
                    <a:cubicBezTo>
                      <a:pt x="1170" y="84"/>
                      <a:pt x="1171" y="81"/>
                      <a:pt x="1172" y="78"/>
                    </a:cubicBezTo>
                    <a:cubicBezTo>
                      <a:pt x="1173" y="81"/>
                      <a:pt x="1174" y="84"/>
                      <a:pt x="1177" y="86"/>
                    </a:cubicBezTo>
                    <a:cubicBezTo>
                      <a:pt x="1183" y="89"/>
                      <a:pt x="1194" y="88"/>
                      <a:pt x="1201" y="88"/>
                    </a:cubicBezTo>
                    <a:cubicBezTo>
                      <a:pt x="1201" y="88"/>
                      <a:pt x="1201" y="88"/>
                      <a:pt x="1201" y="88"/>
                    </a:cubicBezTo>
                    <a:cubicBezTo>
                      <a:pt x="1201" y="88"/>
                      <a:pt x="1201" y="88"/>
                      <a:pt x="1201" y="88"/>
                    </a:cubicBezTo>
                    <a:cubicBezTo>
                      <a:pt x="1202" y="88"/>
                      <a:pt x="1202" y="88"/>
                      <a:pt x="1202" y="88"/>
                    </a:cubicBezTo>
                    <a:cubicBezTo>
                      <a:pt x="1202" y="88"/>
                      <a:pt x="1202" y="88"/>
                      <a:pt x="1202" y="88"/>
                    </a:cubicBezTo>
                    <a:cubicBezTo>
                      <a:pt x="1208" y="87"/>
                      <a:pt x="1215" y="88"/>
                      <a:pt x="1221" y="86"/>
                    </a:cubicBezTo>
                    <a:cubicBezTo>
                      <a:pt x="1224" y="84"/>
                      <a:pt x="1226" y="82"/>
                      <a:pt x="1227" y="80"/>
                    </a:cubicBezTo>
                    <a:cubicBezTo>
                      <a:pt x="1228" y="81"/>
                      <a:pt x="1228" y="83"/>
                      <a:pt x="1230" y="84"/>
                    </a:cubicBezTo>
                    <a:cubicBezTo>
                      <a:pt x="1237" y="89"/>
                      <a:pt x="1249" y="87"/>
                      <a:pt x="1257" y="87"/>
                    </a:cubicBezTo>
                    <a:cubicBezTo>
                      <a:pt x="1257" y="87"/>
                      <a:pt x="1257" y="87"/>
                      <a:pt x="1257" y="87"/>
                    </a:cubicBezTo>
                    <a:cubicBezTo>
                      <a:pt x="1257" y="87"/>
                      <a:pt x="1258" y="87"/>
                      <a:pt x="1258" y="87"/>
                    </a:cubicBezTo>
                    <a:cubicBezTo>
                      <a:pt x="1263" y="87"/>
                      <a:pt x="1269" y="87"/>
                      <a:pt x="1275" y="86"/>
                    </a:cubicBezTo>
                    <a:cubicBezTo>
                      <a:pt x="1280" y="85"/>
                      <a:pt x="1283" y="83"/>
                      <a:pt x="1284" y="80"/>
                    </a:cubicBezTo>
                    <a:cubicBezTo>
                      <a:pt x="1285" y="83"/>
                      <a:pt x="1286" y="85"/>
                      <a:pt x="1289" y="86"/>
                    </a:cubicBezTo>
                    <a:cubicBezTo>
                      <a:pt x="1298" y="90"/>
                      <a:pt x="1308" y="89"/>
                      <a:pt x="1318" y="89"/>
                    </a:cubicBezTo>
                    <a:cubicBezTo>
                      <a:pt x="1318" y="89"/>
                      <a:pt x="1318" y="89"/>
                      <a:pt x="1318" y="89"/>
                    </a:cubicBezTo>
                    <a:cubicBezTo>
                      <a:pt x="1318" y="89"/>
                      <a:pt x="1318" y="89"/>
                      <a:pt x="1318" y="89"/>
                    </a:cubicBezTo>
                    <a:cubicBezTo>
                      <a:pt x="1325" y="89"/>
                      <a:pt x="1333" y="89"/>
                      <a:pt x="1339" y="88"/>
                    </a:cubicBezTo>
                    <a:cubicBezTo>
                      <a:pt x="1347" y="86"/>
                      <a:pt x="1348" y="83"/>
                      <a:pt x="1348" y="77"/>
                    </a:cubicBezTo>
                    <a:cubicBezTo>
                      <a:pt x="1350" y="83"/>
                      <a:pt x="1352" y="88"/>
                      <a:pt x="1358" y="88"/>
                    </a:cubicBezTo>
                    <a:cubicBezTo>
                      <a:pt x="1367" y="88"/>
                      <a:pt x="1376" y="89"/>
                      <a:pt x="1385" y="88"/>
                    </a:cubicBezTo>
                    <a:cubicBezTo>
                      <a:pt x="1385" y="88"/>
                      <a:pt x="1385" y="88"/>
                      <a:pt x="1385" y="88"/>
                    </a:cubicBezTo>
                    <a:cubicBezTo>
                      <a:pt x="1385" y="88"/>
                      <a:pt x="1386" y="88"/>
                      <a:pt x="1386" y="88"/>
                    </a:cubicBezTo>
                    <a:cubicBezTo>
                      <a:pt x="1393" y="87"/>
                      <a:pt x="1405" y="90"/>
                      <a:pt x="1411" y="84"/>
                    </a:cubicBezTo>
                    <a:cubicBezTo>
                      <a:pt x="1411" y="84"/>
                      <a:pt x="1411" y="83"/>
                      <a:pt x="1411" y="83"/>
                    </a:cubicBezTo>
                    <a:cubicBezTo>
                      <a:pt x="1413" y="86"/>
                      <a:pt x="1415" y="88"/>
                      <a:pt x="1418" y="88"/>
                    </a:cubicBezTo>
                    <a:cubicBezTo>
                      <a:pt x="1429" y="88"/>
                      <a:pt x="1440" y="89"/>
                      <a:pt x="1451" y="88"/>
                    </a:cubicBezTo>
                    <a:cubicBezTo>
                      <a:pt x="1451" y="88"/>
                      <a:pt x="1451" y="88"/>
                      <a:pt x="1451" y="88"/>
                    </a:cubicBezTo>
                    <a:cubicBezTo>
                      <a:pt x="1458" y="86"/>
                      <a:pt x="1467" y="89"/>
                      <a:pt x="1473" y="86"/>
                    </a:cubicBezTo>
                    <a:cubicBezTo>
                      <a:pt x="1476" y="85"/>
                      <a:pt x="1477" y="83"/>
                      <a:pt x="1477" y="80"/>
                    </a:cubicBezTo>
                    <a:cubicBezTo>
                      <a:pt x="1479" y="83"/>
                      <a:pt x="1481" y="86"/>
                      <a:pt x="1484" y="86"/>
                    </a:cubicBezTo>
                    <a:cubicBezTo>
                      <a:pt x="1492" y="89"/>
                      <a:pt x="1502" y="88"/>
                      <a:pt x="1509" y="88"/>
                    </a:cubicBezTo>
                    <a:cubicBezTo>
                      <a:pt x="1510" y="87"/>
                      <a:pt x="1510" y="87"/>
                      <a:pt x="1510" y="87"/>
                    </a:cubicBezTo>
                    <a:cubicBezTo>
                      <a:pt x="1515" y="87"/>
                      <a:pt x="1522" y="89"/>
                      <a:pt x="1526" y="85"/>
                    </a:cubicBezTo>
                    <a:cubicBezTo>
                      <a:pt x="1529" y="83"/>
                      <a:pt x="1529" y="81"/>
                      <a:pt x="1529" y="78"/>
                    </a:cubicBezTo>
                    <a:cubicBezTo>
                      <a:pt x="1529" y="79"/>
                      <a:pt x="1529" y="79"/>
                      <a:pt x="1530" y="79"/>
                    </a:cubicBezTo>
                    <a:cubicBezTo>
                      <a:pt x="1533" y="84"/>
                      <a:pt x="1536" y="87"/>
                      <a:pt x="1542" y="87"/>
                    </a:cubicBezTo>
                    <a:cubicBezTo>
                      <a:pt x="1549" y="88"/>
                      <a:pt x="1557" y="88"/>
                      <a:pt x="1565" y="88"/>
                    </a:cubicBezTo>
                    <a:cubicBezTo>
                      <a:pt x="1565" y="88"/>
                      <a:pt x="1565" y="88"/>
                      <a:pt x="1566" y="88"/>
                    </a:cubicBezTo>
                    <a:cubicBezTo>
                      <a:pt x="1574" y="87"/>
                      <a:pt x="1585" y="91"/>
                      <a:pt x="1592" y="86"/>
                    </a:cubicBezTo>
                    <a:cubicBezTo>
                      <a:pt x="1593" y="85"/>
                      <a:pt x="1594" y="84"/>
                      <a:pt x="1594" y="82"/>
                    </a:cubicBezTo>
                    <a:cubicBezTo>
                      <a:pt x="1595" y="84"/>
                      <a:pt x="1597" y="86"/>
                      <a:pt x="1598" y="87"/>
                    </a:cubicBezTo>
                    <a:cubicBezTo>
                      <a:pt x="1601" y="89"/>
                      <a:pt x="1608" y="88"/>
                      <a:pt x="1611" y="88"/>
                    </a:cubicBezTo>
                    <a:cubicBezTo>
                      <a:pt x="1615" y="88"/>
                      <a:pt x="1620" y="88"/>
                      <a:pt x="1624" y="88"/>
                    </a:cubicBezTo>
                    <a:cubicBezTo>
                      <a:pt x="1625" y="88"/>
                      <a:pt x="1625" y="88"/>
                      <a:pt x="1625" y="88"/>
                    </a:cubicBezTo>
                    <a:cubicBezTo>
                      <a:pt x="1628" y="87"/>
                      <a:pt x="1643" y="90"/>
                      <a:pt x="1645" y="85"/>
                    </a:cubicBezTo>
                    <a:cubicBezTo>
                      <a:pt x="1645" y="83"/>
                      <a:pt x="1645" y="82"/>
                      <a:pt x="1645" y="80"/>
                    </a:cubicBezTo>
                    <a:cubicBezTo>
                      <a:pt x="1648" y="83"/>
                      <a:pt x="1651" y="85"/>
                      <a:pt x="1655" y="87"/>
                    </a:cubicBezTo>
                    <a:cubicBezTo>
                      <a:pt x="1658" y="88"/>
                      <a:pt x="1663" y="87"/>
                      <a:pt x="1666" y="87"/>
                    </a:cubicBezTo>
                    <a:cubicBezTo>
                      <a:pt x="1672" y="86"/>
                      <a:pt x="1677" y="86"/>
                      <a:pt x="1682" y="86"/>
                    </a:cubicBezTo>
                    <a:cubicBezTo>
                      <a:pt x="1682" y="86"/>
                      <a:pt x="1682" y="86"/>
                      <a:pt x="1682" y="86"/>
                    </a:cubicBezTo>
                    <a:cubicBezTo>
                      <a:pt x="1683" y="86"/>
                      <a:pt x="1683" y="86"/>
                      <a:pt x="1683" y="86"/>
                    </a:cubicBezTo>
                    <a:cubicBezTo>
                      <a:pt x="1683" y="86"/>
                      <a:pt x="1683" y="86"/>
                      <a:pt x="1683" y="86"/>
                    </a:cubicBezTo>
                    <a:cubicBezTo>
                      <a:pt x="1683" y="86"/>
                      <a:pt x="1683" y="86"/>
                      <a:pt x="1683" y="86"/>
                    </a:cubicBezTo>
                    <a:cubicBezTo>
                      <a:pt x="1689" y="86"/>
                      <a:pt x="1699" y="89"/>
                      <a:pt x="1703" y="83"/>
                    </a:cubicBezTo>
                    <a:cubicBezTo>
                      <a:pt x="1704" y="82"/>
                      <a:pt x="1704" y="80"/>
                      <a:pt x="1704" y="78"/>
                    </a:cubicBezTo>
                    <a:cubicBezTo>
                      <a:pt x="1707" y="81"/>
                      <a:pt x="1710" y="85"/>
                      <a:pt x="1714" y="87"/>
                    </a:cubicBezTo>
                    <a:cubicBezTo>
                      <a:pt x="1718" y="90"/>
                      <a:pt x="1732" y="88"/>
                      <a:pt x="1738" y="87"/>
                    </a:cubicBezTo>
                    <a:cubicBezTo>
                      <a:pt x="1739" y="88"/>
                      <a:pt x="1739" y="88"/>
                      <a:pt x="1739" y="88"/>
                    </a:cubicBezTo>
                    <a:cubicBezTo>
                      <a:pt x="1744" y="88"/>
                      <a:pt x="1754" y="90"/>
                      <a:pt x="1758" y="86"/>
                    </a:cubicBezTo>
                    <a:cubicBezTo>
                      <a:pt x="1759" y="84"/>
                      <a:pt x="1760" y="82"/>
                      <a:pt x="1759" y="80"/>
                    </a:cubicBezTo>
                    <a:cubicBezTo>
                      <a:pt x="1761" y="81"/>
                      <a:pt x="1762" y="83"/>
                      <a:pt x="1763" y="84"/>
                    </a:cubicBezTo>
                    <a:cubicBezTo>
                      <a:pt x="1768" y="90"/>
                      <a:pt x="1778" y="90"/>
                      <a:pt x="1785" y="89"/>
                    </a:cubicBezTo>
                    <a:cubicBezTo>
                      <a:pt x="1785" y="89"/>
                      <a:pt x="1785" y="89"/>
                      <a:pt x="1786" y="89"/>
                    </a:cubicBezTo>
                    <a:cubicBezTo>
                      <a:pt x="1793" y="89"/>
                      <a:pt x="1804" y="92"/>
                      <a:pt x="1811" y="87"/>
                    </a:cubicBezTo>
                    <a:cubicBezTo>
                      <a:pt x="1817" y="83"/>
                      <a:pt x="1812" y="77"/>
                      <a:pt x="1809" y="72"/>
                    </a:cubicBezTo>
                    <a:cubicBezTo>
                      <a:pt x="1803" y="63"/>
                      <a:pt x="1795" y="52"/>
                      <a:pt x="1787" y="46"/>
                    </a:cubicBezTo>
                    <a:cubicBezTo>
                      <a:pt x="1783" y="43"/>
                      <a:pt x="1779" y="42"/>
                      <a:pt x="1774" y="42"/>
                    </a:cubicBezTo>
                    <a:cubicBezTo>
                      <a:pt x="1777" y="41"/>
                      <a:pt x="1779" y="41"/>
                      <a:pt x="1780" y="39"/>
                    </a:cubicBezTo>
                    <a:cubicBezTo>
                      <a:pt x="1784" y="32"/>
                      <a:pt x="1777" y="23"/>
                      <a:pt x="1773" y="17"/>
                    </a:cubicBezTo>
                    <a:cubicBezTo>
                      <a:pt x="1764" y="5"/>
                      <a:pt x="1753" y="0"/>
                      <a:pt x="1739" y="3"/>
                    </a:cubicBezTo>
                    <a:cubicBezTo>
                      <a:pt x="1734" y="2"/>
                      <a:pt x="1709" y="0"/>
                      <a:pt x="1707" y="7"/>
                    </a:cubicBezTo>
                    <a:cubicBezTo>
                      <a:pt x="1706" y="6"/>
                      <a:pt x="1705" y="6"/>
                      <a:pt x="1704" y="5"/>
                    </a:cubicBezTo>
                    <a:cubicBezTo>
                      <a:pt x="1697" y="3"/>
                      <a:pt x="1690" y="3"/>
                      <a:pt x="1683" y="4"/>
                    </a:cubicBezTo>
                    <a:cubicBezTo>
                      <a:pt x="1683" y="4"/>
                      <a:pt x="1683" y="4"/>
                      <a:pt x="1683" y="4"/>
                    </a:cubicBezTo>
                    <a:cubicBezTo>
                      <a:pt x="1676" y="3"/>
                      <a:pt x="1657" y="0"/>
                      <a:pt x="1658" y="9"/>
                    </a:cubicBezTo>
                    <a:cubicBezTo>
                      <a:pt x="1655" y="7"/>
                      <a:pt x="1653" y="6"/>
                      <a:pt x="1650" y="5"/>
                    </a:cubicBezTo>
                    <a:cubicBezTo>
                      <a:pt x="1645" y="4"/>
                      <a:pt x="1640" y="5"/>
                      <a:pt x="1634" y="4"/>
                    </a:cubicBezTo>
                    <a:cubicBezTo>
                      <a:pt x="1634" y="4"/>
                      <a:pt x="1634" y="4"/>
                      <a:pt x="1633" y="4"/>
                    </a:cubicBezTo>
                    <a:cubicBezTo>
                      <a:pt x="1627" y="4"/>
                      <a:pt x="1599" y="1"/>
                      <a:pt x="1605" y="13"/>
                    </a:cubicBezTo>
                    <a:cubicBezTo>
                      <a:pt x="1605" y="13"/>
                      <a:pt x="1605" y="14"/>
                      <a:pt x="1605" y="14"/>
                    </a:cubicBezTo>
                    <a:cubicBezTo>
                      <a:pt x="1605" y="14"/>
                      <a:pt x="1605" y="14"/>
                      <a:pt x="1605" y="14"/>
                    </a:cubicBezTo>
                    <a:cubicBezTo>
                      <a:pt x="1601" y="10"/>
                      <a:pt x="1598" y="5"/>
                      <a:pt x="1593" y="3"/>
                    </a:cubicBezTo>
                    <a:cubicBezTo>
                      <a:pt x="1589" y="3"/>
                      <a:pt x="1585" y="2"/>
                      <a:pt x="1582" y="3"/>
                    </a:cubicBezTo>
                    <a:cubicBezTo>
                      <a:pt x="1582" y="3"/>
                      <a:pt x="1582" y="3"/>
                      <a:pt x="1582" y="3"/>
                    </a:cubicBezTo>
                    <a:cubicBezTo>
                      <a:pt x="1582" y="3"/>
                      <a:pt x="1582" y="3"/>
                      <a:pt x="1582" y="3"/>
                    </a:cubicBezTo>
                    <a:cubicBezTo>
                      <a:pt x="1582" y="3"/>
                      <a:pt x="1582" y="3"/>
                      <a:pt x="1582" y="3"/>
                    </a:cubicBezTo>
                    <a:cubicBezTo>
                      <a:pt x="1582" y="3"/>
                      <a:pt x="1582" y="3"/>
                      <a:pt x="1582" y="3"/>
                    </a:cubicBezTo>
                    <a:cubicBezTo>
                      <a:pt x="1575" y="2"/>
                      <a:pt x="1565" y="2"/>
                      <a:pt x="1559" y="4"/>
                    </a:cubicBezTo>
                    <a:cubicBezTo>
                      <a:pt x="1558" y="4"/>
                      <a:pt x="1557" y="5"/>
                      <a:pt x="1557" y="6"/>
                    </a:cubicBezTo>
                    <a:cubicBezTo>
                      <a:pt x="1557" y="7"/>
                      <a:pt x="1557" y="7"/>
                      <a:pt x="1557" y="8"/>
                    </a:cubicBezTo>
                    <a:cubicBezTo>
                      <a:pt x="1555" y="6"/>
                      <a:pt x="1553" y="4"/>
                      <a:pt x="1551" y="4"/>
                    </a:cubicBezTo>
                    <a:cubicBezTo>
                      <a:pt x="1545" y="2"/>
                      <a:pt x="1538" y="3"/>
                      <a:pt x="1531" y="3"/>
                    </a:cubicBezTo>
                    <a:cubicBezTo>
                      <a:pt x="1531" y="3"/>
                      <a:pt x="1531" y="3"/>
                      <a:pt x="1530" y="3"/>
                    </a:cubicBezTo>
                    <a:cubicBezTo>
                      <a:pt x="1522" y="2"/>
                      <a:pt x="1512" y="2"/>
                      <a:pt x="1503" y="4"/>
                    </a:cubicBezTo>
                    <a:cubicBezTo>
                      <a:pt x="1501" y="5"/>
                      <a:pt x="1500" y="6"/>
                      <a:pt x="1500" y="7"/>
                    </a:cubicBezTo>
                    <a:cubicBezTo>
                      <a:pt x="1499" y="6"/>
                      <a:pt x="1498" y="5"/>
                      <a:pt x="1497" y="5"/>
                    </a:cubicBezTo>
                    <a:cubicBezTo>
                      <a:pt x="1490" y="3"/>
                      <a:pt x="1483" y="4"/>
                      <a:pt x="1476" y="4"/>
                    </a:cubicBezTo>
                    <a:cubicBezTo>
                      <a:pt x="1476" y="4"/>
                      <a:pt x="1476" y="4"/>
                      <a:pt x="1476" y="4"/>
                    </a:cubicBezTo>
                    <a:cubicBezTo>
                      <a:pt x="1469" y="3"/>
                      <a:pt x="1461" y="2"/>
                      <a:pt x="1454" y="4"/>
                    </a:cubicBezTo>
                    <a:cubicBezTo>
                      <a:pt x="1449" y="5"/>
                      <a:pt x="1448" y="7"/>
                      <a:pt x="1448" y="10"/>
                    </a:cubicBezTo>
                    <a:cubicBezTo>
                      <a:pt x="1447" y="8"/>
                      <a:pt x="1445" y="6"/>
                      <a:pt x="1443" y="4"/>
                    </a:cubicBezTo>
                    <a:cubicBezTo>
                      <a:pt x="1437" y="1"/>
                      <a:pt x="1426" y="2"/>
                      <a:pt x="1420" y="2"/>
                    </a:cubicBezTo>
                    <a:cubicBezTo>
                      <a:pt x="1419" y="2"/>
                      <a:pt x="1419" y="2"/>
                      <a:pt x="1419" y="2"/>
                    </a:cubicBezTo>
                    <a:cubicBezTo>
                      <a:pt x="1411" y="2"/>
                      <a:pt x="1404" y="1"/>
                      <a:pt x="1395" y="2"/>
                    </a:cubicBezTo>
                    <a:cubicBezTo>
                      <a:pt x="1386" y="3"/>
                      <a:pt x="1387" y="7"/>
                      <a:pt x="1389" y="15"/>
                    </a:cubicBezTo>
                    <a:cubicBezTo>
                      <a:pt x="1387" y="10"/>
                      <a:pt x="1385" y="7"/>
                      <a:pt x="1380" y="5"/>
                    </a:cubicBezTo>
                    <a:cubicBezTo>
                      <a:pt x="1376" y="3"/>
                      <a:pt x="1370" y="4"/>
                      <a:pt x="1366" y="4"/>
                    </a:cubicBezTo>
                    <a:cubicBezTo>
                      <a:pt x="1366" y="4"/>
                      <a:pt x="1353" y="3"/>
                      <a:pt x="1347" y="3"/>
                    </a:cubicBezTo>
                    <a:cubicBezTo>
                      <a:pt x="1342" y="3"/>
                      <a:pt x="1336" y="2"/>
                      <a:pt x="1332" y="5"/>
                    </a:cubicBezTo>
                    <a:cubicBezTo>
                      <a:pt x="1331" y="5"/>
                      <a:pt x="1330" y="6"/>
                      <a:pt x="1330" y="7"/>
                    </a:cubicBezTo>
                    <a:cubicBezTo>
                      <a:pt x="1331" y="7"/>
                      <a:pt x="1331" y="8"/>
                      <a:pt x="1331" y="8"/>
                    </a:cubicBezTo>
                    <a:cubicBezTo>
                      <a:pt x="1330" y="7"/>
                      <a:pt x="1330" y="7"/>
                      <a:pt x="1329" y="6"/>
                    </a:cubicBezTo>
                    <a:cubicBezTo>
                      <a:pt x="1324" y="2"/>
                      <a:pt x="1313" y="3"/>
                      <a:pt x="1306" y="4"/>
                    </a:cubicBezTo>
                    <a:cubicBezTo>
                      <a:pt x="1298" y="3"/>
                      <a:pt x="1277" y="2"/>
                      <a:pt x="1277" y="9"/>
                    </a:cubicBezTo>
                    <a:cubicBezTo>
                      <a:pt x="1277" y="9"/>
                      <a:pt x="1277" y="9"/>
                      <a:pt x="1277" y="9"/>
                    </a:cubicBezTo>
                    <a:cubicBezTo>
                      <a:pt x="1272" y="1"/>
                      <a:pt x="1259" y="2"/>
                      <a:pt x="1250" y="3"/>
                    </a:cubicBezTo>
                    <a:cubicBezTo>
                      <a:pt x="1250" y="3"/>
                      <a:pt x="1250" y="3"/>
                      <a:pt x="1250" y="3"/>
                    </a:cubicBezTo>
                    <a:cubicBezTo>
                      <a:pt x="1242" y="3"/>
                      <a:pt x="1234" y="3"/>
                      <a:pt x="1226" y="4"/>
                    </a:cubicBezTo>
                    <a:cubicBezTo>
                      <a:pt x="1224" y="4"/>
                      <a:pt x="1223" y="5"/>
                      <a:pt x="1222" y="6"/>
                    </a:cubicBezTo>
                    <a:cubicBezTo>
                      <a:pt x="1222" y="6"/>
                      <a:pt x="1221" y="6"/>
                      <a:pt x="1221" y="5"/>
                    </a:cubicBezTo>
                    <a:cubicBezTo>
                      <a:pt x="1217" y="1"/>
                      <a:pt x="1203" y="4"/>
                      <a:pt x="1197" y="4"/>
                    </a:cubicBezTo>
                    <a:cubicBezTo>
                      <a:pt x="1197" y="4"/>
                      <a:pt x="1197" y="4"/>
                      <a:pt x="1197" y="4"/>
                    </a:cubicBezTo>
                    <a:cubicBezTo>
                      <a:pt x="1189" y="4"/>
                      <a:pt x="1182" y="4"/>
                      <a:pt x="1174" y="4"/>
                    </a:cubicBezTo>
                    <a:cubicBezTo>
                      <a:pt x="1171" y="4"/>
                      <a:pt x="1169" y="6"/>
                      <a:pt x="1168" y="8"/>
                    </a:cubicBezTo>
                    <a:cubicBezTo>
                      <a:pt x="1168" y="7"/>
                      <a:pt x="1167" y="6"/>
                      <a:pt x="1166" y="5"/>
                    </a:cubicBezTo>
                    <a:cubicBezTo>
                      <a:pt x="1161" y="1"/>
                      <a:pt x="1151" y="2"/>
                      <a:pt x="1146" y="3"/>
                    </a:cubicBezTo>
                    <a:cubicBezTo>
                      <a:pt x="1146" y="3"/>
                      <a:pt x="1146" y="3"/>
                      <a:pt x="1145" y="3"/>
                    </a:cubicBezTo>
                    <a:cubicBezTo>
                      <a:pt x="1141" y="2"/>
                      <a:pt x="1136" y="2"/>
                      <a:pt x="1132" y="3"/>
                    </a:cubicBezTo>
                    <a:cubicBezTo>
                      <a:pt x="1127" y="3"/>
                      <a:pt x="1118" y="1"/>
                      <a:pt x="1117" y="8"/>
                    </a:cubicBezTo>
                    <a:cubicBezTo>
                      <a:pt x="1116" y="6"/>
                      <a:pt x="1114" y="5"/>
                      <a:pt x="1112" y="5"/>
                    </a:cubicBezTo>
                    <a:cubicBezTo>
                      <a:pt x="1107" y="5"/>
                      <a:pt x="1101" y="4"/>
                      <a:pt x="1096" y="5"/>
                    </a:cubicBezTo>
                    <a:cubicBezTo>
                      <a:pt x="1095" y="5"/>
                      <a:pt x="1095" y="5"/>
                      <a:pt x="1095" y="5"/>
                    </a:cubicBezTo>
                    <a:cubicBezTo>
                      <a:pt x="1095" y="5"/>
                      <a:pt x="1095" y="5"/>
                      <a:pt x="1095" y="5"/>
                    </a:cubicBezTo>
                    <a:cubicBezTo>
                      <a:pt x="1095" y="5"/>
                      <a:pt x="1095" y="5"/>
                      <a:pt x="1094" y="5"/>
                    </a:cubicBezTo>
                    <a:cubicBezTo>
                      <a:pt x="1086" y="5"/>
                      <a:pt x="1078" y="4"/>
                      <a:pt x="1070" y="6"/>
                    </a:cubicBezTo>
                    <a:cubicBezTo>
                      <a:pt x="1068" y="6"/>
                      <a:pt x="1067" y="7"/>
                      <a:pt x="1066" y="9"/>
                    </a:cubicBezTo>
                    <a:cubicBezTo>
                      <a:pt x="1065" y="8"/>
                      <a:pt x="1064" y="7"/>
                      <a:pt x="1063" y="7"/>
                    </a:cubicBezTo>
                    <a:cubicBezTo>
                      <a:pt x="1055" y="5"/>
                      <a:pt x="1047" y="6"/>
                      <a:pt x="1040" y="5"/>
                    </a:cubicBezTo>
                    <a:cubicBezTo>
                      <a:pt x="1040" y="5"/>
                      <a:pt x="1040" y="5"/>
                      <a:pt x="1040" y="5"/>
                    </a:cubicBezTo>
                    <a:cubicBezTo>
                      <a:pt x="1040" y="5"/>
                      <a:pt x="1039" y="5"/>
                      <a:pt x="1039" y="5"/>
                    </a:cubicBezTo>
                    <a:cubicBezTo>
                      <a:pt x="1039" y="5"/>
                      <a:pt x="1039" y="5"/>
                      <a:pt x="1039" y="5"/>
                    </a:cubicBezTo>
                    <a:cubicBezTo>
                      <a:pt x="1039" y="5"/>
                      <a:pt x="1039" y="5"/>
                      <a:pt x="1038" y="5"/>
                    </a:cubicBezTo>
                    <a:cubicBezTo>
                      <a:pt x="1033" y="7"/>
                      <a:pt x="1020" y="4"/>
                      <a:pt x="1013" y="5"/>
                    </a:cubicBezTo>
                    <a:cubicBezTo>
                      <a:pt x="1011" y="6"/>
                      <a:pt x="1010" y="7"/>
                      <a:pt x="1009" y="9"/>
                    </a:cubicBezTo>
                    <a:cubicBezTo>
                      <a:pt x="1008" y="7"/>
                      <a:pt x="1006" y="5"/>
                      <a:pt x="1003" y="5"/>
                    </a:cubicBezTo>
                    <a:cubicBezTo>
                      <a:pt x="997" y="3"/>
                      <a:pt x="989" y="4"/>
                      <a:pt x="983" y="4"/>
                    </a:cubicBezTo>
                    <a:cubicBezTo>
                      <a:pt x="982" y="4"/>
                      <a:pt x="982" y="4"/>
                      <a:pt x="982" y="4"/>
                    </a:cubicBezTo>
                    <a:cubicBezTo>
                      <a:pt x="976" y="4"/>
                      <a:pt x="969" y="5"/>
                      <a:pt x="963" y="5"/>
                    </a:cubicBezTo>
                    <a:cubicBezTo>
                      <a:pt x="958" y="5"/>
                      <a:pt x="957" y="6"/>
                      <a:pt x="956" y="9"/>
                    </a:cubicBezTo>
                    <a:cubicBezTo>
                      <a:pt x="955" y="8"/>
                      <a:pt x="954" y="7"/>
                      <a:pt x="953" y="7"/>
                    </a:cubicBezTo>
                    <a:cubicBezTo>
                      <a:pt x="948" y="4"/>
                      <a:pt x="940" y="5"/>
                      <a:pt x="935" y="5"/>
                    </a:cubicBezTo>
                    <a:cubicBezTo>
                      <a:pt x="934" y="5"/>
                      <a:pt x="934" y="5"/>
                      <a:pt x="934" y="5"/>
                    </a:cubicBezTo>
                    <a:cubicBezTo>
                      <a:pt x="926" y="5"/>
                      <a:pt x="918" y="4"/>
                      <a:pt x="910" y="5"/>
                    </a:cubicBezTo>
                    <a:cubicBezTo>
                      <a:pt x="907" y="5"/>
                      <a:pt x="905" y="7"/>
                      <a:pt x="905" y="9"/>
                    </a:cubicBezTo>
                    <a:cubicBezTo>
                      <a:pt x="904" y="6"/>
                      <a:pt x="901" y="5"/>
                      <a:pt x="897" y="4"/>
                    </a:cubicBezTo>
                    <a:cubicBezTo>
                      <a:pt x="893" y="3"/>
                      <a:pt x="887" y="3"/>
                      <a:pt x="882" y="4"/>
                    </a:cubicBezTo>
                    <a:cubicBezTo>
                      <a:pt x="878" y="5"/>
                      <a:pt x="868" y="5"/>
                      <a:pt x="863" y="5"/>
                    </a:cubicBezTo>
                    <a:cubicBezTo>
                      <a:pt x="857" y="5"/>
                      <a:pt x="854" y="4"/>
                      <a:pt x="852" y="10"/>
                    </a:cubicBezTo>
                    <a:cubicBezTo>
                      <a:pt x="851" y="7"/>
                      <a:pt x="850" y="6"/>
                      <a:pt x="847" y="5"/>
                    </a:cubicBezTo>
                    <a:cubicBezTo>
                      <a:pt x="840" y="5"/>
                      <a:pt x="833" y="4"/>
                      <a:pt x="826" y="4"/>
                    </a:cubicBezTo>
                    <a:cubicBezTo>
                      <a:pt x="826" y="4"/>
                      <a:pt x="825" y="4"/>
                      <a:pt x="825" y="4"/>
                    </a:cubicBezTo>
                    <a:cubicBezTo>
                      <a:pt x="818" y="5"/>
                      <a:pt x="811" y="4"/>
                      <a:pt x="804" y="5"/>
                    </a:cubicBezTo>
                    <a:cubicBezTo>
                      <a:pt x="801" y="6"/>
                      <a:pt x="800" y="8"/>
                      <a:pt x="799" y="11"/>
                    </a:cubicBezTo>
                    <a:cubicBezTo>
                      <a:pt x="795" y="2"/>
                      <a:pt x="782" y="4"/>
                      <a:pt x="772" y="4"/>
                    </a:cubicBezTo>
                    <a:cubicBezTo>
                      <a:pt x="772" y="4"/>
                      <a:pt x="772" y="4"/>
                      <a:pt x="771" y="4"/>
                    </a:cubicBezTo>
                    <a:cubicBezTo>
                      <a:pt x="763" y="4"/>
                      <a:pt x="755" y="4"/>
                      <a:pt x="747" y="5"/>
                    </a:cubicBezTo>
                    <a:cubicBezTo>
                      <a:pt x="745" y="6"/>
                      <a:pt x="744" y="7"/>
                      <a:pt x="743" y="9"/>
                    </a:cubicBezTo>
                    <a:cubicBezTo>
                      <a:pt x="741" y="7"/>
                      <a:pt x="739" y="5"/>
                      <a:pt x="735" y="5"/>
                    </a:cubicBezTo>
                    <a:cubicBezTo>
                      <a:pt x="730" y="5"/>
                      <a:pt x="725" y="5"/>
                      <a:pt x="720" y="5"/>
                    </a:cubicBezTo>
                    <a:cubicBezTo>
                      <a:pt x="720" y="5"/>
                      <a:pt x="720" y="5"/>
                      <a:pt x="719" y="5"/>
                    </a:cubicBezTo>
                    <a:cubicBezTo>
                      <a:pt x="713" y="4"/>
                      <a:pt x="706" y="5"/>
                      <a:pt x="700" y="5"/>
                    </a:cubicBezTo>
                    <a:cubicBezTo>
                      <a:pt x="696" y="6"/>
                      <a:pt x="694" y="8"/>
                      <a:pt x="693" y="11"/>
                    </a:cubicBezTo>
                    <a:cubicBezTo>
                      <a:pt x="689" y="4"/>
                      <a:pt x="677" y="5"/>
                      <a:pt x="669" y="5"/>
                    </a:cubicBezTo>
                    <a:cubicBezTo>
                      <a:pt x="668" y="5"/>
                      <a:pt x="668" y="5"/>
                      <a:pt x="668" y="5"/>
                    </a:cubicBezTo>
                    <a:cubicBezTo>
                      <a:pt x="661" y="6"/>
                      <a:pt x="649" y="3"/>
                      <a:pt x="643" y="7"/>
                    </a:cubicBezTo>
                    <a:cubicBezTo>
                      <a:pt x="641" y="8"/>
                      <a:pt x="640" y="10"/>
                      <a:pt x="639" y="12"/>
                    </a:cubicBezTo>
                    <a:cubicBezTo>
                      <a:pt x="638" y="2"/>
                      <a:pt x="621" y="6"/>
                      <a:pt x="614" y="6"/>
                    </a:cubicBezTo>
                    <a:cubicBezTo>
                      <a:pt x="614" y="6"/>
                      <a:pt x="614" y="6"/>
                      <a:pt x="614" y="6"/>
                    </a:cubicBezTo>
                    <a:cubicBezTo>
                      <a:pt x="606" y="5"/>
                      <a:pt x="597" y="5"/>
                      <a:pt x="590" y="7"/>
                    </a:cubicBezTo>
                    <a:cubicBezTo>
                      <a:pt x="588" y="7"/>
                      <a:pt x="587" y="8"/>
                      <a:pt x="586" y="10"/>
                    </a:cubicBezTo>
                    <a:cubicBezTo>
                      <a:pt x="582" y="3"/>
                      <a:pt x="565" y="7"/>
                      <a:pt x="560" y="7"/>
                    </a:cubicBezTo>
                    <a:cubicBezTo>
                      <a:pt x="559" y="7"/>
                      <a:pt x="559" y="7"/>
                      <a:pt x="559" y="7"/>
                    </a:cubicBezTo>
                    <a:cubicBezTo>
                      <a:pt x="553" y="7"/>
                      <a:pt x="546" y="6"/>
                      <a:pt x="540" y="7"/>
                    </a:cubicBezTo>
                    <a:cubicBezTo>
                      <a:pt x="537" y="7"/>
                      <a:pt x="535" y="8"/>
                      <a:pt x="534" y="10"/>
                    </a:cubicBezTo>
                    <a:cubicBezTo>
                      <a:pt x="529" y="4"/>
                      <a:pt x="511" y="5"/>
                      <a:pt x="506" y="5"/>
                    </a:cubicBezTo>
                    <a:cubicBezTo>
                      <a:pt x="505" y="5"/>
                      <a:pt x="505" y="6"/>
                      <a:pt x="505" y="6"/>
                    </a:cubicBezTo>
                    <a:cubicBezTo>
                      <a:pt x="499" y="5"/>
                      <a:pt x="493" y="5"/>
                      <a:pt x="488" y="5"/>
                    </a:cubicBezTo>
                    <a:cubicBezTo>
                      <a:pt x="485" y="6"/>
                      <a:pt x="483" y="8"/>
                      <a:pt x="481" y="10"/>
                    </a:cubicBezTo>
                    <a:cubicBezTo>
                      <a:pt x="478" y="3"/>
                      <a:pt x="459" y="6"/>
                      <a:pt x="452" y="6"/>
                    </a:cubicBezTo>
                    <a:cubicBezTo>
                      <a:pt x="452" y="6"/>
                      <a:pt x="452" y="6"/>
                      <a:pt x="452" y="6"/>
                    </a:cubicBezTo>
                    <a:cubicBezTo>
                      <a:pt x="444" y="5"/>
                      <a:pt x="434" y="3"/>
                      <a:pt x="427" y="7"/>
                    </a:cubicBezTo>
                    <a:cubicBezTo>
                      <a:pt x="426" y="7"/>
                      <a:pt x="425" y="9"/>
                      <a:pt x="424" y="10"/>
                    </a:cubicBezTo>
                    <a:cubicBezTo>
                      <a:pt x="421" y="2"/>
                      <a:pt x="397" y="5"/>
                      <a:pt x="392" y="6"/>
                    </a:cubicBezTo>
                    <a:cubicBezTo>
                      <a:pt x="392" y="6"/>
                      <a:pt x="392" y="6"/>
                      <a:pt x="392" y="6"/>
                    </a:cubicBezTo>
                    <a:cubicBezTo>
                      <a:pt x="384" y="5"/>
                      <a:pt x="375" y="3"/>
                      <a:pt x="368" y="6"/>
                    </a:cubicBezTo>
                    <a:cubicBezTo>
                      <a:pt x="366" y="6"/>
                      <a:pt x="365" y="7"/>
                      <a:pt x="363" y="9"/>
                    </a:cubicBezTo>
                    <a:cubicBezTo>
                      <a:pt x="363" y="8"/>
                      <a:pt x="362" y="7"/>
                      <a:pt x="360" y="6"/>
                    </a:cubicBezTo>
                    <a:cubicBezTo>
                      <a:pt x="353" y="6"/>
                      <a:pt x="346" y="6"/>
                      <a:pt x="339" y="6"/>
                    </a:cubicBezTo>
                    <a:cubicBezTo>
                      <a:pt x="339" y="6"/>
                      <a:pt x="338" y="5"/>
                      <a:pt x="338" y="5"/>
                    </a:cubicBezTo>
                    <a:cubicBezTo>
                      <a:pt x="331" y="6"/>
                      <a:pt x="324" y="6"/>
                      <a:pt x="318" y="6"/>
                    </a:cubicBezTo>
                    <a:cubicBezTo>
                      <a:pt x="313" y="6"/>
                      <a:pt x="311" y="8"/>
                      <a:pt x="310" y="10"/>
                    </a:cubicBezTo>
                    <a:cubicBezTo>
                      <a:pt x="308" y="4"/>
                      <a:pt x="293" y="5"/>
                      <a:pt x="285" y="6"/>
                    </a:cubicBezTo>
                    <a:cubicBezTo>
                      <a:pt x="285" y="5"/>
                      <a:pt x="284" y="5"/>
                      <a:pt x="284" y="5"/>
                    </a:cubicBezTo>
                    <a:cubicBezTo>
                      <a:pt x="276" y="6"/>
                      <a:pt x="267" y="4"/>
                      <a:pt x="259" y="6"/>
                    </a:cubicBezTo>
                    <a:cubicBezTo>
                      <a:pt x="257" y="6"/>
                      <a:pt x="256" y="7"/>
                      <a:pt x="255" y="8"/>
                    </a:cubicBezTo>
                    <a:cubicBezTo>
                      <a:pt x="253" y="5"/>
                      <a:pt x="245" y="5"/>
                      <a:pt x="243" y="5"/>
                    </a:cubicBezTo>
                    <a:cubicBezTo>
                      <a:pt x="234" y="5"/>
                      <a:pt x="225" y="6"/>
                      <a:pt x="215" y="6"/>
                    </a:cubicBezTo>
                    <a:cubicBezTo>
                      <a:pt x="211" y="7"/>
                      <a:pt x="209" y="8"/>
                      <a:pt x="207" y="10"/>
                    </a:cubicBezTo>
                    <a:cubicBezTo>
                      <a:pt x="205" y="3"/>
                      <a:pt x="186" y="5"/>
                      <a:pt x="181" y="5"/>
                    </a:cubicBezTo>
                    <a:cubicBezTo>
                      <a:pt x="173" y="5"/>
                      <a:pt x="163" y="4"/>
                      <a:pt x="155" y="7"/>
                    </a:cubicBezTo>
                    <a:cubicBezTo>
                      <a:pt x="154" y="7"/>
                      <a:pt x="154" y="8"/>
                      <a:pt x="153" y="9"/>
                    </a:cubicBezTo>
                    <a:cubicBezTo>
                      <a:pt x="153" y="8"/>
                      <a:pt x="153" y="8"/>
                      <a:pt x="152" y="8"/>
                    </a:cubicBezTo>
                    <a:cubicBezTo>
                      <a:pt x="150" y="6"/>
                      <a:pt x="148" y="6"/>
                      <a:pt x="145" y="6"/>
                    </a:cubicBezTo>
                    <a:cubicBezTo>
                      <a:pt x="138" y="5"/>
                      <a:pt x="130" y="4"/>
                      <a:pt x="123" y="4"/>
                    </a:cubicBezTo>
                    <a:cubicBezTo>
                      <a:pt x="113" y="4"/>
                      <a:pt x="108" y="5"/>
                      <a:pt x="103" y="11"/>
                    </a:cubicBezTo>
                    <a:cubicBezTo>
                      <a:pt x="103" y="10"/>
                      <a:pt x="102" y="9"/>
                      <a:pt x="101" y="9"/>
                    </a:cubicBezTo>
                    <a:cubicBezTo>
                      <a:pt x="95" y="5"/>
                      <a:pt x="83" y="7"/>
                      <a:pt x="77" y="7"/>
                    </a:cubicBezTo>
                    <a:cubicBezTo>
                      <a:pt x="71" y="7"/>
                      <a:pt x="58" y="4"/>
                      <a:pt x="53" y="7"/>
                    </a:cubicBezTo>
                    <a:cubicBezTo>
                      <a:pt x="48" y="10"/>
                      <a:pt x="45" y="15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8" y="25"/>
                      <a:pt x="31" y="32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3" y="38"/>
                      <a:pt x="32" y="38"/>
                      <a:pt x="31" y="39"/>
                    </a:cubicBezTo>
                    <a:cubicBezTo>
                      <a:pt x="28" y="39"/>
                      <a:pt x="25" y="45"/>
                      <a:pt x="23" y="47"/>
                    </a:cubicBezTo>
                    <a:cubicBezTo>
                      <a:pt x="19" y="51"/>
                      <a:pt x="16" y="56"/>
                      <a:pt x="13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7" y="66"/>
                      <a:pt x="2" y="71"/>
                      <a:pt x="3" y="79"/>
                    </a:cubicBezTo>
                    <a:cubicBezTo>
                      <a:pt x="4" y="85"/>
                      <a:pt x="18" y="85"/>
                      <a:pt x="23" y="85"/>
                    </a:cubicBezTo>
                    <a:close/>
                    <a:moveTo>
                      <a:pt x="77" y="44"/>
                    </a:moveTo>
                    <a:cubicBezTo>
                      <a:pt x="77" y="42"/>
                      <a:pt x="76" y="41"/>
                      <a:pt x="74" y="41"/>
                    </a:cubicBezTo>
                    <a:cubicBezTo>
                      <a:pt x="77" y="41"/>
                      <a:pt x="80" y="40"/>
                      <a:pt x="82" y="40"/>
                    </a:cubicBezTo>
                    <a:cubicBezTo>
                      <a:pt x="85" y="39"/>
                      <a:pt x="87" y="37"/>
                      <a:pt x="89" y="35"/>
                    </a:cubicBezTo>
                    <a:cubicBezTo>
                      <a:pt x="89" y="36"/>
                      <a:pt x="89" y="36"/>
                      <a:pt x="89" y="37"/>
                    </a:cubicBezTo>
                    <a:cubicBezTo>
                      <a:pt x="89" y="38"/>
                      <a:pt x="90" y="39"/>
                      <a:pt x="92" y="39"/>
                    </a:cubicBezTo>
                    <a:cubicBezTo>
                      <a:pt x="86" y="39"/>
                      <a:pt x="81" y="40"/>
                      <a:pt x="78" y="45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78" y="45"/>
                      <a:pt x="78" y="44"/>
                      <a:pt x="77" y="44"/>
                    </a:cubicBezTo>
                    <a:close/>
                    <a:moveTo>
                      <a:pt x="136" y="35"/>
                    </a:moveTo>
                    <a:cubicBezTo>
                      <a:pt x="137" y="35"/>
                      <a:pt x="137" y="36"/>
                      <a:pt x="137" y="36"/>
                    </a:cubicBezTo>
                    <a:cubicBezTo>
                      <a:pt x="138" y="38"/>
                      <a:pt x="139" y="39"/>
                      <a:pt x="141" y="39"/>
                    </a:cubicBezTo>
                    <a:cubicBezTo>
                      <a:pt x="138" y="39"/>
                      <a:pt x="134" y="39"/>
                      <a:pt x="132" y="41"/>
                    </a:cubicBezTo>
                    <a:cubicBezTo>
                      <a:pt x="130" y="42"/>
                      <a:pt x="128" y="44"/>
                      <a:pt x="126" y="46"/>
                    </a:cubicBezTo>
                    <a:cubicBezTo>
                      <a:pt x="127" y="44"/>
                      <a:pt x="126" y="43"/>
                      <a:pt x="124" y="42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7" y="41"/>
                      <a:pt x="132" y="39"/>
                      <a:pt x="135" y="36"/>
                    </a:cubicBezTo>
                    <a:cubicBezTo>
                      <a:pt x="136" y="36"/>
                      <a:pt x="136" y="35"/>
                      <a:pt x="136" y="35"/>
                    </a:cubicBezTo>
                    <a:close/>
                    <a:moveTo>
                      <a:pt x="193" y="37"/>
                    </a:moveTo>
                    <a:cubicBezTo>
                      <a:pt x="193" y="38"/>
                      <a:pt x="194" y="39"/>
                      <a:pt x="196" y="40"/>
                    </a:cubicBezTo>
                    <a:cubicBezTo>
                      <a:pt x="192" y="40"/>
                      <a:pt x="189" y="42"/>
                      <a:pt x="186" y="45"/>
                    </a:cubicBezTo>
                    <a:cubicBezTo>
                      <a:pt x="186" y="44"/>
                      <a:pt x="186" y="42"/>
                      <a:pt x="185" y="41"/>
                    </a:cubicBezTo>
                    <a:cubicBezTo>
                      <a:pt x="184" y="41"/>
                      <a:pt x="184" y="41"/>
                      <a:pt x="184" y="41"/>
                    </a:cubicBezTo>
                    <a:cubicBezTo>
                      <a:pt x="187" y="40"/>
                      <a:pt x="189" y="40"/>
                      <a:pt x="191" y="39"/>
                    </a:cubicBezTo>
                    <a:cubicBezTo>
                      <a:pt x="192" y="38"/>
                      <a:pt x="192" y="38"/>
                      <a:pt x="193" y="37"/>
                    </a:cubicBezTo>
                    <a:close/>
                    <a:moveTo>
                      <a:pt x="243" y="35"/>
                    </a:moveTo>
                    <a:cubicBezTo>
                      <a:pt x="243" y="36"/>
                      <a:pt x="243" y="37"/>
                      <a:pt x="244" y="37"/>
                    </a:cubicBezTo>
                    <a:cubicBezTo>
                      <a:pt x="246" y="38"/>
                      <a:pt x="247" y="39"/>
                      <a:pt x="249" y="40"/>
                    </a:cubicBezTo>
                    <a:cubicBezTo>
                      <a:pt x="247" y="40"/>
                      <a:pt x="245" y="40"/>
                      <a:pt x="242" y="40"/>
                    </a:cubicBezTo>
                    <a:cubicBezTo>
                      <a:pt x="239" y="41"/>
                      <a:pt x="237" y="43"/>
                      <a:pt x="234" y="45"/>
                    </a:cubicBezTo>
                    <a:cubicBezTo>
                      <a:pt x="234" y="43"/>
                      <a:pt x="234" y="41"/>
                      <a:pt x="232" y="41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7" y="40"/>
                      <a:pt x="240" y="38"/>
                      <a:pt x="243" y="35"/>
                    </a:cubicBezTo>
                    <a:close/>
                    <a:moveTo>
                      <a:pt x="300" y="37"/>
                    </a:moveTo>
                    <a:cubicBezTo>
                      <a:pt x="301" y="39"/>
                      <a:pt x="302" y="39"/>
                      <a:pt x="304" y="40"/>
                    </a:cubicBezTo>
                    <a:cubicBezTo>
                      <a:pt x="301" y="40"/>
                      <a:pt x="298" y="41"/>
                      <a:pt x="296" y="42"/>
                    </a:cubicBezTo>
                    <a:cubicBezTo>
                      <a:pt x="296" y="43"/>
                      <a:pt x="295" y="43"/>
                      <a:pt x="295" y="44"/>
                    </a:cubicBezTo>
                    <a:cubicBezTo>
                      <a:pt x="294" y="42"/>
                      <a:pt x="293" y="40"/>
                      <a:pt x="290" y="39"/>
                    </a:cubicBezTo>
                    <a:cubicBezTo>
                      <a:pt x="294" y="39"/>
                      <a:pt x="297" y="38"/>
                      <a:pt x="299" y="36"/>
                    </a:cubicBezTo>
                    <a:cubicBezTo>
                      <a:pt x="299" y="35"/>
                      <a:pt x="299" y="35"/>
                      <a:pt x="300" y="35"/>
                    </a:cubicBezTo>
                    <a:cubicBezTo>
                      <a:pt x="300" y="36"/>
                      <a:pt x="300" y="37"/>
                      <a:pt x="300" y="37"/>
                    </a:cubicBezTo>
                    <a:close/>
                    <a:moveTo>
                      <a:pt x="353" y="36"/>
                    </a:moveTo>
                    <a:cubicBezTo>
                      <a:pt x="353" y="37"/>
                      <a:pt x="354" y="38"/>
                      <a:pt x="356" y="39"/>
                    </a:cubicBezTo>
                    <a:cubicBezTo>
                      <a:pt x="358" y="39"/>
                      <a:pt x="360" y="39"/>
                      <a:pt x="362" y="40"/>
                    </a:cubicBezTo>
                    <a:cubicBezTo>
                      <a:pt x="358" y="40"/>
                      <a:pt x="353" y="40"/>
                      <a:pt x="350" y="42"/>
                    </a:cubicBezTo>
                    <a:cubicBezTo>
                      <a:pt x="349" y="43"/>
                      <a:pt x="348" y="44"/>
                      <a:pt x="348" y="45"/>
                    </a:cubicBezTo>
                    <a:cubicBezTo>
                      <a:pt x="347" y="44"/>
                      <a:pt x="347" y="43"/>
                      <a:pt x="346" y="42"/>
                    </a:cubicBezTo>
                    <a:cubicBezTo>
                      <a:pt x="344" y="42"/>
                      <a:pt x="343" y="41"/>
                      <a:pt x="341" y="41"/>
                    </a:cubicBezTo>
                    <a:cubicBezTo>
                      <a:pt x="344" y="40"/>
                      <a:pt x="347" y="40"/>
                      <a:pt x="350" y="39"/>
                    </a:cubicBezTo>
                    <a:cubicBezTo>
                      <a:pt x="351" y="38"/>
                      <a:pt x="352" y="37"/>
                      <a:pt x="353" y="36"/>
                    </a:cubicBezTo>
                    <a:close/>
                    <a:moveTo>
                      <a:pt x="413" y="36"/>
                    </a:moveTo>
                    <a:cubicBezTo>
                      <a:pt x="413" y="39"/>
                      <a:pt x="415" y="40"/>
                      <a:pt x="417" y="41"/>
                    </a:cubicBezTo>
                    <a:cubicBezTo>
                      <a:pt x="415" y="41"/>
                      <a:pt x="414" y="42"/>
                      <a:pt x="412" y="42"/>
                    </a:cubicBezTo>
                    <a:cubicBezTo>
                      <a:pt x="411" y="43"/>
                      <a:pt x="410" y="45"/>
                      <a:pt x="409" y="46"/>
                    </a:cubicBezTo>
                    <a:cubicBezTo>
                      <a:pt x="409" y="45"/>
                      <a:pt x="409" y="43"/>
                      <a:pt x="408" y="42"/>
                    </a:cubicBezTo>
                    <a:cubicBezTo>
                      <a:pt x="408" y="41"/>
                      <a:pt x="407" y="41"/>
                      <a:pt x="406" y="40"/>
                    </a:cubicBezTo>
                    <a:cubicBezTo>
                      <a:pt x="409" y="40"/>
                      <a:pt x="411" y="38"/>
                      <a:pt x="413" y="36"/>
                    </a:cubicBezTo>
                    <a:close/>
                    <a:moveTo>
                      <a:pt x="474" y="37"/>
                    </a:moveTo>
                    <a:cubicBezTo>
                      <a:pt x="474" y="37"/>
                      <a:pt x="474" y="37"/>
                      <a:pt x="474" y="37"/>
                    </a:cubicBezTo>
                    <a:cubicBezTo>
                      <a:pt x="474" y="38"/>
                      <a:pt x="475" y="39"/>
                      <a:pt x="476" y="40"/>
                    </a:cubicBezTo>
                    <a:cubicBezTo>
                      <a:pt x="474" y="40"/>
                      <a:pt x="471" y="42"/>
                      <a:pt x="470" y="44"/>
                    </a:cubicBezTo>
                    <a:cubicBezTo>
                      <a:pt x="470" y="44"/>
                      <a:pt x="470" y="44"/>
                      <a:pt x="470" y="44"/>
                    </a:cubicBezTo>
                    <a:cubicBezTo>
                      <a:pt x="470" y="44"/>
                      <a:pt x="469" y="43"/>
                      <a:pt x="469" y="42"/>
                    </a:cubicBezTo>
                    <a:cubicBezTo>
                      <a:pt x="468" y="42"/>
                      <a:pt x="468" y="42"/>
                      <a:pt x="468" y="41"/>
                    </a:cubicBezTo>
                    <a:cubicBezTo>
                      <a:pt x="470" y="41"/>
                      <a:pt x="472" y="40"/>
                      <a:pt x="474" y="37"/>
                    </a:cubicBezTo>
                    <a:close/>
                    <a:moveTo>
                      <a:pt x="530" y="37"/>
                    </a:moveTo>
                    <a:cubicBezTo>
                      <a:pt x="530" y="36"/>
                      <a:pt x="530" y="36"/>
                      <a:pt x="530" y="36"/>
                    </a:cubicBezTo>
                    <a:cubicBezTo>
                      <a:pt x="531" y="37"/>
                      <a:pt x="531" y="38"/>
                      <a:pt x="532" y="39"/>
                    </a:cubicBezTo>
                    <a:cubicBezTo>
                      <a:pt x="533" y="40"/>
                      <a:pt x="534" y="41"/>
                      <a:pt x="536" y="41"/>
                    </a:cubicBezTo>
                    <a:cubicBezTo>
                      <a:pt x="535" y="41"/>
                      <a:pt x="534" y="41"/>
                      <a:pt x="534" y="42"/>
                    </a:cubicBezTo>
                    <a:cubicBezTo>
                      <a:pt x="533" y="42"/>
                      <a:pt x="533" y="43"/>
                      <a:pt x="533" y="44"/>
                    </a:cubicBezTo>
                    <a:cubicBezTo>
                      <a:pt x="532" y="41"/>
                      <a:pt x="531" y="40"/>
                      <a:pt x="528" y="39"/>
                    </a:cubicBezTo>
                    <a:cubicBezTo>
                      <a:pt x="529" y="39"/>
                      <a:pt x="530" y="38"/>
                      <a:pt x="530" y="37"/>
                    </a:cubicBezTo>
                    <a:close/>
                    <a:moveTo>
                      <a:pt x="102" y="76"/>
                    </a:moveTo>
                    <a:cubicBezTo>
                      <a:pt x="96" y="81"/>
                      <a:pt x="89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77" y="82"/>
                      <a:pt x="73" y="83"/>
                      <a:pt x="68" y="82"/>
                    </a:cubicBezTo>
                    <a:cubicBezTo>
                      <a:pt x="63" y="82"/>
                      <a:pt x="59" y="83"/>
                      <a:pt x="62" y="76"/>
                    </a:cubicBezTo>
                    <a:cubicBezTo>
                      <a:pt x="63" y="74"/>
                      <a:pt x="65" y="71"/>
                      <a:pt x="66" y="69"/>
                    </a:cubicBezTo>
                    <a:cubicBezTo>
                      <a:pt x="69" y="64"/>
                      <a:pt x="73" y="59"/>
                      <a:pt x="77" y="54"/>
                    </a:cubicBezTo>
                    <a:cubicBezTo>
                      <a:pt x="79" y="51"/>
                      <a:pt x="81" y="44"/>
                      <a:pt x="86" y="44"/>
                    </a:cubicBezTo>
                    <a:cubicBezTo>
                      <a:pt x="89" y="44"/>
                      <a:pt x="92" y="44"/>
                      <a:pt x="94" y="44"/>
                    </a:cubicBezTo>
                    <a:cubicBezTo>
                      <a:pt x="101" y="43"/>
                      <a:pt x="108" y="44"/>
                      <a:pt x="114" y="44"/>
                    </a:cubicBezTo>
                    <a:cubicBezTo>
                      <a:pt x="127" y="44"/>
                      <a:pt x="118" y="54"/>
                      <a:pt x="115" y="59"/>
                    </a:cubicBezTo>
                    <a:cubicBezTo>
                      <a:pt x="111" y="65"/>
                      <a:pt x="107" y="71"/>
                      <a:pt x="102" y="76"/>
                    </a:cubicBezTo>
                    <a:close/>
                    <a:moveTo>
                      <a:pt x="149" y="82"/>
                    </a:moveTo>
                    <a:cubicBezTo>
                      <a:pt x="145" y="82"/>
                      <a:pt x="141" y="83"/>
                      <a:pt x="137" y="83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1" y="83"/>
                      <a:pt x="110" y="85"/>
                      <a:pt x="111" y="78"/>
                    </a:cubicBezTo>
                    <a:cubicBezTo>
                      <a:pt x="112" y="71"/>
                      <a:pt x="120" y="61"/>
                      <a:pt x="125" y="56"/>
                    </a:cubicBezTo>
                    <a:cubicBezTo>
                      <a:pt x="128" y="52"/>
                      <a:pt x="132" y="44"/>
                      <a:pt x="137" y="44"/>
                    </a:cubicBezTo>
                    <a:cubicBezTo>
                      <a:pt x="145" y="43"/>
                      <a:pt x="152" y="44"/>
                      <a:pt x="160" y="44"/>
                    </a:cubicBezTo>
                    <a:cubicBezTo>
                      <a:pt x="166" y="44"/>
                      <a:pt x="173" y="43"/>
                      <a:pt x="179" y="43"/>
                    </a:cubicBezTo>
                    <a:cubicBezTo>
                      <a:pt x="184" y="44"/>
                      <a:pt x="172" y="60"/>
                      <a:pt x="171" y="62"/>
                    </a:cubicBezTo>
                    <a:cubicBezTo>
                      <a:pt x="166" y="70"/>
                      <a:pt x="160" y="80"/>
                      <a:pt x="149" y="82"/>
                    </a:cubicBezTo>
                    <a:close/>
                    <a:moveTo>
                      <a:pt x="197" y="83"/>
                    </a:moveTo>
                    <a:cubicBezTo>
                      <a:pt x="197" y="82"/>
                      <a:pt x="196" y="82"/>
                      <a:pt x="196" y="82"/>
                    </a:cubicBezTo>
                    <a:cubicBezTo>
                      <a:pt x="191" y="83"/>
                      <a:pt x="187" y="82"/>
                      <a:pt x="183" y="82"/>
                    </a:cubicBezTo>
                    <a:cubicBezTo>
                      <a:pt x="177" y="82"/>
                      <a:pt x="170" y="82"/>
                      <a:pt x="171" y="75"/>
                    </a:cubicBezTo>
                    <a:cubicBezTo>
                      <a:pt x="172" y="69"/>
                      <a:pt x="178" y="61"/>
                      <a:pt x="182" y="56"/>
                    </a:cubicBezTo>
                    <a:cubicBezTo>
                      <a:pt x="184" y="54"/>
                      <a:pt x="186" y="51"/>
                      <a:pt x="189" y="48"/>
                    </a:cubicBezTo>
                    <a:cubicBezTo>
                      <a:pt x="193" y="43"/>
                      <a:pt x="199" y="43"/>
                      <a:pt x="205" y="43"/>
                    </a:cubicBezTo>
                    <a:cubicBezTo>
                      <a:pt x="211" y="43"/>
                      <a:pt x="218" y="43"/>
                      <a:pt x="224" y="43"/>
                    </a:cubicBezTo>
                    <a:cubicBezTo>
                      <a:pt x="236" y="44"/>
                      <a:pt x="226" y="55"/>
                      <a:pt x="222" y="61"/>
                    </a:cubicBezTo>
                    <a:cubicBezTo>
                      <a:pt x="216" y="69"/>
                      <a:pt x="209" y="82"/>
                      <a:pt x="197" y="83"/>
                    </a:cubicBezTo>
                    <a:close/>
                    <a:moveTo>
                      <a:pt x="278" y="75"/>
                    </a:moveTo>
                    <a:cubicBezTo>
                      <a:pt x="271" y="86"/>
                      <a:pt x="255" y="84"/>
                      <a:pt x="243" y="84"/>
                    </a:cubicBezTo>
                    <a:cubicBezTo>
                      <a:pt x="243" y="84"/>
                      <a:pt x="243" y="84"/>
                      <a:pt x="243" y="84"/>
                    </a:cubicBezTo>
                    <a:cubicBezTo>
                      <a:pt x="235" y="84"/>
                      <a:pt x="220" y="87"/>
                      <a:pt x="224" y="76"/>
                    </a:cubicBezTo>
                    <a:cubicBezTo>
                      <a:pt x="226" y="69"/>
                      <a:pt x="229" y="62"/>
                      <a:pt x="233" y="56"/>
                    </a:cubicBezTo>
                    <a:cubicBezTo>
                      <a:pt x="236" y="51"/>
                      <a:pt x="239" y="45"/>
                      <a:pt x="245" y="44"/>
                    </a:cubicBezTo>
                    <a:cubicBezTo>
                      <a:pt x="250" y="44"/>
                      <a:pt x="254" y="43"/>
                      <a:pt x="258" y="43"/>
                    </a:cubicBezTo>
                    <a:cubicBezTo>
                      <a:pt x="266" y="43"/>
                      <a:pt x="274" y="43"/>
                      <a:pt x="282" y="43"/>
                    </a:cubicBezTo>
                    <a:cubicBezTo>
                      <a:pt x="285" y="43"/>
                      <a:pt x="291" y="42"/>
                      <a:pt x="291" y="45"/>
                    </a:cubicBezTo>
                    <a:cubicBezTo>
                      <a:pt x="291" y="49"/>
                      <a:pt x="289" y="54"/>
                      <a:pt x="287" y="57"/>
                    </a:cubicBezTo>
                    <a:cubicBezTo>
                      <a:pt x="284" y="63"/>
                      <a:pt x="281" y="69"/>
                      <a:pt x="278" y="75"/>
                    </a:cubicBezTo>
                    <a:close/>
                    <a:moveTo>
                      <a:pt x="324" y="79"/>
                    </a:moveTo>
                    <a:cubicBezTo>
                      <a:pt x="320" y="81"/>
                      <a:pt x="316" y="81"/>
                      <a:pt x="311" y="81"/>
                    </a:cubicBezTo>
                    <a:cubicBezTo>
                      <a:pt x="311" y="81"/>
                      <a:pt x="310" y="81"/>
                      <a:pt x="310" y="81"/>
                    </a:cubicBezTo>
                    <a:cubicBezTo>
                      <a:pt x="306" y="81"/>
                      <a:pt x="301" y="81"/>
                      <a:pt x="297" y="81"/>
                    </a:cubicBezTo>
                    <a:cubicBezTo>
                      <a:pt x="294" y="81"/>
                      <a:pt x="291" y="81"/>
                      <a:pt x="289" y="80"/>
                    </a:cubicBezTo>
                    <a:cubicBezTo>
                      <a:pt x="283" y="79"/>
                      <a:pt x="290" y="67"/>
                      <a:pt x="290" y="66"/>
                    </a:cubicBezTo>
                    <a:cubicBezTo>
                      <a:pt x="293" y="59"/>
                      <a:pt x="296" y="53"/>
                      <a:pt x="299" y="46"/>
                    </a:cubicBezTo>
                    <a:cubicBezTo>
                      <a:pt x="300" y="44"/>
                      <a:pt x="314" y="44"/>
                      <a:pt x="316" y="44"/>
                    </a:cubicBezTo>
                    <a:cubicBezTo>
                      <a:pt x="323" y="44"/>
                      <a:pt x="329" y="45"/>
                      <a:pt x="336" y="45"/>
                    </a:cubicBezTo>
                    <a:cubicBezTo>
                      <a:pt x="346" y="45"/>
                      <a:pt x="341" y="54"/>
                      <a:pt x="339" y="60"/>
                    </a:cubicBezTo>
                    <a:cubicBezTo>
                      <a:pt x="337" y="67"/>
                      <a:pt x="333" y="77"/>
                      <a:pt x="324" y="79"/>
                    </a:cubicBezTo>
                    <a:close/>
                    <a:moveTo>
                      <a:pt x="386" y="81"/>
                    </a:moveTo>
                    <a:cubicBezTo>
                      <a:pt x="382" y="82"/>
                      <a:pt x="376" y="83"/>
                      <a:pt x="372" y="82"/>
                    </a:cubicBezTo>
                    <a:cubicBezTo>
                      <a:pt x="371" y="82"/>
                      <a:pt x="371" y="82"/>
                      <a:pt x="370" y="82"/>
                    </a:cubicBezTo>
                    <a:cubicBezTo>
                      <a:pt x="363" y="83"/>
                      <a:pt x="354" y="82"/>
                      <a:pt x="347" y="82"/>
                    </a:cubicBezTo>
                    <a:cubicBezTo>
                      <a:pt x="333" y="81"/>
                      <a:pt x="340" y="68"/>
                      <a:pt x="344" y="61"/>
                    </a:cubicBezTo>
                    <a:cubicBezTo>
                      <a:pt x="347" y="56"/>
                      <a:pt x="350" y="45"/>
                      <a:pt x="357" y="44"/>
                    </a:cubicBezTo>
                    <a:cubicBezTo>
                      <a:pt x="366" y="44"/>
                      <a:pt x="375" y="43"/>
                      <a:pt x="384" y="44"/>
                    </a:cubicBezTo>
                    <a:cubicBezTo>
                      <a:pt x="389" y="44"/>
                      <a:pt x="395" y="44"/>
                      <a:pt x="400" y="44"/>
                    </a:cubicBezTo>
                    <a:cubicBezTo>
                      <a:pt x="410" y="44"/>
                      <a:pt x="401" y="60"/>
                      <a:pt x="399" y="64"/>
                    </a:cubicBezTo>
                    <a:cubicBezTo>
                      <a:pt x="396" y="71"/>
                      <a:pt x="394" y="79"/>
                      <a:pt x="386" y="81"/>
                    </a:cubicBezTo>
                    <a:close/>
                    <a:moveTo>
                      <a:pt x="449" y="81"/>
                    </a:moveTo>
                    <a:cubicBezTo>
                      <a:pt x="445" y="82"/>
                      <a:pt x="440" y="83"/>
                      <a:pt x="435" y="82"/>
                    </a:cubicBezTo>
                    <a:cubicBezTo>
                      <a:pt x="435" y="82"/>
                      <a:pt x="435" y="82"/>
                      <a:pt x="434" y="83"/>
                    </a:cubicBezTo>
                    <a:cubicBezTo>
                      <a:pt x="429" y="83"/>
                      <a:pt x="423" y="83"/>
                      <a:pt x="418" y="82"/>
                    </a:cubicBezTo>
                    <a:cubicBezTo>
                      <a:pt x="414" y="82"/>
                      <a:pt x="411" y="82"/>
                      <a:pt x="408" y="82"/>
                    </a:cubicBezTo>
                    <a:cubicBezTo>
                      <a:pt x="401" y="81"/>
                      <a:pt x="404" y="72"/>
                      <a:pt x="405" y="68"/>
                    </a:cubicBezTo>
                    <a:cubicBezTo>
                      <a:pt x="408" y="61"/>
                      <a:pt x="411" y="54"/>
                      <a:pt x="414" y="47"/>
                    </a:cubicBezTo>
                    <a:cubicBezTo>
                      <a:pt x="416" y="43"/>
                      <a:pt x="430" y="44"/>
                      <a:pt x="433" y="44"/>
                    </a:cubicBezTo>
                    <a:cubicBezTo>
                      <a:pt x="441" y="43"/>
                      <a:pt x="448" y="44"/>
                      <a:pt x="456" y="44"/>
                    </a:cubicBezTo>
                    <a:cubicBezTo>
                      <a:pt x="459" y="44"/>
                      <a:pt x="466" y="43"/>
                      <a:pt x="466" y="47"/>
                    </a:cubicBezTo>
                    <a:cubicBezTo>
                      <a:pt x="466" y="51"/>
                      <a:pt x="464" y="54"/>
                      <a:pt x="463" y="57"/>
                    </a:cubicBezTo>
                    <a:cubicBezTo>
                      <a:pt x="461" y="66"/>
                      <a:pt x="460" y="80"/>
                      <a:pt x="449" y="81"/>
                    </a:cubicBezTo>
                    <a:close/>
                    <a:moveTo>
                      <a:pt x="519" y="81"/>
                    </a:moveTo>
                    <a:cubicBezTo>
                      <a:pt x="514" y="82"/>
                      <a:pt x="507" y="82"/>
                      <a:pt x="502" y="82"/>
                    </a:cubicBezTo>
                    <a:cubicBezTo>
                      <a:pt x="502" y="82"/>
                      <a:pt x="502" y="82"/>
                      <a:pt x="502" y="82"/>
                    </a:cubicBezTo>
                    <a:cubicBezTo>
                      <a:pt x="494" y="82"/>
                      <a:pt x="467" y="85"/>
                      <a:pt x="466" y="76"/>
                    </a:cubicBezTo>
                    <a:cubicBezTo>
                      <a:pt x="466" y="69"/>
                      <a:pt x="470" y="61"/>
                      <a:pt x="472" y="54"/>
                    </a:cubicBezTo>
                    <a:cubicBezTo>
                      <a:pt x="475" y="43"/>
                      <a:pt x="484" y="44"/>
                      <a:pt x="494" y="43"/>
                    </a:cubicBezTo>
                    <a:cubicBezTo>
                      <a:pt x="501" y="43"/>
                      <a:pt x="507" y="43"/>
                      <a:pt x="514" y="43"/>
                    </a:cubicBezTo>
                    <a:cubicBezTo>
                      <a:pt x="517" y="43"/>
                      <a:pt x="520" y="43"/>
                      <a:pt x="523" y="43"/>
                    </a:cubicBezTo>
                    <a:cubicBezTo>
                      <a:pt x="530" y="43"/>
                      <a:pt x="529" y="50"/>
                      <a:pt x="528" y="54"/>
                    </a:cubicBezTo>
                    <a:cubicBezTo>
                      <a:pt x="528" y="59"/>
                      <a:pt x="525" y="79"/>
                      <a:pt x="519" y="81"/>
                    </a:cubicBezTo>
                    <a:close/>
                    <a:moveTo>
                      <a:pt x="577" y="80"/>
                    </a:moveTo>
                    <a:cubicBezTo>
                      <a:pt x="572" y="81"/>
                      <a:pt x="565" y="82"/>
                      <a:pt x="559" y="82"/>
                    </a:cubicBezTo>
                    <a:cubicBezTo>
                      <a:pt x="558" y="82"/>
                      <a:pt x="558" y="82"/>
                      <a:pt x="557" y="82"/>
                    </a:cubicBezTo>
                    <a:cubicBezTo>
                      <a:pt x="557" y="82"/>
                      <a:pt x="557" y="82"/>
                      <a:pt x="557" y="82"/>
                    </a:cubicBezTo>
                    <a:cubicBezTo>
                      <a:pt x="557" y="82"/>
                      <a:pt x="557" y="82"/>
                      <a:pt x="556" y="82"/>
                    </a:cubicBezTo>
                    <a:cubicBezTo>
                      <a:pt x="552" y="83"/>
                      <a:pt x="546" y="82"/>
                      <a:pt x="542" y="82"/>
                    </a:cubicBezTo>
                    <a:cubicBezTo>
                      <a:pt x="540" y="82"/>
                      <a:pt x="532" y="81"/>
                      <a:pt x="531" y="79"/>
                    </a:cubicBezTo>
                    <a:cubicBezTo>
                      <a:pt x="530" y="74"/>
                      <a:pt x="532" y="67"/>
                      <a:pt x="533" y="62"/>
                    </a:cubicBezTo>
                    <a:cubicBezTo>
                      <a:pt x="534" y="57"/>
                      <a:pt x="535" y="52"/>
                      <a:pt x="536" y="47"/>
                    </a:cubicBezTo>
                    <a:cubicBezTo>
                      <a:pt x="538" y="42"/>
                      <a:pt x="559" y="43"/>
                      <a:pt x="564" y="43"/>
                    </a:cubicBezTo>
                    <a:cubicBezTo>
                      <a:pt x="568" y="43"/>
                      <a:pt x="572" y="43"/>
                      <a:pt x="576" y="43"/>
                    </a:cubicBezTo>
                    <a:cubicBezTo>
                      <a:pt x="581" y="44"/>
                      <a:pt x="582" y="47"/>
                      <a:pt x="583" y="52"/>
                    </a:cubicBezTo>
                    <a:cubicBezTo>
                      <a:pt x="582" y="54"/>
                      <a:pt x="582" y="56"/>
                      <a:pt x="582" y="58"/>
                    </a:cubicBezTo>
                    <a:cubicBezTo>
                      <a:pt x="582" y="60"/>
                      <a:pt x="582" y="63"/>
                      <a:pt x="581" y="64"/>
                    </a:cubicBezTo>
                    <a:cubicBezTo>
                      <a:pt x="581" y="68"/>
                      <a:pt x="581" y="78"/>
                      <a:pt x="577" y="80"/>
                    </a:cubicBezTo>
                    <a:close/>
                    <a:moveTo>
                      <a:pt x="635" y="62"/>
                    </a:moveTo>
                    <a:cubicBezTo>
                      <a:pt x="635" y="65"/>
                      <a:pt x="634" y="69"/>
                      <a:pt x="634" y="73"/>
                    </a:cubicBezTo>
                    <a:cubicBezTo>
                      <a:pt x="633" y="81"/>
                      <a:pt x="629" y="81"/>
                      <a:pt x="623" y="82"/>
                    </a:cubicBezTo>
                    <a:cubicBezTo>
                      <a:pt x="621" y="82"/>
                      <a:pt x="618" y="81"/>
                      <a:pt x="615" y="82"/>
                    </a:cubicBezTo>
                    <a:cubicBezTo>
                      <a:pt x="615" y="82"/>
                      <a:pt x="614" y="82"/>
                      <a:pt x="614" y="82"/>
                    </a:cubicBezTo>
                    <a:cubicBezTo>
                      <a:pt x="609" y="82"/>
                      <a:pt x="604" y="82"/>
                      <a:pt x="599" y="82"/>
                    </a:cubicBezTo>
                    <a:cubicBezTo>
                      <a:pt x="595" y="82"/>
                      <a:pt x="587" y="82"/>
                      <a:pt x="587" y="76"/>
                    </a:cubicBezTo>
                    <a:cubicBezTo>
                      <a:pt x="586" y="73"/>
                      <a:pt x="587" y="70"/>
                      <a:pt x="587" y="68"/>
                    </a:cubicBezTo>
                    <a:cubicBezTo>
                      <a:pt x="587" y="62"/>
                      <a:pt x="585" y="46"/>
                      <a:pt x="592" y="45"/>
                    </a:cubicBezTo>
                    <a:cubicBezTo>
                      <a:pt x="598" y="44"/>
                      <a:pt x="605" y="45"/>
                      <a:pt x="611" y="45"/>
                    </a:cubicBezTo>
                    <a:cubicBezTo>
                      <a:pt x="616" y="45"/>
                      <a:pt x="621" y="45"/>
                      <a:pt x="626" y="45"/>
                    </a:cubicBezTo>
                    <a:cubicBezTo>
                      <a:pt x="637" y="44"/>
                      <a:pt x="636" y="54"/>
                      <a:pt x="635" y="62"/>
                    </a:cubicBezTo>
                    <a:close/>
                    <a:moveTo>
                      <a:pt x="689" y="67"/>
                    </a:moveTo>
                    <a:cubicBezTo>
                      <a:pt x="688" y="74"/>
                      <a:pt x="690" y="81"/>
                      <a:pt x="680" y="82"/>
                    </a:cubicBezTo>
                    <a:cubicBezTo>
                      <a:pt x="676" y="83"/>
                      <a:pt x="672" y="83"/>
                      <a:pt x="669" y="83"/>
                    </a:cubicBezTo>
                    <a:cubicBezTo>
                      <a:pt x="668" y="83"/>
                      <a:pt x="668" y="83"/>
                      <a:pt x="667" y="83"/>
                    </a:cubicBezTo>
                    <a:cubicBezTo>
                      <a:pt x="666" y="83"/>
                      <a:pt x="666" y="83"/>
                      <a:pt x="665" y="83"/>
                    </a:cubicBezTo>
                    <a:cubicBezTo>
                      <a:pt x="664" y="83"/>
                      <a:pt x="664" y="83"/>
                      <a:pt x="663" y="83"/>
                    </a:cubicBezTo>
                    <a:cubicBezTo>
                      <a:pt x="663" y="83"/>
                      <a:pt x="663" y="83"/>
                      <a:pt x="662" y="84"/>
                    </a:cubicBezTo>
                    <a:cubicBezTo>
                      <a:pt x="659" y="84"/>
                      <a:pt x="655" y="84"/>
                      <a:pt x="651" y="84"/>
                    </a:cubicBezTo>
                    <a:cubicBezTo>
                      <a:pt x="641" y="83"/>
                      <a:pt x="643" y="69"/>
                      <a:pt x="643" y="62"/>
                    </a:cubicBezTo>
                    <a:cubicBezTo>
                      <a:pt x="643" y="58"/>
                      <a:pt x="643" y="54"/>
                      <a:pt x="644" y="50"/>
                    </a:cubicBezTo>
                    <a:cubicBezTo>
                      <a:pt x="644" y="41"/>
                      <a:pt x="662" y="44"/>
                      <a:pt x="667" y="44"/>
                    </a:cubicBezTo>
                    <a:cubicBezTo>
                      <a:pt x="674" y="44"/>
                      <a:pt x="680" y="44"/>
                      <a:pt x="686" y="45"/>
                    </a:cubicBezTo>
                    <a:cubicBezTo>
                      <a:pt x="691" y="46"/>
                      <a:pt x="690" y="63"/>
                      <a:pt x="689" y="67"/>
                    </a:cubicBezTo>
                    <a:close/>
                    <a:moveTo>
                      <a:pt x="737" y="82"/>
                    </a:moveTo>
                    <a:cubicBezTo>
                      <a:pt x="731" y="83"/>
                      <a:pt x="724" y="83"/>
                      <a:pt x="718" y="83"/>
                    </a:cubicBezTo>
                    <a:cubicBezTo>
                      <a:pt x="718" y="83"/>
                      <a:pt x="718" y="83"/>
                      <a:pt x="717" y="83"/>
                    </a:cubicBezTo>
                    <a:cubicBezTo>
                      <a:pt x="715" y="83"/>
                      <a:pt x="712" y="83"/>
                      <a:pt x="710" y="83"/>
                    </a:cubicBezTo>
                    <a:cubicBezTo>
                      <a:pt x="701" y="83"/>
                      <a:pt x="701" y="83"/>
                      <a:pt x="701" y="83"/>
                    </a:cubicBezTo>
                    <a:cubicBezTo>
                      <a:pt x="696" y="83"/>
                      <a:pt x="696" y="73"/>
                      <a:pt x="696" y="69"/>
                    </a:cubicBezTo>
                    <a:cubicBezTo>
                      <a:pt x="695" y="63"/>
                      <a:pt x="696" y="57"/>
                      <a:pt x="695" y="50"/>
                    </a:cubicBezTo>
                    <a:cubicBezTo>
                      <a:pt x="695" y="41"/>
                      <a:pt x="714" y="44"/>
                      <a:pt x="720" y="44"/>
                    </a:cubicBezTo>
                    <a:cubicBezTo>
                      <a:pt x="725" y="43"/>
                      <a:pt x="730" y="44"/>
                      <a:pt x="734" y="44"/>
                    </a:cubicBezTo>
                    <a:cubicBezTo>
                      <a:pt x="743" y="44"/>
                      <a:pt x="742" y="58"/>
                      <a:pt x="742" y="64"/>
                    </a:cubicBezTo>
                    <a:cubicBezTo>
                      <a:pt x="742" y="68"/>
                      <a:pt x="745" y="81"/>
                      <a:pt x="737" y="82"/>
                    </a:cubicBezTo>
                    <a:close/>
                    <a:moveTo>
                      <a:pt x="744" y="46"/>
                    </a:moveTo>
                    <a:cubicBezTo>
                      <a:pt x="744" y="45"/>
                      <a:pt x="744" y="45"/>
                      <a:pt x="744" y="44"/>
                    </a:cubicBezTo>
                    <a:cubicBezTo>
                      <a:pt x="743" y="43"/>
                      <a:pt x="741" y="41"/>
                      <a:pt x="739" y="41"/>
                    </a:cubicBezTo>
                    <a:cubicBezTo>
                      <a:pt x="740" y="40"/>
                      <a:pt x="742" y="40"/>
                      <a:pt x="743" y="39"/>
                    </a:cubicBezTo>
                    <a:cubicBezTo>
                      <a:pt x="743" y="39"/>
                      <a:pt x="743" y="38"/>
                      <a:pt x="744" y="38"/>
                    </a:cubicBezTo>
                    <a:cubicBezTo>
                      <a:pt x="744" y="39"/>
                      <a:pt x="745" y="40"/>
                      <a:pt x="746" y="41"/>
                    </a:cubicBezTo>
                    <a:cubicBezTo>
                      <a:pt x="747" y="41"/>
                      <a:pt x="748" y="41"/>
                      <a:pt x="748" y="41"/>
                    </a:cubicBezTo>
                    <a:cubicBezTo>
                      <a:pt x="748" y="42"/>
                      <a:pt x="748" y="42"/>
                      <a:pt x="747" y="42"/>
                    </a:cubicBezTo>
                    <a:cubicBezTo>
                      <a:pt x="746" y="43"/>
                      <a:pt x="745" y="44"/>
                      <a:pt x="744" y="46"/>
                    </a:cubicBezTo>
                    <a:close/>
                    <a:moveTo>
                      <a:pt x="785" y="83"/>
                    </a:moveTo>
                    <a:cubicBezTo>
                      <a:pt x="781" y="84"/>
                      <a:pt x="777" y="83"/>
                      <a:pt x="773" y="83"/>
                    </a:cubicBezTo>
                    <a:cubicBezTo>
                      <a:pt x="773" y="83"/>
                      <a:pt x="773" y="84"/>
                      <a:pt x="773" y="84"/>
                    </a:cubicBezTo>
                    <a:cubicBezTo>
                      <a:pt x="769" y="84"/>
                      <a:pt x="765" y="84"/>
                      <a:pt x="761" y="84"/>
                    </a:cubicBezTo>
                    <a:cubicBezTo>
                      <a:pt x="746" y="84"/>
                      <a:pt x="747" y="70"/>
                      <a:pt x="747" y="60"/>
                    </a:cubicBezTo>
                    <a:cubicBezTo>
                      <a:pt x="747" y="54"/>
                      <a:pt x="746" y="45"/>
                      <a:pt x="755" y="45"/>
                    </a:cubicBezTo>
                    <a:cubicBezTo>
                      <a:pt x="761" y="45"/>
                      <a:pt x="767" y="45"/>
                      <a:pt x="773" y="44"/>
                    </a:cubicBezTo>
                    <a:cubicBezTo>
                      <a:pt x="778" y="44"/>
                      <a:pt x="791" y="41"/>
                      <a:pt x="793" y="47"/>
                    </a:cubicBezTo>
                    <a:cubicBezTo>
                      <a:pt x="796" y="54"/>
                      <a:pt x="795" y="64"/>
                      <a:pt x="795" y="71"/>
                    </a:cubicBezTo>
                    <a:cubicBezTo>
                      <a:pt x="795" y="79"/>
                      <a:pt x="794" y="82"/>
                      <a:pt x="785" y="83"/>
                    </a:cubicBezTo>
                    <a:close/>
                    <a:moveTo>
                      <a:pt x="851" y="70"/>
                    </a:moveTo>
                    <a:cubicBezTo>
                      <a:pt x="850" y="76"/>
                      <a:pt x="850" y="82"/>
                      <a:pt x="842" y="82"/>
                    </a:cubicBezTo>
                    <a:cubicBezTo>
                      <a:pt x="837" y="82"/>
                      <a:pt x="833" y="82"/>
                      <a:pt x="829" y="82"/>
                    </a:cubicBezTo>
                    <a:cubicBezTo>
                      <a:pt x="828" y="82"/>
                      <a:pt x="828" y="82"/>
                      <a:pt x="828" y="82"/>
                    </a:cubicBezTo>
                    <a:cubicBezTo>
                      <a:pt x="827" y="82"/>
                      <a:pt x="827" y="82"/>
                      <a:pt x="826" y="82"/>
                    </a:cubicBezTo>
                    <a:cubicBezTo>
                      <a:pt x="825" y="82"/>
                      <a:pt x="824" y="82"/>
                      <a:pt x="823" y="82"/>
                    </a:cubicBezTo>
                    <a:cubicBezTo>
                      <a:pt x="822" y="82"/>
                      <a:pt x="822" y="82"/>
                      <a:pt x="821" y="83"/>
                    </a:cubicBezTo>
                    <a:cubicBezTo>
                      <a:pt x="814" y="83"/>
                      <a:pt x="804" y="83"/>
                      <a:pt x="803" y="78"/>
                    </a:cubicBezTo>
                    <a:cubicBezTo>
                      <a:pt x="801" y="71"/>
                      <a:pt x="802" y="62"/>
                      <a:pt x="803" y="55"/>
                    </a:cubicBezTo>
                    <a:cubicBezTo>
                      <a:pt x="803" y="50"/>
                      <a:pt x="802" y="44"/>
                      <a:pt x="809" y="44"/>
                    </a:cubicBezTo>
                    <a:cubicBezTo>
                      <a:pt x="816" y="44"/>
                      <a:pt x="823" y="44"/>
                      <a:pt x="830" y="44"/>
                    </a:cubicBezTo>
                    <a:cubicBezTo>
                      <a:pt x="835" y="44"/>
                      <a:pt x="841" y="44"/>
                      <a:pt x="847" y="44"/>
                    </a:cubicBezTo>
                    <a:cubicBezTo>
                      <a:pt x="854" y="44"/>
                      <a:pt x="851" y="65"/>
                      <a:pt x="851" y="70"/>
                    </a:cubicBezTo>
                    <a:close/>
                    <a:moveTo>
                      <a:pt x="903" y="67"/>
                    </a:moveTo>
                    <a:cubicBezTo>
                      <a:pt x="903" y="71"/>
                      <a:pt x="902" y="75"/>
                      <a:pt x="901" y="78"/>
                    </a:cubicBezTo>
                    <a:cubicBezTo>
                      <a:pt x="900" y="83"/>
                      <a:pt x="895" y="82"/>
                      <a:pt x="891" y="82"/>
                    </a:cubicBezTo>
                    <a:cubicBezTo>
                      <a:pt x="887" y="82"/>
                      <a:pt x="883" y="82"/>
                      <a:pt x="880" y="82"/>
                    </a:cubicBezTo>
                    <a:cubicBezTo>
                      <a:pt x="880" y="82"/>
                      <a:pt x="879" y="82"/>
                      <a:pt x="879" y="82"/>
                    </a:cubicBezTo>
                    <a:cubicBezTo>
                      <a:pt x="875" y="83"/>
                      <a:pt x="871" y="82"/>
                      <a:pt x="867" y="82"/>
                    </a:cubicBezTo>
                    <a:cubicBezTo>
                      <a:pt x="866" y="82"/>
                      <a:pt x="859" y="83"/>
                      <a:pt x="858" y="81"/>
                    </a:cubicBezTo>
                    <a:cubicBezTo>
                      <a:pt x="857" y="78"/>
                      <a:pt x="857" y="74"/>
                      <a:pt x="857" y="70"/>
                    </a:cubicBezTo>
                    <a:cubicBezTo>
                      <a:pt x="857" y="64"/>
                      <a:pt x="857" y="58"/>
                      <a:pt x="858" y="52"/>
                    </a:cubicBezTo>
                    <a:cubicBezTo>
                      <a:pt x="858" y="42"/>
                      <a:pt x="874" y="44"/>
                      <a:pt x="882" y="44"/>
                    </a:cubicBezTo>
                    <a:cubicBezTo>
                      <a:pt x="887" y="44"/>
                      <a:pt x="894" y="43"/>
                      <a:pt x="900" y="44"/>
                    </a:cubicBezTo>
                    <a:cubicBezTo>
                      <a:pt x="905" y="46"/>
                      <a:pt x="903" y="63"/>
                      <a:pt x="903" y="67"/>
                    </a:cubicBezTo>
                    <a:close/>
                    <a:moveTo>
                      <a:pt x="945" y="83"/>
                    </a:moveTo>
                    <a:cubicBezTo>
                      <a:pt x="940" y="84"/>
                      <a:pt x="936" y="84"/>
                      <a:pt x="932" y="83"/>
                    </a:cubicBezTo>
                    <a:cubicBezTo>
                      <a:pt x="932" y="83"/>
                      <a:pt x="932" y="83"/>
                      <a:pt x="932" y="83"/>
                    </a:cubicBezTo>
                    <a:cubicBezTo>
                      <a:pt x="932" y="83"/>
                      <a:pt x="932" y="83"/>
                      <a:pt x="932" y="83"/>
                    </a:cubicBezTo>
                    <a:cubicBezTo>
                      <a:pt x="931" y="83"/>
                      <a:pt x="931" y="83"/>
                      <a:pt x="931" y="84"/>
                    </a:cubicBezTo>
                    <a:cubicBezTo>
                      <a:pt x="926" y="84"/>
                      <a:pt x="920" y="83"/>
                      <a:pt x="915" y="83"/>
                    </a:cubicBezTo>
                    <a:cubicBezTo>
                      <a:pt x="910" y="83"/>
                      <a:pt x="910" y="82"/>
                      <a:pt x="910" y="77"/>
                    </a:cubicBezTo>
                    <a:cubicBezTo>
                      <a:pt x="910" y="74"/>
                      <a:pt x="910" y="72"/>
                      <a:pt x="909" y="69"/>
                    </a:cubicBezTo>
                    <a:cubicBezTo>
                      <a:pt x="909" y="64"/>
                      <a:pt x="909" y="58"/>
                      <a:pt x="909" y="52"/>
                    </a:cubicBezTo>
                    <a:cubicBezTo>
                      <a:pt x="910" y="43"/>
                      <a:pt x="919" y="44"/>
                      <a:pt x="926" y="44"/>
                    </a:cubicBezTo>
                    <a:cubicBezTo>
                      <a:pt x="932" y="43"/>
                      <a:pt x="939" y="43"/>
                      <a:pt x="946" y="43"/>
                    </a:cubicBezTo>
                    <a:cubicBezTo>
                      <a:pt x="955" y="44"/>
                      <a:pt x="953" y="58"/>
                      <a:pt x="953" y="64"/>
                    </a:cubicBezTo>
                    <a:cubicBezTo>
                      <a:pt x="953" y="71"/>
                      <a:pt x="954" y="82"/>
                      <a:pt x="945" y="83"/>
                    </a:cubicBezTo>
                    <a:close/>
                    <a:moveTo>
                      <a:pt x="1001" y="82"/>
                    </a:moveTo>
                    <a:cubicBezTo>
                      <a:pt x="996" y="83"/>
                      <a:pt x="992" y="83"/>
                      <a:pt x="987" y="83"/>
                    </a:cubicBezTo>
                    <a:cubicBezTo>
                      <a:pt x="987" y="83"/>
                      <a:pt x="987" y="83"/>
                      <a:pt x="986" y="83"/>
                    </a:cubicBezTo>
                    <a:cubicBezTo>
                      <a:pt x="982" y="84"/>
                      <a:pt x="977" y="84"/>
                      <a:pt x="972" y="83"/>
                    </a:cubicBezTo>
                    <a:cubicBezTo>
                      <a:pt x="966" y="83"/>
                      <a:pt x="963" y="85"/>
                      <a:pt x="960" y="77"/>
                    </a:cubicBezTo>
                    <a:cubicBezTo>
                      <a:pt x="959" y="72"/>
                      <a:pt x="960" y="67"/>
                      <a:pt x="960" y="62"/>
                    </a:cubicBezTo>
                    <a:cubicBezTo>
                      <a:pt x="959" y="53"/>
                      <a:pt x="960" y="47"/>
                      <a:pt x="970" y="45"/>
                    </a:cubicBezTo>
                    <a:cubicBezTo>
                      <a:pt x="978" y="44"/>
                      <a:pt x="986" y="44"/>
                      <a:pt x="994" y="44"/>
                    </a:cubicBezTo>
                    <a:cubicBezTo>
                      <a:pt x="998" y="44"/>
                      <a:pt x="1005" y="43"/>
                      <a:pt x="1006" y="47"/>
                    </a:cubicBezTo>
                    <a:cubicBezTo>
                      <a:pt x="1007" y="51"/>
                      <a:pt x="1007" y="55"/>
                      <a:pt x="1007" y="59"/>
                    </a:cubicBezTo>
                    <a:cubicBezTo>
                      <a:pt x="1007" y="66"/>
                      <a:pt x="1010" y="80"/>
                      <a:pt x="1001" y="82"/>
                    </a:cubicBezTo>
                    <a:close/>
                    <a:moveTo>
                      <a:pt x="1063" y="64"/>
                    </a:moveTo>
                    <a:cubicBezTo>
                      <a:pt x="1063" y="72"/>
                      <a:pt x="1063" y="82"/>
                      <a:pt x="1053" y="83"/>
                    </a:cubicBezTo>
                    <a:cubicBezTo>
                      <a:pt x="1049" y="83"/>
                      <a:pt x="1045" y="83"/>
                      <a:pt x="1041" y="83"/>
                    </a:cubicBezTo>
                    <a:cubicBezTo>
                      <a:pt x="1041" y="83"/>
                      <a:pt x="1041" y="83"/>
                      <a:pt x="1041" y="83"/>
                    </a:cubicBezTo>
                    <a:cubicBezTo>
                      <a:pt x="1035" y="83"/>
                      <a:pt x="1030" y="84"/>
                      <a:pt x="1025" y="83"/>
                    </a:cubicBezTo>
                    <a:cubicBezTo>
                      <a:pt x="1015" y="83"/>
                      <a:pt x="1014" y="76"/>
                      <a:pt x="1014" y="67"/>
                    </a:cubicBezTo>
                    <a:cubicBezTo>
                      <a:pt x="1013" y="62"/>
                      <a:pt x="1011" y="45"/>
                      <a:pt x="1019" y="45"/>
                    </a:cubicBezTo>
                    <a:cubicBezTo>
                      <a:pt x="1027" y="44"/>
                      <a:pt x="1035" y="44"/>
                      <a:pt x="1043" y="43"/>
                    </a:cubicBezTo>
                    <a:cubicBezTo>
                      <a:pt x="1048" y="43"/>
                      <a:pt x="1061" y="40"/>
                      <a:pt x="1063" y="47"/>
                    </a:cubicBezTo>
                    <a:cubicBezTo>
                      <a:pt x="1064" y="52"/>
                      <a:pt x="1063" y="59"/>
                      <a:pt x="1063" y="64"/>
                    </a:cubicBezTo>
                    <a:close/>
                    <a:moveTo>
                      <a:pt x="1112" y="76"/>
                    </a:moveTo>
                    <a:cubicBezTo>
                      <a:pt x="1111" y="84"/>
                      <a:pt x="1100" y="84"/>
                      <a:pt x="1093" y="84"/>
                    </a:cubicBezTo>
                    <a:cubicBezTo>
                      <a:pt x="1093" y="84"/>
                      <a:pt x="1093" y="84"/>
                      <a:pt x="1093" y="84"/>
                    </a:cubicBezTo>
                    <a:cubicBezTo>
                      <a:pt x="1089" y="84"/>
                      <a:pt x="1084" y="84"/>
                      <a:pt x="1080" y="84"/>
                    </a:cubicBezTo>
                    <a:cubicBezTo>
                      <a:pt x="1070" y="84"/>
                      <a:pt x="1070" y="78"/>
                      <a:pt x="1069" y="71"/>
                    </a:cubicBezTo>
                    <a:cubicBezTo>
                      <a:pt x="1068" y="64"/>
                      <a:pt x="1069" y="56"/>
                      <a:pt x="1069" y="49"/>
                    </a:cubicBezTo>
                    <a:cubicBezTo>
                      <a:pt x="1069" y="45"/>
                      <a:pt x="1082" y="46"/>
                      <a:pt x="1086" y="46"/>
                    </a:cubicBezTo>
                    <a:cubicBezTo>
                      <a:pt x="1091" y="45"/>
                      <a:pt x="1096" y="45"/>
                      <a:pt x="1101" y="46"/>
                    </a:cubicBezTo>
                    <a:cubicBezTo>
                      <a:pt x="1110" y="46"/>
                      <a:pt x="1114" y="47"/>
                      <a:pt x="1114" y="56"/>
                    </a:cubicBezTo>
                    <a:cubicBezTo>
                      <a:pt x="1115" y="63"/>
                      <a:pt x="1113" y="69"/>
                      <a:pt x="1112" y="76"/>
                    </a:cubicBezTo>
                    <a:close/>
                    <a:moveTo>
                      <a:pt x="1168" y="68"/>
                    </a:moveTo>
                    <a:cubicBezTo>
                      <a:pt x="1168" y="76"/>
                      <a:pt x="1167" y="82"/>
                      <a:pt x="1158" y="82"/>
                    </a:cubicBezTo>
                    <a:cubicBezTo>
                      <a:pt x="1155" y="83"/>
                      <a:pt x="1152" y="83"/>
                      <a:pt x="1149" y="83"/>
                    </a:cubicBezTo>
                    <a:cubicBezTo>
                      <a:pt x="1149" y="83"/>
                      <a:pt x="1149" y="83"/>
                      <a:pt x="1149" y="83"/>
                    </a:cubicBezTo>
                    <a:cubicBezTo>
                      <a:pt x="1143" y="83"/>
                      <a:pt x="1138" y="83"/>
                      <a:pt x="1132" y="83"/>
                    </a:cubicBezTo>
                    <a:cubicBezTo>
                      <a:pt x="1121" y="82"/>
                      <a:pt x="1122" y="73"/>
                      <a:pt x="1121" y="65"/>
                    </a:cubicBezTo>
                    <a:cubicBezTo>
                      <a:pt x="1120" y="59"/>
                      <a:pt x="1120" y="54"/>
                      <a:pt x="1121" y="48"/>
                    </a:cubicBezTo>
                    <a:cubicBezTo>
                      <a:pt x="1121" y="44"/>
                      <a:pt x="1139" y="45"/>
                      <a:pt x="1142" y="45"/>
                    </a:cubicBezTo>
                    <a:cubicBezTo>
                      <a:pt x="1150" y="45"/>
                      <a:pt x="1158" y="44"/>
                      <a:pt x="1165" y="45"/>
                    </a:cubicBezTo>
                    <a:cubicBezTo>
                      <a:pt x="1171" y="46"/>
                      <a:pt x="1168" y="65"/>
                      <a:pt x="1168" y="68"/>
                    </a:cubicBezTo>
                    <a:close/>
                    <a:moveTo>
                      <a:pt x="1224" y="67"/>
                    </a:moveTo>
                    <a:cubicBezTo>
                      <a:pt x="1224" y="69"/>
                      <a:pt x="1224" y="71"/>
                      <a:pt x="1224" y="74"/>
                    </a:cubicBezTo>
                    <a:cubicBezTo>
                      <a:pt x="1223" y="83"/>
                      <a:pt x="1216" y="83"/>
                      <a:pt x="1210" y="83"/>
                    </a:cubicBezTo>
                    <a:cubicBezTo>
                      <a:pt x="1207" y="83"/>
                      <a:pt x="1205" y="83"/>
                      <a:pt x="1203" y="84"/>
                    </a:cubicBezTo>
                    <a:cubicBezTo>
                      <a:pt x="1202" y="84"/>
                      <a:pt x="1202" y="83"/>
                      <a:pt x="1202" y="83"/>
                    </a:cubicBezTo>
                    <a:cubicBezTo>
                      <a:pt x="1198" y="83"/>
                      <a:pt x="1193" y="83"/>
                      <a:pt x="1189" y="83"/>
                    </a:cubicBezTo>
                    <a:cubicBezTo>
                      <a:pt x="1177" y="83"/>
                      <a:pt x="1175" y="74"/>
                      <a:pt x="1174" y="63"/>
                    </a:cubicBezTo>
                    <a:cubicBezTo>
                      <a:pt x="1174" y="60"/>
                      <a:pt x="1174" y="58"/>
                      <a:pt x="1174" y="55"/>
                    </a:cubicBezTo>
                    <a:cubicBezTo>
                      <a:pt x="1174" y="49"/>
                      <a:pt x="1175" y="47"/>
                      <a:pt x="1182" y="47"/>
                    </a:cubicBezTo>
                    <a:cubicBezTo>
                      <a:pt x="1188" y="46"/>
                      <a:pt x="1195" y="46"/>
                      <a:pt x="1202" y="46"/>
                    </a:cubicBezTo>
                    <a:cubicBezTo>
                      <a:pt x="1207" y="46"/>
                      <a:pt x="1212" y="46"/>
                      <a:pt x="1217" y="45"/>
                    </a:cubicBezTo>
                    <a:cubicBezTo>
                      <a:pt x="1226" y="45"/>
                      <a:pt x="1224" y="61"/>
                      <a:pt x="1224" y="67"/>
                    </a:cubicBezTo>
                    <a:close/>
                    <a:moveTo>
                      <a:pt x="1225" y="37"/>
                    </a:moveTo>
                    <a:cubicBezTo>
                      <a:pt x="1226" y="39"/>
                      <a:pt x="1227" y="41"/>
                      <a:pt x="1228" y="42"/>
                    </a:cubicBezTo>
                    <a:cubicBezTo>
                      <a:pt x="1229" y="42"/>
                      <a:pt x="1229" y="42"/>
                      <a:pt x="1229" y="42"/>
                    </a:cubicBezTo>
                    <a:cubicBezTo>
                      <a:pt x="1228" y="42"/>
                      <a:pt x="1228" y="42"/>
                      <a:pt x="1228" y="43"/>
                    </a:cubicBezTo>
                    <a:cubicBezTo>
                      <a:pt x="1227" y="44"/>
                      <a:pt x="1226" y="45"/>
                      <a:pt x="1226" y="46"/>
                    </a:cubicBezTo>
                    <a:cubicBezTo>
                      <a:pt x="1225" y="45"/>
                      <a:pt x="1225" y="44"/>
                      <a:pt x="1224" y="44"/>
                    </a:cubicBezTo>
                    <a:cubicBezTo>
                      <a:pt x="1223" y="43"/>
                      <a:pt x="1222" y="42"/>
                      <a:pt x="1221" y="42"/>
                    </a:cubicBezTo>
                    <a:cubicBezTo>
                      <a:pt x="1223" y="41"/>
                      <a:pt x="1224" y="39"/>
                      <a:pt x="1225" y="37"/>
                    </a:cubicBezTo>
                    <a:close/>
                    <a:moveTo>
                      <a:pt x="1281" y="69"/>
                    </a:moveTo>
                    <a:cubicBezTo>
                      <a:pt x="1281" y="72"/>
                      <a:pt x="1282" y="81"/>
                      <a:pt x="1277" y="82"/>
                    </a:cubicBezTo>
                    <a:cubicBezTo>
                      <a:pt x="1274" y="82"/>
                      <a:pt x="1270" y="83"/>
                      <a:pt x="1267" y="83"/>
                    </a:cubicBezTo>
                    <a:cubicBezTo>
                      <a:pt x="1264" y="83"/>
                      <a:pt x="1261" y="83"/>
                      <a:pt x="1257" y="83"/>
                    </a:cubicBezTo>
                    <a:cubicBezTo>
                      <a:pt x="1257" y="83"/>
                      <a:pt x="1257" y="83"/>
                      <a:pt x="1257" y="83"/>
                    </a:cubicBezTo>
                    <a:cubicBezTo>
                      <a:pt x="1249" y="83"/>
                      <a:pt x="1242" y="83"/>
                      <a:pt x="1235" y="81"/>
                    </a:cubicBezTo>
                    <a:cubicBezTo>
                      <a:pt x="1228" y="80"/>
                      <a:pt x="1229" y="66"/>
                      <a:pt x="1229" y="60"/>
                    </a:cubicBezTo>
                    <a:cubicBezTo>
                      <a:pt x="1229" y="56"/>
                      <a:pt x="1229" y="51"/>
                      <a:pt x="1230" y="47"/>
                    </a:cubicBezTo>
                    <a:cubicBezTo>
                      <a:pt x="1230" y="44"/>
                      <a:pt x="1254" y="45"/>
                      <a:pt x="1257" y="45"/>
                    </a:cubicBezTo>
                    <a:cubicBezTo>
                      <a:pt x="1263" y="44"/>
                      <a:pt x="1269" y="45"/>
                      <a:pt x="1275" y="45"/>
                    </a:cubicBezTo>
                    <a:cubicBezTo>
                      <a:pt x="1283" y="46"/>
                      <a:pt x="1281" y="64"/>
                      <a:pt x="1281" y="69"/>
                    </a:cubicBezTo>
                    <a:close/>
                    <a:moveTo>
                      <a:pt x="1334" y="84"/>
                    </a:moveTo>
                    <a:cubicBezTo>
                      <a:pt x="1329" y="84"/>
                      <a:pt x="1323" y="85"/>
                      <a:pt x="1318" y="85"/>
                    </a:cubicBezTo>
                    <a:cubicBezTo>
                      <a:pt x="1318" y="85"/>
                      <a:pt x="1318" y="85"/>
                      <a:pt x="1318" y="85"/>
                    </a:cubicBezTo>
                    <a:cubicBezTo>
                      <a:pt x="1318" y="85"/>
                      <a:pt x="1318" y="85"/>
                      <a:pt x="1318" y="85"/>
                    </a:cubicBezTo>
                    <a:cubicBezTo>
                      <a:pt x="1318" y="85"/>
                      <a:pt x="1318" y="85"/>
                      <a:pt x="1318" y="85"/>
                    </a:cubicBezTo>
                    <a:cubicBezTo>
                      <a:pt x="1313" y="85"/>
                      <a:pt x="1308" y="85"/>
                      <a:pt x="1303" y="84"/>
                    </a:cubicBezTo>
                    <a:cubicBezTo>
                      <a:pt x="1301" y="84"/>
                      <a:pt x="1299" y="84"/>
                      <a:pt x="1297" y="84"/>
                    </a:cubicBezTo>
                    <a:cubicBezTo>
                      <a:pt x="1286" y="83"/>
                      <a:pt x="1287" y="74"/>
                      <a:pt x="1287" y="66"/>
                    </a:cubicBezTo>
                    <a:cubicBezTo>
                      <a:pt x="1287" y="62"/>
                      <a:pt x="1284" y="48"/>
                      <a:pt x="1290" y="46"/>
                    </a:cubicBezTo>
                    <a:cubicBezTo>
                      <a:pt x="1298" y="44"/>
                      <a:pt x="1309" y="45"/>
                      <a:pt x="1318" y="44"/>
                    </a:cubicBezTo>
                    <a:cubicBezTo>
                      <a:pt x="1324" y="44"/>
                      <a:pt x="1334" y="42"/>
                      <a:pt x="1339" y="48"/>
                    </a:cubicBezTo>
                    <a:cubicBezTo>
                      <a:pt x="1340" y="49"/>
                      <a:pt x="1341" y="52"/>
                      <a:pt x="1341" y="54"/>
                    </a:cubicBezTo>
                    <a:cubicBezTo>
                      <a:pt x="1342" y="56"/>
                      <a:pt x="1342" y="58"/>
                      <a:pt x="1343" y="60"/>
                    </a:cubicBezTo>
                    <a:cubicBezTo>
                      <a:pt x="1343" y="64"/>
                      <a:pt x="1344" y="69"/>
                      <a:pt x="1344" y="72"/>
                    </a:cubicBezTo>
                    <a:cubicBezTo>
                      <a:pt x="1344" y="80"/>
                      <a:pt x="1343" y="84"/>
                      <a:pt x="1334" y="84"/>
                    </a:cubicBezTo>
                    <a:close/>
                    <a:moveTo>
                      <a:pt x="1339" y="37"/>
                    </a:moveTo>
                    <a:cubicBezTo>
                      <a:pt x="1340" y="39"/>
                      <a:pt x="1342" y="41"/>
                      <a:pt x="1345" y="42"/>
                    </a:cubicBezTo>
                    <a:cubicBezTo>
                      <a:pt x="1343" y="43"/>
                      <a:pt x="1342" y="44"/>
                      <a:pt x="1342" y="45"/>
                    </a:cubicBezTo>
                    <a:cubicBezTo>
                      <a:pt x="1341" y="45"/>
                      <a:pt x="1341" y="44"/>
                      <a:pt x="1341" y="44"/>
                    </a:cubicBezTo>
                    <a:cubicBezTo>
                      <a:pt x="1340" y="42"/>
                      <a:pt x="1338" y="41"/>
                      <a:pt x="1336" y="41"/>
                    </a:cubicBezTo>
                    <a:cubicBezTo>
                      <a:pt x="1338" y="40"/>
                      <a:pt x="1339" y="39"/>
                      <a:pt x="1339" y="37"/>
                    </a:cubicBezTo>
                    <a:close/>
                    <a:moveTo>
                      <a:pt x="1397" y="38"/>
                    </a:moveTo>
                    <a:cubicBezTo>
                      <a:pt x="1398" y="40"/>
                      <a:pt x="1399" y="41"/>
                      <a:pt x="1400" y="41"/>
                    </a:cubicBezTo>
                    <a:cubicBezTo>
                      <a:pt x="1401" y="42"/>
                      <a:pt x="1402" y="42"/>
                      <a:pt x="1403" y="42"/>
                    </a:cubicBezTo>
                    <a:cubicBezTo>
                      <a:pt x="1403" y="43"/>
                      <a:pt x="1402" y="43"/>
                      <a:pt x="1401" y="44"/>
                    </a:cubicBezTo>
                    <a:cubicBezTo>
                      <a:pt x="1401" y="44"/>
                      <a:pt x="1401" y="45"/>
                      <a:pt x="1400" y="45"/>
                    </a:cubicBezTo>
                    <a:cubicBezTo>
                      <a:pt x="1399" y="43"/>
                      <a:pt x="1397" y="42"/>
                      <a:pt x="1395" y="41"/>
                    </a:cubicBezTo>
                    <a:cubicBezTo>
                      <a:pt x="1396" y="41"/>
                      <a:pt x="1397" y="40"/>
                      <a:pt x="1397" y="38"/>
                    </a:cubicBezTo>
                    <a:close/>
                    <a:moveTo>
                      <a:pt x="1464" y="44"/>
                    </a:moveTo>
                    <a:cubicBezTo>
                      <a:pt x="1463" y="43"/>
                      <a:pt x="1462" y="42"/>
                      <a:pt x="1460" y="41"/>
                    </a:cubicBezTo>
                    <a:cubicBezTo>
                      <a:pt x="1459" y="40"/>
                      <a:pt x="1458" y="40"/>
                      <a:pt x="1457" y="40"/>
                    </a:cubicBezTo>
                    <a:cubicBezTo>
                      <a:pt x="1458" y="39"/>
                      <a:pt x="1458" y="37"/>
                      <a:pt x="1458" y="35"/>
                    </a:cubicBezTo>
                    <a:cubicBezTo>
                      <a:pt x="1459" y="37"/>
                      <a:pt x="1461" y="39"/>
                      <a:pt x="1463" y="40"/>
                    </a:cubicBezTo>
                    <a:cubicBezTo>
                      <a:pt x="1464" y="41"/>
                      <a:pt x="1465" y="41"/>
                      <a:pt x="1467" y="42"/>
                    </a:cubicBezTo>
                    <a:cubicBezTo>
                      <a:pt x="1466" y="42"/>
                      <a:pt x="1466" y="43"/>
                      <a:pt x="1465" y="43"/>
                    </a:cubicBezTo>
                    <a:cubicBezTo>
                      <a:pt x="1465" y="43"/>
                      <a:pt x="1465" y="44"/>
                      <a:pt x="1464" y="44"/>
                    </a:cubicBezTo>
                    <a:close/>
                    <a:moveTo>
                      <a:pt x="1386" y="84"/>
                    </a:moveTo>
                    <a:cubicBezTo>
                      <a:pt x="1385" y="84"/>
                      <a:pt x="1385" y="84"/>
                      <a:pt x="1385" y="84"/>
                    </a:cubicBezTo>
                    <a:cubicBezTo>
                      <a:pt x="1385" y="84"/>
                      <a:pt x="1385" y="84"/>
                      <a:pt x="1385" y="84"/>
                    </a:cubicBezTo>
                    <a:cubicBezTo>
                      <a:pt x="1376" y="85"/>
                      <a:pt x="1356" y="88"/>
                      <a:pt x="1352" y="77"/>
                    </a:cubicBezTo>
                    <a:cubicBezTo>
                      <a:pt x="1350" y="70"/>
                      <a:pt x="1348" y="63"/>
                      <a:pt x="1347" y="56"/>
                    </a:cubicBezTo>
                    <a:cubicBezTo>
                      <a:pt x="1346" y="53"/>
                      <a:pt x="1346" y="50"/>
                      <a:pt x="1345" y="47"/>
                    </a:cubicBezTo>
                    <a:cubicBezTo>
                      <a:pt x="1345" y="45"/>
                      <a:pt x="1357" y="45"/>
                      <a:pt x="1359" y="45"/>
                    </a:cubicBezTo>
                    <a:cubicBezTo>
                      <a:pt x="1366" y="45"/>
                      <a:pt x="1373" y="45"/>
                      <a:pt x="1380" y="45"/>
                    </a:cubicBezTo>
                    <a:cubicBezTo>
                      <a:pt x="1389" y="45"/>
                      <a:pt x="1395" y="43"/>
                      <a:pt x="1399" y="52"/>
                    </a:cubicBezTo>
                    <a:cubicBezTo>
                      <a:pt x="1402" y="60"/>
                      <a:pt x="1404" y="67"/>
                      <a:pt x="1406" y="74"/>
                    </a:cubicBezTo>
                    <a:cubicBezTo>
                      <a:pt x="1409" y="87"/>
                      <a:pt x="1393" y="83"/>
                      <a:pt x="1386" y="84"/>
                    </a:cubicBezTo>
                    <a:close/>
                    <a:moveTo>
                      <a:pt x="1464" y="83"/>
                    </a:moveTo>
                    <a:cubicBezTo>
                      <a:pt x="1459" y="83"/>
                      <a:pt x="1455" y="83"/>
                      <a:pt x="1450" y="84"/>
                    </a:cubicBezTo>
                    <a:cubicBezTo>
                      <a:pt x="1444" y="85"/>
                      <a:pt x="1438" y="85"/>
                      <a:pt x="1431" y="84"/>
                    </a:cubicBezTo>
                    <a:cubicBezTo>
                      <a:pt x="1428" y="84"/>
                      <a:pt x="1425" y="84"/>
                      <a:pt x="1422" y="84"/>
                    </a:cubicBezTo>
                    <a:cubicBezTo>
                      <a:pt x="1416" y="83"/>
                      <a:pt x="1414" y="80"/>
                      <a:pt x="1412" y="74"/>
                    </a:cubicBezTo>
                    <a:cubicBezTo>
                      <a:pt x="1410" y="66"/>
                      <a:pt x="1404" y="56"/>
                      <a:pt x="1404" y="48"/>
                    </a:cubicBezTo>
                    <a:cubicBezTo>
                      <a:pt x="1405" y="43"/>
                      <a:pt x="1431" y="44"/>
                      <a:pt x="1435" y="45"/>
                    </a:cubicBezTo>
                    <a:cubicBezTo>
                      <a:pt x="1442" y="45"/>
                      <a:pt x="1448" y="45"/>
                      <a:pt x="1455" y="45"/>
                    </a:cubicBezTo>
                    <a:cubicBezTo>
                      <a:pt x="1462" y="45"/>
                      <a:pt x="1465" y="55"/>
                      <a:pt x="1468" y="61"/>
                    </a:cubicBezTo>
                    <a:cubicBezTo>
                      <a:pt x="1470" y="65"/>
                      <a:pt x="1471" y="69"/>
                      <a:pt x="1472" y="73"/>
                    </a:cubicBezTo>
                    <a:cubicBezTo>
                      <a:pt x="1474" y="81"/>
                      <a:pt x="1472" y="83"/>
                      <a:pt x="1464" y="83"/>
                    </a:cubicBezTo>
                    <a:close/>
                    <a:moveTo>
                      <a:pt x="1510" y="83"/>
                    </a:moveTo>
                    <a:cubicBezTo>
                      <a:pt x="1510" y="83"/>
                      <a:pt x="1510" y="83"/>
                      <a:pt x="1510" y="83"/>
                    </a:cubicBezTo>
                    <a:cubicBezTo>
                      <a:pt x="1509" y="83"/>
                      <a:pt x="1509" y="83"/>
                      <a:pt x="1509" y="83"/>
                    </a:cubicBezTo>
                    <a:cubicBezTo>
                      <a:pt x="1509" y="83"/>
                      <a:pt x="1509" y="83"/>
                      <a:pt x="1509" y="83"/>
                    </a:cubicBezTo>
                    <a:cubicBezTo>
                      <a:pt x="1503" y="84"/>
                      <a:pt x="1498" y="83"/>
                      <a:pt x="1492" y="83"/>
                    </a:cubicBezTo>
                    <a:cubicBezTo>
                      <a:pt x="1484" y="83"/>
                      <a:pt x="1482" y="79"/>
                      <a:pt x="1478" y="72"/>
                    </a:cubicBezTo>
                    <a:cubicBezTo>
                      <a:pt x="1476" y="68"/>
                      <a:pt x="1474" y="65"/>
                      <a:pt x="1473" y="61"/>
                    </a:cubicBezTo>
                    <a:cubicBezTo>
                      <a:pt x="1472" y="59"/>
                      <a:pt x="1471" y="57"/>
                      <a:pt x="1471" y="56"/>
                    </a:cubicBezTo>
                    <a:cubicBezTo>
                      <a:pt x="1470" y="53"/>
                      <a:pt x="1469" y="51"/>
                      <a:pt x="1469" y="49"/>
                    </a:cubicBezTo>
                    <a:cubicBezTo>
                      <a:pt x="1467" y="42"/>
                      <a:pt x="1482" y="43"/>
                      <a:pt x="1486" y="43"/>
                    </a:cubicBezTo>
                    <a:cubicBezTo>
                      <a:pt x="1490" y="42"/>
                      <a:pt x="1493" y="42"/>
                      <a:pt x="1497" y="42"/>
                    </a:cubicBezTo>
                    <a:cubicBezTo>
                      <a:pt x="1499" y="42"/>
                      <a:pt x="1501" y="42"/>
                      <a:pt x="1503" y="42"/>
                    </a:cubicBezTo>
                    <a:cubicBezTo>
                      <a:pt x="1505" y="42"/>
                      <a:pt x="1507" y="42"/>
                      <a:pt x="1509" y="42"/>
                    </a:cubicBezTo>
                    <a:cubicBezTo>
                      <a:pt x="1513" y="43"/>
                      <a:pt x="1519" y="59"/>
                      <a:pt x="1520" y="62"/>
                    </a:cubicBezTo>
                    <a:cubicBezTo>
                      <a:pt x="1523" y="67"/>
                      <a:pt x="1525" y="74"/>
                      <a:pt x="1525" y="80"/>
                    </a:cubicBezTo>
                    <a:cubicBezTo>
                      <a:pt x="1525" y="84"/>
                      <a:pt x="1512" y="83"/>
                      <a:pt x="1510" y="83"/>
                    </a:cubicBezTo>
                    <a:close/>
                    <a:moveTo>
                      <a:pt x="1511" y="38"/>
                    </a:moveTo>
                    <a:cubicBezTo>
                      <a:pt x="1511" y="38"/>
                      <a:pt x="1512" y="38"/>
                      <a:pt x="1512" y="39"/>
                    </a:cubicBezTo>
                    <a:cubicBezTo>
                      <a:pt x="1512" y="38"/>
                      <a:pt x="1511" y="38"/>
                      <a:pt x="1511" y="38"/>
                    </a:cubicBezTo>
                    <a:cubicBezTo>
                      <a:pt x="1511" y="38"/>
                      <a:pt x="1511" y="38"/>
                      <a:pt x="1511" y="38"/>
                    </a:cubicBezTo>
                    <a:cubicBezTo>
                      <a:pt x="1511" y="38"/>
                      <a:pt x="1511" y="38"/>
                      <a:pt x="1511" y="38"/>
                    </a:cubicBezTo>
                    <a:close/>
                    <a:moveTo>
                      <a:pt x="1570" y="35"/>
                    </a:moveTo>
                    <a:cubicBezTo>
                      <a:pt x="1572" y="38"/>
                      <a:pt x="1575" y="41"/>
                      <a:pt x="1577" y="41"/>
                    </a:cubicBezTo>
                    <a:cubicBezTo>
                      <a:pt x="1578" y="41"/>
                      <a:pt x="1578" y="41"/>
                      <a:pt x="1579" y="41"/>
                    </a:cubicBezTo>
                    <a:cubicBezTo>
                      <a:pt x="1577" y="42"/>
                      <a:pt x="1576" y="43"/>
                      <a:pt x="1576" y="45"/>
                    </a:cubicBezTo>
                    <a:cubicBezTo>
                      <a:pt x="1576" y="45"/>
                      <a:pt x="1576" y="45"/>
                      <a:pt x="1576" y="46"/>
                    </a:cubicBezTo>
                    <a:cubicBezTo>
                      <a:pt x="1574" y="44"/>
                      <a:pt x="1573" y="42"/>
                      <a:pt x="1571" y="40"/>
                    </a:cubicBezTo>
                    <a:cubicBezTo>
                      <a:pt x="1570" y="40"/>
                      <a:pt x="1569" y="39"/>
                      <a:pt x="1568" y="39"/>
                    </a:cubicBezTo>
                    <a:cubicBezTo>
                      <a:pt x="1569" y="39"/>
                      <a:pt x="1569" y="38"/>
                      <a:pt x="1570" y="38"/>
                    </a:cubicBezTo>
                    <a:cubicBezTo>
                      <a:pt x="1570" y="37"/>
                      <a:pt x="1570" y="36"/>
                      <a:pt x="1570" y="35"/>
                    </a:cubicBezTo>
                    <a:close/>
                    <a:moveTo>
                      <a:pt x="1516" y="43"/>
                    </a:moveTo>
                    <a:cubicBezTo>
                      <a:pt x="1515" y="42"/>
                      <a:pt x="1515" y="42"/>
                      <a:pt x="1514" y="41"/>
                    </a:cubicBezTo>
                    <a:cubicBezTo>
                      <a:pt x="1514" y="40"/>
                      <a:pt x="1514" y="40"/>
                      <a:pt x="1513" y="40"/>
                    </a:cubicBezTo>
                    <a:cubicBezTo>
                      <a:pt x="1514" y="40"/>
                      <a:pt x="1515" y="41"/>
                      <a:pt x="1516" y="41"/>
                    </a:cubicBezTo>
                    <a:cubicBezTo>
                      <a:pt x="1516" y="41"/>
                      <a:pt x="1517" y="41"/>
                      <a:pt x="1518" y="42"/>
                    </a:cubicBezTo>
                    <a:cubicBezTo>
                      <a:pt x="1517" y="42"/>
                      <a:pt x="1517" y="42"/>
                      <a:pt x="1516" y="42"/>
                    </a:cubicBezTo>
                    <a:cubicBezTo>
                      <a:pt x="1516" y="42"/>
                      <a:pt x="1516" y="43"/>
                      <a:pt x="1516" y="43"/>
                    </a:cubicBezTo>
                    <a:close/>
                    <a:moveTo>
                      <a:pt x="1579" y="84"/>
                    </a:moveTo>
                    <a:cubicBezTo>
                      <a:pt x="1575" y="84"/>
                      <a:pt x="1571" y="84"/>
                      <a:pt x="1566" y="84"/>
                    </a:cubicBezTo>
                    <a:cubicBezTo>
                      <a:pt x="1566" y="84"/>
                      <a:pt x="1566" y="84"/>
                      <a:pt x="1566" y="84"/>
                    </a:cubicBezTo>
                    <a:cubicBezTo>
                      <a:pt x="1559" y="84"/>
                      <a:pt x="1552" y="83"/>
                      <a:pt x="1545" y="83"/>
                    </a:cubicBezTo>
                    <a:cubicBezTo>
                      <a:pt x="1537" y="83"/>
                      <a:pt x="1533" y="78"/>
                      <a:pt x="1530" y="71"/>
                    </a:cubicBezTo>
                    <a:cubicBezTo>
                      <a:pt x="1527" y="64"/>
                      <a:pt x="1523" y="57"/>
                      <a:pt x="1521" y="50"/>
                    </a:cubicBezTo>
                    <a:cubicBezTo>
                      <a:pt x="1519" y="45"/>
                      <a:pt x="1522" y="45"/>
                      <a:pt x="1528" y="44"/>
                    </a:cubicBezTo>
                    <a:cubicBezTo>
                      <a:pt x="1531" y="44"/>
                      <a:pt x="1535" y="44"/>
                      <a:pt x="1539" y="44"/>
                    </a:cubicBezTo>
                    <a:cubicBezTo>
                      <a:pt x="1547" y="44"/>
                      <a:pt x="1555" y="43"/>
                      <a:pt x="1564" y="43"/>
                    </a:cubicBezTo>
                    <a:cubicBezTo>
                      <a:pt x="1572" y="43"/>
                      <a:pt x="1577" y="56"/>
                      <a:pt x="1581" y="62"/>
                    </a:cubicBezTo>
                    <a:cubicBezTo>
                      <a:pt x="1583" y="66"/>
                      <a:pt x="1585" y="70"/>
                      <a:pt x="1586" y="74"/>
                    </a:cubicBezTo>
                    <a:cubicBezTo>
                      <a:pt x="1589" y="82"/>
                      <a:pt x="1588" y="84"/>
                      <a:pt x="1579" y="84"/>
                    </a:cubicBezTo>
                    <a:close/>
                    <a:moveTo>
                      <a:pt x="1628" y="83"/>
                    </a:moveTo>
                    <a:cubicBezTo>
                      <a:pt x="1628" y="83"/>
                      <a:pt x="1613" y="84"/>
                      <a:pt x="1606" y="83"/>
                    </a:cubicBezTo>
                    <a:cubicBezTo>
                      <a:pt x="1597" y="83"/>
                      <a:pt x="1593" y="73"/>
                      <a:pt x="1590" y="67"/>
                    </a:cubicBezTo>
                    <a:cubicBezTo>
                      <a:pt x="1587" y="62"/>
                      <a:pt x="1585" y="57"/>
                      <a:pt x="1583" y="53"/>
                    </a:cubicBezTo>
                    <a:cubicBezTo>
                      <a:pt x="1577" y="42"/>
                      <a:pt x="1593" y="44"/>
                      <a:pt x="1599" y="44"/>
                    </a:cubicBezTo>
                    <a:cubicBezTo>
                      <a:pt x="1603" y="44"/>
                      <a:pt x="1614" y="43"/>
                      <a:pt x="1617" y="45"/>
                    </a:cubicBezTo>
                    <a:cubicBezTo>
                      <a:pt x="1621" y="49"/>
                      <a:pt x="1625" y="56"/>
                      <a:pt x="1629" y="62"/>
                    </a:cubicBezTo>
                    <a:cubicBezTo>
                      <a:pt x="1632" y="67"/>
                      <a:pt x="1636" y="73"/>
                      <a:pt x="1640" y="79"/>
                    </a:cubicBezTo>
                    <a:cubicBezTo>
                      <a:pt x="1643" y="84"/>
                      <a:pt x="1634" y="84"/>
                      <a:pt x="1628" y="83"/>
                    </a:cubicBezTo>
                    <a:close/>
                    <a:moveTo>
                      <a:pt x="1683" y="82"/>
                    </a:moveTo>
                    <a:cubicBezTo>
                      <a:pt x="1682" y="82"/>
                      <a:pt x="1682" y="82"/>
                      <a:pt x="1682" y="82"/>
                    </a:cubicBezTo>
                    <a:cubicBezTo>
                      <a:pt x="1667" y="82"/>
                      <a:pt x="1653" y="87"/>
                      <a:pt x="1643" y="72"/>
                    </a:cubicBezTo>
                    <a:cubicBezTo>
                      <a:pt x="1638" y="65"/>
                      <a:pt x="1634" y="58"/>
                      <a:pt x="1629" y="52"/>
                    </a:cubicBezTo>
                    <a:cubicBezTo>
                      <a:pt x="1627" y="49"/>
                      <a:pt x="1622" y="43"/>
                      <a:pt x="1630" y="43"/>
                    </a:cubicBezTo>
                    <a:cubicBezTo>
                      <a:pt x="1636" y="43"/>
                      <a:pt x="1641" y="42"/>
                      <a:pt x="1647" y="43"/>
                    </a:cubicBezTo>
                    <a:cubicBezTo>
                      <a:pt x="1653" y="43"/>
                      <a:pt x="1658" y="43"/>
                      <a:pt x="1664" y="43"/>
                    </a:cubicBezTo>
                    <a:cubicBezTo>
                      <a:pt x="1667" y="43"/>
                      <a:pt x="1670" y="43"/>
                      <a:pt x="1673" y="43"/>
                    </a:cubicBezTo>
                    <a:cubicBezTo>
                      <a:pt x="1679" y="44"/>
                      <a:pt x="1683" y="51"/>
                      <a:pt x="1687" y="56"/>
                    </a:cubicBezTo>
                    <a:cubicBezTo>
                      <a:pt x="1691" y="62"/>
                      <a:pt x="1695" y="68"/>
                      <a:pt x="1698" y="75"/>
                    </a:cubicBezTo>
                    <a:cubicBezTo>
                      <a:pt x="1703" y="85"/>
                      <a:pt x="1689" y="82"/>
                      <a:pt x="1683" y="82"/>
                    </a:cubicBezTo>
                    <a:close/>
                    <a:moveTo>
                      <a:pt x="1725" y="37"/>
                    </a:moveTo>
                    <a:cubicBezTo>
                      <a:pt x="1725" y="37"/>
                      <a:pt x="1726" y="38"/>
                      <a:pt x="1727" y="39"/>
                    </a:cubicBezTo>
                    <a:cubicBezTo>
                      <a:pt x="1730" y="41"/>
                      <a:pt x="1733" y="42"/>
                      <a:pt x="1736" y="42"/>
                    </a:cubicBezTo>
                    <a:cubicBezTo>
                      <a:pt x="1736" y="42"/>
                      <a:pt x="1735" y="43"/>
                      <a:pt x="1735" y="43"/>
                    </a:cubicBezTo>
                    <a:cubicBezTo>
                      <a:pt x="1733" y="44"/>
                      <a:pt x="1733" y="45"/>
                      <a:pt x="1733" y="47"/>
                    </a:cubicBezTo>
                    <a:cubicBezTo>
                      <a:pt x="1733" y="46"/>
                      <a:pt x="1733" y="46"/>
                      <a:pt x="1732" y="45"/>
                    </a:cubicBezTo>
                    <a:cubicBezTo>
                      <a:pt x="1729" y="43"/>
                      <a:pt x="1726" y="41"/>
                      <a:pt x="1723" y="40"/>
                    </a:cubicBezTo>
                    <a:cubicBezTo>
                      <a:pt x="1724" y="39"/>
                      <a:pt x="1724" y="38"/>
                      <a:pt x="1725" y="37"/>
                    </a:cubicBezTo>
                    <a:close/>
                    <a:moveTo>
                      <a:pt x="1685" y="43"/>
                    </a:moveTo>
                    <a:cubicBezTo>
                      <a:pt x="1685" y="43"/>
                      <a:pt x="1684" y="44"/>
                      <a:pt x="1684" y="45"/>
                    </a:cubicBezTo>
                    <a:cubicBezTo>
                      <a:pt x="1682" y="42"/>
                      <a:pt x="1679" y="40"/>
                      <a:pt x="1676" y="39"/>
                    </a:cubicBezTo>
                    <a:cubicBezTo>
                      <a:pt x="1675" y="39"/>
                      <a:pt x="1674" y="39"/>
                      <a:pt x="1673" y="39"/>
                    </a:cubicBezTo>
                    <a:cubicBezTo>
                      <a:pt x="1674" y="38"/>
                      <a:pt x="1674" y="37"/>
                      <a:pt x="1674" y="36"/>
                    </a:cubicBezTo>
                    <a:cubicBezTo>
                      <a:pt x="1675" y="36"/>
                      <a:pt x="1676" y="37"/>
                      <a:pt x="1676" y="38"/>
                    </a:cubicBezTo>
                    <a:cubicBezTo>
                      <a:pt x="1679" y="40"/>
                      <a:pt x="1682" y="41"/>
                      <a:pt x="1686" y="42"/>
                    </a:cubicBezTo>
                    <a:cubicBezTo>
                      <a:pt x="1686" y="42"/>
                      <a:pt x="1685" y="42"/>
                      <a:pt x="1685" y="43"/>
                    </a:cubicBezTo>
                    <a:close/>
                    <a:moveTo>
                      <a:pt x="1751" y="84"/>
                    </a:moveTo>
                    <a:cubicBezTo>
                      <a:pt x="1747" y="84"/>
                      <a:pt x="1744" y="84"/>
                      <a:pt x="1741" y="83"/>
                    </a:cubicBezTo>
                    <a:cubicBezTo>
                      <a:pt x="1740" y="83"/>
                      <a:pt x="1740" y="83"/>
                      <a:pt x="1739" y="83"/>
                    </a:cubicBezTo>
                    <a:cubicBezTo>
                      <a:pt x="1734" y="83"/>
                      <a:pt x="1729" y="83"/>
                      <a:pt x="1724" y="83"/>
                    </a:cubicBezTo>
                    <a:cubicBezTo>
                      <a:pt x="1715" y="83"/>
                      <a:pt x="1710" y="79"/>
                      <a:pt x="1705" y="72"/>
                    </a:cubicBezTo>
                    <a:cubicBezTo>
                      <a:pt x="1700" y="66"/>
                      <a:pt x="1696" y="59"/>
                      <a:pt x="1691" y="52"/>
                    </a:cubicBezTo>
                    <a:cubicBezTo>
                      <a:pt x="1684" y="42"/>
                      <a:pt x="1704" y="44"/>
                      <a:pt x="1710" y="44"/>
                    </a:cubicBezTo>
                    <a:cubicBezTo>
                      <a:pt x="1717" y="44"/>
                      <a:pt x="1724" y="43"/>
                      <a:pt x="1729" y="48"/>
                    </a:cubicBezTo>
                    <a:cubicBezTo>
                      <a:pt x="1734" y="53"/>
                      <a:pt x="1738" y="58"/>
                      <a:pt x="1743" y="63"/>
                    </a:cubicBezTo>
                    <a:cubicBezTo>
                      <a:pt x="1746" y="66"/>
                      <a:pt x="1761" y="83"/>
                      <a:pt x="1751" y="84"/>
                    </a:cubicBezTo>
                    <a:close/>
                    <a:moveTo>
                      <a:pt x="1796" y="62"/>
                    </a:moveTo>
                    <a:cubicBezTo>
                      <a:pt x="1797" y="63"/>
                      <a:pt x="1813" y="82"/>
                      <a:pt x="1807" y="84"/>
                    </a:cubicBezTo>
                    <a:cubicBezTo>
                      <a:pt x="1800" y="87"/>
                      <a:pt x="1792" y="84"/>
                      <a:pt x="1784" y="85"/>
                    </a:cubicBezTo>
                    <a:cubicBezTo>
                      <a:pt x="1784" y="85"/>
                      <a:pt x="1784" y="85"/>
                      <a:pt x="1783" y="85"/>
                    </a:cubicBezTo>
                    <a:cubicBezTo>
                      <a:pt x="1778" y="86"/>
                      <a:pt x="1770" y="86"/>
                      <a:pt x="1766" y="81"/>
                    </a:cubicBezTo>
                    <a:cubicBezTo>
                      <a:pt x="1761" y="76"/>
                      <a:pt x="1756" y="69"/>
                      <a:pt x="1751" y="63"/>
                    </a:cubicBezTo>
                    <a:cubicBezTo>
                      <a:pt x="1750" y="61"/>
                      <a:pt x="1736" y="46"/>
                      <a:pt x="1741" y="46"/>
                    </a:cubicBezTo>
                    <a:cubicBezTo>
                      <a:pt x="1747" y="45"/>
                      <a:pt x="1753" y="46"/>
                      <a:pt x="1759" y="46"/>
                    </a:cubicBezTo>
                    <a:cubicBezTo>
                      <a:pt x="1766" y="45"/>
                      <a:pt x="1773" y="46"/>
                      <a:pt x="1780" y="47"/>
                    </a:cubicBezTo>
                    <a:cubicBezTo>
                      <a:pt x="1786" y="48"/>
                      <a:pt x="1792" y="58"/>
                      <a:pt x="1796" y="62"/>
                    </a:cubicBezTo>
                    <a:close/>
                    <a:moveTo>
                      <a:pt x="1713" y="7"/>
                    </a:moveTo>
                    <a:cubicBezTo>
                      <a:pt x="1716" y="7"/>
                      <a:pt x="1720" y="7"/>
                      <a:pt x="1723" y="7"/>
                    </a:cubicBezTo>
                    <a:cubicBezTo>
                      <a:pt x="1728" y="7"/>
                      <a:pt x="1733" y="7"/>
                      <a:pt x="1739" y="7"/>
                    </a:cubicBezTo>
                    <a:cubicBezTo>
                      <a:pt x="1739" y="7"/>
                      <a:pt x="1739" y="7"/>
                      <a:pt x="1739" y="7"/>
                    </a:cubicBezTo>
                    <a:cubicBezTo>
                      <a:pt x="1748" y="5"/>
                      <a:pt x="1758" y="7"/>
                      <a:pt x="1764" y="13"/>
                    </a:cubicBezTo>
                    <a:cubicBezTo>
                      <a:pt x="1769" y="19"/>
                      <a:pt x="1774" y="25"/>
                      <a:pt x="1777" y="33"/>
                    </a:cubicBezTo>
                    <a:cubicBezTo>
                      <a:pt x="1779" y="39"/>
                      <a:pt x="1760" y="38"/>
                      <a:pt x="1758" y="38"/>
                    </a:cubicBezTo>
                    <a:cubicBezTo>
                      <a:pt x="1751" y="38"/>
                      <a:pt x="1744" y="38"/>
                      <a:pt x="1737" y="38"/>
                    </a:cubicBezTo>
                    <a:cubicBezTo>
                      <a:pt x="1727" y="37"/>
                      <a:pt x="1720" y="25"/>
                      <a:pt x="1716" y="17"/>
                    </a:cubicBezTo>
                    <a:cubicBezTo>
                      <a:pt x="1715" y="15"/>
                      <a:pt x="1710" y="8"/>
                      <a:pt x="1713" y="7"/>
                    </a:cubicBezTo>
                    <a:close/>
                    <a:moveTo>
                      <a:pt x="1666" y="8"/>
                    </a:moveTo>
                    <a:cubicBezTo>
                      <a:pt x="1671" y="7"/>
                      <a:pt x="1677" y="7"/>
                      <a:pt x="1682" y="8"/>
                    </a:cubicBezTo>
                    <a:cubicBezTo>
                      <a:pt x="1682" y="8"/>
                      <a:pt x="1683" y="8"/>
                      <a:pt x="1683" y="8"/>
                    </a:cubicBezTo>
                    <a:cubicBezTo>
                      <a:pt x="1683" y="8"/>
                      <a:pt x="1683" y="8"/>
                      <a:pt x="1683" y="8"/>
                    </a:cubicBezTo>
                    <a:cubicBezTo>
                      <a:pt x="1683" y="8"/>
                      <a:pt x="1683" y="8"/>
                      <a:pt x="1683" y="8"/>
                    </a:cubicBezTo>
                    <a:cubicBezTo>
                      <a:pt x="1683" y="8"/>
                      <a:pt x="1683" y="8"/>
                      <a:pt x="1683" y="8"/>
                    </a:cubicBezTo>
                    <a:cubicBezTo>
                      <a:pt x="1687" y="8"/>
                      <a:pt x="1690" y="8"/>
                      <a:pt x="1694" y="8"/>
                    </a:cubicBezTo>
                    <a:cubicBezTo>
                      <a:pt x="1702" y="8"/>
                      <a:pt x="1706" y="12"/>
                      <a:pt x="1710" y="19"/>
                    </a:cubicBezTo>
                    <a:cubicBezTo>
                      <a:pt x="1713" y="24"/>
                      <a:pt x="1717" y="28"/>
                      <a:pt x="1720" y="34"/>
                    </a:cubicBezTo>
                    <a:cubicBezTo>
                      <a:pt x="1722" y="39"/>
                      <a:pt x="1703" y="38"/>
                      <a:pt x="1700" y="38"/>
                    </a:cubicBezTo>
                    <a:cubicBezTo>
                      <a:pt x="1694" y="38"/>
                      <a:pt x="1689" y="37"/>
                      <a:pt x="1683" y="37"/>
                    </a:cubicBezTo>
                    <a:cubicBezTo>
                      <a:pt x="1677" y="36"/>
                      <a:pt x="1672" y="24"/>
                      <a:pt x="1669" y="19"/>
                    </a:cubicBezTo>
                    <a:cubicBezTo>
                      <a:pt x="1668" y="18"/>
                      <a:pt x="1667" y="16"/>
                      <a:pt x="1666" y="15"/>
                    </a:cubicBezTo>
                    <a:cubicBezTo>
                      <a:pt x="1662" y="11"/>
                      <a:pt x="1659" y="8"/>
                      <a:pt x="1666" y="8"/>
                    </a:cubicBezTo>
                    <a:close/>
                    <a:moveTo>
                      <a:pt x="1612" y="9"/>
                    </a:moveTo>
                    <a:cubicBezTo>
                      <a:pt x="1614" y="9"/>
                      <a:pt x="1617" y="9"/>
                      <a:pt x="1619" y="9"/>
                    </a:cubicBezTo>
                    <a:cubicBezTo>
                      <a:pt x="1624" y="8"/>
                      <a:pt x="1629" y="8"/>
                      <a:pt x="1634" y="9"/>
                    </a:cubicBezTo>
                    <a:cubicBezTo>
                      <a:pt x="1634" y="9"/>
                      <a:pt x="1634" y="9"/>
                      <a:pt x="1635" y="8"/>
                    </a:cubicBezTo>
                    <a:cubicBezTo>
                      <a:pt x="1637" y="9"/>
                      <a:pt x="1640" y="9"/>
                      <a:pt x="1642" y="9"/>
                    </a:cubicBezTo>
                    <a:cubicBezTo>
                      <a:pt x="1650" y="9"/>
                      <a:pt x="1656" y="12"/>
                      <a:pt x="1661" y="18"/>
                    </a:cubicBezTo>
                    <a:cubicBezTo>
                      <a:pt x="1665" y="23"/>
                      <a:pt x="1675" y="36"/>
                      <a:pt x="1663" y="37"/>
                    </a:cubicBezTo>
                    <a:cubicBezTo>
                      <a:pt x="1657" y="37"/>
                      <a:pt x="1650" y="36"/>
                      <a:pt x="1644" y="36"/>
                    </a:cubicBezTo>
                    <a:cubicBezTo>
                      <a:pt x="1639" y="36"/>
                      <a:pt x="1633" y="36"/>
                      <a:pt x="1628" y="36"/>
                    </a:cubicBezTo>
                    <a:cubicBezTo>
                      <a:pt x="1620" y="36"/>
                      <a:pt x="1614" y="22"/>
                      <a:pt x="1611" y="16"/>
                    </a:cubicBezTo>
                    <a:cubicBezTo>
                      <a:pt x="1610" y="14"/>
                      <a:pt x="1609" y="12"/>
                      <a:pt x="1608" y="10"/>
                    </a:cubicBezTo>
                    <a:cubicBezTo>
                      <a:pt x="1609" y="11"/>
                      <a:pt x="1610" y="10"/>
                      <a:pt x="1612" y="9"/>
                    </a:cubicBezTo>
                    <a:close/>
                    <a:moveTo>
                      <a:pt x="1622" y="39"/>
                    </a:moveTo>
                    <a:cubicBezTo>
                      <a:pt x="1623" y="39"/>
                      <a:pt x="1623" y="39"/>
                      <a:pt x="1624" y="40"/>
                    </a:cubicBezTo>
                    <a:cubicBezTo>
                      <a:pt x="1623" y="40"/>
                      <a:pt x="1621" y="41"/>
                      <a:pt x="1621" y="43"/>
                    </a:cubicBezTo>
                    <a:cubicBezTo>
                      <a:pt x="1621" y="43"/>
                      <a:pt x="1621" y="43"/>
                      <a:pt x="1621" y="43"/>
                    </a:cubicBezTo>
                    <a:cubicBezTo>
                      <a:pt x="1620" y="43"/>
                      <a:pt x="1620" y="42"/>
                      <a:pt x="1619" y="42"/>
                    </a:cubicBezTo>
                    <a:cubicBezTo>
                      <a:pt x="1618" y="41"/>
                      <a:pt x="1617" y="41"/>
                      <a:pt x="1616" y="40"/>
                    </a:cubicBezTo>
                    <a:cubicBezTo>
                      <a:pt x="1617" y="40"/>
                      <a:pt x="1617" y="40"/>
                      <a:pt x="1617" y="40"/>
                    </a:cubicBezTo>
                    <a:cubicBezTo>
                      <a:pt x="1618" y="39"/>
                      <a:pt x="1619" y="37"/>
                      <a:pt x="1619" y="36"/>
                    </a:cubicBezTo>
                    <a:cubicBezTo>
                      <a:pt x="1620" y="37"/>
                      <a:pt x="1621" y="38"/>
                      <a:pt x="1622" y="39"/>
                    </a:cubicBezTo>
                    <a:close/>
                    <a:moveTo>
                      <a:pt x="1565" y="7"/>
                    </a:moveTo>
                    <a:cubicBezTo>
                      <a:pt x="1570" y="7"/>
                      <a:pt x="1577" y="6"/>
                      <a:pt x="1582" y="7"/>
                    </a:cubicBezTo>
                    <a:cubicBezTo>
                      <a:pt x="1583" y="7"/>
                      <a:pt x="1583" y="7"/>
                      <a:pt x="1583" y="7"/>
                    </a:cubicBezTo>
                    <a:cubicBezTo>
                      <a:pt x="1593" y="6"/>
                      <a:pt x="1597" y="12"/>
                      <a:pt x="1603" y="18"/>
                    </a:cubicBezTo>
                    <a:cubicBezTo>
                      <a:pt x="1607" y="22"/>
                      <a:pt x="1610" y="28"/>
                      <a:pt x="1612" y="33"/>
                    </a:cubicBezTo>
                    <a:cubicBezTo>
                      <a:pt x="1613" y="35"/>
                      <a:pt x="1615" y="36"/>
                      <a:pt x="1612" y="37"/>
                    </a:cubicBezTo>
                    <a:cubicBezTo>
                      <a:pt x="1609" y="38"/>
                      <a:pt x="1605" y="38"/>
                      <a:pt x="1602" y="38"/>
                    </a:cubicBezTo>
                    <a:cubicBezTo>
                      <a:pt x="1596" y="39"/>
                      <a:pt x="1590" y="38"/>
                      <a:pt x="1585" y="38"/>
                    </a:cubicBezTo>
                    <a:cubicBezTo>
                      <a:pt x="1574" y="37"/>
                      <a:pt x="1571" y="28"/>
                      <a:pt x="1566" y="20"/>
                    </a:cubicBezTo>
                    <a:cubicBezTo>
                      <a:pt x="1564" y="15"/>
                      <a:pt x="1558" y="8"/>
                      <a:pt x="1565" y="7"/>
                    </a:cubicBezTo>
                    <a:close/>
                    <a:moveTo>
                      <a:pt x="1513" y="7"/>
                    </a:moveTo>
                    <a:cubicBezTo>
                      <a:pt x="1519" y="7"/>
                      <a:pt x="1526" y="7"/>
                      <a:pt x="1533" y="7"/>
                    </a:cubicBezTo>
                    <a:cubicBezTo>
                      <a:pt x="1534" y="8"/>
                      <a:pt x="1534" y="7"/>
                      <a:pt x="1534" y="7"/>
                    </a:cubicBezTo>
                    <a:cubicBezTo>
                      <a:pt x="1544" y="7"/>
                      <a:pt x="1551" y="6"/>
                      <a:pt x="1557" y="16"/>
                    </a:cubicBezTo>
                    <a:cubicBezTo>
                      <a:pt x="1560" y="21"/>
                      <a:pt x="1563" y="27"/>
                      <a:pt x="1565" y="33"/>
                    </a:cubicBezTo>
                    <a:cubicBezTo>
                      <a:pt x="1567" y="39"/>
                      <a:pt x="1553" y="37"/>
                      <a:pt x="1550" y="38"/>
                    </a:cubicBezTo>
                    <a:cubicBezTo>
                      <a:pt x="1542" y="38"/>
                      <a:pt x="1534" y="38"/>
                      <a:pt x="1527" y="38"/>
                    </a:cubicBezTo>
                    <a:cubicBezTo>
                      <a:pt x="1521" y="38"/>
                      <a:pt x="1517" y="38"/>
                      <a:pt x="1513" y="33"/>
                    </a:cubicBezTo>
                    <a:cubicBezTo>
                      <a:pt x="1511" y="29"/>
                      <a:pt x="1510" y="24"/>
                      <a:pt x="1508" y="19"/>
                    </a:cubicBezTo>
                    <a:cubicBezTo>
                      <a:pt x="1507" y="16"/>
                      <a:pt x="1506" y="13"/>
                      <a:pt x="1505" y="9"/>
                    </a:cubicBezTo>
                    <a:cubicBezTo>
                      <a:pt x="1504" y="7"/>
                      <a:pt x="1511" y="7"/>
                      <a:pt x="1513" y="7"/>
                    </a:cubicBezTo>
                    <a:close/>
                    <a:moveTo>
                      <a:pt x="1460" y="7"/>
                    </a:moveTo>
                    <a:cubicBezTo>
                      <a:pt x="1466" y="7"/>
                      <a:pt x="1472" y="8"/>
                      <a:pt x="1478" y="8"/>
                    </a:cubicBezTo>
                    <a:cubicBezTo>
                      <a:pt x="1478" y="8"/>
                      <a:pt x="1478" y="8"/>
                      <a:pt x="1479" y="8"/>
                    </a:cubicBezTo>
                    <a:cubicBezTo>
                      <a:pt x="1481" y="8"/>
                      <a:pt x="1484" y="7"/>
                      <a:pt x="1486" y="7"/>
                    </a:cubicBezTo>
                    <a:cubicBezTo>
                      <a:pt x="1493" y="8"/>
                      <a:pt x="1496" y="9"/>
                      <a:pt x="1499" y="15"/>
                    </a:cubicBezTo>
                    <a:cubicBezTo>
                      <a:pt x="1501" y="20"/>
                      <a:pt x="1504" y="24"/>
                      <a:pt x="1506" y="29"/>
                    </a:cubicBezTo>
                    <a:cubicBezTo>
                      <a:pt x="1508" y="34"/>
                      <a:pt x="1506" y="36"/>
                      <a:pt x="1502" y="37"/>
                    </a:cubicBezTo>
                    <a:cubicBezTo>
                      <a:pt x="1500" y="37"/>
                      <a:pt x="1498" y="37"/>
                      <a:pt x="1496" y="37"/>
                    </a:cubicBezTo>
                    <a:cubicBezTo>
                      <a:pt x="1495" y="37"/>
                      <a:pt x="1494" y="37"/>
                      <a:pt x="1492" y="37"/>
                    </a:cubicBezTo>
                    <a:cubicBezTo>
                      <a:pt x="1486" y="38"/>
                      <a:pt x="1480" y="37"/>
                      <a:pt x="1473" y="37"/>
                    </a:cubicBezTo>
                    <a:cubicBezTo>
                      <a:pt x="1465" y="37"/>
                      <a:pt x="1462" y="33"/>
                      <a:pt x="1459" y="26"/>
                    </a:cubicBezTo>
                    <a:cubicBezTo>
                      <a:pt x="1456" y="20"/>
                      <a:pt x="1448" y="8"/>
                      <a:pt x="1460" y="7"/>
                    </a:cubicBezTo>
                    <a:close/>
                    <a:moveTo>
                      <a:pt x="1393" y="7"/>
                    </a:moveTo>
                    <a:cubicBezTo>
                      <a:pt x="1396" y="6"/>
                      <a:pt x="1399" y="6"/>
                      <a:pt x="1403" y="6"/>
                    </a:cubicBezTo>
                    <a:cubicBezTo>
                      <a:pt x="1408" y="6"/>
                      <a:pt x="1414" y="6"/>
                      <a:pt x="1420" y="7"/>
                    </a:cubicBezTo>
                    <a:cubicBezTo>
                      <a:pt x="1420" y="7"/>
                      <a:pt x="1420" y="7"/>
                      <a:pt x="1420" y="7"/>
                    </a:cubicBezTo>
                    <a:cubicBezTo>
                      <a:pt x="1420" y="7"/>
                      <a:pt x="1420" y="7"/>
                      <a:pt x="1421" y="7"/>
                    </a:cubicBezTo>
                    <a:cubicBezTo>
                      <a:pt x="1421" y="7"/>
                      <a:pt x="1422" y="7"/>
                      <a:pt x="1422" y="7"/>
                    </a:cubicBezTo>
                    <a:cubicBezTo>
                      <a:pt x="1424" y="7"/>
                      <a:pt x="1426" y="7"/>
                      <a:pt x="1429" y="7"/>
                    </a:cubicBezTo>
                    <a:cubicBezTo>
                      <a:pt x="1435" y="7"/>
                      <a:pt x="1441" y="7"/>
                      <a:pt x="1445" y="13"/>
                    </a:cubicBezTo>
                    <a:cubicBezTo>
                      <a:pt x="1448" y="18"/>
                      <a:pt x="1450" y="23"/>
                      <a:pt x="1452" y="28"/>
                    </a:cubicBezTo>
                    <a:cubicBezTo>
                      <a:pt x="1453" y="33"/>
                      <a:pt x="1456" y="38"/>
                      <a:pt x="1450" y="39"/>
                    </a:cubicBezTo>
                    <a:cubicBezTo>
                      <a:pt x="1444" y="39"/>
                      <a:pt x="1438" y="39"/>
                      <a:pt x="1432" y="39"/>
                    </a:cubicBezTo>
                    <a:cubicBezTo>
                      <a:pt x="1425" y="39"/>
                      <a:pt x="1418" y="39"/>
                      <a:pt x="1411" y="39"/>
                    </a:cubicBezTo>
                    <a:cubicBezTo>
                      <a:pt x="1399" y="38"/>
                      <a:pt x="1397" y="29"/>
                      <a:pt x="1394" y="18"/>
                    </a:cubicBezTo>
                    <a:cubicBezTo>
                      <a:pt x="1394" y="17"/>
                      <a:pt x="1390" y="7"/>
                      <a:pt x="1393" y="7"/>
                    </a:cubicBezTo>
                    <a:close/>
                    <a:moveTo>
                      <a:pt x="1347" y="7"/>
                    </a:moveTo>
                    <a:cubicBezTo>
                      <a:pt x="1353" y="8"/>
                      <a:pt x="1359" y="8"/>
                      <a:pt x="1366" y="8"/>
                    </a:cubicBezTo>
                    <a:cubicBezTo>
                      <a:pt x="1366" y="8"/>
                      <a:pt x="1373" y="8"/>
                      <a:pt x="1376" y="8"/>
                    </a:cubicBezTo>
                    <a:cubicBezTo>
                      <a:pt x="1383" y="8"/>
                      <a:pt x="1387" y="20"/>
                      <a:pt x="1389" y="26"/>
                    </a:cubicBezTo>
                    <a:cubicBezTo>
                      <a:pt x="1391" y="28"/>
                      <a:pt x="1391" y="31"/>
                      <a:pt x="1392" y="34"/>
                    </a:cubicBezTo>
                    <a:cubicBezTo>
                      <a:pt x="1393" y="38"/>
                      <a:pt x="1393" y="38"/>
                      <a:pt x="1389" y="39"/>
                    </a:cubicBezTo>
                    <a:cubicBezTo>
                      <a:pt x="1384" y="40"/>
                      <a:pt x="1378" y="39"/>
                      <a:pt x="1373" y="40"/>
                    </a:cubicBezTo>
                    <a:cubicBezTo>
                      <a:pt x="1366" y="40"/>
                      <a:pt x="1359" y="39"/>
                      <a:pt x="1353" y="39"/>
                    </a:cubicBezTo>
                    <a:cubicBezTo>
                      <a:pt x="1341" y="38"/>
                      <a:pt x="1340" y="27"/>
                      <a:pt x="1337" y="18"/>
                    </a:cubicBezTo>
                    <a:cubicBezTo>
                      <a:pt x="1336" y="15"/>
                      <a:pt x="1336" y="12"/>
                      <a:pt x="1335" y="10"/>
                    </a:cubicBezTo>
                    <a:cubicBezTo>
                      <a:pt x="1334" y="6"/>
                      <a:pt x="1345" y="7"/>
                      <a:pt x="1347" y="7"/>
                    </a:cubicBezTo>
                    <a:close/>
                    <a:moveTo>
                      <a:pt x="1294" y="8"/>
                    </a:moveTo>
                    <a:cubicBezTo>
                      <a:pt x="1297" y="8"/>
                      <a:pt x="1300" y="8"/>
                      <a:pt x="1303" y="8"/>
                    </a:cubicBezTo>
                    <a:cubicBezTo>
                      <a:pt x="1303" y="8"/>
                      <a:pt x="1303" y="8"/>
                      <a:pt x="1304" y="8"/>
                    </a:cubicBezTo>
                    <a:cubicBezTo>
                      <a:pt x="1304" y="8"/>
                      <a:pt x="1305" y="8"/>
                      <a:pt x="1306" y="8"/>
                    </a:cubicBezTo>
                    <a:cubicBezTo>
                      <a:pt x="1306" y="8"/>
                      <a:pt x="1306" y="8"/>
                      <a:pt x="1306" y="8"/>
                    </a:cubicBezTo>
                    <a:cubicBezTo>
                      <a:pt x="1307" y="8"/>
                      <a:pt x="1307" y="8"/>
                      <a:pt x="1307" y="8"/>
                    </a:cubicBezTo>
                    <a:cubicBezTo>
                      <a:pt x="1311" y="8"/>
                      <a:pt x="1316" y="8"/>
                      <a:pt x="1320" y="8"/>
                    </a:cubicBezTo>
                    <a:cubicBezTo>
                      <a:pt x="1331" y="9"/>
                      <a:pt x="1331" y="18"/>
                      <a:pt x="1333" y="27"/>
                    </a:cubicBezTo>
                    <a:cubicBezTo>
                      <a:pt x="1334" y="29"/>
                      <a:pt x="1337" y="37"/>
                      <a:pt x="1333" y="37"/>
                    </a:cubicBezTo>
                    <a:cubicBezTo>
                      <a:pt x="1330" y="38"/>
                      <a:pt x="1326" y="38"/>
                      <a:pt x="1323" y="38"/>
                    </a:cubicBezTo>
                    <a:cubicBezTo>
                      <a:pt x="1317" y="38"/>
                      <a:pt x="1310" y="38"/>
                      <a:pt x="1303" y="38"/>
                    </a:cubicBezTo>
                    <a:cubicBezTo>
                      <a:pt x="1298" y="38"/>
                      <a:pt x="1293" y="38"/>
                      <a:pt x="1288" y="39"/>
                    </a:cubicBezTo>
                    <a:cubicBezTo>
                      <a:pt x="1283" y="39"/>
                      <a:pt x="1282" y="16"/>
                      <a:pt x="1281" y="14"/>
                    </a:cubicBezTo>
                    <a:cubicBezTo>
                      <a:pt x="1281" y="6"/>
                      <a:pt x="1289" y="8"/>
                      <a:pt x="1294" y="8"/>
                    </a:cubicBezTo>
                    <a:close/>
                    <a:moveTo>
                      <a:pt x="1282" y="40"/>
                    </a:moveTo>
                    <a:cubicBezTo>
                      <a:pt x="1283" y="41"/>
                      <a:pt x="1284" y="42"/>
                      <a:pt x="1286" y="43"/>
                    </a:cubicBezTo>
                    <a:cubicBezTo>
                      <a:pt x="1286" y="43"/>
                      <a:pt x="1286" y="43"/>
                      <a:pt x="1286" y="43"/>
                    </a:cubicBezTo>
                    <a:cubicBezTo>
                      <a:pt x="1285" y="44"/>
                      <a:pt x="1284" y="45"/>
                      <a:pt x="1283" y="46"/>
                    </a:cubicBezTo>
                    <a:cubicBezTo>
                      <a:pt x="1283" y="45"/>
                      <a:pt x="1283" y="45"/>
                      <a:pt x="1283" y="44"/>
                    </a:cubicBezTo>
                    <a:cubicBezTo>
                      <a:pt x="1281" y="42"/>
                      <a:pt x="1279" y="41"/>
                      <a:pt x="1276" y="41"/>
                    </a:cubicBezTo>
                    <a:cubicBezTo>
                      <a:pt x="1277" y="41"/>
                      <a:pt x="1277" y="40"/>
                      <a:pt x="1278" y="40"/>
                    </a:cubicBezTo>
                    <a:cubicBezTo>
                      <a:pt x="1279" y="39"/>
                      <a:pt x="1280" y="38"/>
                      <a:pt x="1281" y="36"/>
                    </a:cubicBezTo>
                    <a:cubicBezTo>
                      <a:pt x="1281" y="37"/>
                      <a:pt x="1281" y="38"/>
                      <a:pt x="1282" y="40"/>
                    </a:cubicBezTo>
                    <a:close/>
                    <a:moveTo>
                      <a:pt x="1232" y="8"/>
                    </a:moveTo>
                    <a:cubicBezTo>
                      <a:pt x="1238" y="8"/>
                      <a:pt x="1244" y="8"/>
                      <a:pt x="1249" y="7"/>
                    </a:cubicBezTo>
                    <a:cubicBezTo>
                      <a:pt x="1250" y="7"/>
                      <a:pt x="1250" y="7"/>
                      <a:pt x="1250" y="7"/>
                    </a:cubicBezTo>
                    <a:cubicBezTo>
                      <a:pt x="1258" y="6"/>
                      <a:pt x="1273" y="6"/>
                      <a:pt x="1275" y="14"/>
                    </a:cubicBezTo>
                    <a:cubicBezTo>
                      <a:pt x="1276" y="17"/>
                      <a:pt x="1279" y="36"/>
                      <a:pt x="1274" y="37"/>
                    </a:cubicBezTo>
                    <a:cubicBezTo>
                      <a:pt x="1269" y="39"/>
                      <a:pt x="1262" y="39"/>
                      <a:pt x="1256" y="38"/>
                    </a:cubicBezTo>
                    <a:cubicBezTo>
                      <a:pt x="1251" y="38"/>
                      <a:pt x="1245" y="39"/>
                      <a:pt x="1240" y="38"/>
                    </a:cubicBezTo>
                    <a:cubicBezTo>
                      <a:pt x="1236" y="38"/>
                      <a:pt x="1230" y="39"/>
                      <a:pt x="1229" y="35"/>
                    </a:cubicBezTo>
                    <a:cubicBezTo>
                      <a:pt x="1228" y="32"/>
                      <a:pt x="1228" y="29"/>
                      <a:pt x="1227" y="25"/>
                    </a:cubicBezTo>
                    <a:cubicBezTo>
                      <a:pt x="1226" y="18"/>
                      <a:pt x="1221" y="8"/>
                      <a:pt x="1232" y="8"/>
                    </a:cubicBezTo>
                    <a:close/>
                    <a:moveTo>
                      <a:pt x="1180" y="8"/>
                    </a:moveTo>
                    <a:cubicBezTo>
                      <a:pt x="1185" y="8"/>
                      <a:pt x="1191" y="8"/>
                      <a:pt x="1197" y="8"/>
                    </a:cubicBezTo>
                    <a:cubicBezTo>
                      <a:pt x="1197" y="8"/>
                      <a:pt x="1197" y="8"/>
                      <a:pt x="1197" y="8"/>
                    </a:cubicBezTo>
                    <a:cubicBezTo>
                      <a:pt x="1197" y="8"/>
                      <a:pt x="1197" y="8"/>
                      <a:pt x="1197" y="8"/>
                    </a:cubicBezTo>
                    <a:cubicBezTo>
                      <a:pt x="1202" y="8"/>
                      <a:pt x="1207" y="8"/>
                      <a:pt x="1212" y="8"/>
                    </a:cubicBezTo>
                    <a:cubicBezTo>
                      <a:pt x="1219" y="8"/>
                      <a:pt x="1218" y="10"/>
                      <a:pt x="1219" y="15"/>
                    </a:cubicBezTo>
                    <a:cubicBezTo>
                      <a:pt x="1219" y="19"/>
                      <a:pt x="1220" y="22"/>
                      <a:pt x="1220" y="26"/>
                    </a:cubicBezTo>
                    <a:cubicBezTo>
                      <a:pt x="1221" y="35"/>
                      <a:pt x="1222" y="38"/>
                      <a:pt x="1212" y="39"/>
                    </a:cubicBezTo>
                    <a:cubicBezTo>
                      <a:pt x="1205" y="40"/>
                      <a:pt x="1198" y="40"/>
                      <a:pt x="1192" y="40"/>
                    </a:cubicBezTo>
                    <a:cubicBezTo>
                      <a:pt x="1188" y="40"/>
                      <a:pt x="1174" y="42"/>
                      <a:pt x="1173" y="36"/>
                    </a:cubicBezTo>
                    <a:cubicBezTo>
                      <a:pt x="1172" y="32"/>
                      <a:pt x="1172" y="27"/>
                      <a:pt x="1172" y="23"/>
                    </a:cubicBezTo>
                    <a:cubicBezTo>
                      <a:pt x="1171" y="15"/>
                      <a:pt x="1171" y="9"/>
                      <a:pt x="1180" y="8"/>
                    </a:cubicBezTo>
                    <a:close/>
                    <a:moveTo>
                      <a:pt x="1169" y="38"/>
                    </a:moveTo>
                    <a:cubicBezTo>
                      <a:pt x="1169" y="38"/>
                      <a:pt x="1169" y="39"/>
                      <a:pt x="1169" y="39"/>
                    </a:cubicBezTo>
                    <a:cubicBezTo>
                      <a:pt x="1170" y="41"/>
                      <a:pt x="1172" y="42"/>
                      <a:pt x="1174" y="43"/>
                    </a:cubicBezTo>
                    <a:cubicBezTo>
                      <a:pt x="1174" y="43"/>
                      <a:pt x="1173" y="43"/>
                      <a:pt x="1172" y="44"/>
                    </a:cubicBezTo>
                    <a:cubicBezTo>
                      <a:pt x="1172" y="44"/>
                      <a:pt x="1171" y="45"/>
                      <a:pt x="1171" y="45"/>
                    </a:cubicBezTo>
                    <a:cubicBezTo>
                      <a:pt x="1171" y="45"/>
                      <a:pt x="1171" y="45"/>
                      <a:pt x="1170" y="44"/>
                    </a:cubicBezTo>
                    <a:cubicBezTo>
                      <a:pt x="1169" y="43"/>
                      <a:pt x="1168" y="42"/>
                      <a:pt x="1166" y="41"/>
                    </a:cubicBezTo>
                    <a:cubicBezTo>
                      <a:pt x="1167" y="40"/>
                      <a:pt x="1168" y="39"/>
                      <a:pt x="1169" y="38"/>
                    </a:cubicBezTo>
                    <a:close/>
                    <a:moveTo>
                      <a:pt x="1120" y="15"/>
                    </a:moveTo>
                    <a:cubicBezTo>
                      <a:pt x="1121" y="12"/>
                      <a:pt x="1120" y="7"/>
                      <a:pt x="1125" y="7"/>
                    </a:cubicBezTo>
                    <a:cubicBezTo>
                      <a:pt x="1129" y="7"/>
                      <a:pt x="1132" y="7"/>
                      <a:pt x="1135" y="7"/>
                    </a:cubicBezTo>
                    <a:cubicBezTo>
                      <a:pt x="1138" y="7"/>
                      <a:pt x="1142" y="6"/>
                      <a:pt x="1145" y="7"/>
                    </a:cubicBezTo>
                    <a:cubicBezTo>
                      <a:pt x="1145" y="7"/>
                      <a:pt x="1145" y="7"/>
                      <a:pt x="1146" y="7"/>
                    </a:cubicBezTo>
                    <a:cubicBezTo>
                      <a:pt x="1146" y="7"/>
                      <a:pt x="1146" y="7"/>
                      <a:pt x="1146" y="7"/>
                    </a:cubicBezTo>
                    <a:cubicBezTo>
                      <a:pt x="1151" y="7"/>
                      <a:pt x="1155" y="7"/>
                      <a:pt x="1160" y="7"/>
                    </a:cubicBezTo>
                    <a:cubicBezTo>
                      <a:pt x="1167" y="8"/>
                      <a:pt x="1165" y="19"/>
                      <a:pt x="1165" y="24"/>
                    </a:cubicBezTo>
                    <a:cubicBezTo>
                      <a:pt x="1165" y="27"/>
                      <a:pt x="1165" y="30"/>
                      <a:pt x="1165" y="33"/>
                    </a:cubicBezTo>
                    <a:cubicBezTo>
                      <a:pt x="1165" y="40"/>
                      <a:pt x="1158" y="39"/>
                      <a:pt x="1153" y="39"/>
                    </a:cubicBezTo>
                    <a:cubicBezTo>
                      <a:pt x="1147" y="39"/>
                      <a:pt x="1141" y="39"/>
                      <a:pt x="1136" y="39"/>
                    </a:cubicBezTo>
                    <a:cubicBezTo>
                      <a:pt x="1127" y="39"/>
                      <a:pt x="1121" y="38"/>
                      <a:pt x="1121" y="28"/>
                    </a:cubicBezTo>
                    <a:cubicBezTo>
                      <a:pt x="1120" y="23"/>
                      <a:pt x="1120" y="19"/>
                      <a:pt x="1120" y="15"/>
                    </a:cubicBezTo>
                    <a:close/>
                    <a:moveTo>
                      <a:pt x="1115" y="40"/>
                    </a:moveTo>
                    <a:cubicBezTo>
                      <a:pt x="1117" y="40"/>
                      <a:pt x="1118" y="39"/>
                      <a:pt x="1119" y="38"/>
                    </a:cubicBezTo>
                    <a:cubicBezTo>
                      <a:pt x="1119" y="39"/>
                      <a:pt x="1120" y="41"/>
                      <a:pt x="1122" y="41"/>
                    </a:cubicBezTo>
                    <a:cubicBezTo>
                      <a:pt x="1121" y="42"/>
                      <a:pt x="1119" y="42"/>
                      <a:pt x="1119" y="43"/>
                    </a:cubicBezTo>
                    <a:cubicBezTo>
                      <a:pt x="1118" y="44"/>
                      <a:pt x="1117" y="44"/>
                      <a:pt x="1117" y="45"/>
                    </a:cubicBezTo>
                    <a:cubicBezTo>
                      <a:pt x="1116" y="44"/>
                      <a:pt x="1115" y="43"/>
                      <a:pt x="1114" y="43"/>
                    </a:cubicBezTo>
                    <a:cubicBezTo>
                      <a:pt x="1108" y="42"/>
                      <a:pt x="1103" y="41"/>
                      <a:pt x="1098" y="41"/>
                    </a:cubicBezTo>
                    <a:cubicBezTo>
                      <a:pt x="1104" y="41"/>
                      <a:pt x="1110" y="41"/>
                      <a:pt x="1115" y="40"/>
                    </a:cubicBezTo>
                    <a:close/>
                    <a:moveTo>
                      <a:pt x="1073" y="10"/>
                    </a:moveTo>
                    <a:cubicBezTo>
                      <a:pt x="1080" y="10"/>
                      <a:pt x="1087" y="9"/>
                      <a:pt x="1095" y="9"/>
                    </a:cubicBezTo>
                    <a:cubicBezTo>
                      <a:pt x="1095" y="9"/>
                      <a:pt x="1095" y="9"/>
                      <a:pt x="1095" y="9"/>
                    </a:cubicBezTo>
                    <a:cubicBezTo>
                      <a:pt x="1095" y="9"/>
                      <a:pt x="1095" y="9"/>
                      <a:pt x="1096" y="9"/>
                    </a:cubicBezTo>
                    <a:cubicBezTo>
                      <a:pt x="1099" y="8"/>
                      <a:pt x="1104" y="8"/>
                      <a:pt x="1108" y="9"/>
                    </a:cubicBezTo>
                    <a:cubicBezTo>
                      <a:pt x="1115" y="10"/>
                      <a:pt x="1115" y="16"/>
                      <a:pt x="1115" y="22"/>
                    </a:cubicBezTo>
                    <a:cubicBezTo>
                      <a:pt x="1115" y="29"/>
                      <a:pt x="1118" y="36"/>
                      <a:pt x="1108" y="37"/>
                    </a:cubicBezTo>
                    <a:cubicBezTo>
                      <a:pt x="1103" y="37"/>
                      <a:pt x="1098" y="37"/>
                      <a:pt x="1093" y="37"/>
                    </a:cubicBezTo>
                    <a:cubicBezTo>
                      <a:pt x="1088" y="37"/>
                      <a:pt x="1082" y="38"/>
                      <a:pt x="1077" y="38"/>
                    </a:cubicBezTo>
                    <a:cubicBezTo>
                      <a:pt x="1069" y="39"/>
                      <a:pt x="1069" y="30"/>
                      <a:pt x="1069" y="25"/>
                    </a:cubicBezTo>
                    <a:cubicBezTo>
                      <a:pt x="1069" y="20"/>
                      <a:pt x="1067" y="10"/>
                      <a:pt x="1073" y="10"/>
                    </a:cubicBezTo>
                    <a:close/>
                    <a:moveTo>
                      <a:pt x="1070" y="41"/>
                    </a:moveTo>
                    <a:cubicBezTo>
                      <a:pt x="1071" y="41"/>
                      <a:pt x="1071" y="41"/>
                      <a:pt x="1071" y="42"/>
                    </a:cubicBezTo>
                    <a:cubicBezTo>
                      <a:pt x="1069" y="42"/>
                      <a:pt x="1067" y="43"/>
                      <a:pt x="1066" y="44"/>
                    </a:cubicBezTo>
                    <a:cubicBezTo>
                      <a:pt x="1066" y="43"/>
                      <a:pt x="1065" y="42"/>
                      <a:pt x="1064" y="41"/>
                    </a:cubicBezTo>
                    <a:cubicBezTo>
                      <a:pt x="1064" y="41"/>
                      <a:pt x="1063" y="40"/>
                      <a:pt x="1063" y="40"/>
                    </a:cubicBezTo>
                    <a:cubicBezTo>
                      <a:pt x="1065" y="40"/>
                      <a:pt x="1066" y="39"/>
                      <a:pt x="1067" y="37"/>
                    </a:cubicBezTo>
                    <a:cubicBezTo>
                      <a:pt x="1067" y="39"/>
                      <a:pt x="1068" y="40"/>
                      <a:pt x="1070" y="41"/>
                    </a:cubicBezTo>
                    <a:close/>
                    <a:moveTo>
                      <a:pt x="1017" y="9"/>
                    </a:moveTo>
                    <a:cubicBezTo>
                      <a:pt x="1021" y="9"/>
                      <a:pt x="1026" y="9"/>
                      <a:pt x="1030" y="9"/>
                    </a:cubicBezTo>
                    <a:cubicBezTo>
                      <a:pt x="1033" y="9"/>
                      <a:pt x="1035" y="9"/>
                      <a:pt x="1038" y="9"/>
                    </a:cubicBezTo>
                    <a:cubicBezTo>
                      <a:pt x="1038" y="9"/>
                      <a:pt x="1038" y="9"/>
                      <a:pt x="1039" y="9"/>
                    </a:cubicBezTo>
                    <a:cubicBezTo>
                      <a:pt x="1039" y="9"/>
                      <a:pt x="1039" y="9"/>
                      <a:pt x="1039" y="9"/>
                    </a:cubicBezTo>
                    <a:cubicBezTo>
                      <a:pt x="1039" y="9"/>
                      <a:pt x="1039" y="9"/>
                      <a:pt x="1039" y="9"/>
                    </a:cubicBezTo>
                    <a:cubicBezTo>
                      <a:pt x="1039" y="9"/>
                      <a:pt x="1039" y="9"/>
                      <a:pt x="1039" y="9"/>
                    </a:cubicBezTo>
                    <a:cubicBezTo>
                      <a:pt x="1039" y="9"/>
                      <a:pt x="1040" y="9"/>
                      <a:pt x="1040" y="9"/>
                    </a:cubicBezTo>
                    <a:cubicBezTo>
                      <a:pt x="1040" y="9"/>
                      <a:pt x="1040" y="9"/>
                      <a:pt x="1040" y="9"/>
                    </a:cubicBezTo>
                    <a:cubicBezTo>
                      <a:pt x="1042" y="9"/>
                      <a:pt x="1045" y="9"/>
                      <a:pt x="1047" y="9"/>
                    </a:cubicBezTo>
                    <a:cubicBezTo>
                      <a:pt x="1049" y="9"/>
                      <a:pt x="1052" y="9"/>
                      <a:pt x="1054" y="10"/>
                    </a:cubicBezTo>
                    <a:cubicBezTo>
                      <a:pt x="1064" y="10"/>
                      <a:pt x="1063" y="20"/>
                      <a:pt x="1063" y="27"/>
                    </a:cubicBezTo>
                    <a:cubicBezTo>
                      <a:pt x="1063" y="35"/>
                      <a:pt x="1063" y="36"/>
                      <a:pt x="1056" y="37"/>
                    </a:cubicBezTo>
                    <a:cubicBezTo>
                      <a:pt x="1050" y="37"/>
                      <a:pt x="1045" y="37"/>
                      <a:pt x="1040" y="38"/>
                    </a:cubicBezTo>
                    <a:cubicBezTo>
                      <a:pt x="1034" y="38"/>
                      <a:pt x="1028" y="37"/>
                      <a:pt x="1022" y="37"/>
                    </a:cubicBezTo>
                    <a:cubicBezTo>
                      <a:pt x="1011" y="37"/>
                      <a:pt x="1014" y="24"/>
                      <a:pt x="1013" y="17"/>
                    </a:cubicBezTo>
                    <a:cubicBezTo>
                      <a:pt x="1013" y="14"/>
                      <a:pt x="1012" y="9"/>
                      <a:pt x="1017" y="9"/>
                    </a:cubicBezTo>
                    <a:close/>
                    <a:moveTo>
                      <a:pt x="1011" y="36"/>
                    </a:moveTo>
                    <a:cubicBezTo>
                      <a:pt x="1011" y="38"/>
                      <a:pt x="1012" y="39"/>
                      <a:pt x="1014" y="40"/>
                    </a:cubicBezTo>
                    <a:cubicBezTo>
                      <a:pt x="1014" y="41"/>
                      <a:pt x="1015" y="41"/>
                      <a:pt x="1015" y="41"/>
                    </a:cubicBezTo>
                    <a:cubicBezTo>
                      <a:pt x="1014" y="41"/>
                      <a:pt x="1014" y="42"/>
                      <a:pt x="1013" y="42"/>
                    </a:cubicBezTo>
                    <a:cubicBezTo>
                      <a:pt x="1012" y="43"/>
                      <a:pt x="1011" y="45"/>
                      <a:pt x="1010" y="46"/>
                    </a:cubicBezTo>
                    <a:cubicBezTo>
                      <a:pt x="1010" y="44"/>
                      <a:pt x="1009" y="42"/>
                      <a:pt x="1007" y="41"/>
                    </a:cubicBezTo>
                    <a:cubicBezTo>
                      <a:pt x="1006" y="41"/>
                      <a:pt x="1006" y="41"/>
                      <a:pt x="1006" y="41"/>
                    </a:cubicBezTo>
                    <a:cubicBezTo>
                      <a:pt x="1008" y="40"/>
                      <a:pt x="1010" y="39"/>
                      <a:pt x="1011" y="36"/>
                    </a:cubicBezTo>
                    <a:close/>
                    <a:moveTo>
                      <a:pt x="959" y="13"/>
                    </a:moveTo>
                    <a:cubicBezTo>
                      <a:pt x="960" y="8"/>
                      <a:pt x="962" y="10"/>
                      <a:pt x="967" y="9"/>
                    </a:cubicBezTo>
                    <a:cubicBezTo>
                      <a:pt x="973" y="9"/>
                      <a:pt x="978" y="8"/>
                      <a:pt x="984" y="9"/>
                    </a:cubicBezTo>
                    <a:cubicBezTo>
                      <a:pt x="984" y="9"/>
                      <a:pt x="985" y="9"/>
                      <a:pt x="985" y="8"/>
                    </a:cubicBezTo>
                    <a:cubicBezTo>
                      <a:pt x="988" y="8"/>
                      <a:pt x="991" y="8"/>
                      <a:pt x="994" y="8"/>
                    </a:cubicBezTo>
                    <a:cubicBezTo>
                      <a:pt x="1004" y="8"/>
                      <a:pt x="1007" y="10"/>
                      <a:pt x="1007" y="20"/>
                    </a:cubicBezTo>
                    <a:cubicBezTo>
                      <a:pt x="1007" y="26"/>
                      <a:pt x="1009" y="36"/>
                      <a:pt x="1000" y="37"/>
                    </a:cubicBezTo>
                    <a:cubicBezTo>
                      <a:pt x="994" y="38"/>
                      <a:pt x="988" y="38"/>
                      <a:pt x="982" y="38"/>
                    </a:cubicBezTo>
                    <a:cubicBezTo>
                      <a:pt x="977" y="38"/>
                      <a:pt x="971" y="38"/>
                      <a:pt x="965" y="38"/>
                    </a:cubicBezTo>
                    <a:cubicBezTo>
                      <a:pt x="957" y="38"/>
                      <a:pt x="959" y="20"/>
                      <a:pt x="959" y="13"/>
                    </a:cubicBezTo>
                    <a:close/>
                    <a:moveTo>
                      <a:pt x="964" y="43"/>
                    </a:moveTo>
                    <a:cubicBezTo>
                      <a:pt x="960" y="44"/>
                      <a:pt x="958" y="46"/>
                      <a:pt x="956" y="49"/>
                    </a:cubicBezTo>
                    <a:cubicBezTo>
                      <a:pt x="955" y="46"/>
                      <a:pt x="954" y="44"/>
                      <a:pt x="952" y="41"/>
                    </a:cubicBezTo>
                    <a:cubicBezTo>
                      <a:pt x="952" y="41"/>
                      <a:pt x="951" y="41"/>
                      <a:pt x="951" y="41"/>
                    </a:cubicBezTo>
                    <a:cubicBezTo>
                      <a:pt x="952" y="41"/>
                      <a:pt x="952" y="41"/>
                      <a:pt x="952" y="40"/>
                    </a:cubicBezTo>
                    <a:cubicBezTo>
                      <a:pt x="954" y="40"/>
                      <a:pt x="956" y="39"/>
                      <a:pt x="956" y="38"/>
                    </a:cubicBezTo>
                    <a:cubicBezTo>
                      <a:pt x="957" y="39"/>
                      <a:pt x="958" y="40"/>
                      <a:pt x="959" y="41"/>
                    </a:cubicBezTo>
                    <a:cubicBezTo>
                      <a:pt x="960" y="42"/>
                      <a:pt x="962" y="42"/>
                      <a:pt x="964" y="43"/>
                    </a:cubicBezTo>
                    <a:close/>
                    <a:moveTo>
                      <a:pt x="909" y="15"/>
                    </a:moveTo>
                    <a:cubicBezTo>
                      <a:pt x="910" y="7"/>
                      <a:pt x="909" y="9"/>
                      <a:pt x="918" y="8"/>
                    </a:cubicBezTo>
                    <a:cubicBezTo>
                      <a:pt x="923" y="8"/>
                      <a:pt x="928" y="9"/>
                      <a:pt x="932" y="9"/>
                    </a:cubicBezTo>
                    <a:cubicBezTo>
                      <a:pt x="933" y="9"/>
                      <a:pt x="933" y="9"/>
                      <a:pt x="933" y="9"/>
                    </a:cubicBezTo>
                    <a:cubicBezTo>
                      <a:pt x="936" y="9"/>
                      <a:pt x="940" y="9"/>
                      <a:pt x="943" y="9"/>
                    </a:cubicBezTo>
                    <a:cubicBezTo>
                      <a:pt x="948" y="10"/>
                      <a:pt x="953" y="9"/>
                      <a:pt x="953" y="15"/>
                    </a:cubicBezTo>
                    <a:cubicBezTo>
                      <a:pt x="954" y="18"/>
                      <a:pt x="954" y="21"/>
                      <a:pt x="953" y="23"/>
                    </a:cubicBezTo>
                    <a:cubicBezTo>
                      <a:pt x="953" y="30"/>
                      <a:pt x="953" y="36"/>
                      <a:pt x="945" y="37"/>
                    </a:cubicBezTo>
                    <a:cubicBezTo>
                      <a:pt x="940" y="38"/>
                      <a:pt x="935" y="37"/>
                      <a:pt x="930" y="37"/>
                    </a:cubicBezTo>
                    <a:cubicBezTo>
                      <a:pt x="926" y="37"/>
                      <a:pt x="910" y="38"/>
                      <a:pt x="909" y="35"/>
                    </a:cubicBezTo>
                    <a:cubicBezTo>
                      <a:pt x="907" y="29"/>
                      <a:pt x="908" y="21"/>
                      <a:pt x="909" y="15"/>
                    </a:cubicBezTo>
                    <a:close/>
                    <a:moveTo>
                      <a:pt x="904" y="40"/>
                    </a:moveTo>
                    <a:cubicBezTo>
                      <a:pt x="904" y="39"/>
                      <a:pt x="905" y="38"/>
                      <a:pt x="905" y="38"/>
                    </a:cubicBezTo>
                    <a:cubicBezTo>
                      <a:pt x="906" y="38"/>
                      <a:pt x="906" y="38"/>
                      <a:pt x="906" y="39"/>
                    </a:cubicBezTo>
                    <a:cubicBezTo>
                      <a:pt x="908" y="40"/>
                      <a:pt x="909" y="40"/>
                      <a:pt x="911" y="41"/>
                    </a:cubicBezTo>
                    <a:cubicBezTo>
                      <a:pt x="909" y="41"/>
                      <a:pt x="907" y="42"/>
                      <a:pt x="906" y="44"/>
                    </a:cubicBezTo>
                    <a:cubicBezTo>
                      <a:pt x="906" y="43"/>
                      <a:pt x="905" y="42"/>
                      <a:pt x="904" y="42"/>
                    </a:cubicBezTo>
                    <a:cubicBezTo>
                      <a:pt x="904" y="41"/>
                      <a:pt x="903" y="41"/>
                      <a:pt x="902" y="41"/>
                    </a:cubicBezTo>
                    <a:cubicBezTo>
                      <a:pt x="903" y="40"/>
                      <a:pt x="903" y="40"/>
                      <a:pt x="904" y="40"/>
                    </a:cubicBezTo>
                    <a:close/>
                    <a:moveTo>
                      <a:pt x="858" y="9"/>
                    </a:moveTo>
                    <a:cubicBezTo>
                      <a:pt x="866" y="9"/>
                      <a:pt x="875" y="10"/>
                      <a:pt x="882" y="8"/>
                    </a:cubicBezTo>
                    <a:cubicBezTo>
                      <a:pt x="883" y="8"/>
                      <a:pt x="883" y="8"/>
                      <a:pt x="883" y="8"/>
                    </a:cubicBezTo>
                    <a:cubicBezTo>
                      <a:pt x="892" y="6"/>
                      <a:pt x="902" y="6"/>
                      <a:pt x="902" y="17"/>
                    </a:cubicBezTo>
                    <a:cubicBezTo>
                      <a:pt x="902" y="22"/>
                      <a:pt x="905" y="37"/>
                      <a:pt x="898" y="38"/>
                    </a:cubicBezTo>
                    <a:cubicBezTo>
                      <a:pt x="890" y="38"/>
                      <a:pt x="882" y="38"/>
                      <a:pt x="875" y="38"/>
                    </a:cubicBezTo>
                    <a:cubicBezTo>
                      <a:pt x="865" y="38"/>
                      <a:pt x="856" y="40"/>
                      <a:pt x="855" y="27"/>
                    </a:cubicBezTo>
                    <a:cubicBezTo>
                      <a:pt x="855" y="25"/>
                      <a:pt x="854" y="9"/>
                      <a:pt x="858" y="9"/>
                    </a:cubicBezTo>
                    <a:close/>
                    <a:moveTo>
                      <a:pt x="856" y="42"/>
                    </a:moveTo>
                    <a:cubicBezTo>
                      <a:pt x="856" y="42"/>
                      <a:pt x="855" y="43"/>
                      <a:pt x="854" y="43"/>
                    </a:cubicBezTo>
                    <a:cubicBezTo>
                      <a:pt x="854" y="44"/>
                      <a:pt x="854" y="44"/>
                      <a:pt x="854" y="44"/>
                    </a:cubicBezTo>
                    <a:cubicBezTo>
                      <a:pt x="854" y="43"/>
                      <a:pt x="854" y="42"/>
                      <a:pt x="853" y="42"/>
                    </a:cubicBezTo>
                    <a:cubicBezTo>
                      <a:pt x="853" y="41"/>
                      <a:pt x="852" y="40"/>
                      <a:pt x="851" y="40"/>
                    </a:cubicBezTo>
                    <a:cubicBezTo>
                      <a:pt x="852" y="40"/>
                      <a:pt x="852" y="39"/>
                      <a:pt x="852" y="39"/>
                    </a:cubicBezTo>
                    <a:cubicBezTo>
                      <a:pt x="852" y="39"/>
                      <a:pt x="852" y="38"/>
                      <a:pt x="852" y="38"/>
                    </a:cubicBezTo>
                    <a:cubicBezTo>
                      <a:pt x="853" y="39"/>
                      <a:pt x="853" y="39"/>
                      <a:pt x="853" y="40"/>
                    </a:cubicBezTo>
                    <a:cubicBezTo>
                      <a:pt x="854" y="41"/>
                      <a:pt x="855" y="41"/>
                      <a:pt x="856" y="42"/>
                    </a:cubicBezTo>
                    <a:close/>
                    <a:moveTo>
                      <a:pt x="809" y="9"/>
                    </a:moveTo>
                    <a:cubicBezTo>
                      <a:pt x="814" y="9"/>
                      <a:pt x="820" y="9"/>
                      <a:pt x="826" y="9"/>
                    </a:cubicBezTo>
                    <a:cubicBezTo>
                      <a:pt x="827" y="9"/>
                      <a:pt x="827" y="9"/>
                      <a:pt x="827" y="8"/>
                    </a:cubicBezTo>
                    <a:cubicBezTo>
                      <a:pt x="830" y="8"/>
                      <a:pt x="833" y="8"/>
                      <a:pt x="836" y="8"/>
                    </a:cubicBezTo>
                    <a:cubicBezTo>
                      <a:pt x="843" y="8"/>
                      <a:pt x="848" y="9"/>
                      <a:pt x="849" y="16"/>
                    </a:cubicBezTo>
                    <a:cubicBezTo>
                      <a:pt x="849" y="21"/>
                      <a:pt x="849" y="27"/>
                      <a:pt x="849" y="32"/>
                    </a:cubicBezTo>
                    <a:cubicBezTo>
                      <a:pt x="849" y="38"/>
                      <a:pt x="843" y="37"/>
                      <a:pt x="839" y="38"/>
                    </a:cubicBezTo>
                    <a:cubicBezTo>
                      <a:pt x="833" y="38"/>
                      <a:pt x="827" y="38"/>
                      <a:pt x="821" y="38"/>
                    </a:cubicBezTo>
                    <a:cubicBezTo>
                      <a:pt x="818" y="38"/>
                      <a:pt x="815" y="38"/>
                      <a:pt x="812" y="38"/>
                    </a:cubicBezTo>
                    <a:cubicBezTo>
                      <a:pt x="802" y="37"/>
                      <a:pt x="803" y="28"/>
                      <a:pt x="803" y="22"/>
                    </a:cubicBezTo>
                    <a:cubicBezTo>
                      <a:pt x="803" y="16"/>
                      <a:pt x="801" y="9"/>
                      <a:pt x="809" y="9"/>
                    </a:cubicBezTo>
                    <a:close/>
                    <a:moveTo>
                      <a:pt x="800" y="36"/>
                    </a:moveTo>
                    <a:cubicBezTo>
                      <a:pt x="801" y="38"/>
                      <a:pt x="802" y="40"/>
                      <a:pt x="803" y="40"/>
                    </a:cubicBezTo>
                    <a:cubicBezTo>
                      <a:pt x="798" y="42"/>
                      <a:pt x="799" y="48"/>
                      <a:pt x="799" y="53"/>
                    </a:cubicBezTo>
                    <a:cubicBezTo>
                      <a:pt x="799" y="54"/>
                      <a:pt x="798" y="55"/>
                      <a:pt x="798" y="56"/>
                    </a:cubicBezTo>
                    <a:cubicBezTo>
                      <a:pt x="798" y="55"/>
                      <a:pt x="798" y="54"/>
                      <a:pt x="798" y="54"/>
                    </a:cubicBezTo>
                    <a:cubicBezTo>
                      <a:pt x="798" y="50"/>
                      <a:pt x="798" y="45"/>
                      <a:pt x="796" y="43"/>
                    </a:cubicBezTo>
                    <a:cubicBezTo>
                      <a:pt x="795" y="42"/>
                      <a:pt x="795" y="42"/>
                      <a:pt x="794" y="41"/>
                    </a:cubicBezTo>
                    <a:cubicBezTo>
                      <a:pt x="794" y="41"/>
                      <a:pt x="795" y="41"/>
                      <a:pt x="795" y="41"/>
                    </a:cubicBezTo>
                    <a:cubicBezTo>
                      <a:pt x="798" y="40"/>
                      <a:pt x="799" y="38"/>
                      <a:pt x="800" y="36"/>
                    </a:cubicBezTo>
                    <a:close/>
                    <a:moveTo>
                      <a:pt x="754" y="9"/>
                    </a:moveTo>
                    <a:cubicBezTo>
                      <a:pt x="760" y="8"/>
                      <a:pt x="766" y="8"/>
                      <a:pt x="772" y="8"/>
                    </a:cubicBezTo>
                    <a:cubicBezTo>
                      <a:pt x="772" y="8"/>
                      <a:pt x="773" y="8"/>
                      <a:pt x="773" y="8"/>
                    </a:cubicBezTo>
                    <a:cubicBezTo>
                      <a:pt x="775" y="8"/>
                      <a:pt x="778" y="8"/>
                      <a:pt x="780" y="8"/>
                    </a:cubicBezTo>
                    <a:cubicBezTo>
                      <a:pt x="788" y="8"/>
                      <a:pt x="796" y="7"/>
                      <a:pt x="797" y="18"/>
                    </a:cubicBezTo>
                    <a:cubicBezTo>
                      <a:pt x="797" y="24"/>
                      <a:pt x="798" y="37"/>
                      <a:pt x="789" y="37"/>
                    </a:cubicBezTo>
                    <a:cubicBezTo>
                      <a:pt x="785" y="37"/>
                      <a:pt x="780" y="38"/>
                      <a:pt x="776" y="38"/>
                    </a:cubicBezTo>
                    <a:cubicBezTo>
                      <a:pt x="770" y="38"/>
                      <a:pt x="764" y="38"/>
                      <a:pt x="759" y="38"/>
                    </a:cubicBezTo>
                    <a:cubicBezTo>
                      <a:pt x="754" y="37"/>
                      <a:pt x="747" y="39"/>
                      <a:pt x="746" y="32"/>
                    </a:cubicBezTo>
                    <a:cubicBezTo>
                      <a:pt x="746" y="30"/>
                      <a:pt x="746" y="27"/>
                      <a:pt x="746" y="24"/>
                    </a:cubicBezTo>
                    <a:cubicBezTo>
                      <a:pt x="745" y="17"/>
                      <a:pt x="745" y="9"/>
                      <a:pt x="754" y="9"/>
                    </a:cubicBezTo>
                    <a:close/>
                    <a:moveTo>
                      <a:pt x="696" y="24"/>
                    </a:moveTo>
                    <a:cubicBezTo>
                      <a:pt x="696" y="21"/>
                      <a:pt x="696" y="19"/>
                      <a:pt x="696" y="16"/>
                    </a:cubicBezTo>
                    <a:cubicBezTo>
                      <a:pt x="696" y="10"/>
                      <a:pt x="702" y="9"/>
                      <a:pt x="707" y="9"/>
                    </a:cubicBezTo>
                    <a:cubicBezTo>
                      <a:pt x="712" y="9"/>
                      <a:pt x="716" y="8"/>
                      <a:pt x="720" y="9"/>
                    </a:cubicBezTo>
                    <a:cubicBezTo>
                      <a:pt x="721" y="9"/>
                      <a:pt x="721" y="9"/>
                      <a:pt x="721" y="9"/>
                    </a:cubicBezTo>
                    <a:cubicBezTo>
                      <a:pt x="727" y="9"/>
                      <a:pt x="732" y="9"/>
                      <a:pt x="737" y="10"/>
                    </a:cubicBezTo>
                    <a:cubicBezTo>
                      <a:pt x="741" y="10"/>
                      <a:pt x="741" y="24"/>
                      <a:pt x="741" y="27"/>
                    </a:cubicBezTo>
                    <a:cubicBezTo>
                      <a:pt x="740" y="30"/>
                      <a:pt x="741" y="37"/>
                      <a:pt x="737" y="37"/>
                    </a:cubicBezTo>
                    <a:cubicBezTo>
                      <a:pt x="734" y="37"/>
                      <a:pt x="730" y="37"/>
                      <a:pt x="727" y="37"/>
                    </a:cubicBezTo>
                    <a:cubicBezTo>
                      <a:pt x="721" y="38"/>
                      <a:pt x="714" y="38"/>
                      <a:pt x="707" y="38"/>
                    </a:cubicBezTo>
                    <a:cubicBezTo>
                      <a:pt x="705" y="38"/>
                      <a:pt x="697" y="38"/>
                      <a:pt x="696" y="36"/>
                    </a:cubicBezTo>
                    <a:cubicBezTo>
                      <a:pt x="695" y="32"/>
                      <a:pt x="696" y="28"/>
                      <a:pt x="696" y="24"/>
                    </a:cubicBezTo>
                    <a:close/>
                    <a:moveTo>
                      <a:pt x="696" y="41"/>
                    </a:moveTo>
                    <a:cubicBezTo>
                      <a:pt x="695" y="41"/>
                      <a:pt x="695" y="41"/>
                      <a:pt x="695" y="41"/>
                    </a:cubicBezTo>
                    <a:cubicBezTo>
                      <a:pt x="693" y="42"/>
                      <a:pt x="692" y="43"/>
                      <a:pt x="692" y="45"/>
                    </a:cubicBezTo>
                    <a:cubicBezTo>
                      <a:pt x="692" y="44"/>
                      <a:pt x="691" y="44"/>
                      <a:pt x="691" y="43"/>
                    </a:cubicBezTo>
                    <a:cubicBezTo>
                      <a:pt x="690" y="42"/>
                      <a:pt x="689" y="42"/>
                      <a:pt x="688" y="41"/>
                    </a:cubicBezTo>
                    <a:cubicBezTo>
                      <a:pt x="690" y="41"/>
                      <a:pt x="692" y="40"/>
                      <a:pt x="693" y="38"/>
                    </a:cubicBezTo>
                    <a:cubicBezTo>
                      <a:pt x="693" y="39"/>
                      <a:pt x="694" y="40"/>
                      <a:pt x="695" y="41"/>
                    </a:cubicBezTo>
                    <a:cubicBezTo>
                      <a:pt x="695" y="41"/>
                      <a:pt x="695" y="41"/>
                      <a:pt x="696" y="41"/>
                    </a:cubicBezTo>
                    <a:close/>
                    <a:moveTo>
                      <a:pt x="649" y="10"/>
                    </a:moveTo>
                    <a:cubicBezTo>
                      <a:pt x="655" y="10"/>
                      <a:pt x="661" y="10"/>
                      <a:pt x="666" y="10"/>
                    </a:cubicBezTo>
                    <a:cubicBezTo>
                      <a:pt x="673" y="10"/>
                      <a:pt x="679" y="10"/>
                      <a:pt x="686" y="10"/>
                    </a:cubicBezTo>
                    <a:cubicBezTo>
                      <a:pt x="693" y="11"/>
                      <a:pt x="690" y="24"/>
                      <a:pt x="690" y="29"/>
                    </a:cubicBezTo>
                    <a:cubicBezTo>
                      <a:pt x="690" y="38"/>
                      <a:pt x="684" y="38"/>
                      <a:pt x="677" y="38"/>
                    </a:cubicBezTo>
                    <a:cubicBezTo>
                      <a:pt x="670" y="38"/>
                      <a:pt x="644" y="42"/>
                      <a:pt x="643" y="33"/>
                    </a:cubicBezTo>
                    <a:cubicBezTo>
                      <a:pt x="643" y="28"/>
                      <a:pt x="641" y="11"/>
                      <a:pt x="649" y="10"/>
                    </a:cubicBezTo>
                    <a:close/>
                    <a:moveTo>
                      <a:pt x="638" y="38"/>
                    </a:moveTo>
                    <a:cubicBezTo>
                      <a:pt x="638" y="37"/>
                      <a:pt x="639" y="36"/>
                      <a:pt x="639" y="35"/>
                    </a:cubicBezTo>
                    <a:cubicBezTo>
                      <a:pt x="640" y="38"/>
                      <a:pt x="641" y="40"/>
                      <a:pt x="644" y="41"/>
                    </a:cubicBezTo>
                    <a:cubicBezTo>
                      <a:pt x="643" y="42"/>
                      <a:pt x="642" y="43"/>
                      <a:pt x="641" y="44"/>
                    </a:cubicBezTo>
                    <a:cubicBezTo>
                      <a:pt x="640" y="44"/>
                      <a:pt x="640" y="46"/>
                      <a:pt x="639" y="47"/>
                    </a:cubicBezTo>
                    <a:cubicBezTo>
                      <a:pt x="639" y="45"/>
                      <a:pt x="638" y="43"/>
                      <a:pt x="636" y="42"/>
                    </a:cubicBezTo>
                    <a:cubicBezTo>
                      <a:pt x="635" y="41"/>
                      <a:pt x="634" y="41"/>
                      <a:pt x="633" y="41"/>
                    </a:cubicBezTo>
                    <a:cubicBezTo>
                      <a:pt x="635" y="40"/>
                      <a:pt x="637" y="39"/>
                      <a:pt x="638" y="38"/>
                    </a:cubicBezTo>
                    <a:close/>
                    <a:moveTo>
                      <a:pt x="594" y="10"/>
                    </a:moveTo>
                    <a:cubicBezTo>
                      <a:pt x="600" y="10"/>
                      <a:pt x="608" y="10"/>
                      <a:pt x="614" y="11"/>
                    </a:cubicBezTo>
                    <a:cubicBezTo>
                      <a:pt x="614" y="11"/>
                      <a:pt x="614" y="11"/>
                      <a:pt x="615" y="10"/>
                    </a:cubicBezTo>
                    <a:cubicBezTo>
                      <a:pt x="621" y="10"/>
                      <a:pt x="628" y="9"/>
                      <a:pt x="634" y="11"/>
                    </a:cubicBezTo>
                    <a:cubicBezTo>
                      <a:pt x="636" y="11"/>
                      <a:pt x="636" y="18"/>
                      <a:pt x="636" y="19"/>
                    </a:cubicBezTo>
                    <a:cubicBezTo>
                      <a:pt x="636" y="24"/>
                      <a:pt x="637" y="30"/>
                      <a:pt x="635" y="34"/>
                    </a:cubicBezTo>
                    <a:cubicBezTo>
                      <a:pt x="634" y="37"/>
                      <a:pt x="629" y="37"/>
                      <a:pt x="626" y="37"/>
                    </a:cubicBezTo>
                    <a:cubicBezTo>
                      <a:pt x="620" y="38"/>
                      <a:pt x="614" y="37"/>
                      <a:pt x="607" y="37"/>
                    </a:cubicBezTo>
                    <a:cubicBezTo>
                      <a:pt x="604" y="37"/>
                      <a:pt x="591" y="38"/>
                      <a:pt x="590" y="34"/>
                    </a:cubicBezTo>
                    <a:cubicBezTo>
                      <a:pt x="589" y="31"/>
                      <a:pt x="590" y="27"/>
                      <a:pt x="590" y="24"/>
                    </a:cubicBezTo>
                    <a:cubicBezTo>
                      <a:pt x="589" y="18"/>
                      <a:pt x="587" y="11"/>
                      <a:pt x="594" y="10"/>
                    </a:cubicBezTo>
                    <a:close/>
                    <a:moveTo>
                      <a:pt x="585" y="38"/>
                    </a:moveTo>
                    <a:cubicBezTo>
                      <a:pt x="585" y="37"/>
                      <a:pt x="586" y="36"/>
                      <a:pt x="586" y="36"/>
                    </a:cubicBezTo>
                    <a:cubicBezTo>
                      <a:pt x="586" y="37"/>
                      <a:pt x="587" y="38"/>
                      <a:pt x="588" y="39"/>
                    </a:cubicBezTo>
                    <a:cubicBezTo>
                      <a:pt x="589" y="40"/>
                      <a:pt x="590" y="40"/>
                      <a:pt x="591" y="40"/>
                    </a:cubicBezTo>
                    <a:cubicBezTo>
                      <a:pt x="590" y="40"/>
                      <a:pt x="588" y="41"/>
                      <a:pt x="587" y="41"/>
                    </a:cubicBezTo>
                    <a:cubicBezTo>
                      <a:pt x="586" y="42"/>
                      <a:pt x="585" y="43"/>
                      <a:pt x="585" y="44"/>
                    </a:cubicBezTo>
                    <a:cubicBezTo>
                      <a:pt x="584" y="43"/>
                      <a:pt x="584" y="42"/>
                      <a:pt x="583" y="41"/>
                    </a:cubicBezTo>
                    <a:cubicBezTo>
                      <a:pt x="583" y="40"/>
                      <a:pt x="582" y="40"/>
                      <a:pt x="582" y="40"/>
                    </a:cubicBezTo>
                    <a:cubicBezTo>
                      <a:pt x="583" y="40"/>
                      <a:pt x="584" y="39"/>
                      <a:pt x="585" y="38"/>
                    </a:cubicBezTo>
                    <a:close/>
                    <a:moveTo>
                      <a:pt x="560" y="11"/>
                    </a:moveTo>
                    <a:cubicBezTo>
                      <a:pt x="561" y="11"/>
                      <a:pt x="561" y="11"/>
                      <a:pt x="561" y="11"/>
                    </a:cubicBezTo>
                    <a:cubicBezTo>
                      <a:pt x="568" y="11"/>
                      <a:pt x="575" y="10"/>
                      <a:pt x="582" y="11"/>
                    </a:cubicBezTo>
                    <a:cubicBezTo>
                      <a:pt x="583" y="11"/>
                      <a:pt x="582" y="25"/>
                      <a:pt x="582" y="25"/>
                    </a:cubicBezTo>
                    <a:cubicBezTo>
                      <a:pt x="582" y="28"/>
                      <a:pt x="583" y="35"/>
                      <a:pt x="580" y="37"/>
                    </a:cubicBezTo>
                    <a:cubicBezTo>
                      <a:pt x="576" y="38"/>
                      <a:pt x="570" y="37"/>
                      <a:pt x="566" y="38"/>
                    </a:cubicBezTo>
                    <a:cubicBezTo>
                      <a:pt x="558" y="38"/>
                      <a:pt x="551" y="37"/>
                      <a:pt x="544" y="37"/>
                    </a:cubicBezTo>
                    <a:cubicBezTo>
                      <a:pt x="542" y="37"/>
                      <a:pt x="535" y="37"/>
                      <a:pt x="534" y="35"/>
                    </a:cubicBezTo>
                    <a:cubicBezTo>
                      <a:pt x="534" y="32"/>
                      <a:pt x="534" y="29"/>
                      <a:pt x="534" y="26"/>
                    </a:cubicBezTo>
                    <a:cubicBezTo>
                      <a:pt x="534" y="25"/>
                      <a:pt x="534" y="25"/>
                      <a:pt x="534" y="24"/>
                    </a:cubicBezTo>
                    <a:cubicBezTo>
                      <a:pt x="534" y="22"/>
                      <a:pt x="535" y="20"/>
                      <a:pt x="535" y="18"/>
                    </a:cubicBezTo>
                    <a:cubicBezTo>
                      <a:pt x="538" y="8"/>
                      <a:pt x="550" y="12"/>
                      <a:pt x="560" y="11"/>
                    </a:cubicBezTo>
                    <a:close/>
                    <a:moveTo>
                      <a:pt x="493" y="9"/>
                    </a:moveTo>
                    <a:cubicBezTo>
                      <a:pt x="499" y="8"/>
                      <a:pt x="505" y="10"/>
                      <a:pt x="511" y="10"/>
                    </a:cubicBezTo>
                    <a:cubicBezTo>
                      <a:pt x="517" y="10"/>
                      <a:pt x="522" y="10"/>
                      <a:pt x="527" y="11"/>
                    </a:cubicBezTo>
                    <a:cubicBezTo>
                      <a:pt x="530" y="11"/>
                      <a:pt x="531" y="14"/>
                      <a:pt x="531" y="17"/>
                    </a:cubicBezTo>
                    <a:cubicBezTo>
                      <a:pt x="531" y="18"/>
                      <a:pt x="530" y="19"/>
                      <a:pt x="530" y="20"/>
                    </a:cubicBezTo>
                    <a:cubicBezTo>
                      <a:pt x="530" y="22"/>
                      <a:pt x="529" y="25"/>
                      <a:pt x="529" y="26"/>
                    </a:cubicBezTo>
                    <a:cubicBezTo>
                      <a:pt x="528" y="32"/>
                      <a:pt x="525" y="37"/>
                      <a:pt x="518" y="37"/>
                    </a:cubicBezTo>
                    <a:cubicBezTo>
                      <a:pt x="516" y="37"/>
                      <a:pt x="514" y="37"/>
                      <a:pt x="511" y="38"/>
                    </a:cubicBezTo>
                    <a:cubicBezTo>
                      <a:pt x="505" y="38"/>
                      <a:pt x="499" y="38"/>
                      <a:pt x="492" y="38"/>
                    </a:cubicBezTo>
                    <a:cubicBezTo>
                      <a:pt x="490" y="38"/>
                      <a:pt x="487" y="38"/>
                      <a:pt x="484" y="38"/>
                    </a:cubicBezTo>
                    <a:cubicBezTo>
                      <a:pt x="478" y="37"/>
                      <a:pt x="478" y="33"/>
                      <a:pt x="479" y="28"/>
                    </a:cubicBezTo>
                    <a:cubicBezTo>
                      <a:pt x="481" y="19"/>
                      <a:pt x="484" y="10"/>
                      <a:pt x="493" y="9"/>
                    </a:cubicBezTo>
                    <a:close/>
                    <a:moveTo>
                      <a:pt x="431" y="10"/>
                    </a:moveTo>
                    <a:cubicBezTo>
                      <a:pt x="438" y="8"/>
                      <a:pt x="447" y="10"/>
                      <a:pt x="454" y="10"/>
                    </a:cubicBezTo>
                    <a:cubicBezTo>
                      <a:pt x="454" y="10"/>
                      <a:pt x="455" y="10"/>
                      <a:pt x="455" y="10"/>
                    </a:cubicBezTo>
                    <a:cubicBezTo>
                      <a:pt x="462" y="10"/>
                      <a:pt x="468" y="10"/>
                      <a:pt x="475" y="11"/>
                    </a:cubicBezTo>
                    <a:cubicBezTo>
                      <a:pt x="479" y="11"/>
                      <a:pt x="474" y="26"/>
                      <a:pt x="473" y="28"/>
                    </a:cubicBezTo>
                    <a:cubicBezTo>
                      <a:pt x="471" y="33"/>
                      <a:pt x="471" y="37"/>
                      <a:pt x="464" y="37"/>
                    </a:cubicBezTo>
                    <a:cubicBezTo>
                      <a:pt x="461" y="38"/>
                      <a:pt x="457" y="37"/>
                      <a:pt x="454" y="38"/>
                    </a:cubicBezTo>
                    <a:cubicBezTo>
                      <a:pt x="450" y="38"/>
                      <a:pt x="416" y="40"/>
                      <a:pt x="418" y="34"/>
                    </a:cubicBezTo>
                    <a:cubicBezTo>
                      <a:pt x="418" y="31"/>
                      <a:pt x="419" y="27"/>
                      <a:pt x="421" y="23"/>
                    </a:cubicBezTo>
                    <a:cubicBezTo>
                      <a:pt x="421" y="22"/>
                      <a:pt x="422" y="21"/>
                      <a:pt x="422" y="20"/>
                    </a:cubicBezTo>
                    <a:cubicBezTo>
                      <a:pt x="424" y="15"/>
                      <a:pt x="427" y="11"/>
                      <a:pt x="431" y="10"/>
                    </a:cubicBezTo>
                    <a:close/>
                    <a:moveTo>
                      <a:pt x="377" y="9"/>
                    </a:moveTo>
                    <a:cubicBezTo>
                      <a:pt x="382" y="9"/>
                      <a:pt x="388" y="10"/>
                      <a:pt x="394" y="10"/>
                    </a:cubicBezTo>
                    <a:cubicBezTo>
                      <a:pt x="395" y="10"/>
                      <a:pt x="395" y="10"/>
                      <a:pt x="396" y="10"/>
                    </a:cubicBezTo>
                    <a:cubicBezTo>
                      <a:pt x="402" y="9"/>
                      <a:pt x="408" y="9"/>
                      <a:pt x="414" y="10"/>
                    </a:cubicBezTo>
                    <a:cubicBezTo>
                      <a:pt x="423" y="11"/>
                      <a:pt x="418" y="18"/>
                      <a:pt x="415" y="23"/>
                    </a:cubicBezTo>
                    <a:cubicBezTo>
                      <a:pt x="413" y="30"/>
                      <a:pt x="411" y="36"/>
                      <a:pt x="401" y="37"/>
                    </a:cubicBezTo>
                    <a:cubicBezTo>
                      <a:pt x="398" y="37"/>
                      <a:pt x="394" y="36"/>
                      <a:pt x="390" y="36"/>
                    </a:cubicBezTo>
                    <a:cubicBezTo>
                      <a:pt x="383" y="36"/>
                      <a:pt x="376" y="36"/>
                      <a:pt x="368" y="36"/>
                    </a:cubicBezTo>
                    <a:cubicBezTo>
                      <a:pt x="366" y="36"/>
                      <a:pt x="356" y="37"/>
                      <a:pt x="357" y="32"/>
                    </a:cubicBezTo>
                    <a:cubicBezTo>
                      <a:pt x="358" y="27"/>
                      <a:pt x="361" y="23"/>
                      <a:pt x="363" y="19"/>
                    </a:cubicBezTo>
                    <a:cubicBezTo>
                      <a:pt x="367" y="12"/>
                      <a:pt x="368" y="9"/>
                      <a:pt x="377" y="9"/>
                    </a:cubicBezTo>
                    <a:close/>
                    <a:moveTo>
                      <a:pt x="313" y="12"/>
                    </a:moveTo>
                    <a:cubicBezTo>
                      <a:pt x="315" y="9"/>
                      <a:pt x="329" y="10"/>
                      <a:pt x="335" y="10"/>
                    </a:cubicBezTo>
                    <a:cubicBezTo>
                      <a:pt x="336" y="10"/>
                      <a:pt x="336" y="10"/>
                      <a:pt x="337" y="10"/>
                    </a:cubicBezTo>
                    <a:cubicBezTo>
                      <a:pt x="339" y="10"/>
                      <a:pt x="342" y="10"/>
                      <a:pt x="345" y="10"/>
                    </a:cubicBezTo>
                    <a:cubicBezTo>
                      <a:pt x="351" y="10"/>
                      <a:pt x="361" y="8"/>
                      <a:pt x="358" y="17"/>
                    </a:cubicBezTo>
                    <a:cubicBezTo>
                      <a:pt x="356" y="24"/>
                      <a:pt x="352" y="35"/>
                      <a:pt x="343" y="36"/>
                    </a:cubicBezTo>
                    <a:cubicBezTo>
                      <a:pt x="337" y="36"/>
                      <a:pt x="330" y="36"/>
                      <a:pt x="324" y="36"/>
                    </a:cubicBezTo>
                    <a:cubicBezTo>
                      <a:pt x="320" y="36"/>
                      <a:pt x="316" y="36"/>
                      <a:pt x="313" y="36"/>
                    </a:cubicBezTo>
                    <a:cubicBezTo>
                      <a:pt x="307" y="36"/>
                      <a:pt x="304" y="36"/>
                      <a:pt x="306" y="30"/>
                    </a:cubicBezTo>
                    <a:cubicBezTo>
                      <a:pt x="307" y="24"/>
                      <a:pt x="311" y="18"/>
                      <a:pt x="313" y="12"/>
                    </a:cubicBezTo>
                    <a:close/>
                    <a:moveTo>
                      <a:pt x="258" y="11"/>
                    </a:moveTo>
                    <a:cubicBezTo>
                      <a:pt x="262" y="9"/>
                      <a:pt x="265" y="9"/>
                      <a:pt x="269" y="9"/>
                    </a:cubicBezTo>
                    <a:cubicBezTo>
                      <a:pt x="273" y="9"/>
                      <a:pt x="277" y="10"/>
                      <a:pt x="281" y="10"/>
                    </a:cubicBezTo>
                    <a:cubicBezTo>
                      <a:pt x="282" y="10"/>
                      <a:pt x="282" y="10"/>
                      <a:pt x="283" y="10"/>
                    </a:cubicBezTo>
                    <a:cubicBezTo>
                      <a:pt x="287" y="9"/>
                      <a:pt x="290" y="10"/>
                      <a:pt x="294" y="10"/>
                    </a:cubicBezTo>
                    <a:cubicBezTo>
                      <a:pt x="298" y="10"/>
                      <a:pt x="306" y="9"/>
                      <a:pt x="305" y="15"/>
                    </a:cubicBezTo>
                    <a:cubicBezTo>
                      <a:pt x="303" y="20"/>
                      <a:pt x="300" y="26"/>
                      <a:pt x="297" y="31"/>
                    </a:cubicBezTo>
                    <a:cubicBezTo>
                      <a:pt x="293" y="37"/>
                      <a:pt x="283" y="36"/>
                      <a:pt x="277" y="36"/>
                    </a:cubicBezTo>
                    <a:cubicBezTo>
                      <a:pt x="271" y="36"/>
                      <a:pt x="264" y="36"/>
                      <a:pt x="258" y="36"/>
                    </a:cubicBezTo>
                    <a:cubicBezTo>
                      <a:pt x="244" y="35"/>
                      <a:pt x="249" y="26"/>
                      <a:pt x="253" y="19"/>
                    </a:cubicBezTo>
                    <a:cubicBezTo>
                      <a:pt x="254" y="17"/>
                      <a:pt x="257" y="11"/>
                      <a:pt x="258" y="11"/>
                    </a:cubicBezTo>
                    <a:close/>
                    <a:moveTo>
                      <a:pt x="218" y="10"/>
                    </a:moveTo>
                    <a:cubicBezTo>
                      <a:pt x="223" y="10"/>
                      <a:pt x="227" y="10"/>
                      <a:pt x="232" y="9"/>
                    </a:cubicBezTo>
                    <a:cubicBezTo>
                      <a:pt x="238" y="9"/>
                      <a:pt x="244" y="9"/>
                      <a:pt x="249" y="10"/>
                    </a:cubicBezTo>
                    <a:cubicBezTo>
                      <a:pt x="251" y="10"/>
                      <a:pt x="251" y="13"/>
                      <a:pt x="249" y="16"/>
                    </a:cubicBezTo>
                    <a:cubicBezTo>
                      <a:pt x="249" y="17"/>
                      <a:pt x="248" y="18"/>
                      <a:pt x="248" y="19"/>
                    </a:cubicBezTo>
                    <a:cubicBezTo>
                      <a:pt x="247" y="21"/>
                      <a:pt x="246" y="23"/>
                      <a:pt x="245" y="24"/>
                    </a:cubicBezTo>
                    <a:cubicBezTo>
                      <a:pt x="243" y="30"/>
                      <a:pt x="239" y="36"/>
                      <a:pt x="232" y="36"/>
                    </a:cubicBezTo>
                    <a:cubicBezTo>
                      <a:pt x="227" y="37"/>
                      <a:pt x="223" y="37"/>
                      <a:pt x="219" y="37"/>
                    </a:cubicBezTo>
                    <a:cubicBezTo>
                      <a:pt x="216" y="37"/>
                      <a:pt x="198" y="39"/>
                      <a:pt x="197" y="33"/>
                    </a:cubicBezTo>
                    <a:cubicBezTo>
                      <a:pt x="199" y="30"/>
                      <a:pt x="201" y="26"/>
                      <a:pt x="203" y="23"/>
                    </a:cubicBezTo>
                    <a:cubicBezTo>
                      <a:pt x="204" y="21"/>
                      <a:pt x="205" y="20"/>
                      <a:pt x="206" y="19"/>
                    </a:cubicBezTo>
                    <a:cubicBezTo>
                      <a:pt x="206" y="19"/>
                      <a:pt x="206" y="18"/>
                      <a:pt x="207" y="18"/>
                    </a:cubicBezTo>
                    <a:cubicBezTo>
                      <a:pt x="210" y="13"/>
                      <a:pt x="212" y="11"/>
                      <a:pt x="218" y="10"/>
                    </a:cubicBezTo>
                    <a:close/>
                    <a:moveTo>
                      <a:pt x="174" y="9"/>
                    </a:moveTo>
                    <a:cubicBezTo>
                      <a:pt x="177" y="9"/>
                      <a:pt x="205" y="7"/>
                      <a:pt x="202" y="14"/>
                    </a:cubicBezTo>
                    <a:cubicBezTo>
                      <a:pt x="200" y="18"/>
                      <a:pt x="198" y="21"/>
                      <a:pt x="196" y="25"/>
                    </a:cubicBezTo>
                    <a:cubicBezTo>
                      <a:pt x="195" y="27"/>
                      <a:pt x="194" y="28"/>
                      <a:pt x="193" y="30"/>
                    </a:cubicBezTo>
                    <a:cubicBezTo>
                      <a:pt x="188" y="38"/>
                      <a:pt x="177" y="36"/>
                      <a:pt x="168" y="36"/>
                    </a:cubicBezTo>
                    <a:cubicBezTo>
                      <a:pt x="161" y="36"/>
                      <a:pt x="153" y="37"/>
                      <a:pt x="145" y="36"/>
                    </a:cubicBezTo>
                    <a:cubicBezTo>
                      <a:pt x="140" y="35"/>
                      <a:pt x="141" y="35"/>
                      <a:pt x="143" y="30"/>
                    </a:cubicBezTo>
                    <a:cubicBezTo>
                      <a:pt x="144" y="27"/>
                      <a:pt x="146" y="25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0" y="19"/>
                      <a:pt x="152" y="17"/>
                      <a:pt x="153" y="15"/>
                    </a:cubicBezTo>
                    <a:cubicBezTo>
                      <a:pt x="158" y="8"/>
                      <a:pt x="167" y="9"/>
                      <a:pt x="174" y="9"/>
                    </a:cubicBezTo>
                    <a:close/>
                    <a:moveTo>
                      <a:pt x="103" y="17"/>
                    </a:moveTo>
                    <a:cubicBezTo>
                      <a:pt x="109" y="7"/>
                      <a:pt x="121" y="8"/>
                      <a:pt x="131" y="9"/>
                    </a:cubicBezTo>
                    <a:cubicBezTo>
                      <a:pt x="136" y="9"/>
                      <a:pt x="142" y="10"/>
                      <a:pt x="147" y="10"/>
                    </a:cubicBezTo>
                    <a:cubicBezTo>
                      <a:pt x="150" y="10"/>
                      <a:pt x="142" y="20"/>
                      <a:pt x="141" y="22"/>
                    </a:cubicBezTo>
                    <a:cubicBezTo>
                      <a:pt x="136" y="29"/>
                      <a:pt x="132" y="36"/>
                      <a:pt x="122" y="37"/>
                    </a:cubicBezTo>
                    <a:cubicBezTo>
                      <a:pt x="117" y="37"/>
                      <a:pt x="111" y="37"/>
                      <a:pt x="105" y="36"/>
                    </a:cubicBezTo>
                    <a:cubicBezTo>
                      <a:pt x="100" y="36"/>
                      <a:pt x="92" y="38"/>
                      <a:pt x="95" y="30"/>
                    </a:cubicBezTo>
                    <a:cubicBezTo>
                      <a:pt x="97" y="26"/>
                      <a:pt x="100" y="22"/>
                      <a:pt x="103" y="18"/>
                    </a:cubicBezTo>
                    <a:cubicBezTo>
                      <a:pt x="103" y="18"/>
                      <a:pt x="103" y="18"/>
                      <a:pt x="103" y="17"/>
                    </a:cubicBezTo>
                    <a:close/>
                    <a:moveTo>
                      <a:pt x="41" y="28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5" y="23"/>
                      <a:pt x="47" y="20"/>
                      <a:pt x="50" y="16"/>
                    </a:cubicBezTo>
                    <a:cubicBezTo>
                      <a:pt x="55" y="9"/>
                      <a:pt x="62" y="11"/>
                      <a:pt x="70" y="11"/>
                    </a:cubicBezTo>
                    <a:cubicBezTo>
                      <a:pt x="75" y="11"/>
                      <a:pt x="79" y="11"/>
                      <a:pt x="84" y="11"/>
                    </a:cubicBezTo>
                    <a:cubicBezTo>
                      <a:pt x="89" y="12"/>
                      <a:pt x="100" y="10"/>
                      <a:pt x="94" y="19"/>
                    </a:cubicBezTo>
                    <a:cubicBezTo>
                      <a:pt x="91" y="24"/>
                      <a:pt x="89" y="29"/>
                      <a:pt x="85" y="33"/>
                    </a:cubicBezTo>
                    <a:cubicBezTo>
                      <a:pt x="80" y="37"/>
                      <a:pt x="74" y="36"/>
                      <a:pt x="68" y="37"/>
                    </a:cubicBezTo>
                    <a:cubicBezTo>
                      <a:pt x="62" y="37"/>
                      <a:pt x="55" y="37"/>
                      <a:pt x="49" y="37"/>
                    </a:cubicBezTo>
                    <a:cubicBezTo>
                      <a:pt x="47" y="37"/>
                      <a:pt x="37" y="37"/>
                      <a:pt x="38" y="34"/>
                    </a:cubicBezTo>
                    <a:cubicBezTo>
                      <a:pt x="38" y="32"/>
                      <a:pt x="40" y="30"/>
                      <a:pt x="41" y="28"/>
                    </a:cubicBezTo>
                    <a:close/>
                    <a:moveTo>
                      <a:pt x="19" y="60"/>
                    </a:moveTo>
                    <a:cubicBezTo>
                      <a:pt x="19" y="60"/>
                      <a:pt x="20" y="59"/>
                      <a:pt x="20" y="59"/>
                    </a:cubicBezTo>
                    <a:cubicBezTo>
                      <a:pt x="22" y="56"/>
                      <a:pt x="24" y="53"/>
                      <a:pt x="26" y="50"/>
                    </a:cubicBezTo>
                    <a:cubicBezTo>
                      <a:pt x="31" y="44"/>
                      <a:pt x="33" y="42"/>
                      <a:pt x="41" y="42"/>
                    </a:cubicBezTo>
                    <a:cubicBezTo>
                      <a:pt x="49" y="43"/>
                      <a:pt x="57" y="43"/>
                      <a:pt x="65" y="43"/>
                    </a:cubicBezTo>
                    <a:cubicBezTo>
                      <a:pt x="66" y="44"/>
                      <a:pt x="74" y="43"/>
                      <a:pt x="72" y="47"/>
                    </a:cubicBezTo>
                    <a:cubicBezTo>
                      <a:pt x="71" y="50"/>
                      <a:pt x="69" y="53"/>
                      <a:pt x="67" y="57"/>
                    </a:cubicBezTo>
                    <a:cubicBezTo>
                      <a:pt x="64" y="61"/>
                      <a:pt x="61" y="65"/>
                      <a:pt x="58" y="70"/>
                    </a:cubicBezTo>
                    <a:cubicBezTo>
                      <a:pt x="52" y="78"/>
                      <a:pt x="48" y="81"/>
                      <a:pt x="38" y="81"/>
                    </a:cubicBezTo>
                    <a:cubicBezTo>
                      <a:pt x="30" y="82"/>
                      <a:pt x="21" y="82"/>
                      <a:pt x="13" y="80"/>
                    </a:cubicBezTo>
                    <a:cubicBezTo>
                      <a:pt x="0" y="78"/>
                      <a:pt x="15" y="64"/>
                      <a:pt x="19" y="6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49" name="矩形 2048"/>
          <p:cNvSpPr>
            <a:spLocks noChangeAspect="1"/>
          </p:cNvSpPr>
          <p:nvPr/>
        </p:nvSpPr>
        <p:spPr>
          <a:xfrm>
            <a:off x="-23812" y="0"/>
            <a:ext cx="12215813" cy="6858000"/>
          </a:xfrm>
          <a:prstGeom prst="rect">
            <a:avLst/>
          </a:prstGeom>
          <a:noFill/>
          <a:ln w="9525"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TextBox 46"/>
          <p:cNvSpPr txBox="1"/>
          <p:nvPr/>
        </p:nvSpPr>
        <p:spPr>
          <a:xfrm>
            <a:off x="1344104" y="4557668"/>
            <a:ext cx="9744426" cy="993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altLang="zh-CN" sz="1465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altLang="zh-CN" sz="1465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4" name="Straight Connector 20"/>
          <p:cNvCxnSpPr/>
          <p:nvPr/>
        </p:nvCxnSpPr>
        <p:spPr>
          <a:xfrm flipV="1">
            <a:off x="1673772" y="3152267"/>
            <a:ext cx="1149134" cy="79546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3"/>
          <p:cNvCxnSpPr/>
          <p:nvPr/>
        </p:nvCxnSpPr>
        <p:spPr>
          <a:xfrm>
            <a:off x="2994372" y="3152268"/>
            <a:ext cx="1262138" cy="49495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5"/>
          <p:cNvCxnSpPr/>
          <p:nvPr/>
        </p:nvCxnSpPr>
        <p:spPr>
          <a:xfrm flipV="1">
            <a:off x="4463331" y="2588371"/>
            <a:ext cx="1453050" cy="97400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7"/>
          <p:cNvCxnSpPr/>
          <p:nvPr/>
        </p:nvCxnSpPr>
        <p:spPr>
          <a:xfrm>
            <a:off x="6123201" y="2501753"/>
            <a:ext cx="1210874" cy="67173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9"/>
          <p:cNvCxnSpPr/>
          <p:nvPr/>
        </p:nvCxnSpPr>
        <p:spPr>
          <a:xfrm>
            <a:off x="7540897" y="2655542"/>
            <a:ext cx="1223250" cy="78486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1"/>
          <p:cNvCxnSpPr/>
          <p:nvPr/>
        </p:nvCxnSpPr>
        <p:spPr>
          <a:xfrm flipV="1">
            <a:off x="8970967" y="2619371"/>
            <a:ext cx="1480886" cy="906764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3"/>
          <p:cNvSpPr txBox="1"/>
          <p:nvPr/>
        </p:nvSpPr>
        <p:spPr>
          <a:xfrm>
            <a:off x="1321316" y="4105971"/>
            <a:ext cx="732894" cy="4205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135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sz="2135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4107575" y="3947732"/>
            <a:ext cx="732894" cy="420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135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sz="2135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5700302" y="1926340"/>
            <a:ext cx="732894" cy="420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135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sz="2135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2610780" y="3390907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45%</a:t>
            </a:r>
            <a:endParaRPr lang="en-US" sz="2400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4079741" y="3016154"/>
            <a:ext cx="591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35%</a:t>
            </a:r>
            <a:endParaRPr lang="en-US" sz="2400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5794745" y="2807565"/>
            <a:ext cx="6094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55%</a:t>
            </a:r>
            <a:endParaRPr lang="en-US" sz="2400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6" name="TextBox 42"/>
          <p:cNvSpPr txBox="1"/>
          <p:nvPr/>
        </p:nvSpPr>
        <p:spPr>
          <a:xfrm>
            <a:off x="7160842" y="2864131"/>
            <a:ext cx="6142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50%</a:t>
            </a:r>
            <a:endParaRPr lang="en-US" sz="2400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7" name="TextBox 43"/>
          <p:cNvSpPr txBox="1"/>
          <p:nvPr/>
        </p:nvSpPr>
        <p:spPr>
          <a:xfrm>
            <a:off x="8555557" y="2880041"/>
            <a:ext cx="5966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30%</a:t>
            </a:r>
            <a:endParaRPr lang="en-US" sz="2400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8" name="TextBox 44"/>
          <p:cNvSpPr txBox="1"/>
          <p:nvPr/>
        </p:nvSpPr>
        <p:spPr>
          <a:xfrm>
            <a:off x="10239615" y="2860149"/>
            <a:ext cx="6222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60%</a:t>
            </a:r>
            <a:endParaRPr lang="en-US" sz="2400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9" name="TextBox 45"/>
          <p:cNvSpPr txBox="1"/>
          <p:nvPr/>
        </p:nvSpPr>
        <p:spPr>
          <a:xfrm>
            <a:off x="1344104" y="3355553"/>
            <a:ext cx="5966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30%</a:t>
            </a:r>
            <a:endParaRPr lang="en-US" sz="2400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0" name="TextBox 33"/>
          <p:cNvSpPr txBox="1"/>
          <p:nvPr/>
        </p:nvSpPr>
        <p:spPr>
          <a:xfrm>
            <a:off x="2610780" y="2518877"/>
            <a:ext cx="732894" cy="420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135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sz="2135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95315" y="1878653"/>
            <a:ext cx="732894" cy="4205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135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sz="2135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94059" y="3851333"/>
            <a:ext cx="732894" cy="4205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135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sz="2135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86678" y="2051150"/>
            <a:ext cx="732894" cy="4205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135" dirty="0"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sz="2135" dirty="0"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24" name="Freeform 100"/>
          <p:cNvSpPr>
            <a:spLocks noEditPoints="1"/>
          </p:cNvSpPr>
          <p:nvPr/>
        </p:nvSpPr>
        <p:spPr bwMode="auto">
          <a:xfrm flipH="1" flipV="1">
            <a:off x="2761192" y="2986968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5" name="Freeform 100"/>
          <p:cNvSpPr>
            <a:spLocks noEditPoints="1"/>
          </p:cNvSpPr>
          <p:nvPr/>
        </p:nvSpPr>
        <p:spPr bwMode="auto">
          <a:xfrm flipH="1" flipV="1">
            <a:off x="4140009" y="3517280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6" name="Freeform 100"/>
          <p:cNvSpPr>
            <a:spLocks noEditPoints="1"/>
          </p:cNvSpPr>
          <p:nvPr/>
        </p:nvSpPr>
        <p:spPr bwMode="auto">
          <a:xfrm flipH="1" flipV="1">
            <a:off x="5943075" y="2350592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7" name="Freeform 100"/>
          <p:cNvSpPr>
            <a:spLocks noEditPoints="1"/>
          </p:cNvSpPr>
          <p:nvPr/>
        </p:nvSpPr>
        <p:spPr bwMode="auto">
          <a:xfrm flipH="1" flipV="1">
            <a:off x="7321891" y="2456654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8" name="Freeform 100"/>
          <p:cNvSpPr>
            <a:spLocks noEditPoints="1"/>
          </p:cNvSpPr>
          <p:nvPr/>
        </p:nvSpPr>
        <p:spPr bwMode="auto">
          <a:xfrm flipH="1" flipV="1">
            <a:off x="8700706" y="3411218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9" name="Freeform 100"/>
          <p:cNvSpPr>
            <a:spLocks noEditPoints="1"/>
          </p:cNvSpPr>
          <p:nvPr/>
        </p:nvSpPr>
        <p:spPr bwMode="auto">
          <a:xfrm flipH="1" flipV="1">
            <a:off x="10403926" y="2509686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 flipH="1" flipV="1">
            <a:off x="1466976" y="3779093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2331720" y="2100564"/>
            <a:ext cx="5394960" cy="1444320"/>
          </a:xfrm>
          <a:custGeom>
            <a:avLst/>
            <a:gdLst>
              <a:gd name="connsiteX0" fmla="*/ 0 w 4645152"/>
              <a:gd name="connsiteY0" fmla="*/ 0 h 1243584"/>
              <a:gd name="connsiteX1" fmla="*/ 393192 w 4645152"/>
              <a:gd name="connsiteY1" fmla="*/ 18288 h 1243584"/>
              <a:gd name="connsiteX2" fmla="*/ 1014984 w 4645152"/>
              <a:gd name="connsiteY2" fmla="*/ 173736 h 1243584"/>
              <a:gd name="connsiteX3" fmla="*/ 1737360 w 4645152"/>
              <a:gd name="connsiteY3" fmla="*/ 411480 h 1243584"/>
              <a:gd name="connsiteX4" fmla="*/ 2468880 w 4645152"/>
              <a:gd name="connsiteY4" fmla="*/ 676656 h 1243584"/>
              <a:gd name="connsiteX5" fmla="*/ 3008376 w 4645152"/>
              <a:gd name="connsiteY5" fmla="*/ 877824 h 1243584"/>
              <a:gd name="connsiteX6" fmla="*/ 3483864 w 4645152"/>
              <a:gd name="connsiteY6" fmla="*/ 1033272 h 1243584"/>
              <a:gd name="connsiteX7" fmla="*/ 3977640 w 4645152"/>
              <a:gd name="connsiteY7" fmla="*/ 1161288 h 1243584"/>
              <a:gd name="connsiteX8" fmla="*/ 4645152 w 4645152"/>
              <a:gd name="connsiteY8" fmla="*/ 1243584 h 12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5152" h="1243584">
                <a:moveTo>
                  <a:pt x="0" y="0"/>
                </a:moveTo>
                <a:lnTo>
                  <a:pt x="393192" y="18288"/>
                </a:lnTo>
                <a:cubicBezTo>
                  <a:pt x="562356" y="47244"/>
                  <a:pt x="790956" y="108204"/>
                  <a:pt x="1014984" y="173736"/>
                </a:cubicBezTo>
                <a:cubicBezTo>
                  <a:pt x="1239012" y="239268"/>
                  <a:pt x="1495044" y="327660"/>
                  <a:pt x="1737360" y="411480"/>
                </a:cubicBezTo>
                <a:cubicBezTo>
                  <a:pt x="1979676" y="495300"/>
                  <a:pt x="2468880" y="676656"/>
                  <a:pt x="2468880" y="676656"/>
                </a:cubicBezTo>
                <a:lnTo>
                  <a:pt x="3008376" y="877824"/>
                </a:lnTo>
                <a:cubicBezTo>
                  <a:pt x="3177540" y="937260"/>
                  <a:pt x="3322320" y="986028"/>
                  <a:pt x="3483864" y="1033272"/>
                </a:cubicBezTo>
                <a:cubicBezTo>
                  <a:pt x="3645408" y="1080516"/>
                  <a:pt x="3784092" y="1126236"/>
                  <a:pt x="3977640" y="1161288"/>
                </a:cubicBezTo>
                <a:cubicBezTo>
                  <a:pt x="4171188" y="1196340"/>
                  <a:pt x="4408170" y="1219962"/>
                  <a:pt x="4645152" y="1243584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flipV="1">
            <a:off x="2331720" y="4252884"/>
            <a:ext cx="5394960" cy="1437240"/>
          </a:xfrm>
          <a:custGeom>
            <a:avLst/>
            <a:gdLst>
              <a:gd name="connsiteX0" fmla="*/ 0 w 4645152"/>
              <a:gd name="connsiteY0" fmla="*/ 0 h 1243584"/>
              <a:gd name="connsiteX1" fmla="*/ 393192 w 4645152"/>
              <a:gd name="connsiteY1" fmla="*/ 18288 h 1243584"/>
              <a:gd name="connsiteX2" fmla="*/ 1014984 w 4645152"/>
              <a:gd name="connsiteY2" fmla="*/ 173736 h 1243584"/>
              <a:gd name="connsiteX3" fmla="*/ 1737360 w 4645152"/>
              <a:gd name="connsiteY3" fmla="*/ 411480 h 1243584"/>
              <a:gd name="connsiteX4" fmla="*/ 2468880 w 4645152"/>
              <a:gd name="connsiteY4" fmla="*/ 676656 h 1243584"/>
              <a:gd name="connsiteX5" fmla="*/ 3008376 w 4645152"/>
              <a:gd name="connsiteY5" fmla="*/ 877824 h 1243584"/>
              <a:gd name="connsiteX6" fmla="*/ 3483864 w 4645152"/>
              <a:gd name="connsiteY6" fmla="*/ 1033272 h 1243584"/>
              <a:gd name="connsiteX7" fmla="*/ 3977640 w 4645152"/>
              <a:gd name="connsiteY7" fmla="*/ 1161288 h 1243584"/>
              <a:gd name="connsiteX8" fmla="*/ 4645152 w 4645152"/>
              <a:gd name="connsiteY8" fmla="*/ 1243584 h 12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5152" h="1243584">
                <a:moveTo>
                  <a:pt x="0" y="0"/>
                </a:moveTo>
                <a:lnTo>
                  <a:pt x="393192" y="18288"/>
                </a:lnTo>
                <a:cubicBezTo>
                  <a:pt x="562356" y="47244"/>
                  <a:pt x="790956" y="108204"/>
                  <a:pt x="1014984" y="173736"/>
                </a:cubicBezTo>
                <a:cubicBezTo>
                  <a:pt x="1239012" y="239268"/>
                  <a:pt x="1495044" y="327660"/>
                  <a:pt x="1737360" y="411480"/>
                </a:cubicBezTo>
                <a:cubicBezTo>
                  <a:pt x="1979676" y="495300"/>
                  <a:pt x="2468880" y="676656"/>
                  <a:pt x="2468880" y="676656"/>
                </a:cubicBezTo>
                <a:lnTo>
                  <a:pt x="3008376" y="877824"/>
                </a:lnTo>
                <a:cubicBezTo>
                  <a:pt x="3177540" y="937260"/>
                  <a:pt x="3322320" y="986028"/>
                  <a:pt x="3483864" y="1033272"/>
                </a:cubicBezTo>
                <a:cubicBezTo>
                  <a:pt x="3645408" y="1080516"/>
                  <a:pt x="3784092" y="1126236"/>
                  <a:pt x="3977640" y="1161288"/>
                </a:cubicBezTo>
                <a:cubicBezTo>
                  <a:pt x="4171188" y="1196340"/>
                  <a:pt x="4408170" y="1219962"/>
                  <a:pt x="4645152" y="1243584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endCxn id="3" idx="5"/>
          </p:cNvCxnSpPr>
          <p:nvPr/>
        </p:nvCxnSpPr>
        <p:spPr>
          <a:xfrm>
            <a:off x="2331720" y="3063240"/>
            <a:ext cx="3493980" cy="5684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246376" y="4652799"/>
            <a:ext cx="3493980" cy="5684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46376" y="3857059"/>
            <a:ext cx="3493980" cy="5684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444342" y="3309979"/>
            <a:ext cx="387976" cy="397675"/>
            <a:chOff x="3282950" y="1154113"/>
            <a:chExt cx="698501" cy="715963"/>
          </a:xfrm>
          <a:solidFill>
            <a:schemeClr val="tx1"/>
          </a:solidFill>
        </p:grpSpPr>
        <p:sp>
          <p:nvSpPr>
            <p:cNvPr id="9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492147" y="4101623"/>
            <a:ext cx="337715" cy="356232"/>
            <a:chOff x="4197350" y="2182813"/>
            <a:chExt cx="608013" cy="641350"/>
          </a:xfrm>
          <a:solidFill>
            <a:schemeClr val="tx1"/>
          </a:solidFill>
        </p:grpSpPr>
        <p:sp>
          <p:nvSpPr>
            <p:cNvPr id="3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51720" y="4931306"/>
            <a:ext cx="362404" cy="370340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80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485092" y="2513956"/>
            <a:ext cx="372105" cy="376513"/>
            <a:chOff x="4194175" y="1193800"/>
            <a:chExt cx="669926" cy="677863"/>
          </a:xfrm>
          <a:solidFill>
            <a:schemeClr val="tx1"/>
          </a:solidFill>
        </p:grpSpPr>
        <p:sp>
          <p:nvSpPr>
            <p:cNvPr id="101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39" name="矩形 138"/>
          <p:cNvSpPr/>
          <p:nvPr/>
        </p:nvSpPr>
        <p:spPr>
          <a:xfrm>
            <a:off x="2846615" y="2534405"/>
            <a:ext cx="110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851780" y="3272170"/>
            <a:ext cx="110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2861489" y="4039982"/>
            <a:ext cx="110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2832524" y="4843228"/>
            <a:ext cx="110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3876777" y="3252352"/>
            <a:ext cx="2187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3920978" y="3990054"/>
            <a:ext cx="2187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5211801" y="2237416"/>
            <a:ext cx="2187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5284953" y="5296652"/>
            <a:ext cx="2187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7321576" y="2522248"/>
            <a:ext cx="2507857" cy="2490442"/>
            <a:chOff x="8250238" y="2792413"/>
            <a:chExt cx="1371600" cy="1362075"/>
          </a:xfrm>
        </p:grpSpPr>
        <p:sp>
          <p:nvSpPr>
            <p:cNvPr id="194" name="Freeform 284"/>
            <p:cNvSpPr/>
            <p:nvPr/>
          </p:nvSpPr>
          <p:spPr bwMode="auto">
            <a:xfrm>
              <a:off x="8485188" y="3722688"/>
              <a:ext cx="911225" cy="412750"/>
            </a:xfrm>
            <a:custGeom>
              <a:avLst/>
              <a:gdLst>
                <a:gd name="T0" fmla="*/ 93 w 93"/>
                <a:gd name="T1" fmla="*/ 42 h 42"/>
                <a:gd name="T2" fmla="*/ 0 w 93"/>
                <a:gd name="T3" fmla="*/ 42 h 42"/>
                <a:gd name="T4" fmla="*/ 0 w 93"/>
                <a:gd name="T5" fmla="*/ 17 h 42"/>
                <a:gd name="T6" fmla="*/ 17 w 93"/>
                <a:gd name="T7" fmla="*/ 0 h 42"/>
                <a:gd name="T8" fmla="*/ 77 w 93"/>
                <a:gd name="T9" fmla="*/ 0 h 42"/>
                <a:gd name="T10" fmla="*/ 93 w 93"/>
                <a:gd name="T11" fmla="*/ 17 h 42"/>
                <a:gd name="T12" fmla="*/ 93 w 9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42">
                  <a:moveTo>
                    <a:pt x="9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6" y="0"/>
                    <a:pt x="93" y="7"/>
                    <a:pt x="93" y="17"/>
                  </a:cubicBezTo>
                  <a:lnTo>
                    <a:pt x="93" y="42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285"/>
            <p:cNvSpPr/>
            <p:nvPr/>
          </p:nvSpPr>
          <p:spPr bwMode="auto">
            <a:xfrm>
              <a:off x="9131300" y="3722688"/>
              <a:ext cx="265113" cy="412750"/>
            </a:xfrm>
            <a:custGeom>
              <a:avLst/>
              <a:gdLst>
                <a:gd name="T0" fmla="*/ 27 w 27"/>
                <a:gd name="T1" fmla="*/ 17 h 42"/>
                <a:gd name="T2" fmla="*/ 11 w 27"/>
                <a:gd name="T3" fmla="*/ 0 h 42"/>
                <a:gd name="T4" fmla="*/ 0 w 27"/>
                <a:gd name="T5" fmla="*/ 0 h 42"/>
                <a:gd name="T6" fmla="*/ 17 w 27"/>
                <a:gd name="T7" fmla="*/ 17 h 42"/>
                <a:gd name="T8" fmla="*/ 17 w 27"/>
                <a:gd name="T9" fmla="*/ 42 h 42"/>
                <a:gd name="T10" fmla="*/ 27 w 27"/>
                <a:gd name="T11" fmla="*/ 42 h 42"/>
                <a:gd name="T12" fmla="*/ 27 w 27"/>
                <a:gd name="T13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7" y="17"/>
                  </a:moveTo>
                  <a:cubicBezTo>
                    <a:pt x="27" y="7"/>
                    <a:pt x="20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7" y="7"/>
                    <a:pt x="17" y="17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7" y="42"/>
                    <a:pt x="27" y="42"/>
                    <a:pt x="27" y="42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86"/>
            <p:cNvSpPr>
              <a:spLocks noEditPoints="1"/>
            </p:cNvSpPr>
            <p:nvPr/>
          </p:nvSpPr>
          <p:spPr bwMode="auto">
            <a:xfrm>
              <a:off x="8475663" y="3703638"/>
              <a:ext cx="939800" cy="450850"/>
            </a:xfrm>
            <a:custGeom>
              <a:avLst/>
              <a:gdLst>
                <a:gd name="T0" fmla="*/ 94 w 96"/>
                <a:gd name="T1" fmla="*/ 46 h 46"/>
                <a:gd name="T2" fmla="*/ 1 w 96"/>
                <a:gd name="T3" fmla="*/ 46 h 46"/>
                <a:gd name="T4" fmla="*/ 0 w 96"/>
                <a:gd name="T5" fmla="*/ 44 h 46"/>
                <a:gd name="T6" fmla="*/ 0 w 96"/>
                <a:gd name="T7" fmla="*/ 19 h 46"/>
                <a:gd name="T8" fmla="*/ 18 w 96"/>
                <a:gd name="T9" fmla="*/ 0 h 46"/>
                <a:gd name="T10" fmla="*/ 78 w 96"/>
                <a:gd name="T11" fmla="*/ 0 h 46"/>
                <a:gd name="T12" fmla="*/ 96 w 96"/>
                <a:gd name="T13" fmla="*/ 19 h 46"/>
                <a:gd name="T14" fmla="*/ 96 w 96"/>
                <a:gd name="T15" fmla="*/ 44 h 46"/>
                <a:gd name="T16" fmla="*/ 94 w 96"/>
                <a:gd name="T17" fmla="*/ 46 h 46"/>
                <a:gd name="T18" fmla="*/ 3 w 96"/>
                <a:gd name="T19" fmla="*/ 43 h 46"/>
                <a:gd name="T20" fmla="*/ 93 w 96"/>
                <a:gd name="T21" fmla="*/ 43 h 46"/>
                <a:gd name="T22" fmla="*/ 93 w 96"/>
                <a:gd name="T23" fmla="*/ 19 h 46"/>
                <a:gd name="T24" fmla="*/ 78 w 96"/>
                <a:gd name="T25" fmla="*/ 3 h 46"/>
                <a:gd name="T26" fmla="*/ 18 w 96"/>
                <a:gd name="T27" fmla="*/ 3 h 46"/>
                <a:gd name="T28" fmla="*/ 3 w 96"/>
                <a:gd name="T29" fmla="*/ 19 h 46"/>
                <a:gd name="T30" fmla="*/ 3 w 96"/>
                <a:gd name="T3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46">
                  <a:moveTo>
                    <a:pt x="94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5"/>
                    <a:pt x="0" y="4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8" y="0"/>
                    <a:pt x="96" y="9"/>
                    <a:pt x="96" y="19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5" y="46"/>
                    <a:pt x="94" y="46"/>
                  </a:cubicBezTo>
                  <a:close/>
                  <a:moveTo>
                    <a:pt x="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0"/>
                    <a:pt x="86" y="3"/>
                    <a:pt x="7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9" y="3"/>
                    <a:pt x="3" y="10"/>
                    <a:pt x="3" y="19"/>
                  </a:cubicBezTo>
                  <a:lnTo>
                    <a:pt x="3" y="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87"/>
            <p:cNvSpPr/>
            <p:nvPr/>
          </p:nvSpPr>
          <p:spPr bwMode="auto">
            <a:xfrm>
              <a:off x="8682038" y="3722688"/>
              <a:ext cx="284163" cy="187325"/>
            </a:xfrm>
            <a:custGeom>
              <a:avLst/>
              <a:gdLst>
                <a:gd name="T0" fmla="*/ 0 w 29"/>
                <a:gd name="T1" fmla="*/ 0 h 19"/>
                <a:gd name="T2" fmla="*/ 15 w 29"/>
                <a:gd name="T3" fmla="*/ 18 h 19"/>
                <a:gd name="T4" fmla="*/ 17 w 29"/>
                <a:gd name="T5" fmla="*/ 18 h 19"/>
                <a:gd name="T6" fmla="*/ 19 w 29"/>
                <a:gd name="T7" fmla="*/ 17 h 19"/>
                <a:gd name="T8" fmla="*/ 29 w 29"/>
                <a:gd name="T9" fmla="*/ 0 h 19"/>
                <a:gd name="T10" fmla="*/ 0 w 2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9"/>
                    <a:pt x="17" y="18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88"/>
            <p:cNvSpPr/>
            <p:nvPr/>
          </p:nvSpPr>
          <p:spPr bwMode="auto">
            <a:xfrm>
              <a:off x="8916988" y="3722688"/>
              <a:ext cx="284163" cy="187325"/>
            </a:xfrm>
            <a:custGeom>
              <a:avLst/>
              <a:gdLst>
                <a:gd name="T0" fmla="*/ 29 w 29"/>
                <a:gd name="T1" fmla="*/ 0 h 19"/>
                <a:gd name="T2" fmla="*/ 14 w 29"/>
                <a:gd name="T3" fmla="*/ 18 h 19"/>
                <a:gd name="T4" fmla="*/ 12 w 29"/>
                <a:gd name="T5" fmla="*/ 18 h 19"/>
                <a:gd name="T6" fmla="*/ 10 w 29"/>
                <a:gd name="T7" fmla="*/ 17 h 19"/>
                <a:gd name="T8" fmla="*/ 0 w 29"/>
                <a:gd name="T9" fmla="*/ 0 h 19"/>
                <a:gd name="T10" fmla="*/ 29 w 2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3" y="19"/>
                    <a:pt x="12" y="18"/>
                  </a:cubicBezTo>
                  <a:cubicBezTo>
                    <a:pt x="11" y="18"/>
                    <a:pt x="11" y="18"/>
                    <a:pt x="10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89"/>
            <p:cNvSpPr/>
            <p:nvPr/>
          </p:nvSpPr>
          <p:spPr bwMode="auto">
            <a:xfrm>
              <a:off x="9013825" y="3722688"/>
              <a:ext cx="187325" cy="187325"/>
            </a:xfrm>
            <a:custGeom>
              <a:avLst/>
              <a:gdLst>
                <a:gd name="T0" fmla="*/ 13 w 19"/>
                <a:gd name="T1" fmla="*/ 0 h 19"/>
                <a:gd name="T2" fmla="*/ 0 w 19"/>
                <a:gd name="T3" fmla="*/ 16 h 19"/>
                <a:gd name="T4" fmla="*/ 0 w 19"/>
                <a:gd name="T5" fmla="*/ 17 h 19"/>
                <a:gd name="T6" fmla="*/ 2 w 19"/>
                <a:gd name="T7" fmla="*/ 18 h 19"/>
                <a:gd name="T8" fmla="*/ 4 w 19"/>
                <a:gd name="T9" fmla="*/ 18 h 19"/>
                <a:gd name="T10" fmla="*/ 19 w 19"/>
                <a:gd name="T11" fmla="*/ 0 h 19"/>
                <a:gd name="T12" fmla="*/ 13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3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90"/>
            <p:cNvSpPr/>
            <p:nvPr/>
          </p:nvSpPr>
          <p:spPr bwMode="auto">
            <a:xfrm>
              <a:off x="8682038" y="3722688"/>
              <a:ext cx="195263" cy="187325"/>
            </a:xfrm>
            <a:custGeom>
              <a:avLst/>
              <a:gdLst>
                <a:gd name="T0" fmla="*/ 6 w 20"/>
                <a:gd name="T1" fmla="*/ 0 h 19"/>
                <a:gd name="T2" fmla="*/ 20 w 20"/>
                <a:gd name="T3" fmla="*/ 16 h 19"/>
                <a:gd name="T4" fmla="*/ 19 w 20"/>
                <a:gd name="T5" fmla="*/ 17 h 19"/>
                <a:gd name="T6" fmla="*/ 17 w 20"/>
                <a:gd name="T7" fmla="*/ 18 h 19"/>
                <a:gd name="T8" fmla="*/ 15 w 20"/>
                <a:gd name="T9" fmla="*/ 18 h 19"/>
                <a:gd name="T10" fmla="*/ 0 w 20"/>
                <a:gd name="T11" fmla="*/ 0 h 19"/>
                <a:gd name="T12" fmla="*/ 6 w 2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6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9"/>
                    <a:pt x="16" y="18"/>
                    <a:pt x="15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91"/>
            <p:cNvSpPr>
              <a:spLocks noEditPoints="1"/>
            </p:cNvSpPr>
            <p:nvPr/>
          </p:nvSpPr>
          <p:spPr bwMode="auto">
            <a:xfrm>
              <a:off x="8672513" y="3703638"/>
              <a:ext cx="303213" cy="215900"/>
            </a:xfrm>
            <a:custGeom>
              <a:avLst/>
              <a:gdLst>
                <a:gd name="T0" fmla="*/ 18 w 31"/>
                <a:gd name="T1" fmla="*/ 22 h 22"/>
                <a:gd name="T2" fmla="*/ 18 w 31"/>
                <a:gd name="T3" fmla="*/ 22 h 22"/>
                <a:gd name="T4" fmla="*/ 15 w 31"/>
                <a:gd name="T5" fmla="*/ 21 h 22"/>
                <a:gd name="T6" fmla="*/ 0 w 31"/>
                <a:gd name="T7" fmla="*/ 3 h 22"/>
                <a:gd name="T8" fmla="*/ 0 w 31"/>
                <a:gd name="T9" fmla="*/ 1 h 22"/>
                <a:gd name="T10" fmla="*/ 1 w 31"/>
                <a:gd name="T11" fmla="*/ 0 h 22"/>
                <a:gd name="T12" fmla="*/ 30 w 31"/>
                <a:gd name="T13" fmla="*/ 0 h 22"/>
                <a:gd name="T14" fmla="*/ 31 w 31"/>
                <a:gd name="T15" fmla="*/ 1 h 22"/>
                <a:gd name="T16" fmla="*/ 31 w 31"/>
                <a:gd name="T17" fmla="*/ 3 h 22"/>
                <a:gd name="T18" fmla="*/ 21 w 31"/>
                <a:gd name="T19" fmla="*/ 20 h 22"/>
                <a:gd name="T20" fmla="*/ 18 w 31"/>
                <a:gd name="T21" fmla="*/ 22 h 22"/>
                <a:gd name="T22" fmla="*/ 18 w 31"/>
                <a:gd name="T23" fmla="*/ 22 h 22"/>
                <a:gd name="T24" fmla="*/ 5 w 31"/>
                <a:gd name="T25" fmla="*/ 3 h 22"/>
                <a:gd name="T26" fmla="*/ 17 w 31"/>
                <a:gd name="T27" fmla="*/ 19 h 22"/>
                <a:gd name="T28" fmla="*/ 18 w 31"/>
                <a:gd name="T29" fmla="*/ 19 h 22"/>
                <a:gd name="T30" fmla="*/ 19 w 31"/>
                <a:gd name="T31" fmla="*/ 19 h 22"/>
                <a:gd name="T32" fmla="*/ 27 w 31"/>
                <a:gd name="T33" fmla="*/ 3 h 22"/>
                <a:gd name="T34" fmla="*/ 5 w 31"/>
                <a:gd name="T3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2"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6" y="21"/>
                    <a:pt x="15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1"/>
                    <a:pt x="31" y="1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0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5" y="3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92"/>
            <p:cNvSpPr/>
            <p:nvPr/>
          </p:nvSpPr>
          <p:spPr bwMode="auto">
            <a:xfrm>
              <a:off x="9112250" y="3879850"/>
              <a:ext cx="206375" cy="187325"/>
            </a:xfrm>
            <a:custGeom>
              <a:avLst/>
              <a:gdLst>
                <a:gd name="T0" fmla="*/ 68 w 130"/>
                <a:gd name="T1" fmla="*/ 0 h 118"/>
                <a:gd name="T2" fmla="*/ 87 w 130"/>
                <a:gd name="T3" fmla="*/ 37 h 118"/>
                <a:gd name="T4" fmla="*/ 130 w 130"/>
                <a:gd name="T5" fmla="*/ 44 h 118"/>
                <a:gd name="T6" fmla="*/ 99 w 130"/>
                <a:gd name="T7" fmla="*/ 74 h 118"/>
                <a:gd name="T8" fmla="*/ 105 w 130"/>
                <a:gd name="T9" fmla="*/ 118 h 118"/>
                <a:gd name="T10" fmla="*/ 68 w 130"/>
                <a:gd name="T11" fmla="*/ 93 h 118"/>
                <a:gd name="T12" fmla="*/ 25 w 130"/>
                <a:gd name="T13" fmla="*/ 118 h 118"/>
                <a:gd name="T14" fmla="*/ 31 w 130"/>
                <a:gd name="T15" fmla="*/ 74 h 118"/>
                <a:gd name="T16" fmla="*/ 0 w 130"/>
                <a:gd name="T17" fmla="*/ 44 h 118"/>
                <a:gd name="T18" fmla="*/ 43 w 130"/>
                <a:gd name="T19" fmla="*/ 37 h 118"/>
                <a:gd name="T20" fmla="*/ 68 w 130"/>
                <a:gd name="T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18">
                  <a:moveTo>
                    <a:pt x="68" y="0"/>
                  </a:moveTo>
                  <a:lnTo>
                    <a:pt x="87" y="37"/>
                  </a:lnTo>
                  <a:lnTo>
                    <a:pt x="130" y="44"/>
                  </a:lnTo>
                  <a:lnTo>
                    <a:pt x="99" y="74"/>
                  </a:lnTo>
                  <a:lnTo>
                    <a:pt x="105" y="118"/>
                  </a:lnTo>
                  <a:lnTo>
                    <a:pt x="68" y="93"/>
                  </a:lnTo>
                  <a:lnTo>
                    <a:pt x="25" y="118"/>
                  </a:lnTo>
                  <a:lnTo>
                    <a:pt x="31" y="74"/>
                  </a:lnTo>
                  <a:lnTo>
                    <a:pt x="0" y="44"/>
                  </a:lnTo>
                  <a:lnTo>
                    <a:pt x="43" y="3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93"/>
            <p:cNvSpPr/>
            <p:nvPr/>
          </p:nvSpPr>
          <p:spPr bwMode="auto">
            <a:xfrm>
              <a:off x="9220200" y="3938588"/>
              <a:ext cx="98425" cy="128587"/>
            </a:xfrm>
            <a:custGeom>
              <a:avLst/>
              <a:gdLst>
                <a:gd name="T0" fmla="*/ 10 w 10"/>
                <a:gd name="T1" fmla="*/ 1 h 13"/>
                <a:gd name="T2" fmla="*/ 5 w 10"/>
                <a:gd name="T3" fmla="*/ 0 h 13"/>
                <a:gd name="T4" fmla="*/ 1 w 10"/>
                <a:gd name="T5" fmla="*/ 3 h 13"/>
                <a:gd name="T6" fmla="*/ 1 w 10"/>
                <a:gd name="T7" fmla="*/ 6 h 13"/>
                <a:gd name="T8" fmla="*/ 1 w 10"/>
                <a:gd name="T9" fmla="*/ 10 h 13"/>
                <a:gd name="T10" fmla="*/ 6 w 10"/>
                <a:gd name="T11" fmla="*/ 13 h 13"/>
                <a:gd name="T12" fmla="*/ 5 w 10"/>
                <a:gd name="T13" fmla="*/ 6 h 13"/>
                <a:gd name="T14" fmla="*/ 10 w 10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94"/>
            <p:cNvSpPr/>
            <p:nvPr/>
          </p:nvSpPr>
          <p:spPr bwMode="auto">
            <a:xfrm>
              <a:off x="8574088" y="3879850"/>
              <a:ext cx="195263" cy="187325"/>
            </a:xfrm>
            <a:custGeom>
              <a:avLst/>
              <a:gdLst>
                <a:gd name="T0" fmla="*/ 62 w 123"/>
                <a:gd name="T1" fmla="*/ 0 h 118"/>
                <a:gd name="T2" fmla="*/ 43 w 123"/>
                <a:gd name="T3" fmla="*/ 37 h 118"/>
                <a:gd name="T4" fmla="*/ 0 w 123"/>
                <a:gd name="T5" fmla="*/ 44 h 118"/>
                <a:gd name="T6" fmla="*/ 31 w 123"/>
                <a:gd name="T7" fmla="*/ 74 h 118"/>
                <a:gd name="T8" fmla="*/ 25 w 123"/>
                <a:gd name="T9" fmla="*/ 118 h 118"/>
                <a:gd name="T10" fmla="*/ 62 w 123"/>
                <a:gd name="T11" fmla="*/ 93 h 118"/>
                <a:gd name="T12" fmla="*/ 99 w 123"/>
                <a:gd name="T13" fmla="*/ 118 h 118"/>
                <a:gd name="T14" fmla="*/ 92 w 123"/>
                <a:gd name="T15" fmla="*/ 74 h 118"/>
                <a:gd name="T16" fmla="*/ 123 w 123"/>
                <a:gd name="T17" fmla="*/ 44 h 118"/>
                <a:gd name="T18" fmla="*/ 80 w 123"/>
                <a:gd name="T19" fmla="*/ 37 h 118"/>
                <a:gd name="T20" fmla="*/ 62 w 123"/>
                <a:gd name="T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18">
                  <a:moveTo>
                    <a:pt x="62" y="0"/>
                  </a:moveTo>
                  <a:lnTo>
                    <a:pt x="43" y="37"/>
                  </a:lnTo>
                  <a:lnTo>
                    <a:pt x="0" y="44"/>
                  </a:lnTo>
                  <a:lnTo>
                    <a:pt x="31" y="74"/>
                  </a:lnTo>
                  <a:lnTo>
                    <a:pt x="25" y="118"/>
                  </a:lnTo>
                  <a:lnTo>
                    <a:pt x="62" y="93"/>
                  </a:lnTo>
                  <a:lnTo>
                    <a:pt x="99" y="118"/>
                  </a:lnTo>
                  <a:lnTo>
                    <a:pt x="92" y="74"/>
                  </a:lnTo>
                  <a:lnTo>
                    <a:pt x="123" y="44"/>
                  </a:lnTo>
                  <a:lnTo>
                    <a:pt x="80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95"/>
            <p:cNvSpPr/>
            <p:nvPr/>
          </p:nvSpPr>
          <p:spPr bwMode="auto">
            <a:xfrm>
              <a:off x="8682038" y="3938588"/>
              <a:ext cx="87313" cy="128587"/>
            </a:xfrm>
            <a:custGeom>
              <a:avLst/>
              <a:gdLst>
                <a:gd name="T0" fmla="*/ 9 w 9"/>
                <a:gd name="T1" fmla="*/ 1 h 13"/>
                <a:gd name="T2" fmla="*/ 4 w 9"/>
                <a:gd name="T3" fmla="*/ 0 h 13"/>
                <a:gd name="T4" fmla="*/ 1 w 9"/>
                <a:gd name="T5" fmla="*/ 3 h 13"/>
                <a:gd name="T6" fmla="*/ 0 w 9"/>
                <a:gd name="T7" fmla="*/ 6 h 13"/>
                <a:gd name="T8" fmla="*/ 1 w 9"/>
                <a:gd name="T9" fmla="*/ 10 h 13"/>
                <a:gd name="T10" fmla="*/ 5 w 9"/>
                <a:gd name="T11" fmla="*/ 13 h 13"/>
                <a:gd name="T12" fmla="*/ 4 w 9"/>
                <a:gd name="T13" fmla="*/ 6 h 13"/>
                <a:gd name="T14" fmla="*/ 9 w 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96"/>
            <p:cNvSpPr>
              <a:spLocks noEditPoints="1"/>
            </p:cNvSpPr>
            <p:nvPr/>
          </p:nvSpPr>
          <p:spPr bwMode="auto">
            <a:xfrm>
              <a:off x="8907463" y="3703638"/>
              <a:ext cx="312738" cy="215900"/>
            </a:xfrm>
            <a:custGeom>
              <a:avLst/>
              <a:gdLst>
                <a:gd name="T0" fmla="*/ 13 w 32"/>
                <a:gd name="T1" fmla="*/ 22 h 22"/>
                <a:gd name="T2" fmla="*/ 13 w 32"/>
                <a:gd name="T3" fmla="*/ 22 h 22"/>
                <a:gd name="T4" fmla="*/ 10 w 32"/>
                <a:gd name="T5" fmla="*/ 20 h 22"/>
                <a:gd name="T6" fmla="*/ 0 w 32"/>
                <a:gd name="T7" fmla="*/ 3 h 22"/>
                <a:gd name="T8" fmla="*/ 0 w 32"/>
                <a:gd name="T9" fmla="*/ 1 h 22"/>
                <a:gd name="T10" fmla="*/ 1 w 32"/>
                <a:gd name="T11" fmla="*/ 0 h 22"/>
                <a:gd name="T12" fmla="*/ 30 w 32"/>
                <a:gd name="T13" fmla="*/ 0 h 22"/>
                <a:gd name="T14" fmla="*/ 31 w 32"/>
                <a:gd name="T15" fmla="*/ 1 h 22"/>
                <a:gd name="T16" fmla="*/ 31 w 32"/>
                <a:gd name="T17" fmla="*/ 3 h 22"/>
                <a:gd name="T18" fmla="*/ 16 w 32"/>
                <a:gd name="T19" fmla="*/ 21 h 22"/>
                <a:gd name="T20" fmla="*/ 13 w 32"/>
                <a:gd name="T21" fmla="*/ 22 h 22"/>
                <a:gd name="T22" fmla="*/ 4 w 32"/>
                <a:gd name="T23" fmla="*/ 3 h 22"/>
                <a:gd name="T24" fmla="*/ 13 w 32"/>
                <a:gd name="T25" fmla="*/ 19 h 22"/>
                <a:gd name="T26" fmla="*/ 13 w 32"/>
                <a:gd name="T27" fmla="*/ 19 h 22"/>
                <a:gd name="T28" fmla="*/ 14 w 32"/>
                <a:gd name="T29" fmla="*/ 19 h 22"/>
                <a:gd name="T30" fmla="*/ 27 w 32"/>
                <a:gd name="T31" fmla="*/ 3 h 22"/>
                <a:gd name="T32" fmla="*/ 4 w 32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22">
                  <a:moveTo>
                    <a:pt x="13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1" y="21"/>
                    <a:pt x="1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2" y="2"/>
                    <a:pt x="32" y="2"/>
                    <a:pt x="31" y="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4" y="22"/>
                    <a:pt x="13" y="22"/>
                  </a:cubicBezTo>
                  <a:close/>
                  <a:moveTo>
                    <a:pt x="4" y="3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97"/>
            <p:cNvSpPr>
              <a:spLocks noEditPoints="1"/>
            </p:cNvSpPr>
            <p:nvPr/>
          </p:nvSpPr>
          <p:spPr bwMode="auto">
            <a:xfrm>
              <a:off x="9102725" y="3860800"/>
              <a:ext cx="225425" cy="215900"/>
            </a:xfrm>
            <a:custGeom>
              <a:avLst/>
              <a:gdLst>
                <a:gd name="T0" fmla="*/ 18 w 23"/>
                <a:gd name="T1" fmla="*/ 22 h 22"/>
                <a:gd name="T2" fmla="*/ 17 w 23"/>
                <a:gd name="T3" fmla="*/ 22 h 22"/>
                <a:gd name="T4" fmla="*/ 12 w 23"/>
                <a:gd name="T5" fmla="*/ 19 h 22"/>
                <a:gd name="T6" fmla="*/ 6 w 23"/>
                <a:gd name="T7" fmla="*/ 22 h 22"/>
                <a:gd name="T8" fmla="*/ 4 w 23"/>
                <a:gd name="T9" fmla="*/ 22 h 22"/>
                <a:gd name="T10" fmla="*/ 4 w 23"/>
                <a:gd name="T11" fmla="*/ 20 h 22"/>
                <a:gd name="T12" fmla="*/ 5 w 23"/>
                <a:gd name="T13" fmla="*/ 14 h 22"/>
                <a:gd name="T14" fmla="*/ 0 w 23"/>
                <a:gd name="T15" fmla="*/ 10 h 22"/>
                <a:gd name="T16" fmla="*/ 0 w 23"/>
                <a:gd name="T17" fmla="*/ 8 h 22"/>
                <a:gd name="T18" fmla="*/ 1 w 23"/>
                <a:gd name="T19" fmla="*/ 7 h 22"/>
                <a:gd name="T20" fmla="*/ 7 w 23"/>
                <a:gd name="T21" fmla="*/ 7 h 22"/>
                <a:gd name="T22" fmla="*/ 10 w 23"/>
                <a:gd name="T23" fmla="*/ 1 h 22"/>
                <a:gd name="T24" fmla="*/ 12 w 23"/>
                <a:gd name="T25" fmla="*/ 0 h 22"/>
                <a:gd name="T26" fmla="*/ 13 w 23"/>
                <a:gd name="T27" fmla="*/ 1 h 22"/>
                <a:gd name="T28" fmla="*/ 16 w 23"/>
                <a:gd name="T29" fmla="*/ 7 h 22"/>
                <a:gd name="T30" fmla="*/ 22 w 23"/>
                <a:gd name="T31" fmla="*/ 7 h 22"/>
                <a:gd name="T32" fmla="*/ 23 w 23"/>
                <a:gd name="T33" fmla="*/ 8 h 22"/>
                <a:gd name="T34" fmla="*/ 23 w 23"/>
                <a:gd name="T35" fmla="*/ 10 h 22"/>
                <a:gd name="T36" fmla="*/ 18 w 23"/>
                <a:gd name="T37" fmla="*/ 14 h 22"/>
                <a:gd name="T38" fmla="*/ 19 w 23"/>
                <a:gd name="T39" fmla="*/ 20 h 22"/>
                <a:gd name="T40" fmla="*/ 19 w 23"/>
                <a:gd name="T41" fmla="*/ 22 h 22"/>
                <a:gd name="T42" fmla="*/ 18 w 23"/>
                <a:gd name="T43" fmla="*/ 22 h 22"/>
                <a:gd name="T44" fmla="*/ 12 w 23"/>
                <a:gd name="T45" fmla="*/ 16 h 22"/>
                <a:gd name="T46" fmla="*/ 12 w 23"/>
                <a:gd name="T47" fmla="*/ 16 h 22"/>
                <a:gd name="T48" fmla="*/ 16 w 23"/>
                <a:gd name="T49" fmla="*/ 18 h 22"/>
                <a:gd name="T50" fmla="*/ 15 w 23"/>
                <a:gd name="T51" fmla="*/ 14 h 22"/>
                <a:gd name="T52" fmla="*/ 15 w 23"/>
                <a:gd name="T53" fmla="*/ 13 h 22"/>
                <a:gd name="T54" fmla="*/ 18 w 23"/>
                <a:gd name="T55" fmla="*/ 10 h 22"/>
                <a:gd name="T56" fmla="*/ 14 w 23"/>
                <a:gd name="T57" fmla="*/ 9 h 22"/>
                <a:gd name="T58" fmla="*/ 13 w 23"/>
                <a:gd name="T59" fmla="*/ 9 h 22"/>
                <a:gd name="T60" fmla="*/ 12 w 23"/>
                <a:gd name="T61" fmla="*/ 5 h 22"/>
                <a:gd name="T62" fmla="*/ 10 w 23"/>
                <a:gd name="T63" fmla="*/ 9 h 22"/>
                <a:gd name="T64" fmla="*/ 9 w 23"/>
                <a:gd name="T65" fmla="*/ 9 h 22"/>
                <a:gd name="T66" fmla="*/ 5 w 23"/>
                <a:gd name="T67" fmla="*/ 10 h 22"/>
                <a:gd name="T68" fmla="*/ 8 w 23"/>
                <a:gd name="T69" fmla="*/ 13 h 22"/>
                <a:gd name="T70" fmla="*/ 8 w 23"/>
                <a:gd name="T71" fmla="*/ 14 h 22"/>
                <a:gd name="T72" fmla="*/ 7 w 23"/>
                <a:gd name="T73" fmla="*/ 18 h 22"/>
                <a:gd name="T74" fmla="*/ 11 w 23"/>
                <a:gd name="T75" fmla="*/ 16 h 22"/>
                <a:gd name="T76" fmla="*/ 12 w 23"/>
                <a:gd name="T7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22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2"/>
                    <a:pt x="4" y="21"/>
                    <a:pt x="4" y="2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98"/>
            <p:cNvSpPr>
              <a:spLocks noEditPoints="1"/>
            </p:cNvSpPr>
            <p:nvPr/>
          </p:nvSpPr>
          <p:spPr bwMode="auto">
            <a:xfrm>
              <a:off x="8555038" y="3860800"/>
              <a:ext cx="223838" cy="215900"/>
            </a:xfrm>
            <a:custGeom>
              <a:avLst/>
              <a:gdLst>
                <a:gd name="T0" fmla="*/ 18 w 23"/>
                <a:gd name="T1" fmla="*/ 22 h 22"/>
                <a:gd name="T2" fmla="*/ 17 w 23"/>
                <a:gd name="T3" fmla="*/ 22 h 22"/>
                <a:gd name="T4" fmla="*/ 12 w 23"/>
                <a:gd name="T5" fmla="*/ 19 h 22"/>
                <a:gd name="T6" fmla="*/ 6 w 23"/>
                <a:gd name="T7" fmla="*/ 22 h 22"/>
                <a:gd name="T8" fmla="*/ 5 w 23"/>
                <a:gd name="T9" fmla="*/ 22 h 22"/>
                <a:gd name="T10" fmla="*/ 4 w 23"/>
                <a:gd name="T11" fmla="*/ 20 h 22"/>
                <a:gd name="T12" fmla="*/ 5 w 23"/>
                <a:gd name="T13" fmla="*/ 14 h 22"/>
                <a:gd name="T14" fmla="*/ 1 w 23"/>
                <a:gd name="T15" fmla="*/ 10 h 22"/>
                <a:gd name="T16" fmla="*/ 0 w 23"/>
                <a:gd name="T17" fmla="*/ 8 h 22"/>
                <a:gd name="T18" fmla="*/ 1 w 23"/>
                <a:gd name="T19" fmla="*/ 7 h 22"/>
                <a:gd name="T20" fmla="*/ 8 w 23"/>
                <a:gd name="T21" fmla="*/ 7 h 22"/>
                <a:gd name="T22" fmla="*/ 10 w 23"/>
                <a:gd name="T23" fmla="*/ 1 h 22"/>
                <a:gd name="T24" fmla="*/ 12 w 23"/>
                <a:gd name="T25" fmla="*/ 0 h 22"/>
                <a:gd name="T26" fmla="*/ 13 w 23"/>
                <a:gd name="T27" fmla="*/ 1 h 22"/>
                <a:gd name="T28" fmla="*/ 16 w 23"/>
                <a:gd name="T29" fmla="*/ 7 h 22"/>
                <a:gd name="T30" fmla="*/ 22 w 23"/>
                <a:gd name="T31" fmla="*/ 7 h 22"/>
                <a:gd name="T32" fmla="*/ 23 w 23"/>
                <a:gd name="T33" fmla="*/ 8 h 22"/>
                <a:gd name="T34" fmla="*/ 23 w 23"/>
                <a:gd name="T35" fmla="*/ 10 h 22"/>
                <a:gd name="T36" fmla="*/ 18 w 23"/>
                <a:gd name="T37" fmla="*/ 14 h 22"/>
                <a:gd name="T38" fmla="*/ 19 w 23"/>
                <a:gd name="T39" fmla="*/ 20 h 22"/>
                <a:gd name="T40" fmla="*/ 19 w 23"/>
                <a:gd name="T41" fmla="*/ 22 h 22"/>
                <a:gd name="T42" fmla="*/ 18 w 23"/>
                <a:gd name="T43" fmla="*/ 22 h 22"/>
                <a:gd name="T44" fmla="*/ 12 w 23"/>
                <a:gd name="T45" fmla="*/ 16 h 22"/>
                <a:gd name="T46" fmla="*/ 12 w 23"/>
                <a:gd name="T47" fmla="*/ 16 h 22"/>
                <a:gd name="T48" fmla="*/ 16 w 23"/>
                <a:gd name="T49" fmla="*/ 18 h 22"/>
                <a:gd name="T50" fmla="*/ 15 w 23"/>
                <a:gd name="T51" fmla="*/ 14 h 22"/>
                <a:gd name="T52" fmla="*/ 16 w 23"/>
                <a:gd name="T53" fmla="*/ 13 h 22"/>
                <a:gd name="T54" fmla="*/ 19 w 23"/>
                <a:gd name="T55" fmla="*/ 10 h 22"/>
                <a:gd name="T56" fmla="*/ 15 w 23"/>
                <a:gd name="T57" fmla="*/ 9 h 22"/>
                <a:gd name="T58" fmla="*/ 13 w 23"/>
                <a:gd name="T59" fmla="*/ 9 h 22"/>
                <a:gd name="T60" fmla="*/ 12 w 23"/>
                <a:gd name="T61" fmla="*/ 5 h 22"/>
                <a:gd name="T62" fmla="*/ 10 w 23"/>
                <a:gd name="T63" fmla="*/ 9 h 22"/>
                <a:gd name="T64" fmla="*/ 9 w 23"/>
                <a:gd name="T65" fmla="*/ 9 h 22"/>
                <a:gd name="T66" fmla="*/ 5 w 23"/>
                <a:gd name="T67" fmla="*/ 10 h 22"/>
                <a:gd name="T68" fmla="*/ 8 w 23"/>
                <a:gd name="T69" fmla="*/ 13 h 22"/>
                <a:gd name="T70" fmla="*/ 8 w 23"/>
                <a:gd name="T71" fmla="*/ 14 h 22"/>
                <a:gd name="T72" fmla="*/ 8 w 23"/>
                <a:gd name="T73" fmla="*/ 18 h 22"/>
                <a:gd name="T74" fmla="*/ 11 w 23"/>
                <a:gd name="T75" fmla="*/ 16 h 22"/>
                <a:gd name="T76" fmla="*/ 12 w 23"/>
                <a:gd name="T7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22">
                  <a:moveTo>
                    <a:pt x="18" y="22"/>
                  </a:moveTo>
                  <a:cubicBezTo>
                    <a:pt x="18" y="22"/>
                    <a:pt x="17" y="22"/>
                    <a:pt x="17" y="2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2"/>
                    <a:pt x="4" y="21"/>
                    <a:pt x="4" y="2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lose/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3"/>
                    <a:pt x="16" y="13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99"/>
            <p:cNvSpPr/>
            <p:nvPr/>
          </p:nvSpPr>
          <p:spPr bwMode="auto">
            <a:xfrm>
              <a:off x="8456613" y="3116263"/>
              <a:ext cx="949325" cy="704850"/>
            </a:xfrm>
            <a:custGeom>
              <a:avLst/>
              <a:gdLst>
                <a:gd name="T0" fmla="*/ 94 w 97"/>
                <a:gd name="T1" fmla="*/ 44 h 72"/>
                <a:gd name="T2" fmla="*/ 94 w 97"/>
                <a:gd name="T3" fmla="*/ 33 h 72"/>
                <a:gd name="T4" fmla="*/ 91 w 97"/>
                <a:gd name="T5" fmla="*/ 31 h 72"/>
                <a:gd name="T6" fmla="*/ 93 w 97"/>
                <a:gd name="T7" fmla="*/ 28 h 72"/>
                <a:gd name="T8" fmla="*/ 89 w 97"/>
                <a:gd name="T9" fmla="*/ 17 h 72"/>
                <a:gd name="T10" fmla="*/ 85 w 97"/>
                <a:gd name="T11" fmla="*/ 16 h 72"/>
                <a:gd name="T12" fmla="*/ 86 w 97"/>
                <a:gd name="T13" fmla="*/ 12 h 72"/>
                <a:gd name="T14" fmla="*/ 78 w 97"/>
                <a:gd name="T15" fmla="*/ 4 h 72"/>
                <a:gd name="T16" fmla="*/ 71 w 97"/>
                <a:gd name="T17" fmla="*/ 7 h 72"/>
                <a:gd name="T18" fmla="*/ 49 w 97"/>
                <a:gd name="T19" fmla="*/ 0 h 72"/>
                <a:gd name="T20" fmla="*/ 26 w 97"/>
                <a:gd name="T21" fmla="*/ 7 h 72"/>
                <a:gd name="T22" fmla="*/ 20 w 97"/>
                <a:gd name="T23" fmla="*/ 4 h 72"/>
                <a:gd name="T24" fmla="*/ 11 w 97"/>
                <a:gd name="T25" fmla="*/ 12 h 72"/>
                <a:gd name="T26" fmla="*/ 12 w 97"/>
                <a:gd name="T27" fmla="*/ 16 h 72"/>
                <a:gd name="T28" fmla="*/ 9 w 97"/>
                <a:gd name="T29" fmla="*/ 17 h 72"/>
                <a:gd name="T30" fmla="*/ 4 w 97"/>
                <a:gd name="T31" fmla="*/ 28 h 72"/>
                <a:gd name="T32" fmla="*/ 7 w 97"/>
                <a:gd name="T33" fmla="*/ 31 h 72"/>
                <a:gd name="T34" fmla="*/ 4 w 97"/>
                <a:gd name="T35" fmla="*/ 33 h 72"/>
                <a:gd name="T36" fmla="*/ 4 w 97"/>
                <a:gd name="T37" fmla="*/ 44 h 72"/>
                <a:gd name="T38" fmla="*/ 7 w 97"/>
                <a:gd name="T39" fmla="*/ 47 h 72"/>
                <a:gd name="T40" fmla="*/ 5 w 97"/>
                <a:gd name="T41" fmla="*/ 50 h 72"/>
                <a:gd name="T42" fmla="*/ 9 w 97"/>
                <a:gd name="T43" fmla="*/ 61 h 72"/>
                <a:gd name="T44" fmla="*/ 17 w 97"/>
                <a:gd name="T45" fmla="*/ 61 h 72"/>
                <a:gd name="T46" fmla="*/ 22 w 97"/>
                <a:gd name="T47" fmla="*/ 70 h 72"/>
                <a:gd name="T48" fmla="*/ 33 w 97"/>
                <a:gd name="T49" fmla="*/ 66 h 72"/>
                <a:gd name="T50" fmla="*/ 34 w 97"/>
                <a:gd name="T51" fmla="*/ 61 h 72"/>
                <a:gd name="T52" fmla="*/ 65 w 97"/>
                <a:gd name="T53" fmla="*/ 61 h 72"/>
                <a:gd name="T54" fmla="*/ 66 w 97"/>
                <a:gd name="T55" fmla="*/ 66 h 72"/>
                <a:gd name="T56" fmla="*/ 78 w 97"/>
                <a:gd name="T57" fmla="*/ 70 h 72"/>
                <a:gd name="T58" fmla="*/ 83 w 97"/>
                <a:gd name="T59" fmla="*/ 62 h 72"/>
                <a:gd name="T60" fmla="*/ 88 w 97"/>
                <a:gd name="T61" fmla="*/ 61 h 72"/>
                <a:gd name="T62" fmla="*/ 93 w 97"/>
                <a:gd name="T63" fmla="*/ 50 h 72"/>
                <a:gd name="T64" fmla="*/ 90 w 97"/>
                <a:gd name="T65" fmla="*/ 47 h 72"/>
                <a:gd name="T66" fmla="*/ 94 w 97"/>
                <a:gd name="T67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72">
                  <a:moveTo>
                    <a:pt x="94" y="44"/>
                  </a:moveTo>
                  <a:cubicBezTo>
                    <a:pt x="97" y="41"/>
                    <a:pt x="97" y="36"/>
                    <a:pt x="94" y="33"/>
                  </a:cubicBezTo>
                  <a:cubicBezTo>
                    <a:pt x="93" y="32"/>
                    <a:pt x="92" y="31"/>
                    <a:pt x="91" y="31"/>
                  </a:cubicBezTo>
                  <a:cubicBezTo>
                    <a:pt x="92" y="30"/>
                    <a:pt x="93" y="29"/>
                    <a:pt x="93" y="28"/>
                  </a:cubicBezTo>
                  <a:cubicBezTo>
                    <a:pt x="95" y="23"/>
                    <a:pt x="93" y="18"/>
                    <a:pt x="89" y="17"/>
                  </a:cubicBezTo>
                  <a:cubicBezTo>
                    <a:pt x="87" y="16"/>
                    <a:pt x="86" y="16"/>
                    <a:pt x="85" y="16"/>
                  </a:cubicBezTo>
                  <a:cubicBezTo>
                    <a:pt x="86" y="15"/>
                    <a:pt x="86" y="14"/>
                    <a:pt x="86" y="12"/>
                  </a:cubicBezTo>
                  <a:cubicBezTo>
                    <a:pt x="86" y="8"/>
                    <a:pt x="82" y="4"/>
                    <a:pt x="78" y="4"/>
                  </a:cubicBezTo>
                  <a:cubicBezTo>
                    <a:pt x="75" y="4"/>
                    <a:pt x="73" y="5"/>
                    <a:pt x="71" y="7"/>
                  </a:cubicBezTo>
                  <a:cubicBezTo>
                    <a:pt x="65" y="3"/>
                    <a:pt x="57" y="0"/>
                    <a:pt x="49" y="0"/>
                  </a:cubicBezTo>
                  <a:cubicBezTo>
                    <a:pt x="40" y="0"/>
                    <a:pt x="33" y="3"/>
                    <a:pt x="26" y="7"/>
                  </a:cubicBezTo>
                  <a:cubicBezTo>
                    <a:pt x="25" y="5"/>
                    <a:pt x="22" y="4"/>
                    <a:pt x="20" y="4"/>
                  </a:cubicBezTo>
                  <a:cubicBezTo>
                    <a:pt x="15" y="4"/>
                    <a:pt x="11" y="8"/>
                    <a:pt x="11" y="12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1" y="16"/>
                    <a:pt x="10" y="16"/>
                    <a:pt x="9" y="17"/>
                  </a:cubicBezTo>
                  <a:cubicBezTo>
                    <a:pt x="5" y="18"/>
                    <a:pt x="3" y="23"/>
                    <a:pt x="4" y="28"/>
                  </a:cubicBezTo>
                  <a:cubicBezTo>
                    <a:pt x="5" y="29"/>
                    <a:pt x="6" y="30"/>
                    <a:pt x="7" y="31"/>
                  </a:cubicBezTo>
                  <a:cubicBezTo>
                    <a:pt x="6" y="31"/>
                    <a:pt x="5" y="32"/>
                    <a:pt x="4" y="33"/>
                  </a:cubicBezTo>
                  <a:cubicBezTo>
                    <a:pt x="1" y="36"/>
                    <a:pt x="0" y="41"/>
                    <a:pt x="4" y="44"/>
                  </a:cubicBezTo>
                  <a:cubicBezTo>
                    <a:pt x="5" y="46"/>
                    <a:pt x="6" y="46"/>
                    <a:pt x="7" y="47"/>
                  </a:cubicBezTo>
                  <a:cubicBezTo>
                    <a:pt x="6" y="47"/>
                    <a:pt x="6" y="48"/>
                    <a:pt x="5" y="50"/>
                  </a:cubicBezTo>
                  <a:cubicBezTo>
                    <a:pt x="3" y="54"/>
                    <a:pt x="5" y="59"/>
                    <a:pt x="9" y="61"/>
                  </a:cubicBezTo>
                  <a:cubicBezTo>
                    <a:pt x="12" y="62"/>
                    <a:pt x="14" y="62"/>
                    <a:pt x="17" y="61"/>
                  </a:cubicBezTo>
                  <a:cubicBezTo>
                    <a:pt x="16" y="65"/>
                    <a:pt x="18" y="68"/>
                    <a:pt x="22" y="70"/>
                  </a:cubicBezTo>
                  <a:cubicBezTo>
                    <a:pt x="26" y="72"/>
                    <a:pt x="31" y="70"/>
                    <a:pt x="33" y="66"/>
                  </a:cubicBezTo>
                  <a:cubicBezTo>
                    <a:pt x="34" y="64"/>
                    <a:pt x="34" y="62"/>
                    <a:pt x="34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2"/>
                    <a:pt x="65" y="64"/>
                    <a:pt x="66" y="66"/>
                  </a:cubicBezTo>
                  <a:cubicBezTo>
                    <a:pt x="68" y="70"/>
                    <a:pt x="73" y="72"/>
                    <a:pt x="78" y="70"/>
                  </a:cubicBezTo>
                  <a:cubicBezTo>
                    <a:pt x="81" y="68"/>
                    <a:pt x="83" y="65"/>
                    <a:pt x="83" y="62"/>
                  </a:cubicBezTo>
                  <a:cubicBezTo>
                    <a:pt x="84" y="62"/>
                    <a:pt x="86" y="62"/>
                    <a:pt x="88" y="61"/>
                  </a:cubicBezTo>
                  <a:cubicBezTo>
                    <a:pt x="93" y="59"/>
                    <a:pt x="95" y="54"/>
                    <a:pt x="93" y="50"/>
                  </a:cubicBezTo>
                  <a:cubicBezTo>
                    <a:pt x="92" y="48"/>
                    <a:pt x="91" y="47"/>
                    <a:pt x="90" y="47"/>
                  </a:cubicBezTo>
                  <a:cubicBezTo>
                    <a:pt x="92" y="46"/>
                    <a:pt x="93" y="46"/>
                    <a:pt x="94" y="44"/>
                  </a:cubicBez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00"/>
            <p:cNvSpPr/>
            <p:nvPr/>
          </p:nvSpPr>
          <p:spPr bwMode="auto">
            <a:xfrm>
              <a:off x="9142413" y="3154363"/>
              <a:ext cx="263525" cy="657225"/>
            </a:xfrm>
            <a:custGeom>
              <a:avLst/>
              <a:gdLst>
                <a:gd name="T0" fmla="*/ 24 w 27"/>
                <a:gd name="T1" fmla="*/ 40 h 67"/>
                <a:gd name="T2" fmla="*/ 24 w 27"/>
                <a:gd name="T3" fmla="*/ 29 h 67"/>
                <a:gd name="T4" fmla="*/ 21 w 27"/>
                <a:gd name="T5" fmla="*/ 27 h 67"/>
                <a:gd name="T6" fmla="*/ 23 w 27"/>
                <a:gd name="T7" fmla="*/ 24 h 67"/>
                <a:gd name="T8" fmla="*/ 19 w 27"/>
                <a:gd name="T9" fmla="*/ 13 h 67"/>
                <a:gd name="T10" fmla="*/ 15 w 27"/>
                <a:gd name="T11" fmla="*/ 12 h 67"/>
                <a:gd name="T12" fmla="*/ 16 w 27"/>
                <a:gd name="T13" fmla="*/ 8 h 67"/>
                <a:gd name="T14" fmla="*/ 8 w 27"/>
                <a:gd name="T15" fmla="*/ 0 h 67"/>
                <a:gd name="T16" fmla="*/ 4 w 27"/>
                <a:gd name="T17" fmla="*/ 1 h 67"/>
                <a:gd name="T18" fmla="*/ 9 w 27"/>
                <a:gd name="T19" fmla="*/ 8 h 67"/>
                <a:gd name="T20" fmla="*/ 9 w 27"/>
                <a:gd name="T21" fmla="*/ 10 h 67"/>
                <a:gd name="T22" fmla="*/ 10 w 27"/>
                <a:gd name="T23" fmla="*/ 12 h 67"/>
                <a:gd name="T24" fmla="*/ 11 w 27"/>
                <a:gd name="T25" fmla="*/ 13 h 67"/>
                <a:gd name="T26" fmla="*/ 16 w 27"/>
                <a:gd name="T27" fmla="*/ 24 h 67"/>
                <a:gd name="T28" fmla="*/ 15 w 27"/>
                <a:gd name="T29" fmla="*/ 25 h 67"/>
                <a:gd name="T30" fmla="*/ 16 w 27"/>
                <a:gd name="T31" fmla="*/ 28 h 67"/>
                <a:gd name="T32" fmla="*/ 17 w 27"/>
                <a:gd name="T33" fmla="*/ 29 h 67"/>
                <a:gd name="T34" fmla="*/ 17 w 27"/>
                <a:gd name="T35" fmla="*/ 40 h 67"/>
                <a:gd name="T36" fmla="*/ 15 w 27"/>
                <a:gd name="T37" fmla="*/ 42 h 67"/>
                <a:gd name="T38" fmla="*/ 15 w 27"/>
                <a:gd name="T39" fmla="*/ 45 h 67"/>
                <a:gd name="T40" fmla="*/ 16 w 27"/>
                <a:gd name="T41" fmla="*/ 46 h 67"/>
                <a:gd name="T42" fmla="*/ 11 w 27"/>
                <a:gd name="T43" fmla="*/ 57 h 67"/>
                <a:gd name="T44" fmla="*/ 7 w 27"/>
                <a:gd name="T45" fmla="*/ 58 h 67"/>
                <a:gd name="T46" fmla="*/ 5 w 27"/>
                <a:gd name="T47" fmla="*/ 60 h 67"/>
                <a:gd name="T48" fmla="*/ 0 w 27"/>
                <a:gd name="T49" fmla="*/ 66 h 67"/>
                <a:gd name="T50" fmla="*/ 0 w 27"/>
                <a:gd name="T51" fmla="*/ 66 h 67"/>
                <a:gd name="T52" fmla="*/ 8 w 27"/>
                <a:gd name="T53" fmla="*/ 66 h 67"/>
                <a:gd name="T54" fmla="*/ 13 w 27"/>
                <a:gd name="T55" fmla="*/ 58 h 67"/>
                <a:gd name="T56" fmla="*/ 18 w 27"/>
                <a:gd name="T57" fmla="*/ 57 h 67"/>
                <a:gd name="T58" fmla="*/ 23 w 27"/>
                <a:gd name="T59" fmla="*/ 46 h 67"/>
                <a:gd name="T60" fmla="*/ 20 w 27"/>
                <a:gd name="T61" fmla="*/ 43 h 67"/>
                <a:gd name="T62" fmla="*/ 24 w 27"/>
                <a:gd name="T63" fmla="*/ 4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67">
                  <a:moveTo>
                    <a:pt x="24" y="40"/>
                  </a:moveTo>
                  <a:cubicBezTo>
                    <a:pt x="27" y="37"/>
                    <a:pt x="27" y="32"/>
                    <a:pt x="24" y="29"/>
                  </a:cubicBezTo>
                  <a:cubicBezTo>
                    <a:pt x="23" y="28"/>
                    <a:pt x="22" y="27"/>
                    <a:pt x="21" y="27"/>
                  </a:cubicBezTo>
                  <a:cubicBezTo>
                    <a:pt x="22" y="26"/>
                    <a:pt x="23" y="25"/>
                    <a:pt x="23" y="24"/>
                  </a:cubicBezTo>
                  <a:cubicBezTo>
                    <a:pt x="25" y="19"/>
                    <a:pt x="23" y="14"/>
                    <a:pt x="19" y="13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6" y="11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7" y="2"/>
                    <a:pt x="9" y="5"/>
                    <a:pt x="9" y="8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6" y="14"/>
                    <a:pt x="18" y="19"/>
                    <a:pt x="16" y="24"/>
                  </a:cubicBezTo>
                  <a:cubicBezTo>
                    <a:pt x="16" y="24"/>
                    <a:pt x="16" y="25"/>
                    <a:pt x="15" y="25"/>
                  </a:cubicBezTo>
                  <a:cubicBezTo>
                    <a:pt x="15" y="26"/>
                    <a:pt x="15" y="27"/>
                    <a:pt x="16" y="28"/>
                  </a:cubicBezTo>
                  <a:cubicBezTo>
                    <a:pt x="16" y="28"/>
                    <a:pt x="16" y="28"/>
                    <a:pt x="17" y="29"/>
                  </a:cubicBezTo>
                  <a:cubicBezTo>
                    <a:pt x="20" y="32"/>
                    <a:pt x="20" y="37"/>
                    <a:pt x="17" y="40"/>
                  </a:cubicBezTo>
                  <a:cubicBezTo>
                    <a:pt x="16" y="41"/>
                    <a:pt x="16" y="41"/>
                    <a:pt x="15" y="42"/>
                  </a:cubicBezTo>
                  <a:cubicBezTo>
                    <a:pt x="15" y="42"/>
                    <a:pt x="14" y="44"/>
                    <a:pt x="15" y="45"/>
                  </a:cubicBezTo>
                  <a:cubicBezTo>
                    <a:pt x="15" y="45"/>
                    <a:pt x="15" y="45"/>
                    <a:pt x="16" y="46"/>
                  </a:cubicBezTo>
                  <a:cubicBezTo>
                    <a:pt x="18" y="50"/>
                    <a:pt x="16" y="55"/>
                    <a:pt x="11" y="57"/>
                  </a:cubicBezTo>
                  <a:cubicBezTo>
                    <a:pt x="10" y="58"/>
                    <a:pt x="9" y="58"/>
                    <a:pt x="7" y="58"/>
                  </a:cubicBezTo>
                  <a:cubicBezTo>
                    <a:pt x="6" y="58"/>
                    <a:pt x="6" y="59"/>
                    <a:pt x="5" y="60"/>
                  </a:cubicBezTo>
                  <a:cubicBezTo>
                    <a:pt x="5" y="62"/>
                    <a:pt x="3" y="65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7"/>
                    <a:pt x="5" y="67"/>
                    <a:pt x="8" y="66"/>
                  </a:cubicBezTo>
                  <a:cubicBezTo>
                    <a:pt x="11" y="64"/>
                    <a:pt x="13" y="61"/>
                    <a:pt x="13" y="58"/>
                  </a:cubicBezTo>
                  <a:cubicBezTo>
                    <a:pt x="14" y="58"/>
                    <a:pt x="16" y="58"/>
                    <a:pt x="18" y="57"/>
                  </a:cubicBezTo>
                  <a:cubicBezTo>
                    <a:pt x="23" y="55"/>
                    <a:pt x="25" y="50"/>
                    <a:pt x="23" y="46"/>
                  </a:cubicBezTo>
                  <a:cubicBezTo>
                    <a:pt x="22" y="44"/>
                    <a:pt x="21" y="43"/>
                    <a:pt x="20" y="43"/>
                  </a:cubicBezTo>
                  <a:cubicBezTo>
                    <a:pt x="22" y="42"/>
                    <a:pt x="23" y="42"/>
                    <a:pt x="24" y="40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01"/>
            <p:cNvSpPr>
              <a:spLocks noEditPoints="1"/>
            </p:cNvSpPr>
            <p:nvPr/>
          </p:nvSpPr>
          <p:spPr bwMode="auto">
            <a:xfrm>
              <a:off x="8456613" y="3095625"/>
              <a:ext cx="958850" cy="725487"/>
            </a:xfrm>
            <a:custGeom>
              <a:avLst/>
              <a:gdLst>
                <a:gd name="T0" fmla="*/ 65 w 98"/>
                <a:gd name="T1" fmla="*/ 68 h 74"/>
                <a:gd name="T2" fmla="*/ 36 w 98"/>
                <a:gd name="T3" fmla="*/ 64 h 74"/>
                <a:gd name="T4" fmla="*/ 25 w 98"/>
                <a:gd name="T5" fmla="*/ 74 h 74"/>
                <a:gd name="T6" fmla="*/ 15 w 98"/>
                <a:gd name="T7" fmla="*/ 65 h 74"/>
                <a:gd name="T8" fmla="*/ 9 w 98"/>
                <a:gd name="T9" fmla="*/ 65 h 74"/>
                <a:gd name="T10" fmla="*/ 5 w 98"/>
                <a:gd name="T11" fmla="*/ 49 h 74"/>
                <a:gd name="T12" fmla="*/ 0 w 98"/>
                <a:gd name="T13" fmla="*/ 40 h 74"/>
                <a:gd name="T14" fmla="*/ 4 w 98"/>
                <a:gd name="T15" fmla="*/ 32 h 74"/>
                <a:gd name="T16" fmla="*/ 8 w 98"/>
                <a:gd name="T17" fmla="*/ 17 h 74"/>
                <a:gd name="T18" fmla="*/ 10 w 98"/>
                <a:gd name="T19" fmla="*/ 14 h 74"/>
                <a:gd name="T20" fmla="*/ 27 w 98"/>
                <a:gd name="T21" fmla="*/ 7 h 74"/>
                <a:gd name="T22" fmla="*/ 71 w 98"/>
                <a:gd name="T23" fmla="*/ 7 h 74"/>
                <a:gd name="T24" fmla="*/ 88 w 98"/>
                <a:gd name="T25" fmla="*/ 14 h 74"/>
                <a:gd name="T26" fmla="*/ 89 w 98"/>
                <a:gd name="T27" fmla="*/ 17 h 74"/>
                <a:gd name="T28" fmla="*/ 93 w 98"/>
                <a:gd name="T29" fmla="*/ 32 h 74"/>
                <a:gd name="T30" fmla="*/ 98 w 98"/>
                <a:gd name="T31" fmla="*/ 40 h 74"/>
                <a:gd name="T32" fmla="*/ 93 w 98"/>
                <a:gd name="T33" fmla="*/ 49 h 74"/>
                <a:gd name="T34" fmla="*/ 89 w 98"/>
                <a:gd name="T35" fmla="*/ 65 h 74"/>
                <a:gd name="T36" fmla="*/ 85 w 98"/>
                <a:gd name="T37" fmla="*/ 65 h 74"/>
                <a:gd name="T38" fmla="*/ 78 w 98"/>
                <a:gd name="T39" fmla="*/ 73 h 74"/>
                <a:gd name="T40" fmla="*/ 34 w 98"/>
                <a:gd name="T41" fmla="*/ 61 h 74"/>
                <a:gd name="T42" fmla="*/ 67 w 98"/>
                <a:gd name="T43" fmla="*/ 62 h 74"/>
                <a:gd name="T44" fmla="*/ 67 w 98"/>
                <a:gd name="T45" fmla="*/ 67 h 74"/>
                <a:gd name="T46" fmla="*/ 77 w 98"/>
                <a:gd name="T47" fmla="*/ 70 h 74"/>
                <a:gd name="T48" fmla="*/ 82 w 98"/>
                <a:gd name="T49" fmla="*/ 62 h 74"/>
                <a:gd name="T50" fmla="*/ 85 w 98"/>
                <a:gd name="T51" fmla="*/ 62 h 74"/>
                <a:gd name="T52" fmla="*/ 88 w 98"/>
                <a:gd name="T53" fmla="*/ 62 h 74"/>
                <a:gd name="T54" fmla="*/ 89 w 98"/>
                <a:gd name="T55" fmla="*/ 50 h 74"/>
                <a:gd name="T56" fmla="*/ 90 w 98"/>
                <a:gd name="T57" fmla="*/ 47 h 74"/>
                <a:gd name="T58" fmla="*/ 95 w 98"/>
                <a:gd name="T59" fmla="*/ 41 h 74"/>
                <a:gd name="T60" fmla="*/ 90 w 98"/>
                <a:gd name="T61" fmla="*/ 34 h 74"/>
                <a:gd name="T62" fmla="*/ 90 w 98"/>
                <a:gd name="T63" fmla="*/ 32 h 74"/>
                <a:gd name="T64" fmla="*/ 88 w 98"/>
                <a:gd name="T65" fmla="*/ 20 h 74"/>
                <a:gd name="T66" fmla="*/ 84 w 98"/>
                <a:gd name="T67" fmla="*/ 19 h 74"/>
                <a:gd name="T68" fmla="*/ 85 w 98"/>
                <a:gd name="T69" fmla="*/ 14 h 74"/>
                <a:gd name="T70" fmla="*/ 72 w 98"/>
                <a:gd name="T71" fmla="*/ 10 h 74"/>
                <a:gd name="T72" fmla="*/ 49 w 98"/>
                <a:gd name="T73" fmla="*/ 3 h 74"/>
                <a:gd name="T74" fmla="*/ 25 w 98"/>
                <a:gd name="T75" fmla="*/ 10 h 74"/>
                <a:gd name="T76" fmla="*/ 13 w 98"/>
                <a:gd name="T77" fmla="*/ 14 h 74"/>
                <a:gd name="T78" fmla="*/ 14 w 98"/>
                <a:gd name="T79" fmla="*/ 19 h 74"/>
                <a:gd name="T80" fmla="*/ 10 w 98"/>
                <a:gd name="T81" fmla="*/ 20 h 74"/>
                <a:gd name="T82" fmla="*/ 8 w 98"/>
                <a:gd name="T83" fmla="*/ 32 h 74"/>
                <a:gd name="T84" fmla="*/ 7 w 98"/>
                <a:gd name="T85" fmla="*/ 34 h 74"/>
                <a:gd name="T86" fmla="*/ 3 w 98"/>
                <a:gd name="T87" fmla="*/ 41 h 74"/>
                <a:gd name="T88" fmla="*/ 8 w 98"/>
                <a:gd name="T89" fmla="*/ 47 h 74"/>
                <a:gd name="T90" fmla="*/ 8 w 98"/>
                <a:gd name="T91" fmla="*/ 50 h 74"/>
                <a:gd name="T92" fmla="*/ 10 w 98"/>
                <a:gd name="T93" fmla="*/ 62 h 74"/>
                <a:gd name="T94" fmla="*/ 16 w 98"/>
                <a:gd name="T95" fmla="*/ 62 h 74"/>
                <a:gd name="T96" fmla="*/ 18 w 98"/>
                <a:gd name="T97" fmla="*/ 63 h 74"/>
                <a:gd name="T98" fmla="*/ 25 w 98"/>
                <a:gd name="T99" fmla="*/ 71 h 74"/>
                <a:gd name="T100" fmla="*/ 32 w 98"/>
                <a:gd name="T101" fmla="*/ 63 h 74"/>
                <a:gd name="T102" fmla="*/ 34 w 98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74">
                  <a:moveTo>
                    <a:pt x="74" y="74"/>
                  </a:moveTo>
                  <a:cubicBezTo>
                    <a:pt x="70" y="74"/>
                    <a:pt x="66" y="72"/>
                    <a:pt x="65" y="68"/>
                  </a:cubicBezTo>
                  <a:cubicBezTo>
                    <a:pt x="64" y="67"/>
                    <a:pt x="64" y="66"/>
                    <a:pt x="64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5" y="66"/>
                    <a:pt x="35" y="67"/>
                    <a:pt x="35" y="68"/>
                  </a:cubicBezTo>
                  <a:cubicBezTo>
                    <a:pt x="33" y="72"/>
                    <a:pt x="29" y="74"/>
                    <a:pt x="25" y="74"/>
                  </a:cubicBezTo>
                  <a:cubicBezTo>
                    <a:pt x="24" y="74"/>
                    <a:pt x="22" y="74"/>
                    <a:pt x="21" y="73"/>
                  </a:cubicBezTo>
                  <a:cubicBezTo>
                    <a:pt x="18" y="72"/>
                    <a:pt x="16" y="69"/>
                    <a:pt x="15" y="65"/>
                  </a:cubicBezTo>
                  <a:cubicBezTo>
                    <a:pt x="14" y="65"/>
                    <a:pt x="14" y="65"/>
                    <a:pt x="13" y="65"/>
                  </a:cubicBezTo>
                  <a:cubicBezTo>
                    <a:pt x="11" y="65"/>
                    <a:pt x="10" y="65"/>
                    <a:pt x="9" y="65"/>
                  </a:cubicBezTo>
                  <a:cubicBezTo>
                    <a:pt x="3" y="62"/>
                    <a:pt x="1" y="56"/>
                    <a:pt x="4" y="51"/>
                  </a:cubicBezTo>
                  <a:cubicBezTo>
                    <a:pt x="4" y="50"/>
                    <a:pt x="4" y="50"/>
                    <a:pt x="5" y="49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1" y="46"/>
                    <a:pt x="0" y="43"/>
                    <a:pt x="0" y="40"/>
                  </a:cubicBezTo>
                  <a:cubicBezTo>
                    <a:pt x="0" y="38"/>
                    <a:pt x="1" y="35"/>
                    <a:pt x="3" y="34"/>
                  </a:cubicBezTo>
                  <a:cubicBezTo>
                    <a:pt x="3" y="33"/>
                    <a:pt x="4" y="33"/>
                    <a:pt x="4" y="32"/>
                  </a:cubicBezTo>
                  <a:cubicBezTo>
                    <a:pt x="4" y="32"/>
                    <a:pt x="3" y="31"/>
                    <a:pt x="3" y="30"/>
                  </a:cubicBezTo>
                  <a:cubicBezTo>
                    <a:pt x="1" y="25"/>
                    <a:pt x="3" y="19"/>
                    <a:pt x="8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9"/>
                    <a:pt x="14" y="4"/>
                    <a:pt x="20" y="4"/>
                  </a:cubicBezTo>
                  <a:cubicBezTo>
                    <a:pt x="22" y="4"/>
                    <a:pt x="25" y="5"/>
                    <a:pt x="27" y="7"/>
                  </a:cubicBezTo>
                  <a:cubicBezTo>
                    <a:pt x="33" y="3"/>
                    <a:pt x="41" y="0"/>
                    <a:pt x="49" y="0"/>
                  </a:cubicBezTo>
                  <a:cubicBezTo>
                    <a:pt x="57" y="0"/>
                    <a:pt x="64" y="3"/>
                    <a:pt x="71" y="7"/>
                  </a:cubicBezTo>
                  <a:cubicBezTo>
                    <a:pt x="73" y="5"/>
                    <a:pt x="75" y="4"/>
                    <a:pt x="78" y="4"/>
                  </a:cubicBezTo>
                  <a:cubicBezTo>
                    <a:pt x="83" y="4"/>
                    <a:pt x="88" y="9"/>
                    <a:pt x="88" y="14"/>
                  </a:cubicBezTo>
                  <a:cubicBezTo>
                    <a:pt x="88" y="15"/>
                    <a:pt x="88" y="16"/>
                    <a:pt x="87" y="17"/>
                  </a:cubicBezTo>
                  <a:cubicBezTo>
                    <a:pt x="88" y="17"/>
                    <a:pt x="89" y="17"/>
                    <a:pt x="89" y="17"/>
                  </a:cubicBezTo>
                  <a:cubicBezTo>
                    <a:pt x="94" y="19"/>
                    <a:pt x="97" y="25"/>
                    <a:pt x="95" y="30"/>
                  </a:cubicBezTo>
                  <a:cubicBezTo>
                    <a:pt x="94" y="31"/>
                    <a:pt x="94" y="32"/>
                    <a:pt x="93" y="32"/>
                  </a:cubicBezTo>
                  <a:cubicBezTo>
                    <a:pt x="94" y="33"/>
                    <a:pt x="94" y="33"/>
                    <a:pt x="95" y="34"/>
                  </a:cubicBezTo>
                  <a:cubicBezTo>
                    <a:pt x="97" y="35"/>
                    <a:pt x="98" y="38"/>
                    <a:pt x="98" y="40"/>
                  </a:cubicBezTo>
                  <a:cubicBezTo>
                    <a:pt x="98" y="43"/>
                    <a:pt x="97" y="46"/>
                    <a:pt x="95" y="47"/>
                  </a:cubicBezTo>
                  <a:cubicBezTo>
                    <a:pt x="94" y="48"/>
                    <a:pt x="94" y="49"/>
                    <a:pt x="93" y="49"/>
                  </a:cubicBezTo>
                  <a:cubicBezTo>
                    <a:pt x="93" y="50"/>
                    <a:pt x="94" y="50"/>
                    <a:pt x="94" y="51"/>
                  </a:cubicBezTo>
                  <a:cubicBezTo>
                    <a:pt x="96" y="56"/>
                    <a:pt x="94" y="62"/>
                    <a:pt x="89" y="65"/>
                  </a:cubicBezTo>
                  <a:cubicBezTo>
                    <a:pt x="88" y="65"/>
                    <a:pt x="86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4" y="65"/>
                    <a:pt x="84" y="65"/>
                  </a:cubicBezTo>
                  <a:cubicBezTo>
                    <a:pt x="83" y="69"/>
                    <a:pt x="81" y="72"/>
                    <a:pt x="78" y="73"/>
                  </a:cubicBezTo>
                  <a:cubicBezTo>
                    <a:pt x="77" y="74"/>
                    <a:pt x="75" y="74"/>
                    <a:pt x="74" y="74"/>
                  </a:cubicBezTo>
                  <a:close/>
                  <a:moveTo>
                    <a:pt x="34" y="61"/>
                  </a:moveTo>
                  <a:cubicBezTo>
                    <a:pt x="65" y="61"/>
                    <a:pt x="65" y="61"/>
                    <a:pt x="65" y="61"/>
                  </a:cubicBezTo>
                  <a:cubicBezTo>
                    <a:pt x="66" y="61"/>
                    <a:pt x="66" y="61"/>
                    <a:pt x="67" y="62"/>
                  </a:cubicBezTo>
                  <a:cubicBezTo>
                    <a:pt x="67" y="62"/>
                    <a:pt x="67" y="62"/>
                    <a:pt x="67" y="63"/>
                  </a:cubicBezTo>
                  <a:cubicBezTo>
                    <a:pt x="67" y="64"/>
                    <a:pt x="67" y="66"/>
                    <a:pt x="67" y="67"/>
                  </a:cubicBezTo>
                  <a:cubicBezTo>
                    <a:pt x="69" y="69"/>
                    <a:pt x="71" y="71"/>
                    <a:pt x="74" y="71"/>
                  </a:cubicBezTo>
                  <a:cubicBezTo>
                    <a:pt x="75" y="71"/>
                    <a:pt x="76" y="71"/>
                    <a:pt x="77" y="70"/>
                  </a:cubicBezTo>
                  <a:cubicBezTo>
                    <a:pt x="80" y="69"/>
                    <a:pt x="81" y="67"/>
                    <a:pt x="81" y="64"/>
                  </a:cubicBezTo>
                  <a:cubicBezTo>
                    <a:pt x="81" y="63"/>
                    <a:pt x="81" y="63"/>
                    <a:pt x="82" y="62"/>
                  </a:cubicBezTo>
                  <a:cubicBezTo>
                    <a:pt x="82" y="62"/>
                    <a:pt x="82" y="62"/>
                    <a:pt x="83" y="62"/>
                  </a:cubicBezTo>
                  <a:cubicBezTo>
                    <a:pt x="84" y="62"/>
                    <a:pt x="84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2"/>
                    <a:pt x="87" y="62"/>
                    <a:pt x="88" y="62"/>
                  </a:cubicBezTo>
                  <a:cubicBezTo>
                    <a:pt x="91" y="60"/>
                    <a:pt x="93" y="56"/>
                    <a:pt x="91" y="52"/>
                  </a:cubicBezTo>
                  <a:cubicBezTo>
                    <a:pt x="91" y="51"/>
                    <a:pt x="90" y="51"/>
                    <a:pt x="89" y="50"/>
                  </a:cubicBezTo>
                  <a:cubicBezTo>
                    <a:pt x="89" y="49"/>
                    <a:pt x="89" y="49"/>
                    <a:pt x="89" y="48"/>
                  </a:cubicBezTo>
                  <a:cubicBezTo>
                    <a:pt x="89" y="48"/>
                    <a:pt x="89" y="47"/>
                    <a:pt x="90" y="47"/>
                  </a:cubicBezTo>
                  <a:cubicBezTo>
                    <a:pt x="91" y="47"/>
                    <a:pt x="92" y="46"/>
                    <a:pt x="93" y="45"/>
                  </a:cubicBezTo>
                  <a:cubicBezTo>
                    <a:pt x="94" y="44"/>
                    <a:pt x="95" y="42"/>
                    <a:pt x="95" y="41"/>
                  </a:cubicBezTo>
                  <a:cubicBezTo>
                    <a:pt x="95" y="39"/>
                    <a:pt x="94" y="37"/>
                    <a:pt x="93" y="36"/>
                  </a:cubicBezTo>
                  <a:cubicBezTo>
                    <a:pt x="92" y="35"/>
                    <a:pt x="91" y="35"/>
                    <a:pt x="90" y="34"/>
                  </a:cubicBezTo>
                  <a:cubicBezTo>
                    <a:pt x="90" y="34"/>
                    <a:pt x="89" y="34"/>
                    <a:pt x="89" y="33"/>
                  </a:cubicBezTo>
                  <a:cubicBezTo>
                    <a:pt x="89" y="33"/>
                    <a:pt x="89" y="32"/>
                    <a:pt x="90" y="32"/>
                  </a:cubicBezTo>
                  <a:cubicBezTo>
                    <a:pt x="91" y="31"/>
                    <a:pt x="91" y="30"/>
                    <a:pt x="92" y="29"/>
                  </a:cubicBezTo>
                  <a:cubicBezTo>
                    <a:pt x="93" y="25"/>
                    <a:pt x="91" y="22"/>
                    <a:pt x="88" y="20"/>
                  </a:cubicBezTo>
                  <a:cubicBezTo>
                    <a:pt x="87" y="20"/>
                    <a:pt x="86" y="20"/>
                    <a:pt x="85" y="20"/>
                  </a:cubicBezTo>
                  <a:cubicBezTo>
                    <a:pt x="85" y="20"/>
                    <a:pt x="84" y="19"/>
                    <a:pt x="84" y="19"/>
                  </a:cubicBezTo>
                  <a:cubicBezTo>
                    <a:pt x="84" y="18"/>
                    <a:pt x="84" y="18"/>
                    <a:pt x="84" y="17"/>
                  </a:cubicBezTo>
                  <a:cubicBezTo>
                    <a:pt x="84" y="16"/>
                    <a:pt x="85" y="15"/>
                    <a:pt x="85" y="14"/>
                  </a:cubicBezTo>
                  <a:cubicBezTo>
                    <a:pt x="85" y="10"/>
                    <a:pt x="82" y="7"/>
                    <a:pt x="78" y="7"/>
                  </a:cubicBezTo>
                  <a:cubicBezTo>
                    <a:pt x="76" y="7"/>
                    <a:pt x="74" y="8"/>
                    <a:pt x="72" y="10"/>
                  </a:cubicBezTo>
                  <a:cubicBezTo>
                    <a:pt x="72" y="11"/>
                    <a:pt x="71" y="11"/>
                    <a:pt x="70" y="10"/>
                  </a:cubicBezTo>
                  <a:cubicBezTo>
                    <a:pt x="64" y="6"/>
                    <a:pt x="57" y="3"/>
                    <a:pt x="49" y="3"/>
                  </a:cubicBezTo>
                  <a:cubicBezTo>
                    <a:pt x="41" y="3"/>
                    <a:pt x="34" y="6"/>
                    <a:pt x="27" y="10"/>
                  </a:cubicBezTo>
                  <a:cubicBezTo>
                    <a:pt x="27" y="11"/>
                    <a:pt x="26" y="11"/>
                    <a:pt x="25" y="10"/>
                  </a:cubicBezTo>
                  <a:cubicBezTo>
                    <a:pt x="24" y="8"/>
                    <a:pt x="22" y="7"/>
                    <a:pt x="20" y="7"/>
                  </a:cubicBezTo>
                  <a:cubicBezTo>
                    <a:pt x="16" y="7"/>
                    <a:pt x="13" y="10"/>
                    <a:pt x="13" y="14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3" y="19"/>
                    <a:pt x="13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6" y="22"/>
                    <a:pt x="4" y="25"/>
                    <a:pt x="6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6" y="35"/>
                    <a:pt x="6" y="35"/>
                    <a:pt x="5" y="36"/>
                  </a:cubicBezTo>
                  <a:cubicBezTo>
                    <a:pt x="4" y="37"/>
                    <a:pt x="3" y="39"/>
                    <a:pt x="3" y="41"/>
                  </a:cubicBezTo>
                  <a:cubicBezTo>
                    <a:pt x="3" y="42"/>
                    <a:pt x="3" y="44"/>
                    <a:pt x="5" y="45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9" y="48"/>
                    <a:pt x="9" y="48"/>
                  </a:cubicBezTo>
                  <a:cubicBezTo>
                    <a:pt x="9" y="49"/>
                    <a:pt x="9" y="49"/>
                    <a:pt x="8" y="50"/>
                  </a:cubicBezTo>
                  <a:cubicBezTo>
                    <a:pt x="7" y="51"/>
                    <a:pt x="7" y="51"/>
                    <a:pt x="6" y="52"/>
                  </a:cubicBezTo>
                  <a:cubicBezTo>
                    <a:pt x="5" y="56"/>
                    <a:pt x="6" y="60"/>
                    <a:pt x="10" y="62"/>
                  </a:cubicBezTo>
                  <a:cubicBezTo>
                    <a:pt x="11" y="62"/>
                    <a:pt x="12" y="62"/>
                    <a:pt x="13" y="62"/>
                  </a:cubicBezTo>
                  <a:cubicBezTo>
                    <a:pt x="14" y="62"/>
                    <a:pt x="15" y="62"/>
                    <a:pt x="16" y="62"/>
                  </a:cubicBezTo>
                  <a:cubicBezTo>
                    <a:pt x="17" y="61"/>
                    <a:pt x="17" y="61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8" y="66"/>
                    <a:pt x="20" y="69"/>
                    <a:pt x="22" y="70"/>
                  </a:cubicBezTo>
                  <a:cubicBezTo>
                    <a:pt x="23" y="71"/>
                    <a:pt x="24" y="71"/>
                    <a:pt x="25" y="71"/>
                  </a:cubicBezTo>
                  <a:cubicBezTo>
                    <a:pt x="28" y="71"/>
                    <a:pt x="31" y="69"/>
                    <a:pt x="32" y="67"/>
                  </a:cubicBezTo>
                  <a:cubicBezTo>
                    <a:pt x="32" y="66"/>
                    <a:pt x="33" y="64"/>
                    <a:pt x="32" y="63"/>
                  </a:cubicBezTo>
                  <a:cubicBezTo>
                    <a:pt x="32" y="62"/>
                    <a:pt x="32" y="62"/>
                    <a:pt x="33" y="62"/>
                  </a:cubicBezTo>
                  <a:cubicBezTo>
                    <a:pt x="33" y="61"/>
                    <a:pt x="33" y="61"/>
                    <a:pt x="34" y="6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02"/>
            <p:cNvSpPr/>
            <p:nvPr/>
          </p:nvSpPr>
          <p:spPr bwMode="auto">
            <a:xfrm>
              <a:off x="8642350" y="3302000"/>
              <a:ext cx="596900" cy="481012"/>
            </a:xfrm>
            <a:custGeom>
              <a:avLst/>
              <a:gdLst>
                <a:gd name="T0" fmla="*/ 54 w 61"/>
                <a:gd name="T1" fmla="*/ 0 h 49"/>
                <a:gd name="T2" fmla="*/ 54 w 61"/>
                <a:gd name="T3" fmla="*/ 1 h 49"/>
                <a:gd name="T4" fmla="*/ 46 w 61"/>
                <a:gd name="T5" fmla="*/ 10 h 49"/>
                <a:gd name="T6" fmla="*/ 38 w 61"/>
                <a:gd name="T7" fmla="*/ 5 h 49"/>
                <a:gd name="T8" fmla="*/ 31 w 61"/>
                <a:gd name="T9" fmla="*/ 10 h 49"/>
                <a:gd name="T10" fmla="*/ 23 w 61"/>
                <a:gd name="T11" fmla="*/ 5 h 49"/>
                <a:gd name="T12" fmla="*/ 15 w 61"/>
                <a:gd name="T13" fmla="*/ 10 h 49"/>
                <a:gd name="T14" fmla="*/ 7 w 61"/>
                <a:gd name="T15" fmla="*/ 1 h 49"/>
                <a:gd name="T16" fmla="*/ 7 w 61"/>
                <a:gd name="T17" fmla="*/ 0 h 49"/>
                <a:gd name="T18" fmla="*/ 0 w 61"/>
                <a:gd name="T19" fmla="*/ 19 h 49"/>
                <a:gd name="T20" fmla="*/ 31 w 61"/>
                <a:gd name="T21" fmla="*/ 49 h 49"/>
                <a:gd name="T22" fmla="*/ 61 w 61"/>
                <a:gd name="T23" fmla="*/ 19 h 49"/>
                <a:gd name="T24" fmla="*/ 54 w 61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49">
                  <a:moveTo>
                    <a:pt x="54" y="0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6"/>
                    <a:pt x="51" y="10"/>
                    <a:pt x="46" y="10"/>
                  </a:cubicBezTo>
                  <a:cubicBezTo>
                    <a:pt x="43" y="10"/>
                    <a:pt x="40" y="8"/>
                    <a:pt x="38" y="5"/>
                  </a:cubicBezTo>
                  <a:cubicBezTo>
                    <a:pt x="37" y="8"/>
                    <a:pt x="34" y="10"/>
                    <a:pt x="31" y="10"/>
                  </a:cubicBezTo>
                  <a:cubicBezTo>
                    <a:pt x="27" y="10"/>
                    <a:pt x="24" y="8"/>
                    <a:pt x="23" y="5"/>
                  </a:cubicBezTo>
                  <a:cubicBezTo>
                    <a:pt x="22" y="8"/>
                    <a:pt x="19" y="10"/>
                    <a:pt x="15" y="10"/>
                  </a:cubicBezTo>
                  <a:cubicBezTo>
                    <a:pt x="11" y="10"/>
                    <a:pt x="7" y="6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3" y="5"/>
                    <a:pt x="0" y="12"/>
                    <a:pt x="0" y="19"/>
                  </a:cubicBezTo>
                  <a:cubicBezTo>
                    <a:pt x="0" y="36"/>
                    <a:pt x="14" y="49"/>
                    <a:pt x="31" y="49"/>
                  </a:cubicBezTo>
                  <a:cubicBezTo>
                    <a:pt x="47" y="49"/>
                    <a:pt x="61" y="36"/>
                    <a:pt x="61" y="19"/>
                  </a:cubicBezTo>
                  <a:cubicBezTo>
                    <a:pt x="61" y="12"/>
                    <a:pt x="58" y="5"/>
                    <a:pt x="54" y="0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03"/>
            <p:cNvSpPr/>
            <p:nvPr/>
          </p:nvSpPr>
          <p:spPr bwMode="auto">
            <a:xfrm>
              <a:off x="8907463" y="3302000"/>
              <a:ext cx="331788" cy="481012"/>
            </a:xfrm>
            <a:custGeom>
              <a:avLst/>
              <a:gdLst>
                <a:gd name="T0" fmla="*/ 27 w 34"/>
                <a:gd name="T1" fmla="*/ 0 h 49"/>
                <a:gd name="T2" fmla="*/ 27 w 34"/>
                <a:gd name="T3" fmla="*/ 1 h 49"/>
                <a:gd name="T4" fmla="*/ 24 w 34"/>
                <a:gd name="T5" fmla="*/ 8 h 49"/>
                <a:gd name="T6" fmla="*/ 26 w 34"/>
                <a:gd name="T7" fmla="*/ 19 h 49"/>
                <a:gd name="T8" fmla="*/ 0 w 34"/>
                <a:gd name="T9" fmla="*/ 49 h 49"/>
                <a:gd name="T10" fmla="*/ 4 w 34"/>
                <a:gd name="T11" fmla="*/ 49 h 49"/>
                <a:gd name="T12" fmla="*/ 34 w 34"/>
                <a:gd name="T13" fmla="*/ 19 h 49"/>
                <a:gd name="T14" fmla="*/ 27 w 34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9">
                  <a:moveTo>
                    <a:pt x="27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4"/>
                    <a:pt x="26" y="7"/>
                    <a:pt x="24" y="8"/>
                  </a:cubicBezTo>
                  <a:cubicBezTo>
                    <a:pt x="25" y="12"/>
                    <a:pt x="26" y="15"/>
                    <a:pt x="26" y="19"/>
                  </a:cubicBezTo>
                  <a:cubicBezTo>
                    <a:pt x="26" y="34"/>
                    <a:pt x="15" y="47"/>
                    <a:pt x="0" y="49"/>
                  </a:cubicBezTo>
                  <a:cubicBezTo>
                    <a:pt x="1" y="49"/>
                    <a:pt x="2" y="49"/>
                    <a:pt x="4" y="49"/>
                  </a:cubicBezTo>
                  <a:cubicBezTo>
                    <a:pt x="20" y="49"/>
                    <a:pt x="34" y="36"/>
                    <a:pt x="34" y="19"/>
                  </a:cubicBezTo>
                  <a:cubicBezTo>
                    <a:pt x="34" y="12"/>
                    <a:pt x="31" y="5"/>
                    <a:pt x="27" y="0"/>
                  </a:cubicBezTo>
                  <a:close/>
                </a:path>
              </a:pathLst>
            </a:custGeom>
            <a:solidFill>
              <a:srgbClr val="F6A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04"/>
            <p:cNvSpPr>
              <a:spLocks noEditPoints="1"/>
            </p:cNvSpPr>
            <p:nvPr/>
          </p:nvSpPr>
          <p:spPr bwMode="auto">
            <a:xfrm>
              <a:off x="8632825" y="3282950"/>
              <a:ext cx="617538" cy="519112"/>
            </a:xfrm>
            <a:custGeom>
              <a:avLst/>
              <a:gdLst>
                <a:gd name="T0" fmla="*/ 32 w 63"/>
                <a:gd name="T1" fmla="*/ 53 h 53"/>
                <a:gd name="T2" fmla="*/ 0 w 63"/>
                <a:gd name="T3" fmla="*/ 21 h 53"/>
                <a:gd name="T4" fmla="*/ 7 w 63"/>
                <a:gd name="T5" fmla="*/ 1 h 53"/>
                <a:gd name="T6" fmla="*/ 8 w 63"/>
                <a:gd name="T7" fmla="*/ 1 h 53"/>
                <a:gd name="T8" fmla="*/ 9 w 63"/>
                <a:gd name="T9" fmla="*/ 2 h 53"/>
                <a:gd name="T10" fmla="*/ 9 w 63"/>
                <a:gd name="T11" fmla="*/ 3 h 53"/>
                <a:gd name="T12" fmla="*/ 16 w 63"/>
                <a:gd name="T13" fmla="*/ 10 h 53"/>
                <a:gd name="T14" fmla="*/ 23 w 63"/>
                <a:gd name="T15" fmla="*/ 7 h 53"/>
                <a:gd name="T16" fmla="*/ 24 w 63"/>
                <a:gd name="T17" fmla="*/ 6 h 53"/>
                <a:gd name="T18" fmla="*/ 25 w 63"/>
                <a:gd name="T19" fmla="*/ 7 h 53"/>
                <a:gd name="T20" fmla="*/ 32 w 63"/>
                <a:gd name="T21" fmla="*/ 10 h 53"/>
                <a:gd name="T22" fmla="*/ 38 w 63"/>
                <a:gd name="T23" fmla="*/ 7 h 53"/>
                <a:gd name="T24" fmla="*/ 39 w 63"/>
                <a:gd name="T25" fmla="*/ 6 h 53"/>
                <a:gd name="T26" fmla="*/ 39 w 63"/>
                <a:gd name="T27" fmla="*/ 6 h 53"/>
                <a:gd name="T28" fmla="*/ 41 w 63"/>
                <a:gd name="T29" fmla="*/ 7 h 53"/>
                <a:gd name="T30" fmla="*/ 47 w 63"/>
                <a:gd name="T31" fmla="*/ 10 h 53"/>
                <a:gd name="T32" fmla="*/ 54 w 63"/>
                <a:gd name="T33" fmla="*/ 3 h 53"/>
                <a:gd name="T34" fmla="*/ 54 w 63"/>
                <a:gd name="T35" fmla="*/ 2 h 53"/>
                <a:gd name="T36" fmla="*/ 55 w 63"/>
                <a:gd name="T37" fmla="*/ 1 h 53"/>
                <a:gd name="T38" fmla="*/ 57 w 63"/>
                <a:gd name="T39" fmla="*/ 1 h 53"/>
                <a:gd name="T40" fmla="*/ 63 w 63"/>
                <a:gd name="T41" fmla="*/ 21 h 53"/>
                <a:gd name="T42" fmla="*/ 32 w 63"/>
                <a:gd name="T43" fmla="*/ 53 h 53"/>
                <a:gd name="T44" fmla="*/ 7 w 63"/>
                <a:gd name="T45" fmla="*/ 6 h 53"/>
                <a:gd name="T46" fmla="*/ 3 w 63"/>
                <a:gd name="T47" fmla="*/ 21 h 53"/>
                <a:gd name="T48" fmla="*/ 32 w 63"/>
                <a:gd name="T49" fmla="*/ 50 h 53"/>
                <a:gd name="T50" fmla="*/ 60 w 63"/>
                <a:gd name="T51" fmla="*/ 21 h 53"/>
                <a:gd name="T52" fmla="*/ 57 w 63"/>
                <a:gd name="T53" fmla="*/ 6 h 53"/>
                <a:gd name="T54" fmla="*/ 47 w 63"/>
                <a:gd name="T55" fmla="*/ 13 h 53"/>
                <a:gd name="T56" fmla="*/ 39 w 63"/>
                <a:gd name="T57" fmla="*/ 10 h 53"/>
                <a:gd name="T58" fmla="*/ 32 w 63"/>
                <a:gd name="T59" fmla="*/ 13 h 53"/>
                <a:gd name="T60" fmla="*/ 24 w 63"/>
                <a:gd name="T61" fmla="*/ 10 h 53"/>
                <a:gd name="T62" fmla="*/ 16 w 63"/>
                <a:gd name="T63" fmla="*/ 13 h 53"/>
                <a:gd name="T64" fmla="*/ 7 w 63"/>
                <a:gd name="T6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53">
                  <a:moveTo>
                    <a:pt x="32" y="53"/>
                  </a:moveTo>
                  <a:cubicBezTo>
                    <a:pt x="14" y="53"/>
                    <a:pt x="0" y="38"/>
                    <a:pt x="0" y="21"/>
                  </a:cubicBezTo>
                  <a:cubicBezTo>
                    <a:pt x="0" y="14"/>
                    <a:pt x="2" y="7"/>
                    <a:pt x="7" y="1"/>
                  </a:cubicBezTo>
                  <a:cubicBezTo>
                    <a:pt x="7" y="1"/>
                    <a:pt x="8" y="0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7"/>
                    <a:pt x="12" y="10"/>
                    <a:pt x="16" y="10"/>
                  </a:cubicBezTo>
                  <a:cubicBezTo>
                    <a:pt x="19" y="10"/>
                    <a:pt x="21" y="9"/>
                    <a:pt x="23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5" y="6"/>
                    <a:pt x="25" y="7"/>
                  </a:cubicBezTo>
                  <a:cubicBezTo>
                    <a:pt x="27" y="9"/>
                    <a:pt x="29" y="10"/>
                    <a:pt x="32" y="10"/>
                  </a:cubicBezTo>
                  <a:cubicBezTo>
                    <a:pt x="34" y="10"/>
                    <a:pt x="37" y="9"/>
                    <a:pt x="38" y="7"/>
                  </a:cubicBezTo>
                  <a:cubicBezTo>
                    <a:pt x="38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1" y="7"/>
                  </a:cubicBezTo>
                  <a:cubicBezTo>
                    <a:pt x="42" y="9"/>
                    <a:pt x="44" y="10"/>
                    <a:pt x="47" y="10"/>
                  </a:cubicBezTo>
                  <a:cubicBezTo>
                    <a:pt x="51" y="10"/>
                    <a:pt x="54" y="7"/>
                    <a:pt x="54" y="3"/>
                  </a:cubicBezTo>
                  <a:cubicBezTo>
                    <a:pt x="54" y="3"/>
                    <a:pt x="54" y="3"/>
                    <a:pt x="54" y="2"/>
                  </a:cubicBezTo>
                  <a:cubicBezTo>
                    <a:pt x="54" y="2"/>
                    <a:pt x="54" y="1"/>
                    <a:pt x="55" y="1"/>
                  </a:cubicBezTo>
                  <a:cubicBezTo>
                    <a:pt x="55" y="0"/>
                    <a:pt x="56" y="1"/>
                    <a:pt x="57" y="1"/>
                  </a:cubicBezTo>
                  <a:cubicBezTo>
                    <a:pt x="61" y="7"/>
                    <a:pt x="63" y="14"/>
                    <a:pt x="63" y="21"/>
                  </a:cubicBezTo>
                  <a:cubicBezTo>
                    <a:pt x="63" y="38"/>
                    <a:pt x="49" y="53"/>
                    <a:pt x="32" y="53"/>
                  </a:cubicBezTo>
                  <a:close/>
                  <a:moveTo>
                    <a:pt x="7" y="6"/>
                  </a:moveTo>
                  <a:cubicBezTo>
                    <a:pt x="4" y="11"/>
                    <a:pt x="3" y="16"/>
                    <a:pt x="3" y="21"/>
                  </a:cubicBezTo>
                  <a:cubicBezTo>
                    <a:pt x="3" y="37"/>
                    <a:pt x="16" y="50"/>
                    <a:pt x="32" y="50"/>
                  </a:cubicBezTo>
                  <a:cubicBezTo>
                    <a:pt x="47" y="50"/>
                    <a:pt x="60" y="37"/>
                    <a:pt x="60" y="21"/>
                  </a:cubicBezTo>
                  <a:cubicBezTo>
                    <a:pt x="60" y="16"/>
                    <a:pt x="59" y="11"/>
                    <a:pt x="57" y="6"/>
                  </a:cubicBezTo>
                  <a:cubicBezTo>
                    <a:pt x="55" y="10"/>
                    <a:pt x="51" y="13"/>
                    <a:pt x="47" y="13"/>
                  </a:cubicBezTo>
                  <a:cubicBezTo>
                    <a:pt x="44" y="13"/>
                    <a:pt x="41" y="12"/>
                    <a:pt x="39" y="10"/>
                  </a:cubicBezTo>
                  <a:cubicBezTo>
                    <a:pt x="37" y="12"/>
                    <a:pt x="35" y="13"/>
                    <a:pt x="32" y="13"/>
                  </a:cubicBezTo>
                  <a:cubicBezTo>
                    <a:pt x="29" y="13"/>
                    <a:pt x="26" y="12"/>
                    <a:pt x="24" y="10"/>
                  </a:cubicBezTo>
                  <a:cubicBezTo>
                    <a:pt x="22" y="12"/>
                    <a:pt x="19" y="13"/>
                    <a:pt x="16" y="13"/>
                  </a:cubicBezTo>
                  <a:cubicBezTo>
                    <a:pt x="12" y="13"/>
                    <a:pt x="8" y="10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05"/>
            <p:cNvSpPr/>
            <p:nvPr/>
          </p:nvSpPr>
          <p:spPr bwMode="auto">
            <a:xfrm>
              <a:off x="8759825" y="3478213"/>
              <a:ext cx="117475" cy="30162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06"/>
            <p:cNvSpPr/>
            <p:nvPr/>
          </p:nvSpPr>
          <p:spPr bwMode="auto">
            <a:xfrm>
              <a:off x="8799513" y="3438525"/>
              <a:ext cx="28575" cy="117475"/>
            </a:xfrm>
            <a:custGeom>
              <a:avLst/>
              <a:gdLst>
                <a:gd name="T0" fmla="*/ 2 w 3"/>
                <a:gd name="T1" fmla="*/ 12 h 12"/>
                <a:gd name="T2" fmla="*/ 0 w 3"/>
                <a:gd name="T3" fmla="*/ 11 h 12"/>
                <a:gd name="T4" fmla="*/ 0 w 3"/>
                <a:gd name="T5" fmla="*/ 1 h 12"/>
                <a:gd name="T6" fmla="*/ 2 w 3"/>
                <a:gd name="T7" fmla="*/ 0 h 12"/>
                <a:gd name="T8" fmla="*/ 3 w 3"/>
                <a:gd name="T9" fmla="*/ 1 h 12"/>
                <a:gd name="T10" fmla="*/ 3 w 3"/>
                <a:gd name="T11" fmla="*/ 11 h 12"/>
                <a:gd name="T12" fmla="*/ 2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2"/>
                  </a:moveTo>
                  <a:cubicBezTo>
                    <a:pt x="1" y="12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2"/>
                    <a:pt x="2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07"/>
            <p:cNvSpPr/>
            <p:nvPr/>
          </p:nvSpPr>
          <p:spPr bwMode="auto">
            <a:xfrm>
              <a:off x="9004300" y="3478213"/>
              <a:ext cx="127000" cy="30162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08"/>
            <p:cNvSpPr/>
            <p:nvPr/>
          </p:nvSpPr>
          <p:spPr bwMode="auto">
            <a:xfrm>
              <a:off x="9053513" y="3438525"/>
              <a:ext cx="30163" cy="117475"/>
            </a:xfrm>
            <a:custGeom>
              <a:avLst/>
              <a:gdLst>
                <a:gd name="T0" fmla="*/ 1 w 3"/>
                <a:gd name="T1" fmla="*/ 12 h 12"/>
                <a:gd name="T2" fmla="*/ 0 w 3"/>
                <a:gd name="T3" fmla="*/ 11 h 12"/>
                <a:gd name="T4" fmla="*/ 0 w 3"/>
                <a:gd name="T5" fmla="*/ 1 h 12"/>
                <a:gd name="T6" fmla="*/ 1 w 3"/>
                <a:gd name="T7" fmla="*/ 0 h 12"/>
                <a:gd name="T8" fmla="*/ 3 w 3"/>
                <a:gd name="T9" fmla="*/ 1 h 12"/>
                <a:gd name="T10" fmla="*/ 3 w 3"/>
                <a:gd name="T11" fmla="*/ 11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1" y="12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2"/>
                    <a:pt x="1" y="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Oval 309"/>
            <p:cNvSpPr>
              <a:spLocks noChangeArrowheads="1"/>
            </p:cNvSpPr>
            <p:nvPr/>
          </p:nvSpPr>
          <p:spPr bwMode="auto">
            <a:xfrm>
              <a:off x="8886825" y="3527425"/>
              <a:ext cx="107950" cy="107950"/>
            </a:xfrm>
            <a:prstGeom prst="ellipse">
              <a:avLst/>
            </a:pr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10"/>
            <p:cNvSpPr/>
            <p:nvPr/>
          </p:nvSpPr>
          <p:spPr bwMode="auto">
            <a:xfrm>
              <a:off x="8926513" y="3527425"/>
              <a:ext cx="68263" cy="107950"/>
            </a:xfrm>
            <a:custGeom>
              <a:avLst/>
              <a:gdLst>
                <a:gd name="T0" fmla="*/ 2 w 7"/>
                <a:gd name="T1" fmla="*/ 0 h 11"/>
                <a:gd name="T2" fmla="*/ 0 w 7"/>
                <a:gd name="T3" fmla="*/ 0 h 11"/>
                <a:gd name="T4" fmla="*/ 3 w 7"/>
                <a:gd name="T5" fmla="*/ 5 h 11"/>
                <a:gd name="T6" fmla="*/ 0 w 7"/>
                <a:gd name="T7" fmla="*/ 10 h 11"/>
                <a:gd name="T8" fmla="*/ 2 w 7"/>
                <a:gd name="T9" fmla="*/ 11 h 11"/>
                <a:gd name="T10" fmla="*/ 7 w 7"/>
                <a:gd name="T11" fmla="*/ 5 h 11"/>
                <a:gd name="T12" fmla="*/ 2 w 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3" y="3"/>
                    <a:pt x="3" y="5"/>
                  </a:cubicBezTo>
                  <a:cubicBezTo>
                    <a:pt x="3" y="8"/>
                    <a:pt x="2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5" y="11"/>
                    <a:pt x="7" y="8"/>
                    <a:pt x="7" y="5"/>
                  </a:cubicBezTo>
                  <a:cubicBezTo>
                    <a:pt x="7" y="2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11"/>
            <p:cNvSpPr>
              <a:spLocks noEditPoints="1"/>
            </p:cNvSpPr>
            <p:nvPr/>
          </p:nvSpPr>
          <p:spPr bwMode="auto">
            <a:xfrm>
              <a:off x="8877300" y="3508375"/>
              <a:ext cx="136525" cy="136525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7 w 14"/>
                <a:gd name="T5" fmla="*/ 0 h 14"/>
                <a:gd name="T6" fmla="*/ 14 w 14"/>
                <a:gd name="T7" fmla="*/ 7 h 14"/>
                <a:gd name="T8" fmla="*/ 7 w 14"/>
                <a:gd name="T9" fmla="*/ 14 h 14"/>
                <a:gd name="T10" fmla="*/ 7 w 14"/>
                <a:gd name="T11" fmla="*/ 3 h 14"/>
                <a:gd name="T12" fmla="*/ 3 w 14"/>
                <a:gd name="T13" fmla="*/ 7 h 14"/>
                <a:gd name="T14" fmla="*/ 7 w 14"/>
                <a:gd name="T15" fmla="*/ 11 h 14"/>
                <a:gd name="T16" fmla="*/ 11 w 14"/>
                <a:gd name="T17" fmla="*/ 7 h 14"/>
                <a:gd name="T18" fmla="*/ 7 w 14"/>
                <a:gd name="T1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7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9"/>
                    <a:pt x="4" y="11"/>
                    <a:pt x="7" y="11"/>
                  </a:cubicBezTo>
                  <a:cubicBezTo>
                    <a:pt x="9" y="11"/>
                    <a:pt x="11" y="9"/>
                    <a:pt x="11" y="7"/>
                  </a:cubicBezTo>
                  <a:cubicBezTo>
                    <a:pt x="11" y="5"/>
                    <a:pt x="9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12"/>
            <p:cNvSpPr/>
            <p:nvPr/>
          </p:nvSpPr>
          <p:spPr bwMode="auto">
            <a:xfrm>
              <a:off x="8778875" y="3616325"/>
              <a:ext cx="323850" cy="96837"/>
            </a:xfrm>
            <a:custGeom>
              <a:avLst/>
              <a:gdLst>
                <a:gd name="T0" fmla="*/ 17 w 33"/>
                <a:gd name="T1" fmla="*/ 10 h 10"/>
                <a:gd name="T2" fmla="*/ 0 w 33"/>
                <a:gd name="T3" fmla="*/ 3 h 10"/>
                <a:gd name="T4" fmla="*/ 0 w 33"/>
                <a:gd name="T5" fmla="*/ 1 h 10"/>
                <a:gd name="T6" fmla="*/ 3 w 33"/>
                <a:gd name="T7" fmla="*/ 1 h 10"/>
                <a:gd name="T8" fmla="*/ 17 w 33"/>
                <a:gd name="T9" fmla="*/ 7 h 10"/>
                <a:gd name="T10" fmla="*/ 31 w 33"/>
                <a:gd name="T11" fmla="*/ 1 h 10"/>
                <a:gd name="T12" fmla="*/ 33 w 33"/>
                <a:gd name="T13" fmla="*/ 1 h 10"/>
                <a:gd name="T14" fmla="*/ 33 w 33"/>
                <a:gd name="T15" fmla="*/ 3 h 10"/>
                <a:gd name="T16" fmla="*/ 17 w 3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17" y="10"/>
                  </a:moveTo>
                  <a:cubicBezTo>
                    <a:pt x="11" y="10"/>
                    <a:pt x="5" y="7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6" y="5"/>
                    <a:pt x="11" y="7"/>
                    <a:pt x="17" y="7"/>
                  </a:cubicBezTo>
                  <a:cubicBezTo>
                    <a:pt x="22" y="7"/>
                    <a:pt x="27" y="5"/>
                    <a:pt x="31" y="1"/>
                  </a:cubicBezTo>
                  <a:cubicBezTo>
                    <a:pt x="31" y="0"/>
                    <a:pt x="32" y="0"/>
                    <a:pt x="33" y="1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29" y="7"/>
                    <a:pt x="23" y="10"/>
                    <a:pt x="17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13"/>
            <p:cNvSpPr/>
            <p:nvPr/>
          </p:nvSpPr>
          <p:spPr bwMode="auto">
            <a:xfrm>
              <a:off x="8320088" y="2801938"/>
              <a:ext cx="615950" cy="420687"/>
            </a:xfrm>
            <a:custGeom>
              <a:avLst/>
              <a:gdLst>
                <a:gd name="T0" fmla="*/ 32 w 63"/>
                <a:gd name="T1" fmla="*/ 0 h 43"/>
                <a:gd name="T2" fmla="*/ 0 w 63"/>
                <a:gd name="T3" fmla="*/ 31 h 43"/>
                <a:gd name="T4" fmla="*/ 0 w 63"/>
                <a:gd name="T5" fmla="*/ 40 h 43"/>
                <a:gd name="T6" fmla="*/ 20 w 63"/>
                <a:gd name="T7" fmla="*/ 20 h 43"/>
                <a:gd name="T8" fmla="*/ 40 w 63"/>
                <a:gd name="T9" fmla="*/ 40 h 43"/>
                <a:gd name="T10" fmla="*/ 43 w 63"/>
                <a:gd name="T11" fmla="*/ 43 h 43"/>
                <a:gd name="T12" fmla="*/ 63 w 63"/>
                <a:gd name="T13" fmla="*/ 43 h 43"/>
                <a:gd name="T14" fmla="*/ 63 w 63"/>
                <a:gd name="T15" fmla="*/ 31 h 43"/>
                <a:gd name="T16" fmla="*/ 32 w 63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3">
                  <a:moveTo>
                    <a:pt x="32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9" y="20"/>
                    <a:pt x="20" y="20"/>
                  </a:cubicBezTo>
                  <a:cubicBezTo>
                    <a:pt x="31" y="20"/>
                    <a:pt x="40" y="29"/>
                    <a:pt x="40" y="40"/>
                  </a:cubicBezTo>
                  <a:cubicBezTo>
                    <a:pt x="40" y="41"/>
                    <a:pt x="42" y="43"/>
                    <a:pt x="4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14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14"/>
            <p:cNvSpPr/>
            <p:nvPr/>
          </p:nvSpPr>
          <p:spPr bwMode="auto">
            <a:xfrm>
              <a:off x="8555038" y="2997200"/>
              <a:ext cx="263525" cy="225425"/>
            </a:xfrm>
            <a:custGeom>
              <a:avLst/>
              <a:gdLst>
                <a:gd name="T0" fmla="*/ 4 w 27"/>
                <a:gd name="T1" fmla="*/ 0 h 23"/>
                <a:gd name="T2" fmla="*/ 24 w 27"/>
                <a:gd name="T3" fmla="*/ 20 h 23"/>
                <a:gd name="T4" fmla="*/ 27 w 27"/>
                <a:gd name="T5" fmla="*/ 23 h 23"/>
                <a:gd name="T6" fmla="*/ 19 w 27"/>
                <a:gd name="T7" fmla="*/ 23 h 23"/>
                <a:gd name="T8" fmla="*/ 16 w 27"/>
                <a:gd name="T9" fmla="*/ 20 h 23"/>
                <a:gd name="T10" fmla="*/ 0 w 27"/>
                <a:gd name="T11" fmla="*/ 0 h 23"/>
                <a:gd name="T12" fmla="*/ 4 w 2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3">
                  <a:moveTo>
                    <a:pt x="4" y="0"/>
                  </a:moveTo>
                  <a:cubicBezTo>
                    <a:pt x="15" y="0"/>
                    <a:pt x="24" y="9"/>
                    <a:pt x="24" y="20"/>
                  </a:cubicBezTo>
                  <a:cubicBezTo>
                    <a:pt x="24" y="21"/>
                    <a:pt x="25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6" y="21"/>
                    <a:pt x="16" y="20"/>
                  </a:cubicBezTo>
                  <a:cubicBezTo>
                    <a:pt x="16" y="10"/>
                    <a:pt x="9" y="2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15"/>
            <p:cNvSpPr/>
            <p:nvPr/>
          </p:nvSpPr>
          <p:spPr bwMode="auto">
            <a:xfrm>
              <a:off x="8320088" y="2801938"/>
              <a:ext cx="341313" cy="392112"/>
            </a:xfrm>
            <a:custGeom>
              <a:avLst/>
              <a:gdLst>
                <a:gd name="T0" fmla="*/ 32 w 35"/>
                <a:gd name="T1" fmla="*/ 0 h 40"/>
                <a:gd name="T2" fmla="*/ 35 w 35"/>
                <a:gd name="T3" fmla="*/ 0 h 40"/>
                <a:gd name="T4" fmla="*/ 9 w 35"/>
                <a:gd name="T5" fmla="*/ 23 h 40"/>
                <a:gd name="T6" fmla="*/ 0 w 35"/>
                <a:gd name="T7" fmla="*/ 40 h 40"/>
                <a:gd name="T8" fmla="*/ 0 w 35"/>
                <a:gd name="T9" fmla="*/ 31 h 40"/>
                <a:gd name="T10" fmla="*/ 32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32" y="0"/>
                  </a:moveTo>
                  <a:cubicBezTo>
                    <a:pt x="33" y="0"/>
                    <a:pt x="34" y="0"/>
                    <a:pt x="35" y="0"/>
                  </a:cubicBezTo>
                  <a:cubicBezTo>
                    <a:pt x="23" y="2"/>
                    <a:pt x="12" y="11"/>
                    <a:pt x="9" y="23"/>
                  </a:cubicBezTo>
                  <a:cubicBezTo>
                    <a:pt x="4" y="27"/>
                    <a:pt x="0" y="33"/>
                    <a:pt x="0" y="4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16"/>
            <p:cNvSpPr>
              <a:spLocks noEditPoints="1"/>
            </p:cNvSpPr>
            <p:nvPr/>
          </p:nvSpPr>
          <p:spPr bwMode="auto">
            <a:xfrm>
              <a:off x="8308975" y="2792413"/>
              <a:ext cx="636588" cy="441325"/>
            </a:xfrm>
            <a:custGeom>
              <a:avLst/>
              <a:gdLst>
                <a:gd name="T0" fmla="*/ 64 w 65"/>
                <a:gd name="T1" fmla="*/ 45 h 45"/>
                <a:gd name="T2" fmla="*/ 44 w 65"/>
                <a:gd name="T3" fmla="*/ 45 h 45"/>
                <a:gd name="T4" fmla="*/ 40 w 65"/>
                <a:gd name="T5" fmla="*/ 41 h 45"/>
                <a:gd name="T6" fmla="*/ 21 w 65"/>
                <a:gd name="T7" fmla="*/ 22 h 45"/>
                <a:gd name="T8" fmla="*/ 3 w 65"/>
                <a:gd name="T9" fmla="*/ 41 h 45"/>
                <a:gd name="T10" fmla="*/ 1 w 65"/>
                <a:gd name="T11" fmla="*/ 42 h 45"/>
                <a:gd name="T12" fmla="*/ 0 w 65"/>
                <a:gd name="T13" fmla="*/ 41 h 45"/>
                <a:gd name="T14" fmla="*/ 0 w 65"/>
                <a:gd name="T15" fmla="*/ 32 h 45"/>
                <a:gd name="T16" fmla="*/ 33 w 65"/>
                <a:gd name="T17" fmla="*/ 0 h 45"/>
                <a:gd name="T18" fmla="*/ 65 w 65"/>
                <a:gd name="T19" fmla="*/ 32 h 45"/>
                <a:gd name="T20" fmla="*/ 65 w 65"/>
                <a:gd name="T21" fmla="*/ 44 h 45"/>
                <a:gd name="T22" fmla="*/ 64 w 65"/>
                <a:gd name="T23" fmla="*/ 45 h 45"/>
                <a:gd name="T24" fmla="*/ 21 w 65"/>
                <a:gd name="T25" fmla="*/ 19 h 45"/>
                <a:gd name="T26" fmla="*/ 43 w 65"/>
                <a:gd name="T27" fmla="*/ 41 h 45"/>
                <a:gd name="T28" fmla="*/ 44 w 65"/>
                <a:gd name="T29" fmla="*/ 42 h 45"/>
                <a:gd name="T30" fmla="*/ 62 w 65"/>
                <a:gd name="T31" fmla="*/ 42 h 45"/>
                <a:gd name="T32" fmla="*/ 62 w 65"/>
                <a:gd name="T33" fmla="*/ 32 h 45"/>
                <a:gd name="T34" fmla="*/ 33 w 65"/>
                <a:gd name="T35" fmla="*/ 3 h 45"/>
                <a:gd name="T36" fmla="*/ 3 w 65"/>
                <a:gd name="T37" fmla="*/ 30 h 45"/>
                <a:gd name="T38" fmla="*/ 21 w 65"/>
                <a:gd name="T3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45">
                  <a:moveTo>
                    <a:pt x="6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5"/>
                    <a:pt x="40" y="43"/>
                    <a:pt x="40" y="41"/>
                  </a:cubicBezTo>
                  <a:cubicBezTo>
                    <a:pt x="40" y="31"/>
                    <a:pt x="32" y="22"/>
                    <a:pt x="21" y="22"/>
                  </a:cubicBezTo>
                  <a:cubicBezTo>
                    <a:pt x="11" y="22"/>
                    <a:pt x="3" y="31"/>
                    <a:pt x="3" y="41"/>
                  </a:cubicBezTo>
                  <a:cubicBezTo>
                    <a:pt x="3" y="42"/>
                    <a:pt x="2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51" y="0"/>
                    <a:pt x="65" y="14"/>
                    <a:pt x="65" y="32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5"/>
                    <a:pt x="65" y="45"/>
                    <a:pt x="64" y="45"/>
                  </a:cubicBezTo>
                  <a:close/>
                  <a:moveTo>
                    <a:pt x="21" y="19"/>
                  </a:moveTo>
                  <a:cubicBezTo>
                    <a:pt x="33" y="19"/>
                    <a:pt x="43" y="29"/>
                    <a:pt x="43" y="41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17" y="3"/>
                    <a:pt x="4" y="14"/>
                    <a:pt x="3" y="30"/>
                  </a:cubicBezTo>
                  <a:cubicBezTo>
                    <a:pt x="7" y="23"/>
                    <a:pt x="14" y="19"/>
                    <a:pt x="21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17"/>
            <p:cNvSpPr/>
            <p:nvPr/>
          </p:nvSpPr>
          <p:spPr bwMode="auto">
            <a:xfrm>
              <a:off x="8936038" y="2801938"/>
              <a:ext cx="608013" cy="420687"/>
            </a:xfrm>
            <a:custGeom>
              <a:avLst/>
              <a:gdLst>
                <a:gd name="T0" fmla="*/ 31 w 62"/>
                <a:gd name="T1" fmla="*/ 0 h 43"/>
                <a:gd name="T2" fmla="*/ 62 w 62"/>
                <a:gd name="T3" fmla="*/ 31 h 43"/>
                <a:gd name="T4" fmla="*/ 62 w 62"/>
                <a:gd name="T5" fmla="*/ 40 h 43"/>
                <a:gd name="T6" fmla="*/ 42 w 62"/>
                <a:gd name="T7" fmla="*/ 20 h 43"/>
                <a:gd name="T8" fmla="*/ 22 w 62"/>
                <a:gd name="T9" fmla="*/ 40 h 43"/>
                <a:gd name="T10" fmla="*/ 19 w 62"/>
                <a:gd name="T11" fmla="*/ 43 h 43"/>
                <a:gd name="T12" fmla="*/ 0 w 62"/>
                <a:gd name="T13" fmla="*/ 43 h 43"/>
                <a:gd name="T14" fmla="*/ 0 w 62"/>
                <a:gd name="T15" fmla="*/ 31 h 43"/>
                <a:gd name="T16" fmla="*/ 31 w 6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3">
                  <a:moveTo>
                    <a:pt x="31" y="0"/>
                  </a:moveTo>
                  <a:cubicBezTo>
                    <a:pt x="48" y="0"/>
                    <a:pt x="62" y="14"/>
                    <a:pt x="62" y="31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29"/>
                    <a:pt x="53" y="20"/>
                    <a:pt x="42" y="20"/>
                  </a:cubicBezTo>
                  <a:cubicBezTo>
                    <a:pt x="31" y="20"/>
                    <a:pt x="22" y="29"/>
                    <a:pt x="22" y="40"/>
                  </a:cubicBezTo>
                  <a:cubicBezTo>
                    <a:pt x="22" y="41"/>
                    <a:pt x="21" y="43"/>
                    <a:pt x="1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18"/>
            <p:cNvSpPr/>
            <p:nvPr/>
          </p:nvSpPr>
          <p:spPr bwMode="auto">
            <a:xfrm>
              <a:off x="9043988" y="2997200"/>
              <a:ext cx="265113" cy="225425"/>
            </a:xfrm>
            <a:custGeom>
              <a:avLst/>
              <a:gdLst>
                <a:gd name="T0" fmla="*/ 23 w 27"/>
                <a:gd name="T1" fmla="*/ 0 h 23"/>
                <a:gd name="T2" fmla="*/ 3 w 27"/>
                <a:gd name="T3" fmla="*/ 20 h 23"/>
                <a:gd name="T4" fmla="*/ 0 w 27"/>
                <a:gd name="T5" fmla="*/ 23 h 23"/>
                <a:gd name="T6" fmla="*/ 8 w 27"/>
                <a:gd name="T7" fmla="*/ 23 h 23"/>
                <a:gd name="T8" fmla="*/ 11 w 27"/>
                <a:gd name="T9" fmla="*/ 20 h 23"/>
                <a:gd name="T10" fmla="*/ 27 w 27"/>
                <a:gd name="T11" fmla="*/ 0 h 23"/>
                <a:gd name="T12" fmla="*/ 23 w 2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3">
                  <a:moveTo>
                    <a:pt x="23" y="0"/>
                  </a:moveTo>
                  <a:cubicBezTo>
                    <a:pt x="12" y="0"/>
                    <a:pt x="3" y="9"/>
                    <a:pt x="3" y="20"/>
                  </a:cubicBezTo>
                  <a:cubicBezTo>
                    <a:pt x="3" y="21"/>
                    <a:pt x="2" y="23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3"/>
                    <a:pt x="11" y="21"/>
                    <a:pt x="11" y="20"/>
                  </a:cubicBezTo>
                  <a:cubicBezTo>
                    <a:pt x="11" y="10"/>
                    <a:pt x="18" y="2"/>
                    <a:pt x="27" y="0"/>
                  </a:cubicBezTo>
                  <a:cubicBezTo>
                    <a:pt x="26" y="0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19"/>
            <p:cNvSpPr/>
            <p:nvPr/>
          </p:nvSpPr>
          <p:spPr bwMode="auto">
            <a:xfrm>
              <a:off x="9201150" y="2801938"/>
              <a:ext cx="342900" cy="392112"/>
            </a:xfrm>
            <a:custGeom>
              <a:avLst/>
              <a:gdLst>
                <a:gd name="T0" fmla="*/ 4 w 35"/>
                <a:gd name="T1" fmla="*/ 0 h 40"/>
                <a:gd name="T2" fmla="*/ 0 w 35"/>
                <a:gd name="T3" fmla="*/ 0 h 40"/>
                <a:gd name="T4" fmla="*/ 26 w 35"/>
                <a:gd name="T5" fmla="*/ 23 h 40"/>
                <a:gd name="T6" fmla="*/ 35 w 35"/>
                <a:gd name="T7" fmla="*/ 40 h 40"/>
                <a:gd name="T8" fmla="*/ 35 w 35"/>
                <a:gd name="T9" fmla="*/ 31 h 40"/>
                <a:gd name="T10" fmla="*/ 4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3" y="2"/>
                    <a:pt x="23" y="11"/>
                    <a:pt x="26" y="23"/>
                  </a:cubicBezTo>
                  <a:cubicBezTo>
                    <a:pt x="32" y="27"/>
                    <a:pt x="35" y="33"/>
                    <a:pt x="35" y="4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14"/>
                    <a:pt x="21" y="0"/>
                    <a:pt x="4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20"/>
            <p:cNvSpPr>
              <a:spLocks noEditPoints="1"/>
            </p:cNvSpPr>
            <p:nvPr/>
          </p:nvSpPr>
          <p:spPr bwMode="auto">
            <a:xfrm>
              <a:off x="8916988" y="2792413"/>
              <a:ext cx="646113" cy="441325"/>
            </a:xfrm>
            <a:custGeom>
              <a:avLst/>
              <a:gdLst>
                <a:gd name="T0" fmla="*/ 21 w 66"/>
                <a:gd name="T1" fmla="*/ 45 h 45"/>
                <a:gd name="T2" fmla="*/ 2 w 66"/>
                <a:gd name="T3" fmla="*/ 45 h 45"/>
                <a:gd name="T4" fmla="*/ 0 w 66"/>
                <a:gd name="T5" fmla="*/ 44 h 45"/>
                <a:gd name="T6" fmla="*/ 0 w 66"/>
                <a:gd name="T7" fmla="*/ 32 h 45"/>
                <a:gd name="T8" fmla="*/ 33 w 66"/>
                <a:gd name="T9" fmla="*/ 0 h 45"/>
                <a:gd name="T10" fmla="*/ 66 w 66"/>
                <a:gd name="T11" fmla="*/ 32 h 45"/>
                <a:gd name="T12" fmla="*/ 66 w 66"/>
                <a:gd name="T13" fmla="*/ 41 h 45"/>
                <a:gd name="T14" fmla="*/ 64 w 66"/>
                <a:gd name="T15" fmla="*/ 42 h 45"/>
                <a:gd name="T16" fmla="*/ 63 w 66"/>
                <a:gd name="T17" fmla="*/ 41 h 45"/>
                <a:gd name="T18" fmla="*/ 44 w 66"/>
                <a:gd name="T19" fmla="*/ 22 h 45"/>
                <a:gd name="T20" fmla="*/ 26 w 66"/>
                <a:gd name="T21" fmla="*/ 41 h 45"/>
                <a:gd name="T22" fmla="*/ 21 w 66"/>
                <a:gd name="T23" fmla="*/ 45 h 45"/>
                <a:gd name="T24" fmla="*/ 3 w 66"/>
                <a:gd name="T25" fmla="*/ 42 h 45"/>
                <a:gd name="T26" fmla="*/ 21 w 66"/>
                <a:gd name="T27" fmla="*/ 42 h 45"/>
                <a:gd name="T28" fmla="*/ 23 w 66"/>
                <a:gd name="T29" fmla="*/ 41 h 45"/>
                <a:gd name="T30" fmla="*/ 44 w 66"/>
                <a:gd name="T31" fmla="*/ 19 h 45"/>
                <a:gd name="T32" fmla="*/ 63 w 66"/>
                <a:gd name="T33" fmla="*/ 30 h 45"/>
                <a:gd name="T34" fmla="*/ 33 w 66"/>
                <a:gd name="T35" fmla="*/ 3 h 45"/>
                <a:gd name="T36" fmla="*/ 3 w 66"/>
                <a:gd name="T37" fmla="*/ 32 h 45"/>
                <a:gd name="T38" fmla="*/ 3 w 66"/>
                <a:gd name="T3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45">
                  <a:moveTo>
                    <a:pt x="21" y="45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0" y="45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6" y="14"/>
                    <a:pt x="66" y="32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2"/>
                    <a:pt x="65" y="42"/>
                    <a:pt x="64" y="42"/>
                  </a:cubicBezTo>
                  <a:cubicBezTo>
                    <a:pt x="63" y="42"/>
                    <a:pt x="63" y="42"/>
                    <a:pt x="63" y="41"/>
                  </a:cubicBezTo>
                  <a:cubicBezTo>
                    <a:pt x="63" y="31"/>
                    <a:pt x="54" y="22"/>
                    <a:pt x="44" y="22"/>
                  </a:cubicBezTo>
                  <a:cubicBezTo>
                    <a:pt x="34" y="22"/>
                    <a:pt x="26" y="31"/>
                    <a:pt x="26" y="41"/>
                  </a:cubicBezTo>
                  <a:cubicBezTo>
                    <a:pt x="26" y="43"/>
                    <a:pt x="24" y="45"/>
                    <a:pt x="21" y="45"/>
                  </a:cubicBezTo>
                  <a:close/>
                  <a:moveTo>
                    <a:pt x="3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3" y="29"/>
                    <a:pt x="32" y="19"/>
                    <a:pt x="44" y="19"/>
                  </a:cubicBezTo>
                  <a:cubicBezTo>
                    <a:pt x="52" y="19"/>
                    <a:pt x="59" y="23"/>
                    <a:pt x="63" y="30"/>
                  </a:cubicBezTo>
                  <a:cubicBezTo>
                    <a:pt x="61" y="14"/>
                    <a:pt x="48" y="3"/>
                    <a:pt x="33" y="3"/>
                  </a:cubicBezTo>
                  <a:cubicBezTo>
                    <a:pt x="17" y="3"/>
                    <a:pt x="3" y="16"/>
                    <a:pt x="3" y="32"/>
                  </a:cubicBezTo>
                  <a:lnTo>
                    <a:pt x="3" y="4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Oval 321"/>
            <p:cNvSpPr>
              <a:spLocks noChangeArrowheads="1"/>
            </p:cNvSpPr>
            <p:nvPr/>
          </p:nvSpPr>
          <p:spPr bwMode="auto">
            <a:xfrm>
              <a:off x="8261350" y="3105150"/>
              <a:ext cx="117475" cy="117475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Oval 322"/>
            <p:cNvSpPr>
              <a:spLocks noChangeArrowheads="1"/>
            </p:cNvSpPr>
            <p:nvPr/>
          </p:nvSpPr>
          <p:spPr bwMode="auto">
            <a:xfrm>
              <a:off x="9485313" y="3105150"/>
              <a:ext cx="117475" cy="117475"/>
            </a:xfrm>
            <a:prstGeom prst="ellipse">
              <a:avLst/>
            </a:pr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23"/>
            <p:cNvSpPr/>
            <p:nvPr/>
          </p:nvSpPr>
          <p:spPr bwMode="auto">
            <a:xfrm>
              <a:off x="9523413" y="3105150"/>
              <a:ext cx="79375" cy="117475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1 h 12"/>
                <a:gd name="T4" fmla="*/ 4 w 8"/>
                <a:gd name="T5" fmla="*/ 6 h 12"/>
                <a:gd name="T6" fmla="*/ 0 w 8"/>
                <a:gd name="T7" fmla="*/ 12 h 12"/>
                <a:gd name="T8" fmla="*/ 2 w 8"/>
                <a:gd name="T9" fmla="*/ 12 h 12"/>
                <a:gd name="T10" fmla="*/ 8 w 8"/>
                <a:gd name="T11" fmla="*/ 6 h 12"/>
                <a:gd name="T12" fmla="*/ 2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" y="2"/>
                    <a:pt x="4" y="4"/>
                    <a:pt x="4" y="6"/>
                  </a:cubicBezTo>
                  <a:cubicBezTo>
                    <a:pt x="4" y="9"/>
                    <a:pt x="2" y="11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6" y="12"/>
                    <a:pt x="8" y="10"/>
                    <a:pt x="8" y="6"/>
                  </a:cubicBezTo>
                  <a:cubicBezTo>
                    <a:pt x="8" y="3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324"/>
            <p:cNvSpPr/>
            <p:nvPr/>
          </p:nvSpPr>
          <p:spPr bwMode="auto">
            <a:xfrm>
              <a:off x="8261350" y="3105150"/>
              <a:ext cx="77788" cy="117475"/>
            </a:xfrm>
            <a:custGeom>
              <a:avLst/>
              <a:gdLst>
                <a:gd name="T0" fmla="*/ 6 w 8"/>
                <a:gd name="T1" fmla="*/ 0 h 12"/>
                <a:gd name="T2" fmla="*/ 8 w 8"/>
                <a:gd name="T3" fmla="*/ 1 h 12"/>
                <a:gd name="T4" fmla="*/ 5 w 8"/>
                <a:gd name="T5" fmla="*/ 6 h 12"/>
                <a:gd name="T6" fmla="*/ 8 w 8"/>
                <a:gd name="T7" fmla="*/ 12 h 12"/>
                <a:gd name="T8" fmla="*/ 6 w 8"/>
                <a:gd name="T9" fmla="*/ 12 h 12"/>
                <a:gd name="T10" fmla="*/ 0 w 8"/>
                <a:gd name="T11" fmla="*/ 6 h 12"/>
                <a:gd name="T12" fmla="*/ 6 w 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cubicBezTo>
                    <a:pt x="7" y="0"/>
                    <a:pt x="8" y="1"/>
                    <a:pt x="8" y="1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9"/>
                    <a:pt x="6" y="11"/>
                    <a:pt x="8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325"/>
            <p:cNvSpPr>
              <a:spLocks noEditPoints="1"/>
            </p:cNvSpPr>
            <p:nvPr/>
          </p:nvSpPr>
          <p:spPr bwMode="auto">
            <a:xfrm>
              <a:off x="8250238" y="3095625"/>
              <a:ext cx="147638" cy="147637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7 w 15"/>
                <a:gd name="T5" fmla="*/ 0 h 15"/>
                <a:gd name="T6" fmla="*/ 15 w 15"/>
                <a:gd name="T7" fmla="*/ 7 h 15"/>
                <a:gd name="T8" fmla="*/ 7 w 15"/>
                <a:gd name="T9" fmla="*/ 15 h 15"/>
                <a:gd name="T10" fmla="*/ 7 w 15"/>
                <a:gd name="T11" fmla="*/ 3 h 15"/>
                <a:gd name="T12" fmla="*/ 3 w 15"/>
                <a:gd name="T13" fmla="*/ 7 h 15"/>
                <a:gd name="T14" fmla="*/ 7 w 15"/>
                <a:gd name="T15" fmla="*/ 12 h 15"/>
                <a:gd name="T16" fmla="*/ 12 w 15"/>
                <a:gd name="T17" fmla="*/ 7 h 15"/>
                <a:gd name="T18" fmla="*/ 7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2"/>
                    <a:pt x="11" y="15"/>
                    <a:pt x="7" y="15"/>
                  </a:cubicBezTo>
                  <a:close/>
                  <a:moveTo>
                    <a:pt x="7" y="3"/>
                  </a:moveTo>
                  <a:cubicBezTo>
                    <a:pt x="5" y="3"/>
                    <a:pt x="3" y="5"/>
                    <a:pt x="3" y="7"/>
                  </a:cubicBezTo>
                  <a:cubicBezTo>
                    <a:pt x="3" y="10"/>
                    <a:pt x="5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326"/>
            <p:cNvSpPr>
              <a:spLocks noEditPoints="1"/>
            </p:cNvSpPr>
            <p:nvPr/>
          </p:nvSpPr>
          <p:spPr bwMode="auto">
            <a:xfrm>
              <a:off x="9474200" y="3095625"/>
              <a:ext cx="147638" cy="147637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7 w 15"/>
                <a:gd name="T5" fmla="*/ 0 h 15"/>
                <a:gd name="T6" fmla="*/ 15 w 15"/>
                <a:gd name="T7" fmla="*/ 7 h 15"/>
                <a:gd name="T8" fmla="*/ 7 w 15"/>
                <a:gd name="T9" fmla="*/ 15 h 15"/>
                <a:gd name="T10" fmla="*/ 7 w 15"/>
                <a:gd name="T11" fmla="*/ 3 h 15"/>
                <a:gd name="T12" fmla="*/ 3 w 15"/>
                <a:gd name="T13" fmla="*/ 7 h 15"/>
                <a:gd name="T14" fmla="*/ 7 w 15"/>
                <a:gd name="T15" fmla="*/ 12 h 15"/>
                <a:gd name="T16" fmla="*/ 12 w 15"/>
                <a:gd name="T17" fmla="*/ 7 h 15"/>
                <a:gd name="T18" fmla="*/ 7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2"/>
                    <a:pt x="11" y="15"/>
                    <a:pt x="7" y="15"/>
                  </a:cubicBezTo>
                  <a:close/>
                  <a:moveTo>
                    <a:pt x="7" y="3"/>
                  </a:moveTo>
                  <a:cubicBezTo>
                    <a:pt x="5" y="3"/>
                    <a:pt x="3" y="5"/>
                    <a:pt x="3" y="7"/>
                  </a:cubicBezTo>
                  <a:cubicBezTo>
                    <a:pt x="3" y="10"/>
                    <a:pt x="5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5"/>
                    <a:pt x="10" y="3"/>
                    <a:pt x="7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cxnSp>
        <p:nvCxnSpPr>
          <p:cNvPr id="3" name="Straight Connector 54"/>
          <p:cNvCxnSpPr/>
          <p:nvPr/>
        </p:nvCxnSpPr>
        <p:spPr>
          <a:xfrm>
            <a:off x="2889898" y="4861111"/>
            <a:ext cx="0" cy="916204"/>
          </a:xfrm>
          <a:prstGeom prst="line">
            <a:avLst/>
          </a:prstGeom>
          <a:ln>
            <a:solidFill>
              <a:srgbClr val="2F2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6"/>
          <p:cNvCxnSpPr/>
          <p:nvPr/>
        </p:nvCxnSpPr>
        <p:spPr>
          <a:xfrm>
            <a:off x="5372419" y="4861111"/>
            <a:ext cx="0" cy="916204"/>
          </a:xfrm>
          <a:prstGeom prst="line">
            <a:avLst/>
          </a:prstGeom>
          <a:ln>
            <a:solidFill>
              <a:srgbClr val="2F2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8"/>
          <p:cNvCxnSpPr/>
          <p:nvPr/>
        </p:nvCxnSpPr>
        <p:spPr>
          <a:xfrm>
            <a:off x="7874392" y="4861111"/>
            <a:ext cx="0" cy="916204"/>
          </a:xfrm>
          <a:prstGeom prst="line">
            <a:avLst/>
          </a:prstGeom>
          <a:ln>
            <a:solidFill>
              <a:srgbClr val="2F2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2"/>
          <p:cNvCxnSpPr/>
          <p:nvPr/>
        </p:nvCxnSpPr>
        <p:spPr>
          <a:xfrm>
            <a:off x="1561877" y="2174615"/>
            <a:ext cx="0" cy="916204"/>
          </a:xfrm>
          <a:prstGeom prst="line">
            <a:avLst/>
          </a:prstGeom>
          <a:ln>
            <a:solidFill>
              <a:srgbClr val="2F2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3"/>
          <p:cNvCxnSpPr/>
          <p:nvPr/>
        </p:nvCxnSpPr>
        <p:spPr>
          <a:xfrm>
            <a:off x="4079747" y="2174615"/>
            <a:ext cx="0" cy="916204"/>
          </a:xfrm>
          <a:prstGeom prst="line">
            <a:avLst/>
          </a:prstGeom>
          <a:ln>
            <a:solidFill>
              <a:srgbClr val="2F2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4"/>
          <p:cNvCxnSpPr/>
          <p:nvPr/>
        </p:nvCxnSpPr>
        <p:spPr>
          <a:xfrm>
            <a:off x="6733067" y="2174615"/>
            <a:ext cx="0" cy="916204"/>
          </a:xfrm>
          <a:prstGeom prst="line">
            <a:avLst/>
          </a:prstGeom>
          <a:ln>
            <a:solidFill>
              <a:srgbClr val="2F2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 rot="2218720">
            <a:off x="1906947" y="4104423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2218720">
            <a:off x="2308930" y="3652856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2218720">
            <a:off x="3147097" y="4120806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2218720">
            <a:off x="3549080" y="3669239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2218720">
            <a:off x="4378395" y="4119543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2218720">
            <a:off x="4780378" y="3667976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2218720">
            <a:off x="5627216" y="4139725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2218720">
            <a:off x="6029199" y="3688158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2218720">
            <a:off x="6897138" y="4152110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218720">
            <a:off x="7299121" y="3700543"/>
            <a:ext cx="1099972" cy="42714"/>
          </a:xfrm>
          <a:custGeom>
            <a:avLst/>
            <a:gdLst>
              <a:gd name="connsiteX0" fmla="*/ 0 w 2401485"/>
              <a:gd name="connsiteY0" fmla="*/ 27976 h 27976"/>
              <a:gd name="connsiteX1" fmla="*/ 1847088 w 2401485"/>
              <a:gd name="connsiteY1" fmla="*/ 544 h 27976"/>
              <a:gd name="connsiteX2" fmla="*/ 2350008 w 2401485"/>
              <a:gd name="connsiteY2" fmla="*/ 9688 h 27976"/>
              <a:gd name="connsiteX3" fmla="*/ 2359152 w 2401485"/>
              <a:gd name="connsiteY3" fmla="*/ 9688 h 2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1485" h="27976">
                <a:moveTo>
                  <a:pt x="0" y="27976"/>
                </a:moveTo>
                <a:lnTo>
                  <a:pt x="1847088" y="544"/>
                </a:lnTo>
                <a:cubicBezTo>
                  <a:pt x="2238756" y="-2504"/>
                  <a:pt x="2264664" y="8164"/>
                  <a:pt x="2350008" y="9688"/>
                </a:cubicBezTo>
                <a:cubicBezTo>
                  <a:pt x="2435352" y="11212"/>
                  <a:pt x="2397252" y="10450"/>
                  <a:pt x="2359152" y="968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577291" y="3322137"/>
            <a:ext cx="841637" cy="117097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2854858" y="3345244"/>
            <a:ext cx="841637" cy="117097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095008" y="3361627"/>
            <a:ext cx="841637" cy="117097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5326306" y="3360364"/>
            <a:ext cx="841637" cy="117097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6575127" y="3380546"/>
            <a:ext cx="841637" cy="117097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7845049" y="3392931"/>
            <a:ext cx="841637" cy="117097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703299" y="3685705"/>
            <a:ext cx="686132" cy="585427"/>
            <a:chOff x="4349506" y="3098800"/>
            <a:chExt cx="565617" cy="482600"/>
          </a:xfrm>
        </p:grpSpPr>
        <p:sp>
          <p:nvSpPr>
            <p:cNvPr id="26" name="任意多边形 25"/>
            <p:cNvSpPr/>
            <p:nvPr/>
          </p:nvSpPr>
          <p:spPr>
            <a:xfrm>
              <a:off x="4349506" y="3223928"/>
              <a:ext cx="459084" cy="72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349506" y="3396132"/>
              <a:ext cx="459084" cy="1080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4622800" y="3098800"/>
              <a:ext cx="292323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998109" y="1979468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93219" y="2399861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1724985" y="207442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4502938" y="1974412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98048" y="2394805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4" name="Freeform 30"/>
          <p:cNvSpPr>
            <a:spLocks noEditPoints="1"/>
          </p:cNvSpPr>
          <p:nvPr/>
        </p:nvSpPr>
        <p:spPr bwMode="auto">
          <a:xfrm>
            <a:off x="4229814" y="206936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35" name="文本框 34"/>
          <p:cNvSpPr txBox="1"/>
          <p:nvPr/>
        </p:nvSpPr>
        <p:spPr>
          <a:xfrm>
            <a:off x="7179050" y="1975768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74160" y="2396161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7" name="Freeform 30"/>
          <p:cNvSpPr>
            <a:spLocks noEditPoints="1"/>
          </p:cNvSpPr>
          <p:nvPr/>
        </p:nvSpPr>
        <p:spPr bwMode="auto">
          <a:xfrm>
            <a:off x="6905926" y="207072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38" name="文本框 37"/>
          <p:cNvSpPr txBox="1"/>
          <p:nvPr/>
        </p:nvSpPr>
        <p:spPr>
          <a:xfrm>
            <a:off x="3277744" y="4648051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972854" y="5068444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0" name="Freeform 30"/>
          <p:cNvSpPr>
            <a:spLocks noEditPoints="1"/>
          </p:cNvSpPr>
          <p:nvPr/>
        </p:nvSpPr>
        <p:spPr bwMode="auto">
          <a:xfrm>
            <a:off x="3004620" y="474300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41" name="文本框 40"/>
          <p:cNvSpPr txBox="1"/>
          <p:nvPr/>
        </p:nvSpPr>
        <p:spPr>
          <a:xfrm>
            <a:off x="5782573" y="4642995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477683" y="5063388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5509449" y="473795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44" name="文本框 43"/>
          <p:cNvSpPr txBox="1"/>
          <p:nvPr/>
        </p:nvSpPr>
        <p:spPr>
          <a:xfrm>
            <a:off x="8367245" y="4644351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zh-CN" altLang="en-US" sz="24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62355" y="5064744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en-US" altLang="zh-CN" dirty="0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6" name="Freeform 30"/>
          <p:cNvSpPr>
            <a:spLocks noEditPoints="1"/>
          </p:cNvSpPr>
          <p:nvPr/>
        </p:nvSpPr>
        <p:spPr bwMode="auto">
          <a:xfrm>
            <a:off x="8094121" y="473930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47" name="文本框 46"/>
          <p:cNvSpPr txBox="1"/>
          <p:nvPr/>
        </p:nvSpPr>
        <p:spPr>
          <a:xfrm>
            <a:off x="9608336" y="357630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结论</a:t>
            </a:r>
            <a:endParaRPr lang="zh-CN" altLang="en-US" sz="3200" b="1" spc="-3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390" name="组合 389"/>
          <p:cNvGrpSpPr/>
          <p:nvPr/>
        </p:nvGrpSpPr>
        <p:grpSpPr>
          <a:xfrm>
            <a:off x="6717736" y="3714360"/>
            <a:ext cx="600388" cy="499858"/>
            <a:chOff x="4867276" y="3146425"/>
            <a:chExt cx="682625" cy="568325"/>
          </a:xfrm>
        </p:grpSpPr>
        <p:sp>
          <p:nvSpPr>
            <p:cNvPr id="391" name="Freeform 5"/>
            <p:cNvSpPr/>
            <p:nvPr/>
          </p:nvSpPr>
          <p:spPr bwMode="auto">
            <a:xfrm>
              <a:off x="4908551" y="3421063"/>
              <a:ext cx="600075" cy="285750"/>
            </a:xfrm>
            <a:custGeom>
              <a:avLst/>
              <a:gdLst>
                <a:gd name="T0" fmla="*/ 159 w 159"/>
                <a:gd name="T1" fmla="*/ 0 h 75"/>
                <a:gd name="T2" fmla="*/ 0 w 159"/>
                <a:gd name="T3" fmla="*/ 0 h 75"/>
                <a:gd name="T4" fmla="*/ 4 w 159"/>
                <a:gd name="T5" fmla="*/ 67 h 75"/>
                <a:gd name="T6" fmla="*/ 12 w 159"/>
                <a:gd name="T7" fmla="*/ 75 h 75"/>
                <a:gd name="T8" fmla="*/ 147 w 159"/>
                <a:gd name="T9" fmla="*/ 75 h 75"/>
                <a:gd name="T10" fmla="*/ 155 w 159"/>
                <a:gd name="T11" fmla="*/ 67 h 75"/>
                <a:gd name="T12" fmla="*/ 159 w 159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5">
                  <a:moveTo>
                    <a:pt x="1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2"/>
                    <a:pt x="8" y="75"/>
                    <a:pt x="12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51" y="75"/>
                    <a:pt x="155" y="72"/>
                    <a:pt x="155" y="6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6"/>
            <p:cNvSpPr>
              <a:spLocks noEditPoints="1"/>
            </p:cNvSpPr>
            <p:nvPr/>
          </p:nvSpPr>
          <p:spPr bwMode="auto">
            <a:xfrm>
              <a:off x="4902201" y="3413125"/>
              <a:ext cx="614363" cy="301625"/>
            </a:xfrm>
            <a:custGeom>
              <a:avLst/>
              <a:gdLst>
                <a:gd name="T0" fmla="*/ 149 w 163"/>
                <a:gd name="T1" fmla="*/ 79 h 79"/>
                <a:gd name="T2" fmla="*/ 14 w 163"/>
                <a:gd name="T3" fmla="*/ 79 h 79"/>
                <a:gd name="T4" fmla="*/ 4 w 163"/>
                <a:gd name="T5" fmla="*/ 69 h 79"/>
                <a:gd name="T6" fmla="*/ 0 w 163"/>
                <a:gd name="T7" fmla="*/ 2 h 79"/>
                <a:gd name="T8" fmla="*/ 1 w 163"/>
                <a:gd name="T9" fmla="*/ 1 h 79"/>
                <a:gd name="T10" fmla="*/ 2 w 163"/>
                <a:gd name="T11" fmla="*/ 0 h 79"/>
                <a:gd name="T12" fmla="*/ 161 w 163"/>
                <a:gd name="T13" fmla="*/ 0 h 79"/>
                <a:gd name="T14" fmla="*/ 162 w 163"/>
                <a:gd name="T15" fmla="*/ 1 h 79"/>
                <a:gd name="T16" fmla="*/ 163 w 163"/>
                <a:gd name="T17" fmla="*/ 2 h 79"/>
                <a:gd name="T18" fmla="*/ 159 w 163"/>
                <a:gd name="T19" fmla="*/ 69 h 79"/>
                <a:gd name="T20" fmla="*/ 149 w 163"/>
                <a:gd name="T21" fmla="*/ 79 h 79"/>
                <a:gd name="T22" fmla="*/ 4 w 163"/>
                <a:gd name="T23" fmla="*/ 4 h 79"/>
                <a:gd name="T24" fmla="*/ 8 w 163"/>
                <a:gd name="T25" fmla="*/ 69 h 79"/>
                <a:gd name="T26" fmla="*/ 14 w 163"/>
                <a:gd name="T27" fmla="*/ 75 h 79"/>
                <a:gd name="T28" fmla="*/ 149 w 163"/>
                <a:gd name="T29" fmla="*/ 75 h 79"/>
                <a:gd name="T30" fmla="*/ 155 w 163"/>
                <a:gd name="T31" fmla="*/ 69 h 79"/>
                <a:gd name="T32" fmla="*/ 159 w 163"/>
                <a:gd name="T33" fmla="*/ 4 h 79"/>
                <a:gd name="T34" fmla="*/ 4 w 163"/>
                <a:gd name="T35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79">
                  <a:moveTo>
                    <a:pt x="149" y="79"/>
                  </a:moveTo>
                  <a:cubicBezTo>
                    <a:pt x="14" y="79"/>
                    <a:pt x="14" y="79"/>
                    <a:pt x="14" y="79"/>
                  </a:cubicBezTo>
                  <a:cubicBezTo>
                    <a:pt x="9" y="79"/>
                    <a:pt x="4" y="75"/>
                    <a:pt x="4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2" y="0"/>
                    <a:pt x="162" y="1"/>
                  </a:cubicBezTo>
                  <a:cubicBezTo>
                    <a:pt x="163" y="1"/>
                    <a:pt x="163" y="2"/>
                    <a:pt x="163" y="2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75"/>
                    <a:pt x="154" y="79"/>
                    <a:pt x="149" y="79"/>
                  </a:cubicBezTo>
                  <a:close/>
                  <a:moveTo>
                    <a:pt x="4" y="4"/>
                  </a:moveTo>
                  <a:cubicBezTo>
                    <a:pt x="8" y="69"/>
                    <a:pt x="8" y="69"/>
                    <a:pt x="8" y="69"/>
                  </a:cubicBezTo>
                  <a:cubicBezTo>
                    <a:pt x="8" y="73"/>
                    <a:pt x="11" y="75"/>
                    <a:pt x="14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52" y="75"/>
                    <a:pt x="155" y="73"/>
                    <a:pt x="155" y="69"/>
                  </a:cubicBezTo>
                  <a:cubicBezTo>
                    <a:pt x="159" y="4"/>
                    <a:pt x="159" y="4"/>
                    <a:pt x="159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7"/>
            <p:cNvSpPr/>
            <p:nvPr/>
          </p:nvSpPr>
          <p:spPr bwMode="auto">
            <a:xfrm>
              <a:off x="4924426" y="3421063"/>
              <a:ext cx="584200" cy="285750"/>
            </a:xfrm>
            <a:custGeom>
              <a:avLst/>
              <a:gdLst>
                <a:gd name="T0" fmla="*/ 141 w 155"/>
                <a:gd name="T1" fmla="*/ 0 h 75"/>
                <a:gd name="T2" fmla="*/ 138 w 155"/>
                <a:gd name="T3" fmla="*/ 54 h 75"/>
                <a:gd name="T4" fmla="*/ 130 w 155"/>
                <a:gd name="T5" fmla="*/ 62 h 75"/>
                <a:gd name="T6" fmla="*/ 0 w 155"/>
                <a:gd name="T7" fmla="*/ 62 h 75"/>
                <a:gd name="T8" fmla="*/ 0 w 155"/>
                <a:gd name="T9" fmla="*/ 67 h 75"/>
                <a:gd name="T10" fmla="*/ 8 w 155"/>
                <a:gd name="T11" fmla="*/ 75 h 75"/>
                <a:gd name="T12" fmla="*/ 143 w 155"/>
                <a:gd name="T13" fmla="*/ 75 h 75"/>
                <a:gd name="T14" fmla="*/ 151 w 155"/>
                <a:gd name="T15" fmla="*/ 67 h 75"/>
                <a:gd name="T16" fmla="*/ 155 w 155"/>
                <a:gd name="T17" fmla="*/ 0 h 75"/>
                <a:gd name="T18" fmla="*/ 141 w 155"/>
                <a:gd name="T1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75">
                  <a:moveTo>
                    <a:pt x="141" y="0"/>
                  </a:moveTo>
                  <a:cubicBezTo>
                    <a:pt x="138" y="54"/>
                    <a:pt x="138" y="54"/>
                    <a:pt x="138" y="54"/>
                  </a:cubicBezTo>
                  <a:cubicBezTo>
                    <a:pt x="138" y="59"/>
                    <a:pt x="134" y="62"/>
                    <a:pt x="13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4" y="75"/>
                    <a:pt x="8" y="75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7" y="75"/>
                    <a:pt x="151" y="72"/>
                    <a:pt x="151" y="67"/>
                  </a:cubicBezTo>
                  <a:cubicBezTo>
                    <a:pt x="155" y="0"/>
                    <a:pt x="155" y="0"/>
                    <a:pt x="155" y="0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8"/>
            <p:cNvSpPr>
              <a:spLocks noEditPoints="1"/>
            </p:cNvSpPr>
            <p:nvPr/>
          </p:nvSpPr>
          <p:spPr bwMode="auto">
            <a:xfrm>
              <a:off x="4902201" y="3413125"/>
              <a:ext cx="614363" cy="301625"/>
            </a:xfrm>
            <a:custGeom>
              <a:avLst/>
              <a:gdLst>
                <a:gd name="T0" fmla="*/ 149 w 163"/>
                <a:gd name="T1" fmla="*/ 79 h 79"/>
                <a:gd name="T2" fmla="*/ 14 w 163"/>
                <a:gd name="T3" fmla="*/ 79 h 79"/>
                <a:gd name="T4" fmla="*/ 4 w 163"/>
                <a:gd name="T5" fmla="*/ 69 h 79"/>
                <a:gd name="T6" fmla="*/ 0 w 163"/>
                <a:gd name="T7" fmla="*/ 2 h 79"/>
                <a:gd name="T8" fmla="*/ 1 w 163"/>
                <a:gd name="T9" fmla="*/ 1 h 79"/>
                <a:gd name="T10" fmla="*/ 2 w 163"/>
                <a:gd name="T11" fmla="*/ 0 h 79"/>
                <a:gd name="T12" fmla="*/ 161 w 163"/>
                <a:gd name="T13" fmla="*/ 0 h 79"/>
                <a:gd name="T14" fmla="*/ 162 w 163"/>
                <a:gd name="T15" fmla="*/ 1 h 79"/>
                <a:gd name="T16" fmla="*/ 163 w 163"/>
                <a:gd name="T17" fmla="*/ 2 h 79"/>
                <a:gd name="T18" fmla="*/ 159 w 163"/>
                <a:gd name="T19" fmla="*/ 69 h 79"/>
                <a:gd name="T20" fmla="*/ 149 w 163"/>
                <a:gd name="T21" fmla="*/ 79 h 79"/>
                <a:gd name="T22" fmla="*/ 4 w 163"/>
                <a:gd name="T23" fmla="*/ 4 h 79"/>
                <a:gd name="T24" fmla="*/ 8 w 163"/>
                <a:gd name="T25" fmla="*/ 69 h 79"/>
                <a:gd name="T26" fmla="*/ 14 w 163"/>
                <a:gd name="T27" fmla="*/ 75 h 79"/>
                <a:gd name="T28" fmla="*/ 149 w 163"/>
                <a:gd name="T29" fmla="*/ 75 h 79"/>
                <a:gd name="T30" fmla="*/ 155 w 163"/>
                <a:gd name="T31" fmla="*/ 69 h 79"/>
                <a:gd name="T32" fmla="*/ 159 w 163"/>
                <a:gd name="T33" fmla="*/ 4 h 79"/>
                <a:gd name="T34" fmla="*/ 4 w 163"/>
                <a:gd name="T35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79">
                  <a:moveTo>
                    <a:pt x="149" y="79"/>
                  </a:moveTo>
                  <a:cubicBezTo>
                    <a:pt x="14" y="79"/>
                    <a:pt x="14" y="79"/>
                    <a:pt x="14" y="79"/>
                  </a:cubicBezTo>
                  <a:cubicBezTo>
                    <a:pt x="9" y="79"/>
                    <a:pt x="4" y="75"/>
                    <a:pt x="4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2" y="0"/>
                    <a:pt x="162" y="1"/>
                  </a:cubicBezTo>
                  <a:cubicBezTo>
                    <a:pt x="163" y="1"/>
                    <a:pt x="163" y="2"/>
                    <a:pt x="163" y="2"/>
                  </a:cubicBezTo>
                  <a:cubicBezTo>
                    <a:pt x="159" y="69"/>
                    <a:pt x="159" y="69"/>
                    <a:pt x="159" y="69"/>
                  </a:cubicBezTo>
                  <a:cubicBezTo>
                    <a:pt x="159" y="75"/>
                    <a:pt x="154" y="79"/>
                    <a:pt x="149" y="79"/>
                  </a:cubicBezTo>
                  <a:close/>
                  <a:moveTo>
                    <a:pt x="4" y="4"/>
                  </a:moveTo>
                  <a:cubicBezTo>
                    <a:pt x="8" y="69"/>
                    <a:pt x="8" y="69"/>
                    <a:pt x="8" y="69"/>
                  </a:cubicBezTo>
                  <a:cubicBezTo>
                    <a:pt x="8" y="73"/>
                    <a:pt x="11" y="75"/>
                    <a:pt x="14" y="75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52" y="75"/>
                    <a:pt x="155" y="73"/>
                    <a:pt x="155" y="69"/>
                  </a:cubicBezTo>
                  <a:cubicBezTo>
                    <a:pt x="159" y="4"/>
                    <a:pt x="159" y="4"/>
                    <a:pt x="159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9"/>
            <p:cNvSpPr/>
            <p:nvPr/>
          </p:nvSpPr>
          <p:spPr bwMode="auto">
            <a:xfrm>
              <a:off x="4957764" y="3421063"/>
              <a:ext cx="501650" cy="247650"/>
            </a:xfrm>
            <a:custGeom>
              <a:avLst/>
              <a:gdLst>
                <a:gd name="T0" fmla="*/ 0 w 316"/>
                <a:gd name="T1" fmla="*/ 0 h 156"/>
                <a:gd name="T2" fmla="*/ 7 w 316"/>
                <a:gd name="T3" fmla="*/ 156 h 156"/>
                <a:gd name="T4" fmla="*/ 309 w 316"/>
                <a:gd name="T5" fmla="*/ 156 h 156"/>
                <a:gd name="T6" fmla="*/ 316 w 316"/>
                <a:gd name="T7" fmla="*/ 0 h 156"/>
                <a:gd name="T8" fmla="*/ 0 w 316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56">
                  <a:moveTo>
                    <a:pt x="0" y="0"/>
                  </a:moveTo>
                  <a:lnTo>
                    <a:pt x="7" y="156"/>
                  </a:lnTo>
                  <a:lnTo>
                    <a:pt x="309" y="156"/>
                  </a:lnTo>
                  <a:lnTo>
                    <a:pt x="3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0"/>
            <p:cNvSpPr/>
            <p:nvPr/>
          </p:nvSpPr>
          <p:spPr bwMode="auto">
            <a:xfrm>
              <a:off x="4957764" y="3421063"/>
              <a:ext cx="501650" cy="247650"/>
            </a:xfrm>
            <a:custGeom>
              <a:avLst/>
              <a:gdLst>
                <a:gd name="T0" fmla="*/ 0 w 316"/>
                <a:gd name="T1" fmla="*/ 0 h 156"/>
                <a:gd name="T2" fmla="*/ 7 w 316"/>
                <a:gd name="T3" fmla="*/ 156 h 156"/>
                <a:gd name="T4" fmla="*/ 309 w 316"/>
                <a:gd name="T5" fmla="*/ 156 h 156"/>
                <a:gd name="T6" fmla="*/ 316 w 316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156">
                  <a:moveTo>
                    <a:pt x="0" y="0"/>
                  </a:moveTo>
                  <a:lnTo>
                    <a:pt x="7" y="156"/>
                  </a:lnTo>
                  <a:lnTo>
                    <a:pt x="309" y="156"/>
                  </a:lnTo>
                  <a:lnTo>
                    <a:pt x="3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1"/>
            <p:cNvSpPr/>
            <p:nvPr/>
          </p:nvSpPr>
          <p:spPr bwMode="auto">
            <a:xfrm>
              <a:off x="4951414" y="3413125"/>
              <a:ext cx="515938" cy="263525"/>
            </a:xfrm>
            <a:custGeom>
              <a:avLst/>
              <a:gdLst>
                <a:gd name="T0" fmla="*/ 132 w 137"/>
                <a:gd name="T1" fmla="*/ 69 h 69"/>
                <a:gd name="T2" fmla="*/ 5 w 137"/>
                <a:gd name="T3" fmla="*/ 69 h 69"/>
                <a:gd name="T4" fmla="*/ 3 w 137"/>
                <a:gd name="T5" fmla="*/ 67 h 69"/>
                <a:gd name="T6" fmla="*/ 0 w 137"/>
                <a:gd name="T7" fmla="*/ 2 h 69"/>
                <a:gd name="T8" fmla="*/ 2 w 137"/>
                <a:gd name="T9" fmla="*/ 0 h 69"/>
                <a:gd name="T10" fmla="*/ 4 w 137"/>
                <a:gd name="T11" fmla="*/ 2 h 69"/>
                <a:gd name="T12" fmla="*/ 7 w 137"/>
                <a:gd name="T13" fmla="*/ 65 h 69"/>
                <a:gd name="T14" fmla="*/ 130 w 137"/>
                <a:gd name="T15" fmla="*/ 65 h 69"/>
                <a:gd name="T16" fmla="*/ 133 w 137"/>
                <a:gd name="T17" fmla="*/ 2 h 69"/>
                <a:gd name="T18" fmla="*/ 135 w 137"/>
                <a:gd name="T19" fmla="*/ 0 h 69"/>
                <a:gd name="T20" fmla="*/ 137 w 137"/>
                <a:gd name="T21" fmla="*/ 2 h 69"/>
                <a:gd name="T22" fmla="*/ 134 w 137"/>
                <a:gd name="T23" fmla="*/ 67 h 69"/>
                <a:gd name="T24" fmla="*/ 132 w 137"/>
                <a:gd name="T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9">
                  <a:moveTo>
                    <a:pt x="132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3" y="68"/>
                    <a:pt x="3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4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8"/>
                    <a:pt x="133" y="69"/>
                    <a:pt x="132" y="6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2"/>
            <p:cNvSpPr/>
            <p:nvPr/>
          </p:nvSpPr>
          <p:spPr bwMode="auto">
            <a:xfrm>
              <a:off x="4968876" y="3421063"/>
              <a:ext cx="490538" cy="247650"/>
            </a:xfrm>
            <a:custGeom>
              <a:avLst/>
              <a:gdLst>
                <a:gd name="T0" fmla="*/ 285 w 309"/>
                <a:gd name="T1" fmla="*/ 0 h 156"/>
                <a:gd name="T2" fmla="*/ 278 w 309"/>
                <a:gd name="T3" fmla="*/ 132 h 156"/>
                <a:gd name="T4" fmla="*/ 0 w 309"/>
                <a:gd name="T5" fmla="*/ 132 h 156"/>
                <a:gd name="T6" fmla="*/ 0 w 309"/>
                <a:gd name="T7" fmla="*/ 156 h 156"/>
                <a:gd name="T8" fmla="*/ 302 w 309"/>
                <a:gd name="T9" fmla="*/ 156 h 156"/>
                <a:gd name="T10" fmla="*/ 309 w 309"/>
                <a:gd name="T11" fmla="*/ 0 h 156"/>
                <a:gd name="T12" fmla="*/ 285 w 309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56">
                  <a:moveTo>
                    <a:pt x="285" y="0"/>
                  </a:moveTo>
                  <a:lnTo>
                    <a:pt x="278" y="132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302" y="156"/>
                  </a:lnTo>
                  <a:lnTo>
                    <a:pt x="309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3"/>
            <p:cNvSpPr/>
            <p:nvPr/>
          </p:nvSpPr>
          <p:spPr bwMode="auto">
            <a:xfrm>
              <a:off x="4951414" y="3413125"/>
              <a:ext cx="515938" cy="263525"/>
            </a:xfrm>
            <a:custGeom>
              <a:avLst/>
              <a:gdLst>
                <a:gd name="T0" fmla="*/ 132 w 137"/>
                <a:gd name="T1" fmla="*/ 69 h 69"/>
                <a:gd name="T2" fmla="*/ 5 w 137"/>
                <a:gd name="T3" fmla="*/ 69 h 69"/>
                <a:gd name="T4" fmla="*/ 3 w 137"/>
                <a:gd name="T5" fmla="*/ 67 h 69"/>
                <a:gd name="T6" fmla="*/ 0 w 137"/>
                <a:gd name="T7" fmla="*/ 2 h 69"/>
                <a:gd name="T8" fmla="*/ 2 w 137"/>
                <a:gd name="T9" fmla="*/ 0 h 69"/>
                <a:gd name="T10" fmla="*/ 4 w 137"/>
                <a:gd name="T11" fmla="*/ 2 h 69"/>
                <a:gd name="T12" fmla="*/ 7 w 137"/>
                <a:gd name="T13" fmla="*/ 65 h 69"/>
                <a:gd name="T14" fmla="*/ 130 w 137"/>
                <a:gd name="T15" fmla="*/ 65 h 69"/>
                <a:gd name="T16" fmla="*/ 133 w 137"/>
                <a:gd name="T17" fmla="*/ 2 h 69"/>
                <a:gd name="T18" fmla="*/ 135 w 137"/>
                <a:gd name="T19" fmla="*/ 0 h 69"/>
                <a:gd name="T20" fmla="*/ 137 w 137"/>
                <a:gd name="T21" fmla="*/ 2 h 69"/>
                <a:gd name="T22" fmla="*/ 134 w 137"/>
                <a:gd name="T23" fmla="*/ 67 h 69"/>
                <a:gd name="T24" fmla="*/ 132 w 137"/>
                <a:gd name="T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9">
                  <a:moveTo>
                    <a:pt x="132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3" y="68"/>
                    <a:pt x="3" y="6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4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8"/>
                    <a:pt x="133" y="69"/>
                    <a:pt x="132" y="6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4"/>
            <p:cNvSpPr/>
            <p:nvPr/>
          </p:nvSpPr>
          <p:spPr bwMode="auto">
            <a:xfrm>
              <a:off x="4875214" y="3154363"/>
              <a:ext cx="666750" cy="266700"/>
            </a:xfrm>
            <a:custGeom>
              <a:avLst/>
              <a:gdLst>
                <a:gd name="T0" fmla="*/ 176 w 177"/>
                <a:gd name="T1" fmla="*/ 63 h 70"/>
                <a:gd name="T2" fmla="*/ 175 w 177"/>
                <a:gd name="T3" fmla="*/ 68 h 70"/>
                <a:gd name="T4" fmla="*/ 171 w 177"/>
                <a:gd name="T5" fmla="*/ 70 h 70"/>
                <a:gd name="T6" fmla="*/ 6 w 177"/>
                <a:gd name="T7" fmla="*/ 70 h 70"/>
                <a:gd name="T8" fmla="*/ 2 w 177"/>
                <a:gd name="T9" fmla="*/ 68 h 70"/>
                <a:gd name="T10" fmla="*/ 1 w 177"/>
                <a:gd name="T11" fmla="*/ 63 h 70"/>
                <a:gd name="T12" fmla="*/ 11 w 177"/>
                <a:gd name="T13" fmla="*/ 12 h 70"/>
                <a:gd name="T14" fmla="*/ 26 w 177"/>
                <a:gd name="T15" fmla="*/ 0 h 70"/>
                <a:gd name="T16" fmla="*/ 151 w 177"/>
                <a:gd name="T17" fmla="*/ 0 h 70"/>
                <a:gd name="T18" fmla="*/ 166 w 177"/>
                <a:gd name="T19" fmla="*/ 12 h 70"/>
                <a:gd name="T20" fmla="*/ 176 w 177"/>
                <a:gd name="T2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70">
                  <a:moveTo>
                    <a:pt x="176" y="63"/>
                  </a:moveTo>
                  <a:cubicBezTo>
                    <a:pt x="177" y="65"/>
                    <a:pt x="176" y="66"/>
                    <a:pt x="175" y="68"/>
                  </a:cubicBezTo>
                  <a:cubicBezTo>
                    <a:pt x="174" y="69"/>
                    <a:pt x="172" y="70"/>
                    <a:pt x="171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5" y="70"/>
                    <a:pt x="3" y="69"/>
                    <a:pt x="2" y="68"/>
                  </a:cubicBezTo>
                  <a:cubicBezTo>
                    <a:pt x="1" y="66"/>
                    <a:pt x="0" y="65"/>
                    <a:pt x="1" y="6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5"/>
                    <a:pt x="19" y="0"/>
                    <a:pt x="2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5"/>
                    <a:pt x="166" y="12"/>
                  </a:cubicBezTo>
                  <a:lnTo>
                    <a:pt x="176" y="6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5"/>
            <p:cNvSpPr>
              <a:spLocks noEditPoints="1"/>
            </p:cNvSpPr>
            <p:nvPr/>
          </p:nvSpPr>
          <p:spPr bwMode="auto">
            <a:xfrm>
              <a:off x="4867276" y="3146425"/>
              <a:ext cx="682625" cy="282575"/>
            </a:xfrm>
            <a:custGeom>
              <a:avLst/>
              <a:gdLst>
                <a:gd name="T0" fmla="*/ 173 w 181"/>
                <a:gd name="T1" fmla="*/ 74 h 74"/>
                <a:gd name="T2" fmla="*/ 8 w 181"/>
                <a:gd name="T3" fmla="*/ 74 h 74"/>
                <a:gd name="T4" fmla="*/ 2 w 181"/>
                <a:gd name="T5" fmla="*/ 71 h 74"/>
                <a:gd name="T6" fmla="*/ 1 w 181"/>
                <a:gd name="T7" fmla="*/ 64 h 74"/>
                <a:gd name="T8" fmla="*/ 11 w 181"/>
                <a:gd name="T9" fmla="*/ 14 h 74"/>
                <a:gd name="T10" fmla="*/ 28 w 181"/>
                <a:gd name="T11" fmla="*/ 0 h 74"/>
                <a:gd name="T12" fmla="*/ 153 w 181"/>
                <a:gd name="T13" fmla="*/ 0 h 74"/>
                <a:gd name="T14" fmla="*/ 170 w 181"/>
                <a:gd name="T15" fmla="*/ 14 h 74"/>
                <a:gd name="T16" fmla="*/ 180 w 181"/>
                <a:gd name="T17" fmla="*/ 64 h 74"/>
                <a:gd name="T18" fmla="*/ 179 w 181"/>
                <a:gd name="T19" fmla="*/ 71 h 74"/>
                <a:gd name="T20" fmla="*/ 173 w 181"/>
                <a:gd name="T21" fmla="*/ 74 h 74"/>
                <a:gd name="T22" fmla="*/ 28 w 181"/>
                <a:gd name="T23" fmla="*/ 4 h 74"/>
                <a:gd name="T24" fmla="*/ 15 w 181"/>
                <a:gd name="T25" fmla="*/ 15 h 74"/>
                <a:gd name="T26" fmla="*/ 5 w 181"/>
                <a:gd name="T27" fmla="*/ 65 h 74"/>
                <a:gd name="T28" fmla="*/ 5 w 181"/>
                <a:gd name="T29" fmla="*/ 69 h 74"/>
                <a:gd name="T30" fmla="*/ 8 w 181"/>
                <a:gd name="T31" fmla="*/ 70 h 74"/>
                <a:gd name="T32" fmla="*/ 173 w 181"/>
                <a:gd name="T33" fmla="*/ 70 h 74"/>
                <a:gd name="T34" fmla="*/ 176 w 181"/>
                <a:gd name="T35" fmla="*/ 69 h 74"/>
                <a:gd name="T36" fmla="*/ 176 w 181"/>
                <a:gd name="T37" fmla="*/ 65 h 74"/>
                <a:gd name="T38" fmla="*/ 166 w 181"/>
                <a:gd name="T39" fmla="*/ 15 h 74"/>
                <a:gd name="T40" fmla="*/ 153 w 181"/>
                <a:gd name="T41" fmla="*/ 4 h 74"/>
                <a:gd name="T42" fmla="*/ 28 w 181"/>
                <a:gd name="T4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74">
                  <a:moveTo>
                    <a:pt x="173" y="74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6" y="74"/>
                    <a:pt x="4" y="73"/>
                    <a:pt x="2" y="71"/>
                  </a:cubicBezTo>
                  <a:cubicBezTo>
                    <a:pt x="1" y="69"/>
                    <a:pt x="0" y="67"/>
                    <a:pt x="1" y="6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6"/>
                    <a:pt x="20" y="0"/>
                    <a:pt x="28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1" y="0"/>
                    <a:pt x="168" y="6"/>
                    <a:pt x="170" y="1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1" y="67"/>
                    <a:pt x="180" y="69"/>
                    <a:pt x="179" y="71"/>
                  </a:cubicBezTo>
                  <a:cubicBezTo>
                    <a:pt x="177" y="73"/>
                    <a:pt x="175" y="74"/>
                    <a:pt x="173" y="74"/>
                  </a:cubicBezTo>
                  <a:close/>
                  <a:moveTo>
                    <a:pt x="28" y="4"/>
                  </a:moveTo>
                  <a:cubicBezTo>
                    <a:pt x="22" y="4"/>
                    <a:pt x="17" y="9"/>
                    <a:pt x="15" y="1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4" y="66"/>
                    <a:pt x="5" y="68"/>
                    <a:pt x="5" y="69"/>
                  </a:cubicBezTo>
                  <a:cubicBezTo>
                    <a:pt x="6" y="70"/>
                    <a:pt x="7" y="70"/>
                    <a:pt x="8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4" y="70"/>
                    <a:pt x="175" y="70"/>
                    <a:pt x="176" y="69"/>
                  </a:cubicBezTo>
                  <a:cubicBezTo>
                    <a:pt x="176" y="68"/>
                    <a:pt x="177" y="66"/>
                    <a:pt x="176" y="6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4" y="9"/>
                    <a:pt x="159" y="4"/>
                    <a:pt x="153" y="4"/>
                  </a:cubicBezTo>
                  <a:lnTo>
                    <a:pt x="28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6"/>
            <p:cNvSpPr/>
            <p:nvPr/>
          </p:nvSpPr>
          <p:spPr bwMode="auto">
            <a:xfrm>
              <a:off x="4875214" y="3154363"/>
              <a:ext cx="666750" cy="266700"/>
            </a:xfrm>
            <a:custGeom>
              <a:avLst/>
              <a:gdLst>
                <a:gd name="T0" fmla="*/ 176 w 177"/>
                <a:gd name="T1" fmla="*/ 63 h 70"/>
                <a:gd name="T2" fmla="*/ 166 w 177"/>
                <a:gd name="T3" fmla="*/ 12 h 70"/>
                <a:gd name="T4" fmla="*/ 152 w 177"/>
                <a:gd name="T5" fmla="*/ 0 h 70"/>
                <a:gd name="T6" fmla="*/ 162 w 177"/>
                <a:gd name="T7" fmla="*/ 49 h 70"/>
                <a:gd name="T8" fmla="*/ 161 w 177"/>
                <a:gd name="T9" fmla="*/ 54 h 70"/>
                <a:gd name="T10" fmla="*/ 156 w 177"/>
                <a:gd name="T11" fmla="*/ 56 h 70"/>
                <a:gd name="T12" fmla="*/ 2 w 177"/>
                <a:gd name="T13" fmla="*/ 56 h 70"/>
                <a:gd name="T14" fmla="*/ 1 w 177"/>
                <a:gd name="T15" fmla="*/ 63 h 70"/>
                <a:gd name="T16" fmla="*/ 2 w 177"/>
                <a:gd name="T17" fmla="*/ 68 h 70"/>
                <a:gd name="T18" fmla="*/ 6 w 177"/>
                <a:gd name="T19" fmla="*/ 70 h 70"/>
                <a:gd name="T20" fmla="*/ 171 w 177"/>
                <a:gd name="T21" fmla="*/ 70 h 70"/>
                <a:gd name="T22" fmla="*/ 175 w 177"/>
                <a:gd name="T23" fmla="*/ 68 h 70"/>
                <a:gd name="T24" fmla="*/ 176 w 177"/>
                <a:gd name="T25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70">
                  <a:moveTo>
                    <a:pt x="176" y="63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4" y="6"/>
                    <a:pt x="159" y="1"/>
                    <a:pt x="152" y="0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3" y="50"/>
                    <a:pt x="162" y="52"/>
                    <a:pt x="161" y="54"/>
                  </a:cubicBezTo>
                  <a:cubicBezTo>
                    <a:pt x="160" y="55"/>
                    <a:pt x="158" y="56"/>
                    <a:pt x="156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6"/>
                    <a:pt x="2" y="68"/>
                  </a:cubicBezTo>
                  <a:cubicBezTo>
                    <a:pt x="3" y="69"/>
                    <a:pt x="5" y="70"/>
                    <a:pt x="6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2" y="70"/>
                    <a:pt x="174" y="69"/>
                    <a:pt x="175" y="68"/>
                  </a:cubicBezTo>
                  <a:cubicBezTo>
                    <a:pt x="176" y="66"/>
                    <a:pt x="177" y="65"/>
                    <a:pt x="176" y="63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7"/>
            <p:cNvSpPr>
              <a:spLocks noEditPoints="1"/>
            </p:cNvSpPr>
            <p:nvPr/>
          </p:nvSpPr>
          <p:spPr bwMode="auto">
            <a:xfrm>
              <a:off x="4867276" y="3146425"/>
              <a:ext cx="682625" cy="282575"/>
            </a:xfrm>
            <a:custGeom>
              <a:avLst/>
              <a:gdLst>
                <a:gd name="T0" fmla="*/ 173 w 181"/>
                <a:gd name="T1" fmla="*/ 74 h 74"/>
                <a:gd name="T2" fmla="*/ 8 w 181"/>
                <a:gd name="T3" fmla="*/ 74 h 74"/>
                <a:gd name="T4" fmla="*/ 2 w 181"/>
                <a:gd name="T5" fmla="*/ 71 h 74"/>
                <a:gd name="T6" fmla="*/ 1 w 181"/>
                <a:gd name="T7" fmla="*/ 64 h 74"/>
                <a:gd name="T8" fmla="*/ 11 w 181"/>
                <a:gd name="T9" fmla="*/ 14 h 74"/>
                <a:gd name="T10" fmla="*/ 28 w 181"/>
                <a:gd name="T11" fmla="*/ 0 h 74"/>
                <a:gd name="T12" fmla="*/ 153 w 181"/>
                <a:gd name="T13" fmla="*/ 0 h 74"/>
                <a:gd name="T14" fmla="*/ 170 w 181"/>
                <a:gd name="T15" fmla="*/ 14 h 74"/>
                <a:gd name="T16" fmla="*/ 180 w 181"/>
                <a:gd name="T17" fmla="*/ 64 h 74"/>
                <a:gd name="T18" fmla="*/ 179 w 181"/>
                <a:gd name="T19" fmla="*/ 71 h 74"/>
                <a:gd name="T20" fmla="*/ 173 w 181"/>
                <a:gd name="T21" fmla="*/ 74 h 74"/>
                <a:gd name="T22" fmla="*/ 28 w 181"/>
                <a:gd name="T23" fmla="*/ 4 h 74"/>
                <a:gd name="T24" fmla="*/ 15 w 181"/>
                <a:gd name="T25" fmla="*/ 15 h 74"/>
                <a:gd name="T26" fmla="*/ 5 w 181"/>
                <a:gd name="T27" fmla="*/ 65 h 74"/>
                <a:gd name="T28" fmla="*/ 5 w 181"/>
                <a:gd name="T29" fmla="*/ 69 h 74"/>
                <a:gd name="T30" fmla="*/ 8 w 181"/>
                <a:gd name="T31" fmla="*/ 70 h 74"/>
                <a:gd name="T32" fmla="*/ 173 w 181"/>
                <a:gd name="T33" fmla="*/ 70 h 74"/>
                <a:gd name="T34" fmla="*/ 176 w 181"/>
                <a:gd name="T35" fmla="*/ 69 h 74"/>
                <a:gd name="T36" fmla="*/ 176 w 181"/>
                <a:gd name="T37" fmla="*/ 65 h 74"/>
                <a:gd name="T38" fmla="*/ 166 w 181"/>
                <a:gd name="T39" fmla="*/ 15 h 74"/>
                <a:gd name="T40" fmla="*/ 153 w 181"/>
                <a:gd name="T41" fmla="*/ 4 h 74"/>
                <a:gd name="T42" fmla="*/ 28 w 181"/>
                <a:gd name="T4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74">
                  <a:moveTo>
                    <a:pt x="173" y="74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6" y="74"/>
                    <a:pt x="4" y="73"/>
                    <a:pt x="2" y="71"/>
                  </a:cubicBezTo>
                  <a:cubicBezTo>
                    <a:pt x="1" y="69"/>
                    <a:pt x="0" y="67"/>
                    <a:pt x="1" y="6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6"/>
                    <a:pt x="20" y="0"/>
                    <a:pt x="28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1" y="0"/>
                    <a:pt x="168" y="6"/>
                    <a:pt x="170" y="14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1" y="67"/>
                    <a:pt x="180" y="69"/>
                    <a:pt x="179" y="71"/>
                  </a:cubicBezTo>
                  <a:cubicBezTo>
                    <a:pt x="177" y="73"/>
                    <a:pt x="175" y="74"/>
                    <a:pt x="173" y="74"/>
                  </a:cubicBezTo>
                  <a:close/>
                  <a:moveTo>
                    <a:pt x="28" y="4"/>
                  </a:moveTo>
                  <a:cubicBezTo>
                    <a:pt x="22" y="4"/>
                    <a:pt x="17" y="9"/>
                    <a:pt x="15" y="1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4" y="66"/>
                    <a:pt x="5" y="68"/>
                    <a:pt x="5" y="69"/>
                  </a:cubicBezTo>
                  <a:cubicBezTo>
                    <a:pt x="6" y="70"/>
                    <a:pt x="7" y="70"/>
                    <a:pt x="8" y="70"/>
                  </a:cubicBezTo>
                  <a:cubicBezTo>
                    <a:pt x="173" y="70"/>
                    <a:pt x="173" y="70"/>
                    <a:pt x="173" y="70"/>
                  </a:cubicBezTo>
                  <a:cubicBezTo>
                    <a:pt x="174" y="70"/>
                    <a:pt x="175" y="70"/>
                    <a:pt x="176" y="69"/>
                  </a:cubicBezTo>
                  <a:cubicBezTo>
                    <a:pt x="176" y="68"/>
                    <a:pt x="177" y="66"/>
                    <a:pt x="176" y="6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4" y="9"/>
                    <a:pt x="159" y="4"/>
                    <a:pt x="153" y="4"/>
                  </a:cubicBezTo>
                  <a:lnTo>
                    <a:pt x="28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8"/>
            <p:cNvSpPr/>
            <p:nvPr/>
          </p:nvSpPr>
          <p:spPr bwMode="auto">
            <a:xfrm>
              <a:off x="4938714" y="3154363"/>
              <a:ext cx="539750" cy="266700"/>
            </a:xfrm>
            <a:custGeom>
              <a:avLst/>
              <a:gdLst>
                <a:gd name="T0" fmla="*/ 340 w 340"/>
                <a:gd name="T1" fmla="*/ 168 h 168"/>
                <a:gd name="T2" fmla="*/ 0 w 340"/>
                <a:gd name="T3" fmla="*/ 168 h 168"/>
                <a:gd name="T4" fmla="*/ 34 w 340"/>
                <a:gd name="T5" fmla="*/ 0 h 168"/>
                <a:gd name="T6" fmla="*/ 307 w 340"/>
                <a:gd name="T7" fmla="*/ 0 h 168"/>
                <a:gd name="T8" fmla="*/ 340 w 34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68">
                  <a:moveTo>
                    <a:pt x="340" y="168"/>
                  </a:moveTo>
                  <a:lnTo>
                    <a:pt x="0" y="168"/>
                  </a:lnTo>
                  <a:lnTo>
                    <a:pt x="34" y="0"/>
                  </a:lnTo>
                  <a:lnTo>
                    <a:pt x="307" y="0"/>
                  </a:lnTo>
                  <a:lnTo>
                    <a:pt x="340" y="168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9"/>
            <p:cNvSpPr>
              <a:spLocks noEditPoints="1"/>
            </p:cNvSpPr>
            <p:nvPr/>
          </p:nvSpPr>
          <p:spPr bwMode="auto">
            <a:xfrm>
              <a:off x="4932364" y="3146425"/>
              <a:ext cx="554038" cy="282575"/>
            </a:xfrm>
            <a:custGeom>
              <a:avLst/>
              <a:gdLst>
                <a:gd name="T0" fmla="*/ 145 w 147"/>
                <a:gd name="T1" fmla="*/ 74 h 74"/>
                <a:gd name="T2" fmla="*/ 145 w 147"/>
                <a:gd name="T3" fmla="*/ 74 h 74"/>
                <a:gd name="T4" fmla="*/ 2 w 147"/>
                <a:gd name="T5" fmla="*/ 74 h 74"/>
                <a:gd name="T6" fmla="*/ 1 w 147"/>
                <a:gd name="T7" fmla="*/ 73 h 74"/>
                <a:gd name="T8" fmla="*/ 1 w 147"/>
                <a:gd name="T9" fmla="*/ 72 h 74"/>
                <a:gd name="T10" fmla="*/ 14 w 147"/>
                <a:gd name="T11" fmla="*/ 2 h 74"/>
                <a:gd name="T12" fmla="*/ 16 w 147"/>
                <a:gd name="T13" fmla="*/ 0 h 74"/>
                <a:gd name="T14" fmla="*/ 131 w 147"/>
                <a:gd name="T15" fmla="*/ 0 h 74"/>
                <a:gd name="T16" fmla="*/ 133 w 147"/>
                <a:gd name="T17" fmla="*/ 2 h 74"/>
                <a:gd name="T18" fmla="*/ 147 w 147"/>
                <a:gd name="T19" fmla="*/ 72 h 74"/>
                <a:gd name="T20" fmla="*/ 147 w 147"/>
                <a:gd name="T21" fmla="*/ 72 h 74"/>
                <a:gd name="T22" fmla="*/ 145 w 147"/>
                <a:gd name="T23" fmla="*/ 74 h 74"/>
                <a:gd name="T24" fmla="*/ 5 w 147"/>
                <a:gd name="T25" fmla="*/ 70 h 74"/>
                <a:gd name="T26" fmla="*/ 142 w 147"/>
                <a:gd name="T27" fmla="*/ 70 h 74"/>
                <a:gd name="T28" fmla="*/ 129 w 147"/>
                <a:gd name="T29" fmla="*/ 4 h 74"/>
                <a:gd name="T30" fmla="*/ 18 w 147"/>
                <a:gd name="T31" fmla="*/ 4 h 74"/>
                <a:gd name="T32" fmla="*/ 5 w 147"/>
                <a:gd name="T33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74">
                  <a:moveTo>
                    <a:pt x="145" y="74"/>
                  </a:moveTo>
                  <a:cubicBezTo>
                    <a:pt x="145" y="74"/>
                    <a:pt x="145" y="74"/>
                    <a:pt x="145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1" y="73"/>
                    <a:pt x="0" y="72"/>
                    <a:pt x="1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3"/>
                    <a:pt x="146" y="74"/>
                    <a:pt x="145" y="74"/>
                  </a:cubicBezTo>
                  <a:close/>
                  <a:moveTo>
                    <a:pt x="5" y="70"/>
                  </a:moveTo>
                  <a:cubicBezTo>
                    <a:pt x="142" y="70"/>
                    <a:pt x="142" y="70"/>
                    <a:pt x="142" y="70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5" y="7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20"/>
            <p:cNvSpPr/>
            <p:nvPr/>
          </p:nvSpPr>
          <p:spPr bwMode="auto">
            <a:xfrm>
              <a:off x="4938714" y="3154363"/>
              <a:ext cx="539750" cy="266700"/>
            </a:xfrm>
            <a:custGeom>
              <a:avLst/>
              <a:gdLst>
                <a:gd name="T0" fmla="*/ 307 w 340"/>
                <a:gd name="T1" fmla="*/ 0 h 168"/>
                <a:gd name="T2" fmla="*/ 281 w 340"/>
                <a:gd name="T3" fmla="*/ 0 h 168"/>
                <a:gd name="T4" fmla="*/ 307 w 340"/>
                <a:gd name="T5" fmla="*/ 135 h 168"/>
                <a:gd name="T6" fmla="*/ 8 w 340"/>
                <a:gd name="T7" fmla="*/ 135 h 168"/>
                <a:gd name="T8" fmla="*/ 0 w 340"/>
                <a:gd name="T9" fmla="*/ 168 h 168"/>
                <a:gd name="T10" fmla="*/ 340 w 340"/>
                <a:gd name="T11" fmla="*/ 168 h 168"/>
                <a:gd name="T12" fmla="*/ 307 w 340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168">
                  <a:moveTo>
                    <a:pt x="307" y="0"/>
                  </a:moveTo>
                  <a:lnTo>
                    <a:pt x="281" y="0"/>
                  </a:lnTo>
                  <a:lnTo>
                    <a:pt x="307" y="135"/>
                  </a:lnTo>
                  <a:lnTo>
                    <a:pt x="8" y="135"/>
                  </a:lnTo>
                  <a:lnTo>
                    <a:pt x="0" y="168"/>
                  </a:lnTo>
                  <a:lnTo>
                    <a:pt x="340" y="168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21"/>
            <p:cNvSpPr>
              <a:spLocks noEditPoints="1"/>
            </p:cNvSpPr>
            <p:nvPr/>
          </p:nvSpPr>
          <p:spPr bwMode="auto">
            <a:xfrm>
              <a:off x="4932364" y="3146425"/>
              <a:ext cx="554038" cy="282575"/>
            </a:xfrm>
            <a:custGeom>
              <a:avLst/>
              <a:gdLst>
                <a:gd name="T0" fmla="*/ 145 w 147"/>
                <a:gd name="T1" fmla="*/ 74 h 74"/>
                <a:gd name="T2" fmla="*/ 145 w 147"/>
                <a:gd name="T3" fmla="*/ 74 h 74"/>
                <a:gd name="T4" fmla="*/ 2 w 147"/>
                <a:gd name="T5" fmla="*/ 74 h 74"/>
                <a:gd name="T6" fmla="*/ 1 w 147"/>
                <a:gd name="T7" fmla="*/ 73 h 74"/>
                <a:gd name="T8" fmla="*/ 1 w 147"/>
                <a:gd name="T9" fmla="*/ 72 h 74"/>
                <a:gd name="T10" fmla="*/ 14 w 147"/>
                <a:gd name="T11" fmla="*/ 2 h 74"/>
                <a:gd name="T12" fmla="*/ 16 w 147"/>
                <a:gd name="T13" fmla="*/ 0 h 74"/>
                <a:gd name="T14" fmla="*/ 131 w 147"/>
                <a:gd name="T15" fmla="*/ 0 h 74"/>
                <a:gd name="T16" fmla="*/ 133 w 147"/>
                <a:gd name="T17" fmla="*/ 2 h 74"/>
                <a:gd name="T18" fmla="*/ 147 w 147"/>
                <a:gd name="T19" fmla="*/ 72 h 74"/>
                <a:gd name="T20" fmla="*/ 147 w 147"/>
                <a:gd name="T21" fmla="*/ 72 h 74"/>
                <a:gd name="T22" fmla="*/ 145 w 147"/>
                <a:gd name="T23" fmla="*/ 74 h 74"/>
                <a:gd name="T24" fmla="*/ 5 w 147"/>
                <a:gd name="T25" fmla="*/ 70 h 74"/>
                <a:gd name="T26" fmla="*/ 142 w 147"/>
                <a:gd name="T27" fmla="*/ 70 h 74"/>
                <a:gd name="T28" fmla="*/ 129 w 147"/>
                <a:gd name="T29" fmla="*/ 4 h 74"/>
                <a:gd name="T30" fmla="*/ 18 w 147"/>
                <a:gd name="T31" fmla="*/ 4 h 74"/>
                <a:gd name="T32" fmla="*/ 5 w 147"/>
                <a:gd name="T33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74">
                  <a:moveTo>
                    <a:pt x="145" y="74"/>
                  </a:moveTo>
                  <a:cubicBezTo>
                    <a:pt x="145" y="74"/>
                    <a:pt x="145" y="74"/>
                    <a:pt x="145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1" y="73"/>
                    <a:pt x="0" y="72"/>
                    <a:pt x="1" y="7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3"/>
                    <a:pt x="146" y="74"/>
                    <a:pt x="145" y="74"/>
                  </a:cubicBezTo>
                  <a:close/>
                  <a:moveTo>
                    <a:pt x="5" y="70"/>
                  </a:moveTo>
                  <a:cubicBezTo>
                    <a:pt x="142" y="70"/>
                    <a:pt x="142" y="70"/>
                    <a:pt x="142" y="70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5" y="7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22"/>
            <p:cNvSpPr/>
            <p:nvPr/>
          </p:nvSpPr>
          <p:spPr bwMode="auto">
            <a:xfrm>
              <a:off x="4976814" y="3208338"/>
              <a:ext cx="463550" cy="14288"/>
            </a:xfrm>
            <a:custGeom>
              <a:avLst/>
              <a:gdLst>
                <a:gd name="T0" fmla="*/ 121 w 123"/>
                <a:gd name="T1" fmla="*/ 4 h 4"/>
                <a:gd name="T2" fmla="*/ 2 w 123"/>
                <a:gd name="T3" fmla="*/ 4 h 4"/>
                <a:gd name="T4" fmla="*/ 0 w 123"/>
                <a:gd name="T5" fmla="*/ 2 h 4"/>
                <a:gd name="T6" fmla="*/ 2 w 123"/>
                <a:gd name="T7" fmla="*/ 0 h 4"/>
                <a:gd name="T8" fmla="*/ 121 w 123"/>
                <a:gd name="T9" fmla="*/ 0 h 4"/>
                <a:gd name="T10" fmla="*/ 123 w 123"/>
                <a:gd name="T11" fmla="*/ 2 h 4"/>
                <a:gd name="T12" fmla="*/ 121 w 1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">
                  <a:moveTo>
                    <a:pt x="12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3" y="1"/>
                    <a:pt x="123" y="2"/>
                  </a:cubicBezTo>
                  <a:cubicBezTo>
                    <a:pt x="123" y="3"/>
                    <a:pt x="123" y="4"/>
                    <a:pt x="12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23"/>
            <p:cNvSpPr/>
            <p:nvPr/>
          </p:nvSpPr>
          <p:spPr bwMode="auto">
            <a:xfrm>
              <a:off x="4957764" y="3279775"/>
              <a:ext cx="501650" cy="15875"/>
            </a:xfrm>
            <a:custGeom>
              <a:avLst/>
              <a:gdLst>
                <a:gd name="T0" fmla="*/ 131 w 133"/>
                <a:gd name="T1" fmla="*/ 4 h 4"/>
                <a:gd name="T2" fmla="*/ 2 w 133"/>
                <a:gd name="T3" fmla="*/ 4 h 4"/>
                <a:gd name="T4" fmla="*/ 0 w 133"/>
                <a:gd name="T5" fmla="*/ 2 h 4"/>
                <a:gd name="T6" fmla="*/ 2 w 133"/>
                <a:gd name="T7" fmla="*/ 0 h 4"/>
                <a:gd name="T8" fmla="*/ 131 w 133"/>
                <a:gd name="T9" fmla="*/ 0 h 4"/>
                <a:gd name="T10" fmla="*/ 133 w 133"/>
                <a:gd name="T11" fmla="*/ 2 h 4"/>
                <a:gd name="T12" fmla="*/ 131 w 13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">
                  <a:moveTo>
                    <a:pt x="13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33" y="3"/>
                    <a:pt x="132" y="4"/>
                    <a:pt x="13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24"/>
            <p:cNvSpPr/>
            <p:nvPr/>
          </p:nvSpPr>
          <p:spPr bwMode="auto">
            <a:xfrm>
              <a:off x="4946651" y="3352800"/>
              <a:ext cx="523875" cy="15875"/>
            </a:xfrm>
            <a:custGeom>
              <a:avLst/>
              <a:gdLst>
                <a:gd name="T0" fmla="*/ 137 w 139"/>
                <a:gd name="T1" fmla="*/ 4 h 4"/>
                <a:gd name="T2" fmla="*/ 2 w 139"/>
                <a:gd name="T3" fmla="*/ 4 h 4"/>
                <a:gd name="T4" fmla="*/ 0 w 139"/>
                <a:gd name="T5" fmla="*/ 2 h 4"/>
                <a:gd name="T6" fmla="*/ 2 w 139"/>
                <a:gd name="T7" fmla="*/ 0 h 4"/>
                <a:gd name="T8" fmla="*/ 137 w 139"/>
                <a:gd name="T9" fmla="*/ 0 h 4"/>
                <a:gd name="T10" fmla="*/ 139 w 139"/>
                <a:gd name="T11" fmla="*/ 2 h 4"/>
                <a:gd name="T12" fmla="*/ 137 w 13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4">
                  <a:moveTo>
                    <a:pt x="13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39" y="3"/>
                    <a:pt x="138" y="4"/>
                    <a:pt x="13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25"/>
            <p:cNvSpPr/>
            <p:nvPr/>
          </p:nvSpPr>
          <p:spPr bwMode="auto">
            <a:xfrm>
              <a:off x="4954589" y="3494088"/>
              <a:ext cx="508000" cy="14288"/>
            </a:xfrm>
            <a:custGeom>
              <a:avLst/>
              <a:gdLst>
                <a:gd name="T0" fmla="*/ 133 w 135"/>
                <a:gd name="T1" fmla="*/ 4 h 4"/>
                <a:gd name="T2" fmla="*/ 2 w 135"/>
                <a:gd name="T3" fmla="*/ 4 h 4"/>
                <a:gd name="T4" fmla="*/ 0 w 135"/>
                <a:gd name="T5" fmla="*/ 2 h 4"/>
                <a:gd name="T6" fmla="*/ 2 w 135"/>
                <a:gd name="T7" fmla="*/ 0 h 4"/>
                <a:gd name="T8" fmla="*/ 133 w 135"/>
                <a:gd name="T9" fmla="*/ 0 h 4"/>
                <a:gd name="T10" fmla="*/ 135 w 135"/>
                <a:gd name="T11" fmla="*/ 2 h 4"/>
                <a:gd name="T12" fmla="*/ 133 w 13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4">
                  <a:moveTo>
                    <a:pt x="13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5" y="1"/>
                    <a:pt x="135" y="2"/>
                  </a:cubicBezTo>
                  <a:cubicBezTo>
                    <a:pt x="135" y="3"/>
                    <a:pt x="134" y="4"/>
                    <a:pt x="133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26"/>
            <p:cNvSpPr/>
            <p:nvPr/>
          </p:nvSpPr>
          <p:spPr bwMode="auto">
            <a:xfrm>
              <a:off x="4957764" y="3573463"/>
              <a:ext cx="501650" cy="15875"/>
            </a:xfrm>
            <a:custGeom>
              <a:avLst/>
              <a:gdLst>
                <a:gd name="T0" fmla="*/ 131 w 133"/>
                <a:gd name="T1" fmla="*/ 4 h 4"/>
                <a:gd name="T2" fmla="*/ 2 w 133"/>
                <a:gd name="T3" fmla="*/ 4 h 4"/>
                <a:gd name="T4" fmla="*/ 0 w 133"/>
                <a:gd name="T5" fmla="*/ 2 h 4"/>
                <a:gd name="T6" fmla="*/ 2 w 133"/>
                <a:gd name="T7" fmla="*/ 0 h 4"/>
                <a:gd name="T8" fmla="*/ 131 w 133"/>
                <a:gd name="T9" fmla="*/ 0 h 4"/>
                <a:gd name="T10" fmla="*/ 133 w 133"/>
                <a:gd name="T11" fmla="*/ 2 h 4"/>
                <a:gd name="T12" fmla="*/ 131 w 13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">
                  <a:moveTo>
                    <a:pt x="13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3" y="1"/>
                    <a:pt x="133" y="2"/>
                  </a:cubicBezTo>
                  <a:cubicBezTo>
                    <a:pt x="133" y="3"/>
                    <a:pt x="132" y="4"/>
                    <a:pt x="13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27"/>
            <p:cNvSpPr>
              <a:spLocks noEditPoints="1"/>
            </p:cNvSpPr>
            <p:nvPr/>
          </p:nvSpPr>
          <p:spPr bwMode="auto">
            <a:xfrm>
              <a:off x="5143501" y="3360738"/>
              <a:ext cx="131763" cy="147638"/>
            </a:xfrm>
            <a:custGeom>
              <a:avLst/>
              <a:gdLst>
                <a:gd name="T0" fmla="*/ 35 w 35"/>
                <a:gd name="T1" fmla="*/ 34 h 39"/>
                <a:gd name="T2" fmla="*/ 31 w 35"/>
                <a:gd name="T3" fmla="*/ 39 h 39"/>
                <a:gd name="T4" fmla="*/ 4 w 35"/>
                <a:gd name="T5" fmla="*/ 39 h 39"/>
                <a:gd name="T6" fmla="*/ 0 w 35"/>
                <a:gd name="T7" fmla="*/ 34 h 39"/>
                <a:gd name="T8" fmla="*/ 0 w 35"/>
                <a:gd name="T9" fmla="*/ 17 h 39"/>
                <a:gd name="T10" fmla="*/ 18 w 35"/>
                <a:gd name="T11" fmla="*/ 0 h 39"/>
                <a:gd name="T12" fmla="*/ 35 w 35"/>
                <a:gd name="T13" fmla="*/ 17 h 39"/>
                <a:gd name="T14" fmla="*/ 35 w 35"/>
                <a:gd name="T15" fmla="*/ 34 h 39"/>
                <a:gd name="T16" fmla="*/ 9 w 35"/>
                <a:gd name="T17" fmla="*/ 30 h 39"/>
                <a:gd name="T18" fmla="*/ 26 w 35"/>
                <a:gd name="T19" fmla="*/ 30 h 39"/>
                <a:gd name="T20" fmla="*/ 26 w 35"/>
                <a:gd name="T21" fmla="*/ 17 h 39"/>
                <a:gd name="T22" fmla="*/ 18 w 35"/>
                <a:gd name="T23" fmla="*/ 9 h 39"/>
                <a:gd name="T24" fmla="*/ 9 w 35"/>
                <a:gd name="T25" fmla="*/ 17 h 39"/>
                <a:gd name="T26" fmla="*/ 9 w 35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9">
                  <a:moveTo>
                    <a:pt x="35" y="34"/>
                  </a:moveTo>
                  <a:cubicBezTo>
                    <a:pt x="35" y="37"/>
                    <a:pt x="33" y="39"/>
                    <a:pt x="31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34"/>
                  </a:lnTo>
                  <a:close/>
                  <a:moveTo>
                    <a:pt x="9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7"/>
                  </a:cubicBezTo>
                  <a:lnTo>
                    <a:pt x="9" y="3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28"/>
            <p:cNvSpPr>
              <a:spLocks noEditPoints="1"/>
            </p:cNvSpPr>
            <p:nvPr/>
          </p:nvSpPr>
          <p:spPr bwMode="auto">
            <a:xfrm>
              <a:off x="5135564" y="3352800"/>
              <a:ext cx="146050" cy="163513"/>
            </a:xfrm>
            <a:custGeom>
              <a:avLst/>
              <a:gdLst>
                <a:gd name="T0" fmla="*/ 33 w 39"/>
                <a:gd name="T1" fmla="*/ 43 h 43"/>
                <a:gd name="T2" fmla="*/ 6 w 39"/>
                <a:gd name="T3" fmla="*/ 43 h 43"/>
                <a:gd name="T4" fmla="*/ 0 w 39"/>
                <a:gd name="T5" fmla="*/ 36 h 43"/>
                <a:gd name="T6" fmla="*/ 0 w 39"/>
                <a:gd name="T7" fmla="*/ 19 h 43"/>
                <a:gd name="T8" fmla="*/ 20 w 39"/>
                <a:gd name="T9" fmla="*/ 0 h 43"/>
                <a:gd name="T10" fmla="*/ 39 w 39"/>
                <a:gd name="T11" fmla="*/ 19 h 43"/>
                <a:gd name="T12" fmla="*/ 39 w 39"/>
                <a:gd name="T13" fmla="*/ 36 h 43"/>
                <a:gd name="T14" fmla="*/ 33 w 39"/>
                <a:gd name="T15" fmla="*/ 43 h 43"/>
                <a:gd name="T16" fmla="*/ 20 w 39"/>
                <a:gd name="T17" fmla="*/ 4 h 43"/>
                <a:gd name="T18" fmla="*/ 4 w 39"/>
                <a:gd name="T19" fmla="*/ 19 h 43"/>
                <a:gd name="T20" fmla="*/ 4 w 39"/>
                <a:gd name="T21" fmla="*/ 36 h 43"/>
                <a:gd name="T22" fmla="*/ 6 w 39"/>
                <a:gd name="T23" fmla="*/ 39 h 43"/>
                <a:gd name="T24" fmla="*/ 33 w 39"/>
                <a:gd name="T25" fmla="*/ 39 h 43"/>
                <a:gd name="T26" fmla="*/ 35 w 39"/>
                <a:gd name="T27" fmla="*/ 36 h 43"/>
                <a:gd name="T28" fmla="*/ 35 w 39"/>
                <a:gd name="T29" fmla="*/ 19 h 43"/>
                <a:gd name="T30" fmla="*/ 20 w 39"/>
                <a:gd name="T31" fmla="*/ 4 h 43"/>
                <a:gd name="T32" fmla="*/ 28 w 39"/>
                <a:gd name="T33" fmla="*/ 34 h 43"/>
                <a:gd name="T34" fmla="*/ 11 w 39"/>
                <a:gd name="T35" fmla="*/ 34 h 43"/>
                <a:gd name="T36" fmla="*/ 9 w 39"/>
                <a:gd name="T37" fmla="*/ 32 h 43"/>
                <a:gd name="T38" fmla="*/ 9 w 39"/>
                <a:gd name="T39" fmla="*/ 19 h 43"/>
                <a:gd name="T40" fmla="*/ 20 w 39"/>
                <a:gd name="T41" fmla="*/ 9 h 43"/>
                <a:gd name="T42" fmla="*/ 30 w 39"/>
                <a:gd name="T43" fmla="*/ 19 h 43"/>
                <a:gd name="T44" fmla="*/ 30 w 39"/>
                <a:gd name="T45" fmla="*/ 32 h 43"/>
                <a:gd name="T46" fmla="*/ 28 w 39"/>
                <a:gd name="T47" fmla="*/ 34 h 43"/>
                <a:gd name="T48" fmla="*/ 13 w 39"/>
                <a:gd name="T49" fmla="*/ 30 h 43"/>
                <a:gd name="T50" fmla="*/ 26 w 39"/>
                <a:gd name="T51" fmla="*/ 30 h 43"/>
                <a:gd name="T52" fmla="*/ 26 w 39"/>
                <a:gd name="T53" fmla="*/ 19 h 43"/>
                <a:gd name="T54" fmla="*/ 20 w 39"/>
                <a:gd name="T55" fmla="*/ 13 h 43"/>
                <a:gd name="T56" fmla="*/ 13 w 39"/>
                <a:gd name="T57" fmla="*/ 19 h 43"/>
                <a:gd name="T58" fmla="*/ 13 w 39"/>
                <a:gd name="T5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43">
                  <a:moveTo>
                    <a:pt x="33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0"/>
                    <a:pt x="0" y="3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40"/>
                    <a:pt x="36" y="43"/>
                    <a:pt x="33" y="43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5" y="39"/>
                    <a:pt x="6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5" y="37"/>
                    <a:pt x="35" y="36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  <a:moveTo>
                    <a:pt x="28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0" y="34"/>
                    <a:pt x="9" y="33"/>
                    <a:pt x="9" y="3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3"/>
                    <a:pt x="14" y="9"/>
                    <a:pt x="20" y="9"/>
                  </a:cubicBezTo>
                  <a:cubicBezTo>
                    <a:pt x="25" y="9"/>
                    <a:pt x="30" y="13"/>
                    <a:pt x="30" y="19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29" y="34"/>
                    <a:pt x="28" y="34"/>
                  </a:cubicBezTo>
                  <a:close/>
                  <a:moveTo>
                    <a:pt x="13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6"/>
                    <a:pt x="23" y="13"/>
                    <a:pt x="20" y="13"/>
                  </a:cubicBezTo>
                  <a:cubicBezTo>
                    <a:pt x="16" y="13"/>
                    <a:pt x="13" y="16"/>
                    <a:pt x="13" y="19"/>
                  </a:cubicBezTo>
                  <a:lnTo>
                    <a:pt x="13" y="3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29"/>
            <p:cNvSpPr/>
            <p:nvPr/>
          </p:nvSpPr>
          <p:spPr bwMode="auto">
            <a:xfrm>
              <a:off x="5127626" y="3440113"/>
              <a:ext cx="166688" cy="144463"/>
            </a:xfrm>
            <a:custGeom>
              <a:avLst/>
              <a:gdLst>
                <a:gd name="T0" fmla="*/ 44 w 44"/>
                <a:gd name="T1" fmla="*/ 32 h 38"/>
                <a:gd name="T2" fmla="*/ 37 w 44"/>
                <a:gd name="T3" fmla="*/ 38 h 38"/>
                <a:gd name="T4" fmla="*/ 7 w 44"/>
                <a:gd name="T5" fmla="*/ 38 h 38"/>
                <a:gd name="T6" fmla="*/ 0 w 44"/>
                <a:gd name="T7" fmla="*/ 32 h 38"/>
                <a:gd name="T8" fmla="*/ 0 w 44"/>
                <a:gd name="T9" fmla="*/ 4 h 38"/>
                <a:gd name="T10" fmla="*/ 3 w 44"/>
                <a:gd name="T11" fmla="*/ 0 h 38"/>
                <a:gd name="T12" fmla="*/ 40 w 44"/>
                <a:gd name="T13" fmla="*/ 0 h 38"/>
                <a:gd name="T14" fmla="*/ 44 w 44"/>
                <a:gd name="T15" fmla="*/ 4 h 38"/>
                <a:gd name="T16" fmla="*/ 44 w 44"/>
                <a:gd name="T17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44" y="32"/>
                  </a:moveTo>
                  <a:cubicBezTo>
                    <a:pt x="44" y="35"/>
                    <a:pt x="40" y="38"/>
                    <a:pt x="3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3" y="38"/>
                    <a:pt x="0" y="35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4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30"/>
            <p:cNvSpPr>
              <a:spLocks noEditPoints="1"/>
            </p:cNvSpPr>
            <p:nvPr/>
          </p:nvSpPr>
          <p:spPr bwMode="auto">
            <a:xfrm>
              <a:off x="5119689" y="3432175"/>
              <a:ext cx="180975" cy="160338"/>
            </a:xfrm>
            <a:custGeom>
              <a:avLst/>
              <a:gdLst>
                <a:gd name="T0" fmla="*/ 39 w 48"/>
                <a:gd name="T1" fmla="*/ 42 h 42"/>
                <a:gd name="T2" fmla="*/ 9 w 48"/>
                <a:gd name="T3" fmla="*/ 42 h 42"/>
                <a:gd name="T4" fmla="*/ 0 w 48"/>
                <a:gd name="T5" fmla="*/ 34 h 42"/>
                <a:gd name="T6" fmla="*/ 0 w 48"/>
                <a:gd name="T7" fmla="*/ 6 h 42"/>
                <a:gd name="T8" fmla="*/ 5 w 48"/>
                <a:gd name="T9" fmla="*/ 0 h 42"/>
                <a:gd name="T10" fmla="*/ 42 w 48"/>
                <a:gd name="T11" fmla="*/ 0 h 42"/>
                <a:gd name="T12" fmla="*/ 48 w 48"/>
                <a:gd name="T13" fmla="*/ 6 h 42"/>
                <a:gd name="T14" fmla="*/ 48 w 48"/>
                <a:gd name="T15" fmla="*/ 34 h 42"/>
                <a:gd name="T16" fmla="*/ 39 w 48"/>
                <a:gd name="T17" fmla="*/ 42 h 42"/>
                <a:gd name="T18" fmla="*/ 5 w 48"/>
                <a:gd name="T19" fmla="*/ 4 h 42"/>
                <a:gd name="T20" fmla="*/ 4 w 48"/>
                <a:gd name="T21" fmla="*/ 6 h 42"/>
                <a:gd name="T22" fmla="*/ 4 w 48"/>
                <a:gd name="T23" fmla="*/ 34 h 42"/>
                <a:gd name="T24" fmla="*/ 9 w 48"/>
                <a:gd name="T25" fmla="*/ 38 h 42"/>
                <a:gd name="T26" fmla="*/ 39 w 48"/>
                <a:gd name="T27" fmla="*/ 38 h 42"/>
                <a:gd name="T28" fmla="*/ 44 w 48"/>
                <a:gd name="T29" fmla="*/ 34 h 42"/>
                <a:gd name="T30" fmla="*/ 44 w 48"/>
                <a:gd name="T31" fmla="*/ 6 h 42"/>
                <a:gd name="T32" fmla="*/ 42 w 48"/>
                <a:gd name="T33" fmla="*/ 4 h 42"/>
                <a:gd name="T34" fmla="*/ 5 w 48"/>
                <a:gd name="T3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2">
                  <a:moveTo>
                    <a:pt x="3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4" y="42"/>
                    <a:pt x="0" y="38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8"/>
                    <a:pt x="44" y="42"/>
                    <a:pt x="39" y="42"/>
                  </a:cubicBezTo>
                  <a:close/>
                  <a:moveTo>
                    <a:pt x="5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6"/>
                    <a:pt x="6" y="38"/>
                    <a:pt x="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8"/>
                    <a:pt x="44" y="36"/>
                    <a:pt x="44" y="34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3" y="4"/>
                    <a:pt x="42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31"/>
            <p:cNvSpPr/>
            <p:nvPr/>
          </p:nvSpPr>
          <p:spPr bwMode="auto">
            <a:xfrm>
              <a:off x="5127626" y="3440113"/>
              <a:ext cx="166688" cy="144463"/>
            </a:xfrm>
            <a:custGeom>
              <a:avLst/>
              <a:gdLst>
                <a:gd name="T0" fmla="*/ 40 w 44"/>
                <a:gd name="T1" fmla="*/ 0 h 38"/>
                <a:gd name="T2" fmla="*/ 36 w 44"/>
                <a:gd name="T3" fmla="*/ 0 h 38"/>
                <a:gd name="T4" fmla="*/ 36 w 44"/>
                <a:gd name="T5" fmla="*/ 24 h 38"/>
                <a:gd name="T6" fmla="*/ 29 w 44"/>
                <a:gd name="T7" fmla="*/ 31 h 38"/>
                <a:gd name="T8" fmla="*/ 0 w 44"/>
                <a:gd name="T9" fmla="*/ 31 h 38"/>
                <a:gd name="T10" fmla="*/ 0 w 44"/>
                <a:gd name="T11" fmla="*/ 32 h 38"/>
                <a:gd name="T12" fmla="*/ 7 w 44"/>
                <a:gd name="T13" fmla="*/ 38 h 38"/>
                <a:gd name="T14" fmla="*/ 37 w 44"/>
                <a:gd name="T15" fmla="*/ 38 h 38"/>
                <a:gd name="T16" fmla="*/ 44 w 44"/>
                <a:gd name="T17" fmla="*/ 32 h 38"/>
                <a:gd name="T18" fmla="*/ 44 w 44"/>
                <a:gd name="T19" fmla="*/ 4 h 38"/>
                <a:gd name="T20" fmla="*/ 40 w 44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38"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8"/>
                    <a:pt x="33" y="31"/>
                    <a:pt x="29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3" y="38"/>
                    <a:pt x="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8"/>
                    <a:pt x="44" y="35"/>
                    <a:pt x="44" y="3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32"/>
            <p:cNvSpPr>
              <a:spLocks noEditPoints="1"/>
            </p:cNvSpPr>
            <p:nvPr/>
          </p:nvSpPr>
          <p:spPr bwMode="auto">
            <a:xfrm>
              <a:off x="5119689" y="3432175"/>
              <a:ext cx="180975" cy="160338"/>
            </a:xfrm>
            <a:custGeom>
              <a:avLst/>
              <a:gdLst>
                <a:gd name="T0" fmla="*/ 39 w 48"/>
                <a:gd name="T1" fmla="*/ 42 h 42"/>
                <a:gd name="T2" fmla="*/ 9 w 48"/>
                <a:gd name="T3" fmla="*/ 42 h 42"/>
                <a:gd name="T4" fmla="*/ 0 w 48"/>
                <a:gd name="T5" fmla="*/ 34 h 42"/>
                <a:gd name="T6" fmla="*/ 0 w 48"/>
                <a:gd name="T7" fmla="*/ 6 h 42"/>
                <a:gd name="T8" fmla="*/ 5 w 48"/>
                <a:gd name="T9" fmla="*/ 0 h 42"/>
                <a:gd name="T10" fmla="*/ 42 w 48"/>
                <a:gd name="T11" fmla="*/ 0 h 42"/>
                <a:gd name="T12" fmla="*/ 48 w 48"/>
                <a:gd name="T13" fmla="*/ 6 h 42"/>
                <a:gd name="T14" fmla="*/ 48 w 48"/>
                <a:gd name="T15" fmla="*/ 34 h 42"/>
                <a:gd name="T16" fmla="*/ 39 w 48"/>
                <a:gd name="T17" fmla="*/ 42 h 42"/>
                <a:gd name="T18" fmla="*/ 5 w 48"/>
                <a:gd name="T19" fmla="*/ 4 h 42"/>
                <a:gd name="T20" fmla="*/ 4 w 48"/>
                <a:gd name="T21" fmla="*/ 6 h 42"/>
                <a:gd name="T22" fmla="*/ 4 w 48"/>
                <a:gd name="T23" fmla="*/ 34 h 42"/>
                <a:gd name="T24" fmla="*/ 9 w 48"/>
                <a:gd name="T25" fmla="*/ 38 h 42"/>
                <a:gd name="T26" fmla="*/ 39 w 48"/>
                <a:gd name="T27" fmla="*/ 38 h 42"/>
                <a:gd name="T28" fmla="*/ 44 w 48"/>
                <a:gd name="T29" fmla="*/ 34 h 42"/>
                <a:gd name="T30" fmla="*/ 44 w 48"/>
                <a:gd name="T31" fmla="*/ 6 h 42"/>
                <a:gd name="T32" fmla="*/ 42 w 48"/>
                <a:gd name="T33" fmla="*/ 4 h 42"/>
                <a:gd name="T34" fmla="*/ 5 w 48"/>
                <a:gd name="T35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2">
                  <a:moveTo>
                    <a:pt x="3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4" y="42"/>
                    <a:pt x="0" y="38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8"/>
                    <a:pt x="44" y="42"/>
                    <a:pt x="39" y="42"/>
                  </a:cubicBezTo>
                  <a:close/>
                  <a:moveTo>
                    <a:pt x="5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6"/>
                    <a:pt x="6" y="38"/>
                    <a:pt x="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1" y="38"/>
                    <a:pt x="44" y="36"/>
                    <a:pt x="44" y="34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5"/>
                    <a:pt x="43" y="4"/>
                    <a:pt x="42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33"/>
            <p:cNvSpPr/>
            <p:nvPr/>
          </p:nvSpPr>
          <p:spPr bwMode="auto">
            <a:xfrm>
              <a:off x="5184776" y="3482975"/>
              <a:ext cx="49213" cy="76200"/>
            </a:xfrm>
            <a:custGeom>
              <a:avLst/>
              <a:gdLst>
                <a:gd name="T0" fmla="*/ 0 w 13"/>
                <a:gd name="T1" fmla="*/ 14 h 20"/>
                <a:gd name="T2" fmla="*/ 7 w 13"/>
                <a:gd name="T3" fmla="*/ 20 h 20"/>
                <a:gd name="T4" fmla="*/ 13 w 13"/>
                <a:gd name="T5" fmla="*/ 14 h 20"/>
                <a:gd name="T6" fmla="*/ 10 w 13"/>
                <a:gd name="T7" fmla="*/ 8 h 20"/>
                <a:gd name="T8" fmla="*/ 10 w 13"/>
                <a:gd name="T9" fmla="*/ 0 h 20"/>
                <a:gd name="T10" fmla="*/ 3 w 13"/>
                <a:gd name="T11" fmla="*/ 0 h 20"/>
                <a:gd name="T12" fmla="*/ 3 w 13"/>
                <a:gd name="T13" fmla="*/ 8 h 20"/>
                <a:gd name="T14" fmla="*/ 0 w 13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0" y="14"/>
                  </a:moveTo>
                  <a:cubicBezTo>
                    <a:pt x="0" y="17"/>
                    <a:pt x="3" y="20"/>
                    <a:pt x="7" y="20"/>
                  </a:cubicBezTo>
                  <a:cubicBezTo>
                    <a:pt x="10" y="20"/>
                    <a:pt x="13" y="17"/>
                    <a:pt x="13" y="14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1"/>
                    <a:pt x="0" y="14"/>
                  </a:cubicBez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34"/>
            <p:cNvSpPr>
              <a:spLocks noEditPoints="1"/>
            </p:cNvSpPr>
            <p:nvPr/>
          </p:nvSpPr>
          <p:spPr bwMode="auto">
            <a:xfrm>
              <a:off x="5176839" y="3475038"/>
              <a:ext cx="63500" cy="90488"/>
            </a:xfrm>
            <a:custGeom>
              <a:avLst/>
              <a:gdLst>
                <a:gd name="T0" fmla="*/ 9 w 17"/>
                <a:gd name="T1" fmla="*/ 24 h 24"/>
                <a:gd name="T2" fmla="*/ 0 w 17"/>
                <a:gd name="T3" fmla="*/ 16 h 24"/>
                <a:gd name="T4" fmla="*/ 3 w 17"/>
                <a:gd name="T5" fmla="*/ 9 h 24"/>
                <a:gd name="T6" fmla="*/ 3 w 17"/>
                <a:gd name="T7" fmla="*/ 2 h 24"/>
                <a:gd name="T8" fmla="*/ 5 w 17"/>
                <a:gd name="T9" fmla="*/ 0 h 24"/>
                <a:gd name="T10" fmla="*/ 12 w 17"/>
                <a:gd name="T11" fmla="*/ 0 h 24"/>
                <a:gd name="T12" fmla="*/ 14 w 17"/>
                <a:gd name="T13" fmla="*/ 2 h 24"/>
                <a:gd name="T14" fmla="*/ 14 w 17"/>
                <a:gd name="T15" fmla="*/ 9 h 24"/>
                <a:gd name="T16" fmla="*/ 17 w 17"/>
                <a:gd name="T17" fmla="*/ 16 h 24"/>
                <a:gd name="T18" fmla="*/ 9 w 17"/>
                <a:gd name="T19" fmla="*/ 24 h 24"/>
                <a:gd name="T20" fmla="*/ 7 w 17"/>
                <a:gd name="T21" fmla="*/ 4 h 24"/>
                <a:gd name="T22" fmla="*/ 7 w 17"/>
                <a:gd name="T23" fmla="*/ 10 h 24"/>
                <a:gd name="T24" fmla="*/ 6 w 17"/>
                <a:gd name="T25" fmla="*/ 11 h 24"/>
                <a:gd name="T26" fmla="*/ 4 w 17"/>
                <a:gd name="T27" fmla="*/ 16 h 24"/>
                <a:gd name="T28" fmla="*/ 9 w 17"/>
                <a:gd name="T29" fmla="*/ 20 h 24"/>
                <a:gd name="T30" fmla="*/ 13 w 17"/>
                <a:gd name="T31" fmla="*/ 16 h 24"/>
                <a:gd name="T32" fmla="*/ 11 w 17"/>
                <a:gd name="T33" fmla="*/ 11 h 24"/>
                <a:gd name="T34" fmla="*/ 10 w 17"/>
                <a:gd name="T35" fmla="*/ 10 h 24"/>
                <a:gd name="T36" fmla="*/ 10 w 17"/>
                <a:gd name="T37" fmla="*/ 4 h 24"/>
                <a:gd name="T38" fmla="*/ 7 w 17"/>
                <a:gd name="T3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24">
                  <a:moveTo>
                    <a:pt x="9" y="24"/>
                  </a:moveTo>
                  <a:cubicBezTo>
                    <a:pt x="4" y="24"/>
                    <a:pt x="0" y="20"/>
                    <a:pt x="0" y="16"/>
                  </a:cubicBezTo>
                  <a:cubicBezTo>
                    <a:pt x="0" y="13"/>
                    <a:pt x="1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10"/>
                    <a:pt x="17" y="13"/>
                    <a:pt x="17" y="16"/>
                  </a:cubicBezTo>
                  <a:cubicBezTo>
                    <a:pt x="17" y="20"/>
                    <a:pt x="13" y="24"/>
                    <a:pt x="9" y="24"/>
                  </a:cubicBezTo>
                  <a:close/>
                  <a:moveTo>
                    <a:pt x="7" y="4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5" y="12"/>
                    <a:pt x="4" y="14"/>
                    <a:pt x="4" y="16"/>
                  </a:cubicBezTo>
                  <a:cubicBezTo>
                    <a:pt x="4" y="18"/>
                    <a:pt x="6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4"/>
                    <a:pt x="12" y="12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35"/>
            <p:cNvSpPr/>
            <p:nvPr/>
          </p:nvSpPr>
          <p:spPr bwMode="auto">
            <a:xfrm>
              <a:off x="5191126" y="3330575"/>
              <a:ext cx="34925" cy="90488"/>
            </a:xfrm>
            <a:custGeom>
              <a:avLst/>
              <a:gdLst>
                <a:gd name="T0" fmla="*/ 5 w 9"/>
                <a:gd name="T1" fmla="*/ 24 h 24"/>
                <a:gd name="T2" fmla="*/ 0 w 9"/>
                <a:gd name="T3" fmla="*/ 19 h 24"/>
                <a:gd name="T4" fmla="*/ 0 w 9"/>
                <a:gd name="T5" fmla="*/ 5 h 24"/>
                <a:gd name="T6" fmla="*/ 5 w 9"/>
                <a:gd name="T7" fmla="*/ 0 h 24"/>
                <a:gd name="T8" fmla="*/ 9 w 9"/>
                <a:gd name="T9" fmla="*/ 5 h 24"/>
                <a:gd name="T10" fmla="*/ 9 w 9"/>
                <a:gd name="T11" fmla="*/ 19 h 24"/>
                <a:gd name="T12" fmla="*/ 5 w 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4">
                  <a:moveTo>
                    <a:pt x="5" y="24"/>
                  </a:move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2"/>
                    <a:pt x="7" y="24"/>
                    <a:pt x="5" y="24"/>
                  </a:cubicBez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36"/>
            <p:cNvSpPr>
              <a:spLocks noEditPoints="1"/>
            </p:cNvSpPr>
            <p:nvPr/>
          </p:nvSpPr>
          <p:spPr bwMode="auto">
            <a:xfrm>
              <a:off x="5184776" y="3322638"/>
              <a:ext cx="49213" cy="106363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  <a:gd name="T14" fmla="*/ 7 w 13"/>
                <a:gd name="T15" fmla="*/ 4 h 28"/>
                <a:gd name="T16" fmla="*/ 4 w 13"/>
                <a:gd name="T17" fmla="*/ 7 h 28"/>
                <a:gd name="T18" fmla="*/ 4 w 13"/>
                <a:gd name="T19" fmla="*/ 21 h 28"/>
                <a:gd name="T20" fmla="*/ 7 w 13"/>
                <a:gd name="T21" fmla="*/ 24 h 28"/>
                <a:gd name="T22" fmla="*/ 9 w 13"/>
                <a:gd name="T23" fmla="*/ 21 h 28"/>
                <a:gd name="T24" fmla="*/ 9 w 13"/>
                <a:gd name="T25" fmla="*/ 7 h 28"/>
                <a:gd name="T26" fmla="*/ 7 w 13"/>
                <a:gd name="T2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  <a:moveTo>
                    <a:pt x="7" y="4"/>
                  </a:moveTo>
                  <a:cubicBezTo>
                    <a:pt x="5" y="4"/>
                    <a:pt x="4" y="6"/>
                    <a:pt x="4" y="7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3"/>
                    <a:pt x="5" y="24"/>
                    <a:pt x="7" y="24"/>
                  </a:cubicBezTo>
                  <a:cubicBezTo>
                    <a:pt x="8" y="24"/>
                    <a:pt x="9" y="23"/>
                    <a:pt x="9" y="2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8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3" name="组合 422"/>
          <p:cNvGrpSpPr/>
          <p:nvPr/>
        </p:nvGrpSpPr>
        <p:grpSpPr>
          <a:xfrm>
            <a:off x="1730579" y="3585733"/>
            <a:ext cx="593407" cy="604577"/>
            <a:chOff x="4862513" y="1778000"/>
            <a:chExt cx="674688" cy="687388"/>
          </a:xfrm>
        </p:grpSpPr>
        <p:sp>
          <p:nvSpPr>
            <p:cNvPr id="424" name="Freeform 97"/>
            <p:cNvSpPr/>
            <p:nvPr/>
          </p:nvSpPr>
          <p:spPr bwMode="auto">
            <a:xfrm>
              <a:off x="5140326" y="2324100"/>
              <a:ext cx="114300" cy="134938"/>
            </a:xfrm>
            <a:custGeom>
              <a:avLst/>
              <a:gdLst>
                <a:gd name="T0" fmla="*/ 30 w 30"/>
                <a:gd name="T1" fmla="*/ 29 h 35"/>
                <a:gd name="T2" fmla="*/ 24 w 30"/>
                <a:gd name="T3" fmla="*/ 35 h 35"/>
                <a:gd name="T4" fmla="*/ 6 w 30"/>
                <a:gd name="T5" fmla="*/ 35 h 35"/>
                <a:gd name="T6" fmla="*/ 0 w 30"/>
                <a:gd name="T7" fmla="*/ 29 h 35"/>
                <a:gd name="T8" fmla="*/ 0 w 30"/>
                <a:gd name="T9" fmla="*/ 0 h 35"/>
                <a:gd name="T10" fmla="*/ 30 w 30"/>
                <a:gd name="T11" fmla="*/ 0 h 35"/>
                <a:gd name="T12" fmla="*/ 30 w 30"/>
                <a:gd name="T1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30" y="29"/>
                  </a:moveTo>
                  <a:cubicBezTo>
                    <a:pt x="30" y="32"/>
                    <a:pt x="27" y="35"/>
                    <a:pt x="24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2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0" y="2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98"/>
            <p:cNvSpPr/>
            <p:nvPr/>
          </p:nvSpPr>
          <p:spPr bwMode="auto">
            <a:xfrm>
              <a:off x="5194301" y="2324100"/>
              <a:ext cx="60325" cy="134938"/>
            </a:xfrm>
            <a:custGeom>
              <a:avLst/>
              <a:gdLst>
                <a:gd name="T0" fmla="*/ 6 w 16"/>
                <a:gd name="T1" fmla="*/ 0 h 35"/>
                <a:gd name="T2" fmla="*/ 6 w 16"/>
                <a:gd name="T3" fmla="*/ 29 h 35"/>
                <a:gd name="T4" fmla="*/ 0 w 16"/>
                <a:gd name="T5" fmla="*/ 35 h 35"/>
                <a:gd name="T6" fmla="*/ 10 w 16"/>
                <a:gd name="T7" fmla="*/ 35 h 35"/>
                <a:gd name="T8" fmla="*/ 16 w 16"/>
                <a:gd name="T9" fmla="*/ 29 h 35"/>
                <a:gd name="T10" fmla="*/ 16 w 16"/>
                <a:gd name="T11" fmla="*/ 0 h 35"/>
                <a:gd name="T12" fmla="*/ 6 w 16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5">
                  <a:moveTo>
                    <a:pt x="6" y="0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6" y="32"/>
                    <a:pt x="3" y="35"/>
                    <a:pt x="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5"/>
                    <a:pt x="16" y="32"/>
                    <a:pt x="16" y="29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99"/>
            <p:cNvSpPr>
              <a:spLocks noEditPoints="1"/>
            </p:cNvSpPr>
            <p:nvPr/>
          </p:nvSpPr>
          <p:spPr bwMode="auto">
            <a:xfrm>
              <a:off x="5133976" y="2317750"/>
              <a:ext cx="127000" cy="147638"/>
            </a:xfrm>
            <a:custGeom>
              <a:avLst/>
              <a:gdLst>
                <a:gd name="T0" fmla="*/ 26 w 34"/>
                <a:gd name="T1" fmla="*/ 39 h 39"/>
                <a:gd name="T2" fmla="*/ 8 w 34"/>
                <a:gd name="T3" fmla="*/ 39 h 39"/>
                <a:gd name="T4" fmla="*/ 0 w 34"/>
                <a:gd name="T5" fmla="*/ 31 h 39"/>
                <a:gd name="T6" fmla="*/ 0 w 34"/>
                <a:gd name="T7" fmla="*/ 2 h 39"/>
                <a:gd name="T8" fmla="*/ 2 w 34"/>
                <a:gd name="T9" fmla="*/ 0 h 39"/>
                <a:gd name="T10" fmla="*/ 32 w 34"/>
                <a:gd name="T11" fmla="*/ 0 h 39"/>
                <a:gd name="T12" fmla="*/ 34 w 34"/>
                <a:gd name="T13" fmla="*/ 2 h 39"/>
                <a:gd name="T14" fmla="*/ 34 w 34"/>
                <a:gd name="T15" fmla="*/ 31 h 39"/>
                <a:gd name="T16" fmla="*/ 26 w 34"/>
                <a:gd name="T17" fmla="*/ 39 h 39"/>
                <a:gd name="T18" fmla="*/ 4 w 34"/>
                <a:gd name="T19" fmla="*/ 4 h 39"/>
                <a:gd name="T20" fmla="*/ 4 w 34"/>
                <a:gd name="T21" fmla="*/ 31 h 39"/>
                <a:gd name="T22" fmla="*/ 8 w 34"/>
                <a:gd name="T23" fmla="*/ 35 h 39"/>
                <a:gd name="T24" fmla="*/ 26 w 34"/>
                <a:gd name="T25" fmla="*/ 35 h 39"/>
                <a:gd name="T26" fmla="*/ 30 w 34"/>
                <a:gd name="T27" fmla="*/ 31 h 39"/>
                <a:gd name="T28" fmla="*/ 30 w 34"/>
                <a:gd name="T29" fmla="*/ 4 h 39"/>
                <a:gd name="T30" fmla="*/ 4 w 34"/>
                <a:gd name="T3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9">
                  <a:moveTo>
                    <a:pt x="26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5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5"/>
                    <a:pt x="30" y="39"/>
                    <a:pt x="26" y="39"/>
                  </a:cubicBezTo>
                  <a:close/>
                  <a:moveTo>
                    <a:pt x="4" y="4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6" y="35"/>
                    <a:pt x="8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5"/>
                    <a:pt x="30" y="33"/>
                    <a:pt x="30" y="31"/>
                  </a:cubicBezTo>
                  <a:cubicBezTo>
                    <a:pt x="30" y="4"/>
                    <a:pt x="30" y="4"/>
                    <a:pt x="3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100"/>
            <p:cNvSpPr/>
            <p:nvPr/>
          </p:nvSpPr>
          <p:spPr bwMode="auto">
            <a:xfrm>
              <a:off x="5326063" y="2343150"/>
              <a:ext cx="93663" cy="115888"/>
            </a:xfrm>
            <a:custGeom>
              <a:avLst/>
              <a:gdLst>
                <a:gd name="T0" fmla="*/ 25 w 25"/>
                <a:gd name="T1" fmla="*/ 26 h 30"/>
                <a:gd name="T2" fmla="*/ 21 w 25"/>
                <a:gd name="T3" fmla="*/ 30 h 30"/>
                <a:gd name="T4" fmla="*/ 4 w 25"/>
                <a:gd name="T5" fmla="*/ 30 h 30"/>
                <a:gd name="T6" fmla="*/ 0 w 25"/>
                <a:gd name="T7" fmla="*/ 26 h 30"/>
                <a:gd name="T8" fmla="*/ 0 w 25"/>
                <a:gd name="T9" fmla="*/ 0 h 30"/>
                <a:gd name="T10" fmla="*/ 25 w 25"/>
                <a:gd name="T11" fmla="*/ 0 h 30"/>
                <a:gd name="T12" fmla="*/ 25 w 2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5" y="26"/>
                  </a:moveTo>
                  <a:cubicBezTo>
                    <a:pt x="25" y="28"/>
                    <a:pt x="23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01"/>
            <p:cNvSpPr/>
            <p:nvPr/>
          </p:nvSpPr>
          <p:spPr bwMode="auto">
            <a:xfrm>
              <a:off x="5375276" y="2343150"/>
              <a:ext cx="44450" cy="115888"/>
            </a:xfrm>
            <a:custGeom>
              <a:avLst/>
              <a:gdLst>
                <a:gd name="T0" fmla="*/ 4 w 12"/>
                <a:gd name="T1" fmla="*/ 0 h 30"/>
                <a:gd name="T2" fmla="*/ 4 w 12"/>
                <a:gd name="T3" fmla="*/ 26 h 30"/>
                <a:gd name="T4" fmla="*/ 0 w 12"/>
                <a:gd name="T5" fmla="*/ 30 h 30"/>
                <a:gd name="T6" fmla="*/ 8 w 12"/>
                <a:gd name="T7" fmla="*/ 30 h 30"/>
                <a:gd name="T8" fmla="*/ 12 w 12"/>
                <a:gd name="T9" fmla="*/ 26 h 30"/>
                <a:gd name="T10" fmla="*/ 12 w 12"/>
                <a:gd name="T11" fmla="*/ 0 h 30"/>
                <a:gd name="T12" fmla="*/ 4 w 1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2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0" y="30"/>
                    <a:pt x="12" y="28"/>
                    <a:pt x="12" y="2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02"/>
            <p:cNvSpPr>
              <a:spLocks noEditPoints="1"/>
            </p:cNvSpPr>
            <p:nvPr/>
          </p:nvSpPr>
          <p:spPr bwMode="auto">
            <a:xfrm>
              <a:off x="5318126" y="2336800"/>
              <a:ext cx="109538" cy="128588"/>
            </a:xfrm>
            <a:custGeom>
              <a:avLst/>
              <a:gdLst>
                <a:gd name="T0" fmla="*/ 23 w 29"/>
                <a:gd name="T1" fmla="*/ 34 h 34"/>
                <a:gd name="T2" fmla="*/ 6 w 29"/>
                <a:gd name="T3" fmla="*/ 34 h 34"/>
                <a:gd name="T4" fmla="*/ 0 w 29"/>
                <a:gd name="T5" fmla="*/ 28 h 34"/>
                <a:gd name="T6" fmla="*/ 0 w 29"/>
                <a:gd name="T7" fmla="*/ 2 h 34"/>
                <a:gd name="T8" fmla="*/ 2 w 29"/>
                <a:gd name="T9" fmla="*/ 0 h 34"/>
                <a:gd name="T10" fmla="*/ 27 w 29"/>
                <a:gd name="T11" fmla="*/ 0 h 34"/>
                <a:gd name="T12" fmla="*/ 29 w 29"/>
                <a:gd name="T13" fmla="*/ 2 h 34"/>
                <a:gd name="T14" fmla="*/ 29 w 29"/>
                <a:gd name="T15" fmla="*/ 28 h 34"/>
                <a:gd name="T16" fmla="*/ 23 w 29"/>
                <a:gd name="T17" fmla="*/ 34 h 34"/>
                <a:gd name="T18" fmla="*/ 4 w 29"/>
                <a:gd name="T19" fmla="*/ 4 h 34"/>
                <a:gd name="T20" fmla="*/ 4 w 29"/>
                <a:gd name="T21" fmla="*/ 28 h 34"/>
                <a:gd name="T22" fmla="*/ 6 w 29"/>
                <a:gd name="T23" fmla="*/ 30 h 34"/>
                <a:gd name="T24" fmla="*/ 23 w 29"/>
                <a:gd name="T25" fmla="*/ 30 h 34"/>
                <a:gd name="T26" fmla="*/ 25 w 29"/>
                <a:gd name="T27" fmla="*/ 28 h 34"/>
                <a:gd name="T28" fmla="*/ 25 w 29"/>
                <a:gd name="T29" fmla="*/ 4 h 34"/>
                <a:gd name="T30" fmla="*/ 4 w 29"/>
                <a:gd name="T3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3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2" y="34"/>
                    <a:pt x="0" y="31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6" y="34"/>
                    <a:pt x="23" y="34"/>
                  </a:cubicBezTo>
                  <a:close/>
                  <a:moveTo>
                    <a:pt x="4" y="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30"/>
                    <a:pt x="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5" y="29"/>
                    <a:pt x="25" y="28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03"/>
            <p:cNvSpPr/>
            <p:nvPr/>
          </p:nvSpPr>
          <p:spPr bwMode="auto">
            <a:xfrm>
              <a:off x="5216526" y="1900238"/>
              <a:ext cx="312738" cy="469900"/>
            </a:xfrm>
            <a:custGeom>
              <a:avLst/>
              <a:gdLst>
                <a:gd name="T0" fmla="*/ 83 w 83"/>
                <a:gd name="T1" fmla="*/ 123 h 123"/>
                <a:gd name="T2" fmla="*/ 67 w 83"/>
                <a:gd name="T3" fmla="*/ 92 h 123"/>
                <a:gd name="T4" fmla="*/ 79 w 83"/>
                <a:gd name="T5" fmla="*/ 92 h 123"/>
                <a:gd name="T6" fmla="*/ 62 w 83"/>
                <a:gd name="T7" fmla="*/ 57 h 123"/>
                <a:gd name="T8" fmla="*/ 73 w 83"/>
                <a:gd name="T9" fmla="*/ 57 h 123"/>
                <a:gd name="T10" fmla="*/ 45 w 83"/>
                <a:gd name="T11" fmla="*/ 3 h 123"/>
                <a:gd name="T12" fmla="*/ 41 w 83"/>
                <a:gd name="T13" fmla="*/ 0 h 123"/>
                <a:gd name="T14" fmla="*/ 38 w 83"/>
                <a:gd name="T15" fmla="*/ 3 h 123"/>
                <a:gd name="T16" fmla="*/ 10 w 83"/>
                <a:gd name="T17" fmla="*/ 57 h 123"/>
                <a:gd name="T18" fmla="*/ 21 w 83"/>
                <a:gd name="T19" fmla="*/ 57 h 123"/>
                <a:gd name="T20" fmla="*/ 3 w 83"/>
                <a:gd name="T21" fmla="*/ 92 h 123"/>
                <a:gd name="T22" fmla="*/ 15 w 83"/>
                <a:gd name="T23" fmla="*/ 92 h 123"/>
                <a:gd name="T24" fmla="*/ 0 w 83"/>
                <a:gd name="T25" fmla="*/ 123 h 123"/>
                <a:gd name="T26" fmla="*/ 83 w 83"/>
                <a:gd name="T2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3">
                  <a:moveTo>
                    <a:pt x="83" y="123"/>
                  </a:moveTo>
                  <a:cubicBezTo>
                    <a:pt x="67" y="92"/>
                    <a:pt x="67" y="92"/>
                    <a:pt x="67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3" y="0"/>
                    <a:pt x="41" y="0"/>
                  </a:cubicBezTo>
                  <a:cubicBezTo>
                    <a:pt x="40" y="0"/>
                    <a:pt x="39" y="1"/>
                    <a:pt x="38" y="3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83" y="12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104"/>
            <p:cNvSpPr>
              <a:spLocks noChangeArrowheads="1"/>
            </p:cNvSpPr>
            <p:nvPr/>
          </p:nvSpPr>
          <p:spPr bwMode="auto">
            <a:xfrm>
              <a:off x="5227638" y="2252663"/>
              <a:ext cx="7938" cy="1588"/>
            </a:xfrm>
            <a:prstGeom prst="rect">
              <a:avLst/>
            </a:pr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105"/>
            <p:cNvSpPr>
              <a:spLocks noChangeArrowheads="1"/>
            </p:cNvSpPr>
            <p:nvPr/>
          </p:nvSpPr>
          <p:spPr bwMode="auto">
            <a:xfrm>
              <a:off x="5254626" y="2117725"/>
              <a:ext cx="1588" cy="1588"/>
            </a:xfrm>
            <a:prstGeom prst="rect">
              <a:avLst/>
            </a:pr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06"/>
            <p:cNvSpPr/>
            <p:nvPr/>
          </p:nvSpPr>
          <p:spPr bwMode="auto">
            <a:xfrm>
              <a:off x="5351463" y="1900238"/>
              <a:ext cx="177800" cy="469900"/>
            </a:xfrm>
            <a:custGeom>
              <a:avLst/>
              <a:gdLst>
                <a:gd name="T0" fmla="*/ 31 w 47"/>
                <a:gd name="T1" fmla="*/ 92 h 123"/>
                <a:gd name="T2" fmla="*/ 43 w 47"/>
                <a:gd name="T3" fmla="*/ 92 h 123"/>
                <a:gd name="T4" fmla="*/ 26 w 47"/>
                <a:gd name="T5" fmla="*/ 57 h 123"/>
                <a:gd name="T6" fmla="*/ 37 w 47"/>
                <a:gd name="T7" fmla="*/ 57 h 123"/>
                <a:gd name="T8" fmla="*/ 9 w 47"/>
                <a:gd name="T9" fmla="*/ 3 h 123"/>
                <a:gd name="T10" fmla="*/ 5 w 47"/>
                <a:gd name="T11" fmla="*/ 0 h 123"/>
                <a:gd name="T12" fmla="*/ 2 w 47"/>
                <a:gd name="T13" fmla="*/ 3 h 123"/>
                <a:gd name="T14" fmla="*/ 0 w 47"/>
                <a:gd name="T15" fmla="*/ 6 h 123"/>
                <a:gd name="T16" fmla="*/ 26 w 47"/>
                <a:gd name="T17" fmla="*/ 57 h 123"/>
                <a:gd name="T18" fmla="*/ 22 w 47"/>
                <a:gd name="T19" fmla="*/ 57 h 123"/>
                <a:gd name="T20" fmla="*/ 18 w 47"/>
                <a:gd name="T21" fmla="*/ 59 h 123"/>
                <a:gd name="T22" fmla="*/ 18 w 47"/>
                <a:gd name="T23" fmla="*/ 64 h 123"/>
                <a:gd name="T24" fmla="*/ 33 w 47"/>
                <a:gd name="T25" fmla="*/ 92 h 123"/>
                <a:gd name="T26" fmla="*/ 28 w 47"/>
                <a:gd name="T27" fmla="*/ 92 h 123"/>
                <a:gd name="T28" fmla="*/ 24 w 47"/>
                <a:gd name="T29" fmla="*/ 94 h 123"/>
                <a:gd name="T30" fmla="*/ 24 w 47"/>
                <a:gd name="T31" fmla="*/ 99 h 123"/>
                <a:gd name="T32" fmla="*/ 36 w 47"/>
                <a:gd name="T33" fmla="*/ 123 h 123"/>
                <a:gd name="T34" fmla="*/ 47 w 47"/>
                <a:gd name="T35" fmla="*/ 123 h 123"/>
                <a:gd name="T36" fmla="*/ 31 w 47"/>
                <a:gd name="T37" fmla="*/ 9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23">
                  <a:moveTo>
                    <a:pt x="31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19" y="58"/>
                    <a:pt x="18" y="59"/>
                  </a:cubicBezTo>
                  <a:cubicBezTo>
                    <a:pt x="18" y="61"/>
                    <a:pt x="17" y="62"/>
                    <a:pt x="18" y="64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6" y="92"/>
                    <a:pt x="25" y="93"/>
                    <a:pt x="24" y="94"/>
                  </a:cubicBezTo>
                  <a:cubicBezTo>
                    <a:pt x="23" y="96"/>
                    <a:pt x="23" y="97"/>
                    <a:pt x="24" y="99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47" y="123"/>
                    <a:pt x="47" y="123"/>
                    <a:pt x="47" y="123"/>
                  </a:cubicBezTo>
                  <a:lnTo>
                    <a:pt x="31" y="92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07"/>
            <p:cNvSpPr>
              <a:spLocks noEditPoints="1"/>
            </p:cNvSpPr>
            <p:nvPr/>
          </p:nvSpPr>
          <p:spPr bwMode="auto">
            <a:xfrm>
              <a:off x="5208588" y="1893888"/>
              <a:ext cx="328613" cy="484188"/>
            </a:xfrm>
            <a:custGeom>
              <a:avLst/>
              <a:gdLst>
                <a:gd name="T0" fmla="*/ 85 w 87"/>
                <a:gd name="T1" fmla="*/ 127 h 127"/>
                <a:gd name="T2" fmla="*/ 2 w 87"/>
                <a:gd name="T3" fmla="*/ 127 h 127"/>
                <a:gd name="T4" fmla="*/ 0 w 87"/>
                <a:gd name="T5" fmla="*/ 126 h 127"/>
                <a:gd name="T6" fmla="*/ 0 w 87"/>
                <a:gd name="T7" fmla="*/ 124 h 127"/>
                <a:gd name="T8" fmla="*/ 14 w 87"/>
                <a:gd name="T9" fmla="*/ 96 h 127"/>
                <a:gd name="T10" fmla="*/ 5 w 87"/>
                <a:gd name="T11" fmla="*/ 96 h 127"/>
                <a:gd name="T12" fmla="*/ 4 w 87"/>
                <a:gd name="T13" fmla="*/ 95 h 127"/>
                <a:gd name="T14" fmla="*/ 4 w 87"/>
                <a:gd name="T15" fmla="*/ 93 h 127"/>
                <a:gd name="T16" fmla="*/ 20 w 87"/>
                <a:gd name="T17" fmla="*/ 61 h 127"/>
                <a:gd name="T18" fmla="*/ 12 w 87"/>
                <a:gd name="T19" fmla="*/ 61 h 127"/>
                <a:gd name="T20" fmla="*/ 11 w 87"/>
                <a:gd name="T21" fmla="*/ 60 h 127"/>
                <a:gd name="T22" fmla="*/ 11 w 87"/>
                <a:gd name="T23" fmla="*/ 58 h 127"/>
                <a:gd name="T24" fmla="*/ 38 w 87"/>
                <a:gd name="T25" fmla="*/ 4 h 127"/>
                <a:gd name="T26" fmla="*/ 43 w 87"/>
                <a:gd name="T27" fmla="*/ 0 h 127"/>
                <a:gd name="T28" fmla="*/ 49 w 87"/>
                <a:gd name="T29" fmla="*/ 4 h 127"/>
                <a:gd name="T30" fmla="*/ 76 w 87"/>
                <a:gd name="T31" fmla="*/ 58 h 127"/>
                <a:gd name="T32" fmla="*/ 76 w 87"/>
                <a:gd name="T33" fmla="*/ 59 h 127"/>
                <a:gd name="T34" fmla="*/ 75 w 87"/>
                <a:gd name="T35" fmla="*/ 61 h 127"/>
                <a:gd name="T36" fmla="*/ 75 w 87"/>
                <a:gd name="T37" fmla="*/ 61 h 127"/>
                <a:gd name="T38" fmla="*/ 67 w 87"/>
                <a:gd name="T39" fmla="*/ 61 h 127"/>
                <a:gd name="T40" fmla="*/ 83 w 87"/>
                <a:gd name="T41" fmla="*/ 93 h 127"/>
                <a:gd name="T42" fmla="*/ 83 w 87"/>
                <a:gd name="T43" fmla="*/ 94 h 127"/>
                <a:gd name="T44" fmla="*/ 81 w 87"/>
                <a:gd name="T45" fmla="*/ 96 h 127"/>
                <a:gd name="T46" fmla="*/ 81 w 87"/>
                <a:gd name="T47" fmla="*/ 96 h 127"/>
                <a:gd name="T48" fmla="*/ 73 w 87"/>
                <a:gd name="T49" fmla="*/ 96 h 127"/>
                <a:gd name="T50" fmla="*/ 87 w 87"/>
                <a:gd name="T51" fmla="*/ 124 h 127"/>
                <a:gd name="T52" fmla="*/ 87 w 87"/>
                <a:gd name="T53" fmla="*/ 126 h 127"/>
                <a:gd name="T54" fmla="*/ 85 w 87"/>
                <a:gd name="T55" fmla="*/ 127 h 127"/>
                <a:gd name="T56" fmla="*/ 5 w 87"/>
                <a:gd name="T57" fmla="*/ 123 h 127"/>
                <a:gd name="T58" fmla="*/ 82 w 87"/>
                <a:gd name="T59" fmla="*/ 123 h 127"/>
                <a:gd name="T60" fmla="*/ 68 w 87"/>
                <a:gd name="T61" fmla="*/ 95 h 127"/>
                <a:gd name="T62" fmla="*/ 68 w 87"/>
                <a:gd name="T63" fmla="*/ 93 h 127"/>
                <a:gd name="T64" fmla="*/ 69 w 87"/>
                <a:gd name="T65" fmla="*/ 92 h 127"/>
                <a:gd name="T66" fmla="*/ 78 w 87"/>
                <a:gd name="T67" fmla="*/ 92 h 127"/>
                <a:gd name="T68" fmla="*/ 62 w 87"/>
                <a:gd name="T69" fmla="*/ 60 h 127"/>
                <a:gd name="T70" fmla="*/ 62 w 87"/>
                <a:gd name="T71" fmla="*/ 58 h 127"/>
                <a:gd name="T72" fmla="*/ 64 w 87"/>
                <a:gd name="T73" fmla="*/ 57 h 127"/>
                <a:gd name="T74" fmla="*/ 71 w 87"/>
                <a:gd name="T75" fmla="*/ 57 h 127"/>
                <a:gd name="T76" fmla="*/ 45 w 87"/>
                <a:gd name="T77" fmla="*/ 5 h 127"/>
                <a:gd name="T78" fmla="*/ 43 w 87"/>
                <a:gd name="T79" fmla="*/ 4 h 127"/>
                <a:gd name="T80" fmla="*/ 42 w 87"/>
                <a:gd name="T81" fmla="*/ 5 h 127"/>
                <a:gd name="T82" fmla="*/ 15 w 87"/>
                <a:gd name="T83" fmla="*/ 57 h 127"/>
                <a:gd name="T84" fmla="*/ 23 w 87"/>
                <a:gd name="T85" fmla="*/ 57 h 127"/>
                <a:gd name="T86" fmla="*/ 25 w 87"/>
                <a:gd name="T87" fmla="*/ 58 h 127"/>
                <a:gd name="T88" fmla="*/ 25 w 87"/>
                <a:gd name="T89" fmla="*/ 60 h 127"/>
                <a:gd name="T90" fmla="*/ 9 w 87"/>
                <a:gd name="T91" fmla="*/ 92 h 127"/>
                <a:gd name="T92" fmla="*/ 17 w 87"/>
                <a:gd name="T93" fmla="*/ 92 h 127"/>
                <a:gd name="T94" fmla="*/ 19 w 87"/>
                <a:gd name="T95" fmla="*/ 93 h 127"/>
                <a:gd name="T96" fmla="*/ 19 w 87"/>
                <a:gd name="T97" fmla="*/ 95 h 127"/>
                <a:gd name="T98" fmla="*/ 5 w 87"/>
                <a:gd name="T99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127">
                  <a:moveTo>
                    <a:pt x="85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1" y="127"/>
                    <a:pt x="1" y="127"/>
                    <a:pt x="0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4" y="96"/>
                    <a:pt x="4" y="95"/>
                  </a:cubicBezTo>
                  <a:cubicBezTo>
                    <a:pt x="3" y="95"/>
                    <a:pt x="3" y="94"/>
                    <a:pt x="4" y="93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1" y="61"/>
                    <a:pt x="11" y="60"/>
                  </a:cubicBezTo>
                  <a:cubicBezTo>
                    <a:pt x="10" y="60"/>
                    <a:pt x="10" y="59"/>
                    <a:pt x="11" y="5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60"/>
                    <a:pt x="76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5"/>
                    <a:pt x="82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7" y="125"/>
                    <a:pt x="87" y="126"/>
                  </a:cubicBezTo>
                  <a:cubicBezTo>
                    <a:pt x="86" y="127"/>
                    <a:pt x="86" y="127"/>
                    <a:pt x="85" y="127"/>
                  </a:cubicBezTo>
                  <a:close/>
                  <a:moveTo>
                    <a:pt x="5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7" y="95"/>
                    <a:pt x="67" y="94"/>
                    <a:pt x="68" y="93"/>
                  </a:cubicBezTo>
                  <a:cubicBezTo>
                    <a:pt x="68" y="93"/>
                    <a:pt x="69" y="92"/>
                    <a:pt x="69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2" y="58"/>
                    <a:pt x="63" y="57"/>
                    <a:pt x="64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8"/>
                    <a:pt x="25" y="58"/>
                  </a:cubicBezTo>
                  <a:cubicBezTo>
                    <a:pt x="25" y="59"/>
                    <a:pt x="25" y="60"/>
                    <a:pt x="25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19" y="94"/>
                    <a:pt x="20" y="95"/>
                    <a:pt x="19" y="95"/>
                  </a:cubicBezTo>
                  <a:lnTo>
                    <a:pt x="5" y="1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08"/>
            <p:cNvSpPr/>
            <p:nvPr/>
          </p:nvSpPr>
          <p:spPr bwMode="auto">
            <a:xfrm>
              <a:off x="4978401" y="2343150"/>
              <a:ext cx="95250" cy="115888"/>
            </a:xfrm>
            <a:custGeom>
              <a:avLst/>
              <a:gdLst>
                <a:gd name="T0" fmla="*/ 25 w 25"/>
                <a:gd name="T1" fmla="*/ 26 h 30"/>
                <a:gd name="T2" fmla="*/ 21 w 25"/>
                <a:gd name="T3" fmla="*/ 30 h 30"/>
                <a:gd name="T4" fmla="*/ 4 w 25"/>
                <a:gd name="T5" fmla="*/ 30 h 30"/>
                <a:gd name="T6" fmla="*/ 0 w 25"/>
                <a:gd name="T7" fmla="*/ 26 h 30"/>
                <a:gd name="T8" fmla="*/ 0 w 25"/>
                <a:gd name="T9" fmla="*/ 0 h 30"/>
                <a:gd name="T10" fmla="*/ 25 w 25"/>
                <a:gd name="T11" fmla="*/ 0 h 30"/>
                <a:gd name="T12" fmla="*/ 25 w 25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0">
                  <a:moveTo>
                    <a:pt x="25" y="26"/>
                  </a:moveTo>
                  <a:cubicBezTo>
                    <a:pt x="25" y="28"/>
                    <a:pt x="24" y="30"/>
                    <a:pt x="21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6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09"/>
            <p:cNvSpPr/>
            <p:nvPr/>
          </p:nvSpPr>
          <p:spPr bwMode="auto">
            <a:xfrm>
              <a:off x="5027613" y="2343150"/>
              <a:ext cx="46038" cy="115888"/>
            </a:xfrm>
            <a:custGeom>
              <a:avLst/>
              <a:gdLst>
                <a:gd name="T0" fmla="*/ 4 w 12"/>
                <a:gd name="T1" fmla="*/ 0 h 30"/>
                <a:gd name="T2" fmla="*/ 4 w 12"/>
                <a:gd name="T3" fmla="*/ 26 h 30"/>
                <a:gd name="T4" fmla="*/ 0 w 12"/>
                <a:gd name="T5" fmla="*/ 30 h 30"/>
                <a:gd name="T6" fmla="*/ 8 w 12"/>
                <a:gd name="T7" fmla="*/ 30 h 30"/>
                <a:gd name="T8" fmla="*/ 12 w 12"/>
                <a:gd name="T9" fmla="*/ 26 h 30"/>
                <a:gd name="T10" fmla="*/ 12 w 12"/>
                <a:gd name="T11" fmla="*/ 0 h 30"/>
                <a:gd name="T12" fmla="*/ 4 w 1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2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30"/>
                    <a:pt x="12" y="28"/>
                    <a:pt x="12" y="2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10"/>
            <p:cNvSpPr>
              <a:spLocks noEditPoints="1"/>
            </p:cNvSpPr>
            <p:nvPr/>
          </p:nvSpPr>
          <p:spPr bwMode="auto">
            <a:xfrm>
              <a:off x="4972051" y="2336800"/>
              <a:ext cx="107950" cy="128588"/>
            </a:xfrm>
            <a:custGeom>
              <a:avLst/>
              <a:gdLst>
                <a:gd name="T0" fmla="*/ 23 w 29"/>
                <a:gd name="T1" fmla="*/ 34 h 34"/>
                <a:gd name="T2" fmla="*/ 6 w 29"/>
                <a:gd name="T3" fmla="*/ 34 h 34"/>
                <a:gd name="T4" fmla="*/ 0 w 29"/>
                <a:gd name="T5" fmla="*/ 28 h 34"/>
                <a:gd name="T6" fmla="*/ 0 w 29"/>
                <a:gd name="T7" fmla="*/ 2 h 34"/>
                <a:gd name="T8" fmla="*/ 2 w 29"/>
                <a:gd name="T9" fmla="*/ 0 h 34"/>
                <a:gd name="T10" fmla="*/ 27 w 29"/>
                <a:gd name="T11" fmla="*/ 0 h 34"/>
                <a:gd name="T12" fmla="*/ 29 w 29"/>
                <a:gd name="T13" fmla="*/ 2 h 34"/>
                <a:gd name="T14" fmla="*/ 29 w 29"/>
                <a:gd name="T15" fmla="*/ 28 h 34"/>
                <a:gd name="T16" fmla="*/ 23 w 29"/>
                <a:gd name="T17" fmla="*/ 34 h 34"/>
                <a:gd name="T18" fmla="*/ 4 w 29"/>
                <a:gd name="T19" fmla="*/ 4 h 34"/>
                <a:gd name="T20" fmla="*/ 4 w 29"/>
                <a:gd name="T21" fmla="*/ 28 h 34"/>
                <a:gd name="T22" fmla="*/ 6 w 29"/>
                <a:gd name="T23" fmla="*/ 30 h 34"/>
                <a:gd name="T24" fmla="*/ 23 w 29"/>
                <a:gd name="T25" fmla="*/ 30 h 34"/>
                <a:gd name="T26" fmla="*/ 25 w 29"/>
                <a:gd name="T27" fmla="*/ 28 h 34"/>
                <a:gd name="T28" fmla="*/ 25 w 29"/>
                <a:gd name="T29" fmla="*/ 4 h 34"/>
                <a:gd name="T30" fmla="*/ 4 w 29"/>
                <a:gd name="T3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4">
                  <a:moveTo>
                    <a:pt x="23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3" y="34"/>
                    <a:pt x="0" y="31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29" y="1"/>
                    <a:pt x="29" y="2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7" y="34"/>
                    <a:pt x="23" y="34"/>
                  </a:cubicBezTo>
                  <a:close/>
                  <a:moveTo>
                    <a:pt x="4" y="4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30"/>
                    <a:pt x="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5" y="4"/>
                    <a:pt x="25" y="4"/>
                    <a:pt x="2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Freeform 111"/>
            <p:cNvSpPr/>
            <p:nvPr/>
          </p:nvSpPr>
          <p:spPr bwMode="auto">
            <a:xfrm>
              <a:off x="5013326" y="1785938"/>
              <a:ext cx="368300" cy="546100"/>
            </a:xfrm>
            <a:custGeom>
              <a:avLst/>
              <a:gdLst>
                <a:gd name="T0" fmla="*/ 98 w 98"/>
                <a:gd name="T1" fmla="*/ 143 h 143"/>
                <a:gd name="T2" fmla="*/ 79 w 98"/>
                <a:gd name="T3" fmla="*/ 107 h 143"/>
                <a:gd name="T4" fmla="*/ 94 w 98"/>
                <a:gd name="T5" fmla="*/ 107 h 143"/>
                <a:gd name="T6" fmla="*/ 73 w 98"/>
                <a:gd name="T7" fmla="*/ 66 h 143"/>
                <a:gd name="T8" fmla="*/ 85 w 98"/>
                <a:gd name="T9" fmla="*/ 66 h 143"/>
                <a:gd name="T10" fmla="*/ 54 w 98"/>
                <a:gd name="T11" fmla="*/ 3 h 143"/>
                <a:gd name="T12" fmla="*/ 49 w 98"/>
                <a:gd name="T13" fmla="*/ 0 h 143"/>
                <a:gd name="T14" fmla="*/ 44 w 98"/>
                <a:gd name="T15" fmla="*/ 3 h 143"/>
                <a:gd name="T16" fmla="*/ 12 w 98"/>
                <a:gd name="T17" fmla="*/ 66 h 143"/>
                <a:gd name="T18" fmla="*/ 25 w 98"/>
                <a:gd name="T19" fmla="*/ 66 h 143"/>
                <a:gd name="T20" fmla="*/ 4 w 98"/>
                <a:gd name="T21" fmla="*/ 107 h 143"/>
                <a:gd name="T22" fmla="*/ 18 w 98"/>
                <a:gd name="T23" fmla="*/ 107 h 143"/>
                <a:gd name="T24" fmla="*/ 0 w 98"/>
                <a:gd name="T25" fmla="*/ 143 h 143"/>
                <a:gd name="T26" fmla="*/ 98 w 98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43">
                  <a:moveTo>
                    <a:pt x="98" y="143"/>
                  </a:moveTo>
                  <a:cubicBezTo>
                    <a:pt x="79" y="107"/>
                    <a:pt x="79" y="107"/>
                    <a:pt x="79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1"/>
                    <a:pt x="51" y="0"/>
                    <a:pt x="49" y="0"/>
                  </a:cubicBezTo>
                  <a:cubicBezTo>
                    <a:pt x="47" y="0"/>
                    <a:pt x="45" y="1"/>
                    <a:pt x="44" y="3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98" y="143"/>
                  </a:ln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12"/>
            <p:cNvSpPr/>
            <p:nvPr/>
          </p:nvSpPr>
          <p:spPr bwMode="auto">
            <a:xfrm>
              <a:off x="5170488" y="1785938"/>
              <a:ext cx="196850" cy="409575"/>
            </a:xfrm>
            <a:custGeom>
              <a:avLst/>
              <a:gdLst>
                <a:gd name="T0" fmla="*/ 30 w 52"/>
                <a:gd name="T1" fmla="*/ 66 h 107"/>
                <a:gd name="T2" fmla="*/ 27 w 52"/>
                <a:gd name="T3" fmla="*/ 66 h 107"/>
                <a:gd name="T4" fmla="*/ 22 w 52"/>
                <a:gd name="T5" fmla="*/ 68 h 107"/>
                <a:gd name="T6" fmla="*/ 22 w 52"/>
                <a:gd name="T7" fmla="*/ 74 h 107"/>
                <a:gd name="T8" fmla="*/ 38 w 52"/>
                <a:gd name="T9" fmla="*/ 107 h 107"/>
                <a:gd name="T10" fmla="*/ 52 w 52"/>
                <a:gd name="T11" fmla="*/ 107 h 107"/>
                <a:gd name="T12" fmla="*/ 31 w 52"/>
                <a:gd name="T13" fmla="*/ 66 h 107"/>
                <a:gd name="T14" fmla="*/ 43 w 52"/>
                <a:gd name="T15" fmla="*/ 66 h 107"/>
                <a:gd name="T16" fmla="*/ 12 w 52"/>
                <a:gd name="T17" fmla="*/ 3 h 107"/>
                <a:gd name="T18" fmla="*/ 7 w 52"/>
                <a:gd name="T19" fmla="*/ 0 h 107"/>
                <a:gd name="T20" fmla="*/ 2 w 52"/>
                <a:gd name="T21" fmla="*/ 3 h 107"/>
                <a:gd name="T22" fmla="*/ 0 w 52"/>
                <a:gd name="T23" fmla="*/ 6 h 107"/>
                <a:gd name="T24" fmla="*/ 30 w 52"/>
                <a:gd name="T25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07">
                  <a:moveTo>
                    <a:pt x="30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25" y="66"/>
                    <a:pt x="23" y="67"/>
                    <a:pt x="22" y="68"/>
                  </a:cubicBezTo>
                  <a:cubicBezTo>
                    <a:pt x="21" y="70"/>
                    <a:pt x="21" y="72"/>
                    <a:pt x="22" y="74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0" y="66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113"/>
            <p:cNvSpPr/>
            <p:nvPr/>
          </p:nvSpPr>
          <p:spPr bwMode="auto">
            <a:xfrm>
              <a:off x="5272088" y="2195513"/>
              <a:ext cx="109538" cy="136525"/>
            </a:xfrm>
            <a:custGeom>
              <a:avLst/>
              <a:gdLst>
                <a:gd name="T0" fmla="*/ 10 w 29"/>
                <a:gd name="T1" fmla="*/ 0 h 36"/>
                <a:gd name="T2" fmla="*/ 6 w 29"/>
                <a:gd name="T3" fmla="*/ 0 h 36"/>
                <a:gd name="T4" fmla="*/ 2 w 29"/>
                <a:gd name="T5" fmla="*/ 2 h 36"/>
                <a:gd name="T6" fmla="*/ 1 w 29"/>
                <a:gd name="T7" fmla="*/ 8 h 36"/>
                <a:gd name="T8" fmla="*/ 16 w 29"/>
                <a:gd name="T9" fmla="*/ 36 h 36"/>
                <a:gd name="T10" fmla="*/ 29 w 29"/>
                <a:gd name="T11" fmla="*/ 36 h 36"/>
                <a:gd name="T12" fmla="*/ 10 w 2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4"/>
                    <a:pt x="0" y="6"/>
                    <a:pt x="1" y="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114"/>
            <p:cNvSpPr>
              <a:spLocks noEditPoints="1"/>
            </p:cNvSpPr>
            <p:nvPr/>
          </p:nvSpPr>
          <p:spPr bwMode="auto">
            <a:xfrm>
              <a:off x="5005388" y="1778000"/>
              <a:ext cx="384175" cy="561975"/>
            </a:xfrm>
            <a:custGeom>
              <a:avLst/>
              <a:gdLst>
                <a:gd name="T0" fmla="*/ 100 w 102"/>
                <a:gd name="T1" fmla="*/ 147 h 147"/>
                <a:gd name="T2" fmla="*/ 2 w 102"/>
                <a:gd name="T3" fmla="*/ 147 h 147"/>
                <a:gd name="T4" fmla="*/ 0 w 102"/>
                <a:gd name="T5" fmla="*/ 146 h 147"/>
                <a:gd name="T6" fmla="*/ 0 w 102"/>
                <a:gd name="T7" fmla="*/ 144 h 147"/>
                <a:gd name="T8" fmla="*/ 17 w 102"/>
                <a:gd name="T9" fmla="*/ 111 h 147"/>
                <a:gd name="T10" fmla="*/ 6 w 102"/>
                <a:gd name="T11" fmla="*/ 111 h 147"/>
                <a:gd name="T12" fmla="*/ 4 w 102"/>
                <a:gd name="T13" fmla="*/ 110 h 147"/>
                <a:gd name="T14" fmla="*/ 4 w 102"/>
                <a:gd name="T15" fmla="*/ 108 h 147"/>
                <a:gd name="T16" fmla="*/ 24 w 102"/>
                <a:gd name="T17" fmla="*/ 70 h 147"/>
                <a:gd name="T18" fmla="*/ 14 w 102"/>
                <a:gd name="T19" fmla="*/ 70 h 147"/>
                <a:gd name="T20" fmla="*/ 13 w 102"/>
                <a:gd name="T21" fmla="*/ 69 h 147"/>
                <a:gd name="T22" fmla="*/ 12 w 102"/>
                <a:gd name="T23" fmla="*/ 67 h 147"/>
                <a:gd name="T24" fmla="*/ 44 w 102"/>
                <a:gd name="T25" fmla="*/ 4 h 147"/>
                <a:gd name="T26" fmla="*/ 51 w 102"/>
                <a:gd name="T27" fmla="*/ 0 h 147"/>
                <a:gd name="T28" fmla="*/ 57 w 102"/>
                <a:gd name="T29" fmla="*/ 4 h 147"/>
                <a:gd name="T30" fmla="*/ 89 w 102"/>
                <a:gd name="T31" fmla="*/ 67 h 147"/>
                <a:gd name="T32" fmla="*/ 89 w 102"/>
                <a:gd name="T33" fmla="*/ 68 h 147"/>
                <a:gd name="T34" fmla="*/ 88 w 102"/>
                <a:gd name="T35" fmla="*/ 70 h 147"/>
                <a:gd name="T36" fmla="*/ 87 w 102"/>
                <a:gd name="T37" fmla="*/ 70 h 147"/>
                <a:gd name="T38" fmla="*/ 78 w 102"/>
                <a:gd name="T39" fmla="*/ 70 h 147"/>
                <a:gd name="T40" fmla="*/ 97 w 102"/>
                <a:gd name="T41" fmla="*/ 108 h 147"/>
                <a:gd name="T42" fmla="*/ 98 w 102"/>
                <a:gd name="T43" fmla="*/ 109 h 147"/>
                <a:gd name="T44" fmla="*/ 96 w 102"/>
                <a:gd name="T45" fmla="*/ 111 h 147"/>
                <a:gd name="T46" fmla="*/ 96 w 102"/>
                <a:gd name="T47" fmla="*/ 111 h 147"/>
                <a:gd name="T48" fmla="*/ 85 w 102"/>
                <a:gd name="T49" fmla="*/ 111 h 147"/>
                <a:gd name="T50" fmla="*/ 101 w 102"/>
                <a:gd name="T51" fmla="*/ 144 h 147"/>
                <a:gd name="T52" fmla="*/ 101 w 102"/>
                <a:gd name="T53" fmla="*/ 146 h 147"/>
                <a:gd name="T54" fmla="*/ 100 w 102"/>
                <a:gd name="T55" fmla="*/ 147 h 147"/>
                <a:gd name="T56" fmla="*/ 5 w 102"/>
                <a:gd name="T57" fmla="*/ 143 h 147"/>
                <a:gd name="T58" fmla="*/ 97 w 102"/>
                <a:gd name="T59" fmla="*/ 143 h 147"/>
                <a:gd name="T60" fmla="*/ 80 w 102"/>
                <a:gd name="T61" fmla="*/ 110 h 147"/>
                <a:gd name="T62" fmla="*/ 80 w 102"/>
                <a:gd name="T63" fmla="*/ 108 h 147"/>
                <a:gd name="T64" fmla="*/ 81 w 102"/>
                <a:gd name="T65" fmla="*/ 107 h 147"/>
                <a:gd name="T66" fmla="*/ 92 w 102"/>
                <a:gd name="T67" fmla="*/ 107 h 147"/>
                <a:gd name="T68" fmla="*/ 73 w 102"/>
                <a:gd name="T69" fmla="*/ 68 h 147"/>
                <a:gd name="T70" fmla="*/ 73 w 102"/>
                <a:gd name="T71" fmla="*/ 67 h 147"/>
                <a:gd name="T72" fmla="*/ 75 w 102"/>
                <a:gd name="T73" fmla="*/ 66 h 147"/>
                <a:gd name="T74" fmla="*/ 84 w 102"/>
                <a:gd name="T75" fmla="*/ 66 h 147"/>
                <a:gd name="T76" fmla="*/ 54 w 102"/>
                <a:gd name="T77" fmla="*/ 6 h 147"/>
                <a:gd name="T78" fmla="*/ 51 w 102"/>
                <a:gd name="T79" fmla="*/ 4 h 147"/>
                <a:gd name="T80" fmla="*/ 48 w 102"/>
                <a:gd name="T81" fmla="*/ 6 h 147"/>
                <a:gd name="T82" fmla="*/ 17 w 102"/>
                <a:gd name="T83" fmla="*/ 66 h 147"/>
                <a:gd name="T84" fmla="*/ 27 w 102"/>
                <a:gd name="T85" fmla="*/ 66 h 147"/>
                <a:gd name="T86" fmla="*/ 29 w 102"/>
                <a:gd name="T87" fmla="*/ 67 h 147"/>
                <a:gd name="T88" fmla="*/ 29 w 102"/>
                <a:gd name="T89" fmla="*/ 68 h 147"/>
                <a:gd name="T90" fmla="*/ 9 w 102"/>
                <a:gd name="T91" fmla="*/ 107 h 147"/>
                <a:gd name="T92" fmla="*/ 20 w 102"/>
                <a:gd name="T93" fmla="*/ 107 h 147"/>
                <a:gd name="T94" fmla="*/ 22 w 102"/>
                <a:gd name="T95" fmla="*/ 108 h 147"/>
                <a:gd name="T96" fmla="*/ 22 w 102"/>
                <a:gd name="T97" fmla="*/ 110 h 147"/>
                <a:gd name="T98" fmla="*/ 5 w 102"/>
                <a:gd name="T99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47">
                  <a:moveTo>
                    <a:pt x="100" y="147"/>
                  </a:moveTo>
                  <a:cubicBezTo>
                    <a:pt x="2" y="147"/>
                    <a:pt x="2" y="147"/>
                    <a:pt x="2" y="147"/>
                  </a:cubicBezTo>
                  <a:cubicBezTo>
                    <a:pt x="1" y="147"/>
                    <a:pt x="1" y="147"/>
                    <a:pt x="0" y="146"/>
                  </a:cubicBezTo>
                  <a:cubicBezTo>
                    <a:pt x="0" y="145"/>
                    <a:pt x="0" y="145"/>
                    <a:pt x="0" y="144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1"/>
                    <a:pt x="5" y="110"/>
                    <a:pt x="4" y="110"/>
                  </a:cubicBezTo>
                  <a:cubicBezTo>
                    <a:pt x="4" y="109"/>
                    <a:pt x="4" y="109"/>
                    <a:pt x="4" y="10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0"/>
                    <a:pt x="13" y="69"/>
                    <a:pt x="13" y="69"/>
                  </a:cubicBezTo>
                  <a:cubicBezTo>
                    <a:pt x="12" y="68"/>
                    <a:pt x="12" y="67"/>
                    <a:pt x="12" y="67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48" y="0"/>
                    <a:pt x="51" y="0"/>
                  </a:cubicBezTo>
                  <a:cubicBezTo>
                    <a:pt x="54" y="0"/>
                    <a:pt x="56" y="1"/>
                    <a:pt x="57" y="4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7"/>
                    <a:pt x="89" y="68"/>
                  </a:cubicBezTo>
                  <a:cubicBezTo>
                    <a:pt x="89" y="69"/>
                    <a:pt x="89" y="70"/>
                    <a:pt x="88" y="70"/>
                  </a:cubicBezTo>
                  <a:cubicBezTo>
                    <a:pt x="88" y="70"/>
                    <a:pt x="88" y="70"/>
                    <a:pt x="87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8" y="108"/>
                    <a:pt x="98" y="109"/>
                  </a:cubicBezTo>
                  <a:cubicBezTo>
                    <a:pt x="98" y="110"/>
                    <a:pt x="97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2" y="145"/>
                    <a:pt x="102" y="145"/>
                    <a:pt x="101" y="146"/>
                  </a:cubicBezTo>
                  <a:cubicBezTo>
                    <a:pt x="101" y="147"/>
                    <a:pt x="100" y="147"/>
                    <a:pt x="100" y="147"/>
                  </a:cubicBezTo>
                  <a:close/>
                  <a:moveTo>
                    <a:pt x="5" y="143"/>
                  </a:moveTo>
                  <a:cubicBezTo>
                    <a:pt x="97" y="143"/>
                    <a:pt x="97" y="143"/>
                    <a:pt x="97" y="143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7"/>
                    <a:pt x="81" y="107"/>
                    <a:pt x="81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7"/>
                    <a:pt x="73" y="67"/>
                  </a:cubicBezTo>
                  <a:cubicBezTo>
                    <a:pt x="73" y="66"/>
                    <a:pt x="74" y="66"/>
                    <a:pt x="75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4"/>
                    <a:pt x="52" y="4"/>
                    <a:pt x="51" y="4"/>
                  </a:cubicBezTo>
                  <a:cubicBezTo>
                    <a:pt x="50" y="4"/>
                    <a:pt x="48" y="4"/>
                    <a:pt x="48" y="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29" y="68"/>
                    <a:pt x="29" y="6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1" y="107"/>
                    <a:pt x="22" y="107"/>
                    <a:pt x="22" y="108"/>
                  </a:cubicBezTo>
                  <a:cubicBezTo>
                    <a:pt x="22" y="108"/>
                    <a:pt x="22" y="109"/>
                    <a:pt x="22" y="110"/>
                  </a:cubicBezTo>
                  <a:lnTo>
                    <a:pt x="5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115"/>
            <p:cNvSpPr/>
            <p:nvPr/>
          </p:nvSpPr>
          <p:spPr bwMode="auto">
            <a:xfrm>
              <a:off x="4868863" y="1881188"/>
              <a:ext cx="312738" cy="469900"/>
            </a:xfrm>
            <a:custGeom>
              <a:avLst/>
              <a:gdLst>
                <a:gd name="T0" fmla="*/ 83 w 83"/>
                <a:gd name="T1" fmla="*/ 123 h 123"/>
                <a:gd name="T2" fmla="*/ 68 w 83"/>
                <a:gd name="T3" fmla="*/ 92 h 123"/>
                <a:gd name="T4" fmla="*/ 80 w 83"/>
                <a:gd name="T5" fmla="*/ 92 h 123"/>
                <a:gd name="T6" fmla="*/ 62 w 83"/>
                <a:gd name="T7" fmla="*/ 57 h 123"/>
                <a:gd name="T8" fmla="*/ 73 w 83"/>
                <a:gd name="T9" fmla="*/ 57 h 123"/>
                <a:gd name="T10" fmla="*/ 45 w 83"/>
                <a:gd name="T11" fmla="*/ 2 h 123"/>
                <a:gd name="T12" fmla="*/ 42 w 83"/>
                <a:gd name="T13" fmla="*/ 0 h 123"/>
                <a:gd name="T14" fmla="*/ 38 w 83"/>
                <a:gd name="T15" fmla="*/ 2 h 123"/>
                <a:gd name="T16" fmla="*/ 11 w 83"/>
                <a:gd name="T17" fmla="*/ 57 h 123"/>
                <a:gd name="T18" fmla="*/ 21 w 83"/>
                <a:gd name="T19" fmla="*/ 57 h 123"/>
                <a:gd name="T20" fmla="*/ 4 w 83"/>
                <a:gd name="T21" fmla="*/ 92 h 123"/>
                <a:gd name="T22" fmla="*/ 16 w 83"/>
                <a:gd name="T23" fmla="*/ 92 h 123"/>
                <a:gd name="T24" fmla="*/ 0 w 83"/>
                <a:gd name="T25" fmla="*/ 123 h 123"/>
                <a:gd name="T26" fmla="*/ 83 w 83"/>
                <a:gd name="T2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23">
                  <a:moveTo>
                    <a:pt x="83" y="123"/>
                  </a:moveTo>
                  <a:cubicBezTo>
                    <a:pt x="68" y="92"/>
                    <a:pt x="68" y="92"/>
                    <a:pt x="68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83" y="123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Freeform 116"/>
            <p:cNvSpPr/>
            <p:nvPr/>
          </p:nvSpPr>
          <p:spPr bwMode="auto">
            <a:xfrm>
              <a:off x="5092701" y="2233613"/>
              <a:ext cx="88900" cy="117475"/>
            </a:xfrm>
            <a:custGeom>
              <a:avLst/>
              <a:gdLst>
                <a:gd name="T0" fmla="*/ 9 w 24"/>
                <a:gd name="T1" fmla="*/ 0 h 31"/>
                <a:gd name="T2" fmla="*/ 6 w 24"/>
                <a:gd name="T3" fmla="*/ 0 h 31"/>
                <a:gd name="T4" fmla="*/ 1 w 24"/>
                <a:gd name="T5" fmla="*/ 3 h 31"/>
                <a:gd name="T6" fmla="*/ 1 w 24"/>
                <a:gd name="T7" fmla="*/ 8 h 31"/>
                <a:gd name="T8" fmla="*/ 13 w 24"/>
                <a:gd name="T9" fmla="*/ 31 h 31"/>
                <a:gd name="T10" fmla="*/ 24 w 24"/>
                <a:gd name="T11" fmla="*/ 31 h 31"/>
                <a:gd name="T12" fmla="*/ 9 w 2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1">
                  <a:moveTo>
                    <a:pt x="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Freeform 117"/>
            <p:cNvSpPr/>
            <p:nvPr/>
          </p:nvSpPr>
          <p:spPr bwMode="auto">
            <a:xfrm>
              <a:off x="5005388" y="1881188"/>
              <a:ext cx="165100" cy="352425"/>
            </a:xfrm>
            <a:custGeom>
              <a:avLst/>
              <a:gdLst>
                <a:gd name="T0" fmla="*/ 25 w 44"/>
                <a:gd name="T1" fmla="*/ 57 h 92"/>
                <a:gd name="T2" fmla="*/ 23 w 44"/>
                <a:gd name="T3" fmla="*/ 57 h 92"/>
                <a:gd name="T4" fmla="*/ 19 w 44"/>
                <a:gd name="T5" fmla="*/ 60 h 92"/>
                <a:gd name="T6" fmla="*/ 18 w 44"/>
                <a:gd name="T7" fmla="*/ 65 h 92"/>
                <a:gd name="T8" fmla="*/ 32 w 44"/>
                <a:gd name="T9" fmla="*/ 92 h 92"/>
                <a:gd name="T10" fmla="*/ 44 w 44"/>
                <a:gd name="T11" fmla="*/ 92 h 92"/>
                <a:gd name="T12" fmla="*/ 26 w 44"/>
                <a:gd name="T13" fmla="*/ 57 h 92"/>
                <a:gd name="T14" fmla="*/ 37 w 44"/>
                <a:gd name="T15" fmla="*/ 57 h 92"/>
                <a:gd name="T16" fmla="*/ 9 w 44"/>
                <a:gd name="T17" fmla="*/ 2 h 92"/>
                <a:gd name="T18" fmla="*/ 6 w 44"/>
                <a:gd name="T19" fmla="*/ 0 h 92"/>
                <a:gd name="T20" fmla="*/ 2 w 44"/>
                <a:gd name="T21" fmla="*/ 2 h 92"/>
                <a:gd name="T22" fmla="*/ 0 w 44"/>
                <a:gd name="T23" fmla="*/ 7 h 92"/>
                <a:gd name="T24" fmla="*/ 25 w 44"/>
                <a:gd name="T25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92">
                  <a:moveTo>
                    <a:pt x="25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1" y="57"/>
                    <a:pt x="20" y="58"/>
                    <a:pt x="19" y="60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5" y="57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118"/>
            <p:cNvSpPr>
              <a:spLocks noEditPoints="1"/>
            </p:cNvSpPr>
            <p:nvPr/>
          </p:nvSpPr>
          <p:spPr bwMode="auto">
            <a:xfrm>
              <a:off x="4862513" y="1874838"/>
              <a:ext cx="327025" cy="484188"/>
            </a:xfrm>
            <a:custGeom>
              <a:avLst/>
              <a:gdLst>
                <a:gd name="T0" fmla="*/ 85 w 87"/>
                <a:gd name="T1" fmla="*/ 127 h 127"/>
                <a:gd name="T2" fmla="*/ 2 w 87"/>
                <a:gd name="T3" fmla="*/ 127 h 127"/>
                <a:gd name="T4" fmla="*/ 1 w 87"/>
                <a:gd name="T5" fmla="*/ 126 h 127"/>
                <a:gd name="T6" fmla="*/ 0 w 87"/>
                <a:gd name="T7" fmla="*/ 124 h 127"/>
                <a:gd name="T8" fmla="*/ 15 w 87"/>
                <a:gd name="T9" fmla="*/ 96 h 127"/>
                <a:gd name="T10" fmla="*/ 6 w 87"/>
                <a:gd name="T11" fmla="*/ 96 h 127"/>
                <a:gd name="T12" fmla="*/ 4 w 87"/>
                <a:gd name="T13" fmla="*/ 95 h 127"/>
                <a:gd name="T14" fmla="*/ 4 w 87"/>
                <a:gd name="T15" fmla="*/ 93 h 127"/>
                <a:gd name="T16" fmla="*/ 20 w 87"/>
                <a:gd name="T17" fmla="*/ 61 h 127"/>
                <a:gd name="T18" fmla="*/ 13 w 87"/>
                <a:gd name="T19" fmla="*/ 61 h 127"/>
                <a:gd name="T20" fmla="*/ 11 w 87"/>
                <a:gd name="T21" fmla="*/ 60 h 127"/>
                <a:gd name="T22" fmla="*/ 11 w 87"/>
                <a:gd name="T23" fmla="*/ 58 h 127"/>
                <a:gd name="T24" fmla="*/ 39 w 87"/>
                <a:gd name="T25" fmla="*/ 4 h 127"/>
                <a:gd name="T26" fmla="*/ 44 w 87"/>
                <a:gd name="T27" fmla="*/ 0 h 127"/>
                <a:gd name="T28" fmla="*/ 49 w 87"/>
                <a:gd name="T29" fmla="*/ 4 h 127"/>
                <a:gd name="T30" fmla="*/ 76 w 87"/>
                <a:gd name="T31" fmla="*/ 58 h 127"/>
                <a:gd name="T32" fmla="*/ 77 w 87"/>
                <a:gd name="T33" fmla="*/ 59 h 127"/>
                <a:gd name="T34" fmla="*/ 75 w 87"/>
                <a:gd name="T35" fmla="*/ 61 h 127"/>
                <a:gd name="T36" fmla="*/ 75 w 87"/>
                <a:gd name="T37" fmla="*/ 61 h 127"/>
                <a:gd name="T38" fmla="*/ 67 w 87"/>
                <a:gd name="T39" fmla="*/ 61 h 127"/>
                <a:gd name="T40" fmla="*/ 83 w 87"/>
                <a:gd name="T41" fmla="*/ 93 h 127"/>
                <a:gd name="T42" fmla="*/ 84 w 87"/>
                <a:gd name="T43" fmla="*/ 94 h 127"/>
                <a:gd name="T44" fmla="*/ 82 w 87"/>
                <a:gd name="T45" fmla="*/ 96 h 127"/>
                <a:gd name="T46" fmla="*/ 82 w 87"/>
                <a:gd name="T47" fmla="*/ 96 h 127"/>
                <a:gd name="T48" fmla="*/ 73 w 87"/>
                <a:gd name="T49" fmla="*/ 96 h 127"/>
                <a:gd name="T50" fmla="*/ 87 w 87"/>
                <a:gd name="T51" fmla="*/ 124 h 127"/>
                <a:gd name="T52" fmla="*/ 87 w 87"/>
                <a:gd name="T53" fmla="*/ 126 h 127"/>
                <a:gd name="T54" fmla="*/ 85 w 87"/>
                <a:gd name="T55" fmla="*/ 127 h 127"/>
                <a:gd name="T56" fmla="*/ 5 w 87"/>
                <a:gd name="T57" fmla="*/ 123 h 127"/>
                <a:gd name="T58" fmla="*/ 82 w 87"/>
                <a:gd name="T59" fmla="*/ 123 h 127"/>
                <a:gd name="T60" fmla="*/ 68 w 87"/>
                <a:gd name="T61" fmla="*/ 95 h 127"/>
                <a:gd name="T62" fmla="*/ 68 w 87"/>
                <a:gd name="T63" fmla="*/ 93 h 127"/>
                <a:gd name="T64" fmla="*/ 70 w 87"/>
                <a:gd name="T65" fmla="*/ 92 h 127"/>
                <a:gd name="T66" fmla="*/ 78 w 87"/>
                <a:gd name="T67" fmla="*/ 92 h 127"/>
                <a:gd name="T68" fmla="*/ 62 w 87"/>
                <a:gd name="T69" fmla="*/ 60 h 127"/>
                <a:gd name="T70" fmla="*/ 62 w 87"/>
                <a:gd name="T71" fmla="*/ 58 h 127"/>
                <a:gd name="T72" fmla="*/ 64 w 87"/>
                <a:gd name="T73" fmla="*/ 57 h 127"/>
                <a:gd name="T74" fmla="*/ 72 w 87"/>
                <a:gd name="T75" fmla="*/ 57 h 127"/>
                <a:gd name="T76" fmla="*/ 45 w 87"/>
                <a:gd name="T77" fmla="*/ 5 h 127"/>
                <a:gd name="T78" fmla="*/ 44 w 87"/>
                <a:gd name="T79" fmla="*/ 4 h 127"/>
                <a:gd name="T80" fmla="*/ 42 w 87"/>
                <a:gd name="T81" fmla="*/ 5 h 127"/>
                <a:gd name="T82" fmla="*/ 16 w 87"/>
                <a:gd name="T83" fmla="*/ 57 h 127"/>
                <a:gd name="T84" fmla="*/ 23 w 87"/>
                <a:gd name="T85" fmla="*/ 57 h 127"/>
                <a:gd name="T86" fmla="*/ 25 w 87"/>
                <a:gd name="T87" fmla="*/ 58 h 127"/>
                <a:gd name="T88" fmla="*/ 25 w 87"/>
                <a:gd name="T89" fmla="*/ 60 h 127"/>
                <a:gd name="T90" fmla="*/ 9 w 87"/>
                <a:gd name="T91" fmla="*/ 92 h 127"/>
                <a:gd name="T92" fmla="*/ 18 w 87"/>
                <a:gd name="T93" fmla="*/ 92 h 127"/>
                <a:gd name="T94" fmla="*/ 19 w 87"/>
                <a:gd name="T95" fmla="*/ 93 h 127"/>
                <a:gd name="T96" fmla="*/ 20 w 87"/>
                <a:gd name="T97" fmla="*/ 95 h 127"/>
                <a:gd name="T98" fmla="*/ 5 w 87"/>
                <a:gd name="T99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127">
                  <a:moveTo>
                    <a:pt x="85" y="127"/>
                  </a:moveTo>
                  <a:cubicBezTo>
                    <a:pt x="2" y="127"/>
                    <a:pt x="2" y="127"/>
                    <a:pt x="2" y="127"/>
                  </a:cubicBezTo>
                  <a:cubicBezTo>
                    <a:pt x="2" y="127"/>
                    <a:pt x="1" y="127"/>
                    <a:pt x="1" y="126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5" y="96"/>
                    <a:pt x="4" y="96"/>
                    <a:pt x="4" y="95"/>
                  </a:cubicBezTo>
                  <a:cubicBezTo>
                    <a:pt x="4" y="95"/>
                    <a:pt x="4" y="94"/>
                    <a:pt x="4" y="93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1" y="61"/>
                    <a:pt x="11" y="60"/>
                  </a:cubicBezTo>
                  <a:cubicBezTo>
                    <a:pt x="11" y="60"/>
                    <a:pt x="11" y="59"/>
                    <a:pt x="11" y="5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1" y="0"/>
                    <a:pt x="44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0"/>
                    <a:pt x="76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5"/>
                    <a:pt x="83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5"/>
                    <a:pt x="87" y="125"/>
                    <a:pt x="87" y="126"/>
                  </a:cubicBezTo>
                  <a:cubicBezTo>
                    <a:pt x="87" y="127"/>
                    <a:pt x="86" y="127"/>
                    <a:pt x="85" y="127"/>
                  </a:cubicBezTo>
                  <a:close/>
                  <a:moveTo>
                    <a:pt x="5" y="123"/>
                  </a:moveTo>
                  <a:cubicBezTo>
                    <a:pt x="82" y="123"/>
                    <a:pt x="82" y="123"/>
                    <a:pt x="82" y="123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8" y="94"/>
                    <a:pt x="68" y="94"/>
                    <a:pt x="68" y="93"/>
                  </a:cubicBezTo>
                  <a:cubicBezTo>
                    <a:pt x="68" y="93"/>
                    <a:pt x="69" y="92"/>
                    <a:pt x="7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59"/>
                    <a:pt x="62" y="58"/>
                  </a:cubicBezTo>
                  <a:cubicBezTo>
                    <a:pt x="63" y="58"/>
                    <a:pt x="63" y="57"/>
                    <a:pt x="64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4" y="4"/>
                  </a:cubicBezTo>
                  <a:cubicBezTo>
                    <a:pt x="43" y="4"/>
                    <a:pt x="42" y="5"/>
                    <a:pt x="42" y="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5" y="58"/>
                  </a:cubicBezTo>
                  <a:cubicBezTo>
                    <a:pt x="25" y="59"/>
                    <a:pt x="25" y="60"/>
                    <a:pt x="25" y="60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2"/>
                    <a:pt x="19" y="93"/>
                    <a:pt x="19" y="93"/>
                  </a:cubicBezTo>
                  <a:cubicBezTo>
                    <a:pt x="20" y="94"/>
                    <a:pt x="20" y="94"/>
                    <a:pt x="20" y="95"/>
                  </a:cubicBezTo>
                  <a:lnTo>
                    <a:pt x="5" y="1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6" name="组合 445"/>
          <p:cNvGrpSpPr/>
          <p:nvPr/>
        </p:nvGrpSpPr>
        <p:grpSpPr>
          <a:xfrm>
            <a:off x="3003188" y="3619243"/>
            <a:ext cx="596199" cy="604577"/>
            <a:chOff x="5743576" y="1778000"/>
            <a:chExt cx="677862" cy="687388"/>
          </a:xfrm>
        </p:grpSpPr>
        <p:sp>
          <p:nvSpPr>
            <p:cNvPr id="447" name="Freeform 119"/>
            <p:cNvSpPr/>
            <p:nvPr/>
          </p:nvSpPr>
          <p:spPr bwMode="auto">
            <a:xfrm>
              <a:off x="5864226" y="1843088"/>
              <a:ext cx="554038" cy="385763"/>
            </a:xfrm>
            <a:custGeom>
              <a:avLst/>
              <a:gdLst>
                <a:gd name="T0" fmla="*/ 0 w 147"/>
                <a:gd name="T1" fmla="*/ 12 h 101"/>
                <a:gd name="T2" fmla="*/ 42 w 147"/>
                <a:gd name="T3" fmla="*/ 4 h 101"/>
                <a:gd name="T4" fmla="*/ 60 w 147"/>
                <a:gd name="T5" fmla="*/ 16 h 101"/>
                <a:gd name="T6" fmla="*/ 81 w 147"/>
                <a:gd name="T7" fmla="*/ 12 h 101"/>
                <a:gd name="T8" fmla="*/ 98 w 147"/>
                <a:gd name="T9" fmla="*/ 15 h 101"/>
                <a:gd name="T10" fmla="*/ 118 w 147"/>
                <a:gd name="T11" fmla="*/ 42 h 101"/>
                <a:gd name="T12" fmla="*/ 137 w 147"/>
                <a:gd name="T13" fmla="*/ 52 h 101"/>
                <a:gd name="T14" fmla="*/ 146 w 147"/>
                <a:gd name="T15" fmla="*/ 60 h 101"/>
                <a:gd name="T16" fmla="*/ 116 w 147"/>
                <a:gd name="T17" fmla="*/ 80 h 101"/>
                <a:gd name="T18" fmla="*/ 98 w 147"/>
                <a:gd name="T19" fmla="*/ 83 h 101"/>
                <a:gd name="T20" fmla="*/ 56 w 147"/>
                <a:gd name="T21" fmla="*/ 91 h 101"/>
                <a:gd name="T22" fmla="*/ 36 w 147"/>
                <a:gd name="T23" fmla="*/ 91 h 101"/>
                <a:gd name="T24" fmla="*/ 2 w 147"/>
                <a:gd name="T25" fmla="*/ 101 h 101"/>
                <a:gd name="T26" fmla="*/ 0 w 147"/>
                <a:gd name="T27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01">
                  <a:moveTo>
                    <a:pt x="0" y="12"/>
                  </a:moveTo>
                  <a:cubicBezTo>
                    <a:pt x="9" y="0"/>
                    <a:pt x="29" y="0"/>
                    <a:pt x="42" y="4"/>
                  </a:cubicBezTo>
                  <a:cubicBezTo>
                    <a:pt x="49" y="7"/>
                    <a:pt x="53" y="14"/>
                    <a:pt x="60" y="16"/>
                  </a:cubicBezTo>
                  <a:cubicBezTo>
                    <a:pt x="68" y="18"/>
                    <a:pt x="74" y="14"/>
                    <a:pt x="81" y="12"/>
                  </a:cubicBezTo>
                  <a:cubicBezTo>
                    <a:pt x="87" y="11"/>
                    <a:pt x="93" y="11"/>
                    <a:pt x="98" y="15"/>
                  </a:cubicBezTo>
                  <a:cubicBezTo>
                    <a:pt x="108" y="22"/>
                    <a:pt x="109" y="35"/>
                    <a:pt x="118" y="42"/>
                  </a:cubicBezTo>
                  <a:cubicBezTo>
                    <a:pt x="124" y="46"/>
                    <a:pt x="131" y="49"/>
                    <a:pt x="137" y="52"/>
                  </a:cubicBezTo>
                  <a:cubicBezTo>
                    <a:pt x="140" y="53"/>
                    <a:pt x="147" y="56"/>
                    <a:pt x="146" y="60"/>
                  </a:cubicBezTo>
                  <a:cubicBezTo>
                    <a:pt x="145" y="71"/>
                    <a:pt x="125" y="69"/>
                    <a:pt x="116" y="80"/>
                  </a:cubicBezTo>
                  <a:cubicBezTo>
                    <a:pt x="111" y="85"/>
                    <a:pt x="105" y="83"/>
                    <a:pt x="98" y="83"/>
                  </a:cubicBezTo>
                  <a:cubicBezTo>
                    <a:pt x="70" y="79"/>
                    <a:pt x="72" y="90"/>
                    <a:pt x="56" y="91"/>
                  </a:cubicBezTo>
                  <a:cubicBezTo>
                    <a:pt x="49" y="92"/>
                    <a:pt x="42" y="92"/>
                    <a:pt x="36" y="91"/>
                  </a:cubicBezTo>
                  <a:cubicBezTo>
                    <a:pt x="7" y="87"/>
                    <a:pt x="2" y="100"/>
                    <a:pt x="2" y="10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Freeform 120"/>
            <p:cNvSpPr/>
            <p:nvPr/>
          </p:nvSpPr>
          <p:spPr bwMode="auto">
            <a:xfrm>
              <a:off x="5867401" y="2041525"/>
              <a:ext cx="550863" cy="187325"/>
            </a:xfrm>
            <a:custGeom>
              <a:avLst/>
              <a:gdLst>
                <a:gd name="T0" fmla="*/ 137 w 146"/>
                <a:gd name="T1" fmla="*/ 0 h 49"/>
                <a:gd name="T2" fmla="*/ 137 w 146"/>
                <a:gd name="T3" fmla="*/ 1 h 49"/>
                <a:gd name="T4" fmla="*/ 106 w 146"/>
                <a:gd name="T5" fmla="*/ 20 h 49"/>
                <a:gd name="T6" fmla="*/ 89 w 146"/>
                <a:gd name="T7" fmla="*/ 23 h 49"/>
                <a:gd name="T8" fmla="*/ 47 w 146"/>
                <a:gd name="T9" fmla="*/ 31 h 49"/>
                <a:gd name="T10" fmla="*/ 26 w 146"/>
                <a:gd name="T11" fmla="*/ 31 h 49"/>
                <a:gd name="T12" fmla="*/ 0 w 146"/>
                <a:gd name="T13" fmla="*/ 34 h 49"/>
                <a:gd name="T14" fmla="*/ 1 w 146"/>
                <a:gd name="T15" fmla="*/ 49 h 49"/>
                <a:gd name="T16" fmla="*/ 35 w 146"/>
                <a:gd name="T17" fmla="*/ 39 h 49"/>
                <a:gd name="T18" fmla="*/ 55 w 146"/>
                <a:gd name="T19" fmla="*/ 39 h 49"/>
                <a:gd name="T20" fmla="*/ 97 w 146"/>
                <a:gd name="T21" fmla="*/ 31 h 49"/>
                <a:gd name="T22" fmla="*/ 115 w 146"/>
                <a:gd name="T23" fmla="*/ 28 h 49"/>
                <a:gd name="T24" fmla="*/ 145 w 146"/>
                <a:gd name="T25" fmla="*/ 8 h 49"/>
                <a:gd name="T26" fmla="*/ 137 w 146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49">
                  <a:moveTo>
                    <a:pt x="137" y="0"/>
                  </a:moveTo>
                  <a:cubicBezTo>
                    <a:pt x="137" y="0"/>
                    <a:pt x="137" y="0"/>
                    <a:pt x="137" y="1"/>
                  </a:cubicBezTo>
                  <a:cubicBezTo>
                    <a:pt x="136" y="11"/>
                    <a:pt x="116" y="10"/>
                    <a:pt x="106" y="20"/>
                  </a:cubicBezTo>
                  <a:cubicBezTo>
                    <a:pt x="102" y="26"/>
                    <a:pt x="96" y="24"/>
                    <a:pt x="89" y="23"/>
                  </a:cubicBezTo>
                  <a:cubicBezTo>
                    <a:pt x="61" y="19"/>
                    <a:pt x="63" y="30"/>
                    <a:pt x="47" y="31"/>
                  </a:cubicBezTo>
                  <a:cubicBezTo>
                    <a:pt x="40" y="32"/>
                    <a:pt x="33" y="32"/>
                    <a:pt x="26" y="31"/>
                  </a:cubicBezTo>
                  <a:cubicBezTo>
                    <a:pt x="14" y="29"/>
                    <a:pt x="6" y="31"/>
                    <a:pt x="0" y="34"/>
                  </a:cubicBezTo>
                  <a:cubicBezTo>
                    <a:pt x="1" y="43"/>
                    <a:pt x="1" y="49"/>
                    <a:pt x="1" y="49"/>
                  </a:cubicBezTo>
                  <a:cubicBezTo>
                    <a:pt x="1" y="48"/>
                    <a:pt x="6" y="35"/>
                    <a:pt x="35" y="39"/>
                  </a:cubicBezTo>
                  <a:cubicBezTo>
                    <a:pt x="41" y="40"/>
                    <a:pt x="48" y="40"/>
                    <a:pt x="55" y="39"/>
                  </a:cubicBezTo>
                  <a:cubicBezTo>
                    <a:pt x="71" y="38"/>
                    <a:pt x="69" y="27"/>
                    <a:pt x="97" y="31"/>
                  </a:cubicBezTo>
                  <a:cubicBezTo>
                    <a:pt x="104" y="31"/>
                    <a:pt x="110" y="33"/>
                    <a:pt x="115" y="28"/>
                  </a:cubicBezTo>
                  <a:cubicBezTo>
                    <a:pt x="124" y="17"/>
                    <a:pt x="144" y="19"/>
                    <a:pt x="145" y="8"/>
                  </a:cubicBezTo>
                  <a:cubicBezTo>
                    <a:pt x="146" y="4"/>
                    <a:pt x="141" y="2"/>
                    <a:pt x="137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Freeform 121"/>
            <p:cNvSpPr>
              <a:spLocks noEditPoints="1"/>
            </p:cNvSpPr>
            <p:nvPr/>
          </p:nvSpPr>
          <p:spPr bwMode="auto">
            <a:xfrm>
              <a:off x="5856288" y="1843088"/>
              <a:ext cx="565150" cy="393700"/>
            </a:xfrm>
            <a:custGeom>
              <a:avLst/>
              <a:gdLst>
                <a:gd name="T0" fmla="*/ 2 w 150"/>
                <a:gd name="T1" fmla="*/ 101 h 103"/>
                <a:gd name="T2" fmla="*/ 1 w 150"/>
                <a:gd name="T3" fmla="*/ 11 h 103"/>
                <a:gd name="T4" fmla="*/ 44 w 150"/>
                <a:gd name="T5" fmla="*/ 2 h 103"/>
                <a:gd name="T6" fmla="*/ 63 w 150"/>
                <a:gd name="T7" fmla="*/ 14 h 103"/>
                <a:gd name="T8" fmla="*/ 77 w 150"/>
                <a:gd name="T9" fmla="*/ 13 h 103"/>
                <a:gd name="T10" fmla="*/ 89 w 150"/>
                <a:gd name="T11" fmla="*/ 10 h 103"/>
                <a:gd name="T12" fmla="*/ 112 w 150"/>
                <a:gd name="T13" fmla="*/ 28 h 103"/>
                <a:gd name="T14" fmla="*/ 134 w 150"/>
                <a:gd name="T15" fmla="*/ 47 h 103"/>
                <a:gd name="T16" fmla="*/ 141 w 150"/>
                <a:gd name="T17" fmla="*/ 50 h 103"/>
                <a:gd name="T18" fmla="*/ 135 w 150"/>
                <a:gd name="T19" fmla="*/ 72 h 103"/>
                <a:gd name="T20" fmla="*/ 109 w 150"/>
                <a:gd name="T21" fmla="*/ 85 h 103"/>
                <a:gd name="T22" fmla="*/ 100 w 150"/>
                <a:gd name="T23" fmla="*/ 84 h 103"/>
                <a:gd name="T24" fmla="*/ 72 w 150"/>
                <a:gd name="T25" fmla="*/ 88 h 103"/>
                <a:gd name="T26" fmla="*/ 58 w 150"/>
                <a:gd name="T27" fmla="*/ 93 h 103"/>
                <a:gd name="T28" fmla="*/ 37 w 150"/>
                <a:gd name="T29" fmla="*/ 93 h 103"/>
                <a:gd name="T30" fmla="*/ 10 w 150"/>
                <a:gd name="T31" fmla="*/ 96 h 103"/>
                <a:gd name="T32" fmla="*/ 4 w 150"/>
                <a:gd name="T33" fmla="*/ 103 h 103"/>
                <a:gd name="T34" fmla="*/ 4 w 150"/>
                <a:gd name="T35" fmla="*/ 13 h 103"/>
                <a:gd name="T36" fmla="*/ 27 w 150"/>
                <a:gd name="T37" fmla="*/ 88 h 103"/>
                <a:gd name="T38" fmla="*/ 46 w 150"/>
                <a:gd name="T39" fmla="*/ 90 h 103"/>
                <a:gd name="T40" fmla="*/ 58 w 150"/>
                <a:gd name="T41" fmla="*/ 89 h 103"/>
                <a:gd name="T42" fmla="*/ 90 w 150"/>
                <a:gd name="T43" fmla="*/ 80 h 103"/>
                <a:gd name="T44" fmla="*/ 103 w 150"/>
                <a:gd name="T45" fmla="*/ 81 h 103"/>
                <a:gd name="T46" fmla="*/ 116 w 150"/>
                <a:gd name="T47" fmla="*/ 79 h 103"/>
                <a:gd name="T48" fmla="*/ 146 w 150"/>
                <a:gd name="T49" fmla="*/ 60 h 103"/>
                <a:gd name="T50" fmla="*/ 138 w 150"/>
                <a:gd name="T51" fmla="*/ 53 h 103"/>
                <a:gd name="T52" fmla="*/ 119 w 150"/>
                <a:gd name="T53" fmla="*/ 44 h 103"/>
                <a:gd name="T54" fmla="*/ 99 w 150"/>
                <a:gd name="T55" fmla="*/ 16 h 103"/>
                <a:gd name="T56" fmla="*/ 84 w 150"/>
                <a:gd name="T57" fmla="*/ 14 h 103"/>
                <a:gd name="T58" fmla="*/ 67 w 150"/>
                <a:gd name="T59" fmla="*/ 18 h 103"/>
                <a:gd name="T60" fmla="*/ 52 w 150"/>
                <a:gd name="T61" fmla="*/ 11 h 103"/>
                <a:gd name="T62" fmla="*/ 27 w 150"/>
                <a:gd name="T63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03">
                  <a:moveTo>
                    <a:pt x="4" y="103"/>
                  </a:moveTo>
                  <a:cubicBezTo>
                    <a:pt x="3" y="103"/>
                    <a:pt x="2" y="102"/>
                    <a:pt x="2" y="10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1"/>
                  </a:cubicBezTo>
                  <a:cubicBezTo>
                    <a:pt x="6" y="4"/>
                    <a:pt x="15" y="0"/>
                    <a:pt x="27" y="0"/>
                  </a:cubicBezTo>
                  <a:cubicBezTo>
                    <a:pt x="33" y="0"/>
                    <a:pt x="39" y="1"/>
                    <a:pt x="44" y="2"/>
                  </a:cubicBezTo>
                  <a:cubicBezTo>
                    <a:pt x="48" y="4"/>
                    <a:pt x="51" y="6"/>
                    <a:pt x="54" y="9"/>
                  </a:cubicBezTo>
                  <a:cubicBezTo>
                    <a:pt x="57" y="11"/>
                    <a:pt x="59" y="13"/>
                    <a:pt x="63" y="14"/>
                  </a:cubicBezTo>
                  <a:cubicBezTo>
                    <a:pt x="64" y="15"/>
                    <a:pt x="66" y="15"/>
                    <a:pt x="67" y="15"/>
                  </a:cubicBezTo>
                  <a:cubicBezTo>
                    <a:pt x="70" y="15"/>
                    <a:pt x="73" y="14"/>
                    <a:pt x="77" y="13"/>
                  </a:cubicBezTo>
                  <a:cubicBezTo>
                    <a:pt x="78" y="12"/>
                    <a:pt x="81" y="11"/>
                    <a:pt x="83" y="11"/>
                  </a:cubicBezTo>
                  <a:cubicBezTo>
                    <a:pt x="85" y="10"/>
                    <a:pt x="87" y="10"/>
                    <a:pt x="89" y="10"/>
                  </a:cubicBezTo>
                  <a:cubicBezTo>
                    <a:pt x="94" y="10"/>
                    <a:pt x="98" y="11"/>
                    <a:pt x="101" y="13"/>
                  </a:cubicBezTo>
                  <a:cubicBezTo>
                    <a:pt x="106" y="17"/>
                    <a:pt x="109" y="23"/>
                    <a:pt x="112" y="28"/>
                  </a:cubicBezTo>
                  <a:cubicBezTo>
                    <a:pt x="114" y="33"/>
                    <a:pt x="117" y="38"/>
                    <a:pt x="121" y="41"/>
                  </a:cubicBezTo>
                  <a:cubicBezTo>
                    <a:pt x="125" y="44"/>
                    <a:pt x="129" y="45"/>
                    <a:pt x="134" y="47"/>
                  </a:cubicBezTo>
                  <a:cubicBezTo>
                    <a:pt x="136" y="48"/>
                    <a:pt x="138" y="49"/>
                    <a:pt x="140" y="50"/>
                  </a:cubicBezTo>
                  <a:cubicBezTo>
                    <a:pt x="140" y="50"/>
                    <a:pt x="140" y="50"/>
                    <a:pt x="141" y="50"/>
                  </a:cubicBezTo>
                  <a:cubicBezTo>
                    <a:pt x="144" y="52"/>
                    <a:pt x="150" y="55"/>
                    <a:pt x="150" y="60"/>
                  </a:cubicBezTo>
                  <a:cubicBezTo>
                    <a:pt x="149" y="67"/>
                    <a:pt x="142" y="70"/>
                    <a:pt x="135" y="72"/>
                  </a:cubicBezTo>
                  <a:cubicBezTo>
                    <a:pt x="129" y="74"/>
                    <a:pt x="123" y="77"/>
                    <a:pt x="119" y="81"/>
                  </a:cubicBezTo>
                  <a:cubicBezTo>
                    <a:pt x="116" y="84"/>
                    <a:pt x="113" y="85"/>
                    <a:pt x="109" y="85"/>
                  </a:cubicBezTo>
                  <a:cubicBezTo>
                    <a:pt x="107" y="85"/>
                    <a:pt x="105" y="85"/>
                    <a:pt x="103" y="85"/>
                  </a:cubicBezTo>
                  <a:cubicBezTo>
                    <a:pt x="102" y="85"/>
                    <a:pt x="101" y="84"/>
                    <a:pt x="100" y="84"/>
                  </a:cubicBezTo>
                  <a:cubicBezTo>
                    <a:pt x="96" y="84"/>
                    <a:pt x="93" y="84"/>
                    <a:pt x="90" y="84"/>
                  </a:cubicBezTo>
                  <a:cubicBezTo>
                    <a:pt x="81" y="84"/>
                    <a:pt x="76" y="86"/>
                    <a:pt x="72" y="88"/>
                  </a:cubicBezTo>
                  <a:cubicBezTo>
                    <a:pt x="68" y="90"/>
                    <a:pt x="65" y="92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4" y="93"/>
                    <a:pt x="50" y="93"/>
                    <a:pt x="46" y="93"/>
                  </a:cubicBezTo>
                  <a:cubicBezTo>
                    <a:pt x="43" y="93"/>
                    <a:pt x="40" y="93"/>
                    <a:pt x="37" y="93"/>
                  </a:cubicBezTo>
                  <a:cubicBezTo>
                    <a:pt x="34" y="92"/>
                    <a:pt x="30" y="92"/>
                    <a:pt x="27" y="92"/>
                  </a:cubicBezTo>
                  <a:cubicBezTo>
                    <a:pt x="20" y="92"/>
                    <a:pt x="14" y="94"/>
                    <a:pt x="10" y="96"/>
                  </a:cubicBezTo>
                  <a:cubicBezTo>
                    <a:pt x="7" y="99"/>
                    <a:pt x="6" y="101"/>
                    <a:pt x="6" y="101"/>
                  </a:cubicBezTo>
                  <a:cubicBezTo>
                    <a:pt x="5" y="102"/>
                    <a:pt x="5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lose/>
                  <a:moveTo>
                    <a:pt x="4" y="13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9" y="92"/>
                    <a:pt x="15" y="88"/>
                    <a:pt x="27" y="88"/>
                  </a:cubicBezTo>
                  <a:cubicBezTo>
                    <a:pt x="30" y="88"/>
                    <a:pt x="34" y="89"/>
                    <a:pt x="38" y="89"/>
                  </a:cubicBezTo>
                  <a:cubicBezTo>
                    <a:pt x="40" y="90"/>
                    <a:pt x="43" y="90"/>
                    <a:pt x="46" y="90"/>
                  </a:cubicBezTo>
                  <a:cubicBezTo>
                    <a:pt x="50" y="90"/>
                    <a:pt x="54" y="90"/>
                    <a:pt x="57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64" y="89"/>
                    <a:pt x="67" y="87"/>
                    <a:pt x="70" y="85"/>
                  </a:cubicBezTo>
                  <a:cubicBezTo>
                    <a:pt x="75" y="83"/>
                    <a:pt x="80" y="80"/>
                    <a:pt x="90" y="80"/>
                  </a:cubicBezTo>
                  <a:cubicBezTo>
                    <a:pt x="93" y="80"/>
                    <a:pt x="97" y="80"/>
                    <a:pt x="100" y="81"/>
                  </a:cubicBezTo>
                  <a:cubicBezTo>
                    <a:pt x="101" y="81"/>
                    <a:pt x="102" y="81"/>
                    <a:pt x="103" y="81"/>
                  </a:cubicBezTo>
                  <a:cubicBezTo>
                    <a:pt x="105" y="82"/>
                    <a:pt x="107" y="82"/>
                    <a:pt x="109" y="82"/>
                  </a:cubicBezTo>
                  <a:cubicBezTo>
                    <a:pt x="112" y="82"/>
                    <a:pt x="114" y="81"/>
                    <a:pt x="116" y="79"/>
                  </a:cubicBezTo>
                  <a:cubicBezTo>
                    <a:pt x="121" y="74"/>
                    <a:pt x="128" y="71"/>
                    <a:pt x="134" y="69"/>
                  </a:cubicBezTo>
                  <a:cubicBezTo>
                    <a:pt x="141" y="66"/>
                    <a:pt x="146" y="64"/>
                    <a:pt x="146" y="60"/>
                  </a:cubicBezTo>
                  <a:cubicBezTo>
                    <a:pt x="147" y="57"/>
                    <a:pt x="142" y="55"/>
                    <a:pt x="139" y="54"/>
                  </a:cubicBezTo>
                  <a:cubicBezTo>
                    <a:pt x="139" y="53"/>
                    <a:pt x="139" y="53"/>
                    <a:pt x="138" y="53"/>
                  </a:cubicBezTo>
                  <a:cubicBezTo>
                    <a:pt x="136" y="52"/>
                    <a:pt x="134" y="51"/>
                    <a:pt x="133" y="51"/>
                  </a:cubicBezTo>
                  <a:cubicBezTo>
                    <a:pt x="128" y="49"/>
                    <a:pt x="123" y="47"/>
                    <a:pt x="119" y="44"/>
                  </a:cubicBezTo>
                  <a:cubicBezTo>
                    <a:pt x="114" y="40"/>
                    <a:pt x="111" y="35"/>
                    <a:pt x="109" y="29"/>
                  </a:cubicBezTo>
                  <a:cubicBezTo>
                    <a:pt x="106" y="24"/>
                    <a:pt x="104" y="19"/>
                    <a:pt x="99" y="16"/>
                  </a:cubicBezTo>
                  <a:cubicBezTo>
                    <a:pt x="96" y="14"/>
                    <a:pt x="93" y="14"/>
                    <a:pt x="89" y="14"/>
                  </a:cubicBezTo>
                  <a:cubicBezTo>
                    <a:pt x="87" y="14"/>
                    <a:pt x="85" y="14"/>
                    <a:pt x="84" y="14"/>
                  </a:cubicBezTo>
                  <a:cubicBezTo>
                    <a:pt x="81" y="15"/>
                    <a:pt x="80" y="15"/>
                    <a:pt x="78" y="16"/>
                  </a:cubicBezTo>
                  <a:cubicBezTo>
                    <a:pt x="74" y="17"/>
                    <a:pt x="71" y="18"/>
                    <a:pt x="67" y="18"/>
                  </a:cubicBezTo>
                  <a:cubicBezTo>
                    <a:pt x="65" y="18"/>
                    <a:pt x="64" y="18"/>
                    <a:pt x="62" y="18"/>
                  </a:cubicBezTo>
                  <a:cubicBezTo>
                    <a:pt x="58" y="16"/>
                    <a:pt x="54" y="14"/>
                    <a:pt x="52" y="11"/>
                  </a:cubicBezTo>
                  <a:cubicBezTo>
                    <a:pt x="49" y="9"/>
                    <a:pt x="46" y="7"/>
                    <a:pt x="43" y="6"/>
                  </a:cubicBezTo>
                  <a:cubicBezTo>
                    <a:pt x="38" y="4"/>
                    <a:pt x="33" y="3"/>
                    <a:pt x="27" y="3"/>
                  </a:cubicBezTo>
                  <a:cubicBezTo>
                    <a:pt x="21" y="3"/>
                    <a:pt x="10" y="5"/>
                    <a:pt x="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122"/>
            <p:cNvSpPr/>
            <p:nvPr/>
          </p:nvSpPr>
          <p:spPr bwMode="auto">
            <a:xfrm>
              <a:off x="5815013" y="1785938"/>
              <a:ext cx="57150" cy="673100"/>
            </a:xfrm>
            <a:custGeom>
              <a:avLst/>
              <a:gdLst>
                <a:gd name="T0" fmla="*/ 15 w 15"/>
                <a:gd name="T1" fmla="*/ 169 h 176"/>
                <a:gd name="T2" fmla="*/ 8 w 15"/>
                <a:gd name="T3" fmla="*/ 176 h 176"/>
                <a:gd name="T4" fmla="*/ 8 w 15"/>
                <a:gd name="T5" fmla="*/ 176 h 176"/>
                <a:gd name="T6" fmla="*/ 0 w 15"/>
                <a:gd name="T7" fmla="*/ 169 h 176"/>
                <a:gd name="T8" fmla="*/ 0 w 15"/>
                <a:gd name="T9" fmla="*/ 7 h 176"/>
                <a:gd name="T10" fmla="*/ 8 w 15"/>
                <a:gd name="T11" fmla="*/ 0 h 176"/>
                <a:gd name="T12" fmla="*/ 8 w 15"/>
                <a:gd name="T13" fmla="*/ 0 h 176"/>
                <a:gd name="T14" fmla="*/ 15 w 15"/>
                <a:gd name="T15" fmla="*/ 7 h 176"/>
                <a:gd name="T16" fmla="*/ 15 w 15"/>
                <a:gd name="T17" fmla="*/ 1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6">
                  <a:moveTo>
                    <a:pt x="15" y="169"/>
                  </a:moveTo>
                  <a:cubicBezTo>
                    <a:pt x="15" y="173"/>
                    <a:pt x="12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4" y="176"/>
                    <a:pt x="0" y="173"/>
                    <a:pt x="0" y="16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lnTo>
                    <a:pt x="15" y="169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123"/>
            <p:cNvSpPr/>
            <p:nvPr/>
          </p:nvSpPr>
          <p:spPr bwMode="auto">
            <a:xfrm>
              <a:off x="5834063" y="1785938"/>
              <a:ext cx="38100" cy="673100"/>
            </a:xfrm>
            <a:custGeom>
              <a:avLst/>
              <a:gdLst>
                <a:gd name="T0" fmla="*/ 3 w 10"/>
                <a:gd name="T1" fmla="*/ 0 h 176"/>
                <a:gd name="T2" fmla="*/ 0 w 10"/>
                <a:gd name="T3" fmla="*/ 0 h 176"/>
                <a:gd name="T4" fmla="*/ 4 w 10"/>
                <a:gd name="T5" fmla="*/ 7 h 176"/>
                <a:gd name="T6" fmla="*/ 4 w 10"/>
                <a:gd name="T7" fmla="*/ 169 h 176"/>
                <a:gd name="T8" fmla="*/ 0 w 10"/>
                <a:gd name="T9" fmla="*/ 175 h 176"/>
                <a:gd name="T10" fmla="*/ 3 w 10"/>
                <a:gd name="T11" fmla="*/ 176 h 176"/>
                <a:gd name="T12" fmla="*/ 10 w 10"/>
                <a:gd name="T13" fmla="*/ 169 h 176"/>
                <a:gd name="T14" fmla="*/ 10 w 10"/>
                <a:gd name="T15" fmla="*/ 7 h 176"/>
                <a:gd name="T16" fmla="*/ 3 w 10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6">
                  <a:moveTo>
                    <a:pt x="3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2" y="1"/>
                    <a:pt x="4" y="4"/>
                    <a:pt x="4" y="7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72"/>
                    <a:pt x="2" y="174"/>
                    <a:pt x="0" y="175"/>
                  </a:cubicBezTo>
                  <a:cubicBezTo>
                    <a:pt x="0" y="176"/>
                    <a:pt x="2" y="176"/>
                    <a:pt x="3" y="176"/>
                  </a:cubicBezTo>
                  <a:cubicBezTo>
                    <a:pt x="7" y="176"/>
                    <a:pt x="10" y="173"/>
                    <a:pt x="10" y="16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124"/>
            <p:cNvSpPr>
              <a:spLocks noEditPoints="1"/>
            </p:cNvSpPr>
            <p:nvPr/>
          </p:nvSpPr>
          <p:spPr bwMode="auto">
            <a:xfrm>
              <a:off x="5807076" y="1778000"/>
              <a:ext cx="73025" cy="687388"/>
            </a:xfrm>
            <a:custGeom>
              <a:avLst/>
              <a:gdLst>
                <a:gd name="T0" fmla="*/ 10 w 19"/>
                <a:gd name="T1" fmla="*/ 180 h 180"/>
                <a:gd name="T2" fmla="*/ 0 w 19"/>
                <a:gd name="T3" fmla="*/ 171 h 180"/>
                <a:gd name="T4" fmla="*/ 0 w 19"/>
                <a:gd name="T5" fmla="*/ 9 h 180"/>
                <a:gd name="T6" fmla="*/ 10 w 19"/>
                <a:gd name="T7" fmla="*/ 0 h 180"/>
                <a:gd name="T8" fmla="*/ 19 w 19"/>
                <a:gd name="T9" fmla="*/ 9 h 180"/>
                <a:gd name="T10" fmla="*/ 19 w 19"/>
                <a:gd name="T11" fmla="*/ 171 h 180"/>
                <a:gd name="T12" fmla="*/ 10 w 19"/>
                <a:gd name="T13" fmla="*/ 180 h 180"/>
                <a:gd name="T14" fmla="*/ 10 w 19"/>
                <a:gd name="T15" fmla="*/ 3 h 180"/>
                <a:gd name="T16" fmla="*/ 4 w 19"/>
                <a:gd name="T17" fmla="*/ 9 h 180"/>
                <a:gd name="T18" fmla="*/ 4 w 19"/>
                <a:gd name="T19" fmla="*/ 171 h 180"/>
                <a:gd name="T20" fmla="*/ 10 w 19"/>
                <a:gd name="T21" fmla="*/ 176 h 180"/>
                <a:gd name="T22" fmla="*/ 15 w 19"/>
                <a:gd name="T23" fmla="*/ 171 h 180"/>
                <a:gd name="T24" fmla="*/ 15 w 19"/>
                <a:gd name="T25" fmla="*/ 9 h 180"/>
                <a:gd name="T26" fmla="*/ 10 w 19"/>
                <a:gd name="T27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0">
                  <a:moveTo>
                    <a:pt x="10" y="180"/>
                  </a:moveTo>
                  <a:cubicBezTo>
                    <a:pt x="5" y="180"/>
                    <a:pt x="0" y="176"/>
                    <a:pt x="0" y="17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6"/>
                    <a:pt x="15" y="180"/>
                    <a:pt x="10" y="180"/>
                  </a:cubicBezTo>
                  <a:close/>
                  <a:moveTo>
                    <a:pt x="10" y="3"/>
                  </a:moveTo>
                  <a:cubicBezTo>
                    <a:pt x="6" y="3"/>
                    <a:pt x="4" y="6"/>
                    <a:pt x="4" y="9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4" y="174"/>
                    <a:pt x="6" y="176"/>
                    <a:pt x="10" y="176"/>
                  </a:cubicBezTo>
                  <a:cubicBezTo>
                    <a:pt x="13" y="176"/>
                    <a:pt x="15" y="174"/>
                    <a:pt x="15" y="17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3" y="3"/>
                    <a:pt x="10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125"/>
            <p:cNvSpPr>
              <a:spLocks noEditPoints="1"/>
            </p:cNvSpPr>
            <p:nvPr/>
          </p:nvSpPr>
          <p:spPr bwMode="auto">
            <a:xfrm>
              <a:off x="5743576" y="1858963"/>
              <a:ext cx="79375" cy="65088"/>
            </a:xfrm>
            <a:custGeom>
              <a:avLst/>
              <a:gdLst>
                <a:gd name="T0" fmla="*/ 8 w 21"/>
                <a:gd name="T1" fmla="*/ 17 h 17"/>
                <a:gd name="T2" fmla="*/ 0 w 21"/>
                <a:gd name="T3" fmla="*/ 8 h 17"/>
                <a:gd name="T4" fmla="*/ 8 w 21"/>
                <a:gd name="T5" fmla="*/ 0 h 17"/>
                <a:gd name="T6" fmla="*/ 20 w 21"/>
                <a:gd name="T7" fmla="*/ 7 h 17"/>
                <a:gd name="T8" fmla="*/ 21 w 21"/>
                <a:gd name="T9" fmla="*/ 8 h 17"/>
                <a:gd name="T10" fmla="*/ 20 w 21"/>
                <a:gd name="T11" fmla="*/ 9 h 17"/>
                <a:gd name="T12" fmla="*/ 8 w 21"/>
                <a:gd name="T13" fmla="*/ 17 h 17"/>
                <a:gd name="T14" fmla="*/ 8 w 21"/>
                <a:gd name="T15" fmla="*/ 3 h 17"/>
                <a:gd name="T16" fmla="*/ 4 w 21"/>
                <a:gd name="T17" fmla="*/ 8 h 17"/>
                <a:gd name="T18" fmla="*/ 8 w 21"/>
                <a:gd name="T19" fmla="*/ 13 h 17"/>
                <a:gd name="T20" fmla="*/ 17 w 21"/>
                <a:gd name="T21" fmla="*/ 8 h 17"/>
                <a:gd name="T22" fmla="*/ 8 w 21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9" y="6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11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4" y="11"/>
                    <a:pt x="17" y="8"/>
                  </a:cubicBezTo>
                  <a:cubicBezTo>
                    <a:pt x="14" y="6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Freeform 126"/>
            <p:cNvSpPr/>
            <p:nvPr/>
          </p:nvSpPr>
          <p:spPr bwMode="auto">
            <a:xfrm>
              <a:off x="5807076" y="1881188"/>
              <a:ext cx="73025" cy="15875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127"/>
            <p:cNvSpPr>
              <a:spLocks noEditPoints="1"/>
            </p:cNvSpPr>
            <p:nvPr/>
          </p:nvSpPr>
          <p:spPr bwMode="auto">
            <a:xfrm>
              <a:off x="5743576" y="2195513"/>
              <a:ext cx="79375" cy="63500"/>
            </a:xfrm>
            <a:custGeom>
              <a:avLst/>
              <a:gdLst>
                <a:gd name="T0" fmla="*/ 8 w 21"/>
                <a:gd name="T1" fmla="*/ 17 h 17"/>
                <a:gd name="T2" fmla="*/ 0 w 21"/>
                <a:gd name="T3" fmla="*/ 8 h 17"/>
                <a:gd name="T4" fmla="*/ 8 w 21"/>
                <a:gd name="T5" fmla="*/ 0 h 17"/>
                <a:gd name="T6" fmla="*/ 20 w 21"/>
                <a:gd name="T7" fmla="*/ 7 h 17"/>
                <a:gd name="T8" fmla="*/ 21 w 21"/>
                <a:gd name="T9" fmla="*/ 8 h 17"/>
                <a:gd name="T10" fmla="*/ 20 w 21"/>
                <a:gd name="T11" fmla="*/ 9 h 17"/>
                <a:gd name="T12" fmla="*/ 8 w 21"/>
                <a:gd name="T13" fmla="*/ 17 h 17"/>
                <a:gd name="T14" fmla="*/ 8 w 21"/>
                <a:gd name="T15" fmla="*/ 3 h 17"/>
                <a:gd name="T16" fmla="*/ 4 w 21"/>
                <a:gd name="T17" fmla="*/ 8 h 17"/>
                <a:gd name="T18" fmla="*/ 8 w 21"/>
                <a:gd name="T19" fmla="*/ 13 h 17"/>
                <a:gd name="T20" fmla="*/ 17 w 21"/>
                <a:gd name="T21" fmla="*/ 8 h 17"/>
                <a:gd name="T22" fmla="*/ 8 w 21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9" y="6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11"/>
                    <a:pt x="13" y="17"/>
                    <a:pt x="8" y="17"/>
                  </a:cubicBezTo>
                  <a:close/>
                  <a:moveTo>
                    <a:pt x="8" y="3"/>
                  </a:moveTo>
                  <a:cubicBezTo>
                    <a:pt x="6" y="3"/>
                    <a:pt x="4" y="5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4" y="10"/>
                    <a:pt x="17" y="8"/>
                  </a:cubicBezTo>
                  <a:cubicBezTo>
                    <a:pt x="14" y="6"/>
                    <a:pt x="10" y="3"/>
                    <a:pt x="8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128"/>
            <p:cNvSpPr/>
            <p:nvPr/>
          </p:nvSpPr>
          <p:spPr bwMode="auto">
            <a:xfrm>
              <a:off x="5807076" y="2217738"/>
              <a:ext cx="73025" cy="15875"/>
            </a:xfrm>
            <a:custGeom>
              <a:avLst/>
              <a:gdLst>
                <a:gd name="T0" fmla="*/ 17 w 19"/>
                <a:gd name="T1" fmla="*/ 4 h 4"/>
                <a:gd name="T2" fmla="*/ 2 w 19"/>
                <a:gd name="T3" fmla="*/ 4 h 4"/>
                <a:gd name="T4" fmla="*/ 0 w 19"/>
                <a:gd name="T5" fmla="*/ 2 h 4"/>
                <a:gd name="T6" fmla="*/ 2 w 19"/>
                <a:gd name="T7" fmla="*/ 0 h 4"/>
                <a:gd name="T8" fmla="*/ 17 w 19"/>
                <a:gd name="T9" fmla="*/ 0 h 4"/>
                <a:gd name="T10" fmla="*/ 19 w 19"/>
                <a:gd name="T11" fmla="*/ 2 h 4"/>
                <a:gd name="T12" fmla="*/ 17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1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8" y="4"/>
                    <a:pt x="1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129"/>
            <p:cNvSpPr/>
            <p:nvPr/>
          </p:nvSpPr>
          <p:spPr bwMode="auto">
            <a:xfrm>
              <a:off x="6064251" y="1943100"/>
              <a:ext cx="161925" cy="179388"/>
            </a:xfrm>
            <a:custGeom>
              <a:avLst/>
              <a:gdLst>
                <a:gd name="T0" fmla="*/ 43 w 43"/>
                <a:gd name="T1" fmla="*/ 44 h 47"/>
                <a:gd name="T2" fmla="*/ 43 w 43"/>
                <a:gd name="T3" fmla="*/ 46 h 47"/>
                <a:gd name="T4" fmla="*/ 41 w 43"/>
                <a:gd name="T5" fmla="*/ 47 h 47"/>
                <a:gd name="T6" fmla="*/ 2 w 43"/>
                <a:gd name="T7" fmla="*/ 47 h 47"/>
                <a:gd name="T8" fmla="*/ 0 w 43"/>
                <a:gd name="T9" fmla="*/ 46 h 47"/>
                <a:gd name="T10" fmla="*/ 0 w 43"/>
                <a:gd name="T11" fmla="*/ 44 h 47"/>
                <a:gd name="T12" fmla="*/ 20 w 43"/>
                <a:gd name="T13" fmla="*/ 1 h 47"/>
                <a:gd name="T14" fmla="*/ 22 w 43"/>
                <a:gd name="T15" fmla="*/ 0 h 47"/>
                <a:gd name="T16" fmla="*/ 23 w 43"/>
                <a:gd name="T17" fmla="*/ 1 h 47"/>
                <a:gd name="T18" fmla="*/ 43 w 43"/>
                <a:gd name="T1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43" y="44"/>
                  </a:moveTo>
                  <a:cubicBezTo>
                    <a:pt x="43" y="45"/>
                    <a:pt x="43" y="45"/>
                    <a:pt x="43" y="46"/>
                  </a:cubicBezTo>
                  <a:cubicBezTo>
                    <a:pt x="43" y="46"/>
                    <a:pt x="42" y="47"/>
                    <a:pt x="4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6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0"/>
                    <a:pt x="23" y="0"/>
                    <a:pt x="23" y="1"/>
                  </a:cubicBezTo>
                  <a:lnTo>
                    <a:pt x="43" y="44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130"/>
            <p:cNvSpPr/>
            <p:nvPr/>
          </p:nvSpPr>
          <p:spPr bwMode="auto">
            <a:xfrm>
              <a:off x="6132513" y="1943100"/>
              <a:ext cx="93663" cy="179388"/>
            </a:xfrm>
            <a:custGeom>
              <a:avLst/>
              <a:gdLst>
                <a:gd name="T0" fmla="*/ 25 w 25"/>
                <a:gd name="T1" fmla="*/ 44 h 47"/>
                <a:gd name="T2" fmla="*/ 5 w 25"/>
                <a:gd name="T3" fmla="*/ 1 h 47"/>
                <a:gd name="T4" fmla="*/ 4 w 25"/>
                <a:gd name="T5" fmla="*/ 0 h 47"/>
                <a:gd name="T6" fmla="*/ 2 w 25"/>
                <a:gd name="T7" fmla="*/ 1 h 47"/>
                <a:gd name="T8" fmla="*/ 0 w 25"/>
                <a:gd name="T9" fmla="*/ 6 h 47"/>
                <a:gd name="T10" fmla="*/ 17 w 25"/>
                <a:gd name="T11" fmla="*/ 44 h 47"/>
                <a:gd name="T12" fmla="*/ 17 w 25"/>
                <a:gd name="T13" fmla="*/ 46 h 47"/>
                <a:gd name="T14" fmla="*/ 16 w 25"/>
                <a:gd name="T15" fmla="*/ 47 h 47"/>
                <a:gd name="T16" fmla="*/ 23 w 25"/>
                <a:gd name="T17" fmla="*/ 47 h 47"/>
                <a:gd name="T18" fmla="*/ 25 w 25"/>
                <a:gd name="T19" fmla="*/ 46 h 47"/>
                <a:gd name="T20" fmla="*/ 25 w 25"/>
                <a:gd name="T2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7">
                  <a:moveTo>
                    <a:pt x="25" y="44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8" y="45"/>
                    <a:pt x="17" y="46"/>
                  </a:cubicBezTo>
                  <a:cubicBezTo>
                    <a:pt x="17" y="46"/>
                    <a:pt x="16" y="47"/>
                    <a:pt x="16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25" y="45"/>
                    <a:pt x="25" y="45"/>
                    <a:pt x="25" y="44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31"/>
            <p:cNvSpPr>
              <a:spLocks noEditPoints="1"/>
            </p:cNvSpPr>
            <p:nvPr/>
          </p:nvSpPr>
          <p:spPr bwMode="auto">
            <a:xfrm>
              <a:off x="6056313" y="1935163"/>
              <a:ext cx="177800" cy="195263"/>
            </a:xfrm>
            <a:custGeom>
              <a:avLst/>
              <a:gdLst>
                <a:gd name="T0" fmla="*/ 43 w 47"/>
                <a:gd name="T1" fmla="*/ 51 h 51"/>
                <a:gd name="T2" fmla="*/ 4 w 47"/>
                <a:gd name="T3" fmla="*/ 51 h 51"/>
                <a:gd name="T4" fmla="*/ 1 w 47"/>
                <a:gd name="T5" fmla="*/ 49 h 51"/>
                <a:gd name="T6" fmla="*/ 0 w 47"/>
                <a:gd name="T7" fmla="*/ 45 h 51"/>
                <a:gd name="T8" fmla="*/ 20 w 47"/>
                <a:gd name="T9" fmla="*/ 2 h 51"/>
                <a:gd name="T10" fmla="*/ 24 w 47"/>
                <a:gd name="T11" fmla="*/ 0 h 51"/>
                <a:gd name="T12" fmla="*/ 27 w 47"/>
                <a:gd name="T13" fmla="*/ 2 h 51"/>
                <a:gd name="T14" fmla="*/ 47 w 47"/>
                <a:gd name="T15" fmla="*/ 45 h 51"/>
                <a:gd name="T16" fmla="*/ 46 w 47"/>
                <a:gd name="T17" fmla="*/ 49 h 51"/>
                <a:gd name="T18" fmla="*/ 43 w 47"/>
                <a:gd name="T19" fmla="*/ 51 h 51"/>
                <a:gd name="T20" fmla="*/ 24 w 47"/>
                <a:gd name="T21" fmla="*/ 4 h 51"/>
                <a:gd name="T22" fmla="*/ 23 w 47"/>
                <a:gd name="T23" fmla="*/ 4 h 51"/>
                <a:gd name="T24" fmla="*/ 4 w 47"/>
                <a:gd name="T25" fmla="*/ 47 h 51"/>
                <a:gd name="T26" fmla="*/ 4 w 47"/>
                <a:gd name="T27" fmla="*/ 47 h 51"/>
                <a:gd name="T28" fmla="*/ 4 w 47"/>
                <a:gd name="T29" fmla="*/ 47 h 51"/>
                <a:gd name="T30" fmla="*/ 43 w 47"/>
                <a:gd name="T31" fmla="*/ 47 h 51"/>
                <a:gd name="T32" fmla="*/ 43 w 47"/>
                <a:gd name="T33" fmla="*/ 47 h 51"/>
                <a:gd name="T34" fmla="*/ 43 w 47"/>
                <a:gd name="T35" fmla="*/ 47 h 51"/>
                <a:gd name="T36" fmla="*/ 24 w 47"/>
                <a:gd name="T37" fmla="*/ 4 h 51"/>
                <a:gd name="T38" fmla="*/ 24 w 47"/>
                <a:gd name="T3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1">
                  <a:moveTo>
                    <a:pt x="43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2" y="51"/>
                    <a:pt x="1" y="50"/>
                    <a:pt x="1" y="49"/>
                  </a:cubicBezTo>
                  <a:cubicBezTo>
                    <a:pt x="0" y="48"/>
                    <a:pt x="0" y="47"/>
                    <a:pt x="0" y="4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7"/>
                    <a:pt x="47" y="48"/>
                    <a:pt x="46" y="49"/>
                  </a:cubicBezTo>
                  <a:cubicBezTo>
                    <a:pt x="46" y="50"/>
                    <a:pt x="45" y="51"/>
                    <a:pt x="43" y="51"/>
                  </a:cubicBezTo>
                  <a:close/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132"/>
            <p:cNvSpPr/>
            <p:nvPr/>
          </p:nvSpPr>
          <p:spPr bwMode="auto">
            <a:xfrm>
              <a:off x="6108701" y="1943100"/>
              <a:ext cx="76200" cy="92075"/>
            </a:xfrm>
            <a:custGeom>
              <a:avLst/>
              <a:gdLst>
                <a:gd name="T0" fmla="*/ 11 w 20"/>
                <a:gd name="T1" fmla="*/ 1 h 24"/>
                <a:gd name="T2" fmla="*/ 10 w 20"/>
                <a:gd name="T3" fmla="*/ 0 h 24"/>
                <a:gd name="T4" fmla="*/ 8 w 20"/>
                <a:gd name="T5" fmla="*/ 1 h 24"/>
                <a:gd name="T6" fmla="*/ 0 w 20"/>
                <a:gd name="T7" fmla="*/ 18 h 24"/>
                <a:gd name="T8" fmla="*/ 3 w 20"/>
                <a:gd name="T9" fmla="*/ 22 h 24"/>
                <a:gd name="T10" fmla="*/ 5 w 20"/>
                <a:gd name="T11" fmla="*/ 23 h 24"/>
                <a:gd name="T12" fmla="*/ 6 w 20"/>
                <a:gd name="T13" fmla="*/ 22 h 24"/>
                <a:gd name="T14" fmla="*/ 8 w 20"/>
                <a:gd name="T15" fmla="*/ 19 h 24"/>
                <a:gd name="T16" fmla="*/ 10 w 20"/>
                <a:gd name="T17" fmla="*/ 18 h 24"/>
                <a:gd name="T18" fmla="*/ 11 w 20"/>
                <a:gd name="T19" fmla="*/ 18 h 24"/>
                <a:gd name="T20" fmla="*/ 16 w 20"/>
                <a:gd name="T21" fmla="*/ 23 h 24"/>
                <a:gd name="T22" fmla="*/ 18 w 20"/>
                <a:gd name="T23" fmla="*/ 23 h 24"/>
                <a:gd name="T24" fmla="*/ 19 w 20"/>
                <a:gd name="T25" fmla="*/ 23 h 24"/>
                <a:gd name="T26" fmla="*/ 20 w 20"/>
                <a:gd name="T27" fmla="*/ 20 h 24"/>
                <a:gd name="T28" fmla="*/ 11 w 20"/>
                <a:gd name="T2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4">
                  <a:moveTo>
                    <a:pt x="11" y="1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3"/>
                    <a:pt x="5" y="23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7" y="24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133"/>
            <p:cNvSpPr/>
            <p:nvPr/>
          </p:nvSpPr>
          <p:spPr bwMode="auto">
            <a:xfrm>
              <a:off x="6132513" y="1943100"/>
              <a:ext cx="52388" cy="92075"/>
            </a:xfrm>
            <a:custGeom>
              <a:avLst/>
              <a:gdLst>
                <a:gd name="T0" fmla="*/ 4 w 14"/>
                <a:gd name="T1" fmla="*/ 0 h 24"/>
                <a:gd name="T2" fmla="*/ 2 w 14"/>
                <a:gd name="T3" fmla="*/ 1 h 24"/>
                <a:gd name="T4" fmla="*/ 2 w 14"/>
                <a:gd name="T5" fmla="*/ 1 h 24"/>
                <a:gd name="T6" fmla="*/ 0 w 14"/>
                <a:gd name="T7" fmla="*/ 6 h 24"/>
                <a:gd name="T8" fmla="*/ 6 w 14"/>
                <a:gd name="T9" fmla="*/ 19 h 24"/>
                <a:gd name="T10" fmla="*/ 10 w 14"/>
                <a:gd name="T11" fmla="*/ 23 h 24"/>
                <a:gd name="T12" fmla="*/ 12 w 14"/>
                <a:gd name="T13" fmla="*/ 23 h 24"/>
                <a:gd name="T14" fmla="*/ 13 w 14"/>
                <a:gd name="T15" fmla="*/ 23 h 24"/>
                <a:gd name="T16" fmla="*/ 14 w 14"/>
                <a:gd name="T17" fmla="*/ 20 h 24"/>
                <a:gd name="T18" fmla="*/ 5 w 14"/>
                <a:gd name="T19" fmla="*/ 1 h 24"/>
                <a:gd name="T20" fmla="*/ 4 w 14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134"/>
            <p:cNvSpPr>
              <a:spLocks noEditPoints="1"/>
            </p:cNvSpPr>
            <p:nvPr/>
          </p:nvSpPr>
          <p:spPr bwMode="auto">
            <a:xfrm>
              <a:off x="6102351" y="1935163"/>
              <a:ext cx="90488" cy="103188"/>
            </a:xfrm>
            <a:custGeom>
              <a:avLst/>
              <a:gdLst>
                <a:gd name="T0" fmla="*/ 19 w 24"/>
                <a:gd name="T1" fmla="*/ 27 h 27"/>
                <a:gd name="T2" fmla="*/ 17 w 24"/>
                <a:gd name="T3" fmla="*/ 26 h 27"/>
                <a:gd name="T4" fmla="*/ 12 w 24"/>
                <a:gd name="T5" fmla="*/ 22 h 27"/>
                <a:gd name="T6" fmla="*/ 12 w 24"/>
                <a:gd name="T7" fmla="*/ 22 h 27"/>
                <a:gd name="T8" fmla="*/ 12 w 24"/>
                <a:gd name="T9" fmla="*/ 22 h 27"/>
                <a:gd name="T10" fmla="*/ 10 w 24"/>
                <a:gd name="T11" fmla="*/ 25 h 27"/>
                <a:gd name="T12" fmla="*/ 7 w 24"/>
                <a:gd name="T13" fmla="*/ 26 h 27"/>
                <a:gd name="T14" fmla="*/ 4 w 24"/>
                <a:gd name="T15" fmla="*/ 25 h 27"/>
                <a:gd name="T16" fmla="*/ 1 w 24"/>
                <a:gd name="T17" fmla="*/ 21 h 27"/>
                <a:gd name="T18" fmla="*/ 1 w 24"/>
                <a:gd name="T19" fmla="*/ 19 h 27"/>
                <a:gd name="T20" fmla="*/ 8 w 24"/>
                <a:gd name="T21" fmla="*/ 2 h 27"/>
                <a:gd name="T22" fmla="*/ 12 w 24"/>
                <a:gd name="T23" fmla="*/ 0 h 27"/>
                <a:gd name="T24" fmla="*/ 15 w 24"/>
                <a:gd name="T25" fmla="*/ 2 h 27"/>
                <a:gd name="T26" fmla="*/ 24 w 24"/>
                <a:gd name="T27" fmla="*/ 22 h 27"/>
                <a:gd name="T28" fmla="*/ 24 w 24"/>
                <a:gd name="T29" fmla="*/ 23 h 27"/>
                <a:gd name="T30" fmla="*/ 22 w 24"/>
                <a:gd name="T31" fmla="*/ 25 h 27"/>
                <a:gd name="T32" fmla="*/ 20 w 24"/>
                <a:gd name="T33" fmla="*/ 27 h 27"/>
                <a:gd name="T34" fmla="*/ 19 w 24"/>
                <a:gd name="T35" fmla="*/ 27 h 27"/>
                <a:gd name="T36" fmla="*/ 12 w 24"/>
                <a:gd name="T37" fmla="*/ 18 h 27"/>
                <a:gd name="T38" fmla="*/ 14 w 24"/>
                <a:gd name="T39" fmla="*/ 19 h 27"/>
                <a:gd name="T40" fmla="*/ 19 w 24"/>
                <a:gd name="T41" fmla="*/ 24 h 27"/>
                <a:gd name="T42" fmla="*/ 19 w 24"/>
                <a:gd name="T43" fmla="*/ 24 h 27"/>
                <a:gd name="T44" fmla="*/ 19 w 24"/>
                <a:gd name="T45" fmla="*/ 24 h 27"/>
                <a:gd name="T46" fmla="*/ 19 w 24"/>
                <a:gd name="T47" fmla="*/ 24 h 27"/>
                <a:gd name="T48" fmla="*/ 20 w 24"/>
                <a:gd name="T49" fmla="*/ 22 h 27"/>
                <a:gd name="T50" fmla="*/ 12 w 24"/>
                <a:gd name="T51" fmla="*/ 4 h 27"/>
                <a:gd name="T52" fmla="*/ 11 w 24"/>
                <a:gd name="T53" fmla="*/ 4 h 27"/>
                <a:gd name="T54" fmla="*/ 4 w 24"/>
                <a:gd name="T55" fmla="*/ 20 h 27"/>
                <a:gd name="T56" fmla="*/ 7 w 24"/>
                <a:gd name="T57" fmla="*/ 23 h 27"/>
                <a:gd name="T58" fmla="*/ 7 w 24"/>
                <a:gd name="T59" fmla="*/ 23 h 27"/>
                <a:gd name="T60" fmla="*/ 7 w 24"/>
                <a:gd name="T61" fmla="*/ 23 h 27"/>
                <a:gd name="T62" fmla="*/ 9 w 24"/>
                <a:gd name="T63" fmla="*/ 20 h 27"/>
                <a:gd name="T64" fmla="*/ 11 w 24"/>
                <a:gd name="T65" fmla="*/ 18 h 27"/>
                <a:gd name="T66" fmla="*/ 12 w 24"/>
                <a:gd name="T6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27">
                  <a:moveTo>
                    <a:pt x="19" y="27"/>
                  </a:moveTo>
                  <a:cubicBezTo>
                    <a:pt x="18" y="27"/>
                    <a:pt x="18" y="27"/>
                    <a:pt x="17" y="2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ubicBezTo>
                    <a:pt x="6" y="26"/>
                    <a:pt x="5" y="26"/>
                    <a:pt x="4" y="2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1" y="1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0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3"/>
                    <a:pt x="24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1" y="27"/>
                    <a:pt x="20" y="27"/>
                  </a:cubicBezTo>
                  <a:cubicBezTo>
                    <a:pt x="20" y="27"/>
                    <a:pt x="20" y="27"/>
                    <a:pt x="19" y="27"/>
                  </a:cubicBezTo>
                  <a:close/>
                  <a:moveTo>
                    <a:pt x="12" y="18"/>
                  </a:moveTo>
                  <a:cubicBezTo>
                    <a:pt x="13" y="18"/>
                    <a:pt x="14" y="18"/>
                    <a:pt x="14" y="1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10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135"/>
            <p:cNvSpPr/>
            <p:nvPr/>
          </p:nvSpPr>
          <p:spPr bwMode="auto">
            <a:xfrm>
              <a:off x="5932488" y="1919288"/>
              <a:ext cx="184150" cy="203200"/>
            </a:xfrm>
            <a:custGeom>
              <a:avLst/>
              <a:gdLst>
                <a:gd name="T0" fmla="*/ 49 w 49"/>
                <a:gd name="T1" fmla="*/ 50 h 53"/>
                <a:gd name="T2" fmla="*/ 48 w 49"/>
                <a:gd name="T3" fmla="*/ 52 h 53"/>
                <a:gd name="T4" fmla="*/ 47 w 49"/>
                <a:gd name="T5" fmla="*/ 53 h 53"/>
                <a:gd name="T6" fmla="*/ 2 w 49"/>
                <a:gd name="T7" fmla="*/ 53 h 53"/>
                <a:gd name="T8" fmla="*/ 0 w 49"/>
                <a:gd name="T9" fmla="*/ 52 h 53"/>
                <a:gd name="T10" fmla="*/ 0 w 49"/>
                <a:gd name="T11" fmla="*/ 50 h 53"/>
                <a:gd name="T12" fmla="*/ 22 w 49"/>
                <a:gd name="T13" fmla="*/ 1 h 53"/>
                <a:gd name="T14" fmla="*/ 24 w 49"/>
                <a:gd name="T15" fmla="*/ 0 h 53"/>
                <a:gd name="T16" fmla="*/ 26 w 49"/>
                <a:gd name="T17" fmla="*/ 1 h 53"/>
                <a:gd name="T18" fmla="*/ 49 w 49"/>
                <a:gd name="T1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3">
                  <a:moveTo>
                    <a:pt x="49" y="50"/>
                  </a:moveTo>
                  <a:cubicBezTo>
                    <a:pt x="49" y="50"/>
                    <a:pt x="49" y="51"/>
                    <a:pt x="48" y="52"/>
                  </a:cubicBezTo>
                  <a:cubicBezTo>
                    <a:pt x="48" y="52"/>
                    <a:pt x="47" y="53"/>
                    <a:pt x="4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5" y="0"/>
                    <a:pt x="26" y="0"/>
                    <a:pt x="26" y="1"/>
                  </a:cubicBezTo>
                  <a:lnTo>
                    <a:pt x="49" y="5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136"/>
            <p:cNvSpPr/>
            <p:nvPr/>
          </p:nvSpPr>
          <p:spPr bwMode="auto">
            <a:xfrm>
              <a:off x="6007101" y="1919288"/>
              <a:ext cx="109538" cy="203200"/>
            </a:xfrm>
            <a:custGeom>
              <a:avLst/>
              <a:gdLst>
                <a:gd name="T0" fmla="*/ 29 w 29"/>
                <a:gd name="T1" fmla="*/ 50 h 53"/>
                <a:gd name="T2" fmla="*/ 6 w 29"/>
                <a:gd name="T3" fmla="*/ 1 h 53"/>
                <a:gd name="T4" fmla="*/ 4 w 29"/>
                <a:gd name="T5" fmla="*/ 0 h 53"/>
                <a:gd name="T6" fmla="*/ 2 w 29"/>
                <a:gd name="T7" fmla="*/ 1 h 53"/>
                <a:gd name="T8" fmla="*/ 0 w 29"/>
                <a:gd name="T9" fmla="*/ 5 h 53"/>
                <a:gd name="T10" fmla="*/ 21 w 29"/>
                <a:gd name="T11" fmla="*/ 50 h 53"/>
                <a:gd name="T12" fmla="*/ 21 w 29"/>
                <a:gd name="T13" fmla="*/ 52 h 53"/>
                <a:gd name="T14" fmla="*/ 19 w 29"/>
                <a:gd name="T15" fmla="*/ 53 h 53"/>
                <a:gd name="T16" fmla="*/ 27 w 29"/>
                <a:gd name="T17" fmla="*/ 53 h 53"/>
                <a:gd name="T18" fmla="*/ 28 w 29"/>
                <a:gd name="T19" fmla="*/ 52 h 53"/>
                <a:gd name="T20" fmla="*/ 29 w 29"/>
                <a:gd name="T21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3">
                  <a:moveTo>
                    <a:pt x="29" y="5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1"/>
                    <a:pt x="21" y="52"/>
                  </a:cubicBezTo>
                  <a:cubicBezTo>
                    <a:pt x="20" y="52"/>
                    <a:pt x="20" y="53"/>
                    <a:pt x="19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8" y="52"/>
                    <a:pt x="28" y="52"/>
                  </a:cubicBezTo>
                  <a:cubicBezTo>
                    <a:pt x="29" y="51"/>
                    <a:pt x="29" y="50"/>
                    <a:pt x="29" y="5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137"/>
            <p:cNvSpPr>
              <a:spLocks noEditPoints="1"/>
            </p:cNvSpPr>
            <p:nvPr/>
          </p:nvSpPr>
          <p:spPr bwMode="auto">
            <a:xfrm>
              <a:off x="5924551" y="1912938"/>
              <a:ext cx="200025" cy="217488"/>
            </a:xfrm>
            <a:custGeom>
              <a:avLst/>
              <a:gdLst>
                <a:gd name="T0" fmla="*/ 49 w 53"/>
                <a:gd name="T1" fmla="*/ 57 h 57"/>
                <a:gd name="T2" fmla="*/ 4 w 53"/>
                <a:gd name="T3" fmla="*/ 57 h 57"/>
                <a:gd name="T4" fmla="*/ 0 w 53"/>
                <a:gd name="T5" fmla="*/ 55 h 57"/>
                <a:gd name="T6" fmla="*/ 0 w 53"/>
                <a:gd name="T7" fmla="*/ 51 h 57"/>
                <a:gd name="T8" fmla="*/ 23 w 53"/>
                <a:gd name="T9" fmla="*/ 2 h 57"/>
                <a:gd name="T10" fmla="*/ 26 w 53"/>
                <a:gd name="T11" fmla="*/ 0 h 57"/>
                <a:gd name="T12" fmla="*/ 30 w 53"/>
                <a:gd name="T13" fmla="*/ 2 h 57"/>
                <a:gd name="T14" fmla="*/ 52 w 53"/>
                <a:gd name="T15" fmla="*/ 51 h 57"/>
                <a:gd name="T16" fmla="*/ 52 w 53"/>
                <a:gd name="T17" fmla="*/ 55 h 57"/>
                <a:gd name="T18" fmla="*/ 49 w 53"/>
                <a:gd name="T19" fmla="*/ 57 h 57"/>
                <a:gd name="T20" fmla="*/ 26 w 53"/>
                <a:gd name="T21" fmla="*/ 4 h 57"/>
                <a:gd name="T22" fmla="*/ 26 w 53"/>
                <a:gd name="T23" fmla="*/ 4 h 57"/>
                <a:gd name="T24" fmla="*/ 3 w 53"/>
                <a:gd name="T25" fmla="*/ 53 h 57"/>
                <a:gd name="T26" fmla="*/ 3 w 53"/>
                <a:gd name="T27" fmla="*/ 53 h 57"/>
                <a:gd name="T28" fmla="*/ 4 w 53"/>
                <a:gd name="T29" fmla="*/ 53 h 57"/>
                <a:gd name="T30" fmla="*/ 49 w 53"/>
                <a:gd name="T31" fmla="*/ 53 h 57"/>
                <a:gd name="T32" fmla="*/ 49 w 53"/>
                <a:gd name="T33" fmla="*/ 53 h 57"/>
                <a:gd name="T34" fmla="*/ 49 w 53"/>
                <a:gd name="T35" fmla="*/ 53 h 57"/>
                <a:gd name="T36" fmla="*/ 26 w 53"/>
                <a:gd name="T37" fmla="*/ 4 h 57"/>
                <a:gd name="T38" fmla="*/ 26 w 53"/>
                <a:gd name="T3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7">
                  <a:moveTo>
                    <a:pt x="49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1" y="56"/>
                    <a:pt x="0" y="55"/>
                  </a:cubicBezTo>
                  <a:cubicBezTo>
                    <a:pt x="0" y="54"/>
                    <a:pt x="0" y="52"/>
                    <a:pt x="0" y="5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5" y="0"/>
                    <a:pt x="26" y="0"/>
                  </a:cubicBezTo>
                  <a:cubicBezTo>
                    <a:pt x="28" y="0"/>
                    <a:pt x="29" y="1"/>
                    <a:pt x="30" y="2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52"/>
                    <a:pt x="53" y="54"/>
                    <a:pt x="52" y="55"/>
                  </a:cubicBezTo>
                  <a:cubicBezTo>
                    <a:pt x="51" y="56"/>
                    <a:pt x="50" y="57"/>
                    <a:pt x="49" y="57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3"/>
                    <a:pt x="4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38"/>
            <p:cNvSpPr/>
            <p:nvPr/>
          </p:nvSpPr>
          <p:spPr bwMode="auto">
            <a:xfrm>
              <a:off x="5984876" y="1919288"/>
              <a:ext cx="82550" cy="100013"/>
            </a:xfrm>
            <a:custGeom>
              <a:avLst/>
              <a:gdLst>
                <a:gd name="T0" fmla="*/ 12 w 22"/>
                <a:gd name="T1" fmla="*/ 1 h 26"/>
                <a:gd name="T2" fmla="*/ 10 w 22"/>
                <a:gd name="T3" fmla="*/ 0 h 26"/>
                <a:gd name="T4" fmla="*/ 8 w 22"/>
                <a:gd name="T5" fmla="*/ 1 h 26"/>
                <a:gd name="T6" fmla="*/ 0 w 22"/>
                <a:gd name="T7" fmla="*/ 20 h 26"/>
                <a:gd name="T8" fmla="*/ 3 w 22"/>
                <a:gd name="T9" fmla="*/ 25 h 26"/>
                <a:gd name="T10" fmla="*/ 5 w 22"/>
                <a:gd name="T11" fmla="*/ 25 h 26"/>
                <a:gd name="T12" fmla="*/ 7 w 22"/>
                <a:gd name="T13" fmla="*/ 24 h 26"/>
                <a:gd name="T14" fmla="*/ 9 w 22"/>
                <a:gd name="T15" fmla="*/ 21 h 26"/>
                <a:gd name="T16" fmla="*/ 10 w 22"/>
                <a:gd name="T17" fmla="*/ 20 h 26"/>
                <a:gd name="T18" fmla="*/ 12 w 22"/>
                <a:gd name="T19" fmla="*/ 20 h 26"/>
                <a:gd name="T20" fmla="*/ 18 w 22"/>
                <a:gd name="T21" fmla="*/ 26 h 26"/>
                <a:gd name="T22" fmla="*/ 19 w 22"/>
                <a:gd name="T23" fmla="*/ 26 h 26"/>
                <a:gd name="T24" fmla="*/ 21 w 22"/>
                <a:gd name="T25" fmla="*/ 25 h 26"/>
                <a:gd name="T26" fmla="*/ 22 w 22"/>
                <a:gd name="T27" fmla="*/ 23 h 26"/>
                <a:gd name="T28" fmla="*/ 12 w 22"/>
                <a:gd name="T2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26">
                  <a:moveTo>
                    <a:pt x="12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4" y="25"/>
                    <a:pt x="5" y="25"/>
                  </a:cubicBezTo>
                  <a:cubicBezTo>
                    <a:pt x="6" y="25"/>
                    <a:pt x="6" y="25"/>
                    <a:pt x="7" y="2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2" y="23"/>
                    <a:pt x="22" y="23"/>
                    <a:pt x="22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139"/>
            <p:cNvSpPr/>
            <p:nvPr/>
          </p:nvSpPr>
          <p:spPr bwMode="auto">
            <a:xfrm>
              <a:off x="6007101" y="1919288"/>
              <a:ext cx="60325" cy="100013"/>
            </a:xfrm>
            <a:custGeom>
              <a:avLst/>
              <a:gdLst>
                <a:gd name="T0" fmla="*/ 0 w 16"/>
                <a:gd name="T1" fmla="*/ 5 h 26"/>
                <a:gd name="T2" fmla="*/ 9 w 16"/>
                <a:gd name="T3" fmla="*/ 23 h 26"/>
                <a:gd name="T4" fmla="*/ 12 w 16"/>
                <a:gd name="T5" fmla="*/ 26 h 26"/>
                <a:gd name="T6" fmla="*/ 13 w 16"/>
                <a:gd name="T7" fmla="*/ 26 h 26"/>
                <a:gd name="T8" fmla="*/ 15 w 16"/>
                <a:gd name="T9" fmla="*/ 25 h 26"/>
                <a:gd name="T10" fmla="*/ 16 w 16"/>
                <a:gd name="T11" fmla="*/ 23 h 26"/>
                <a:gd name="T12" fmla="*/ 6 w 16"/>
                <a:gd name="T13" fmla="*/ 1 h 26"/>
                <a:gd name="T14" fmla="*/ 4 w 16"/>
                <a:gd name="T15" fmla="*/ 0 h 26"/>
                <a:gd name="T16" fmla="*/ 3 w 16"/>
                <a:gd name="T17" fmla="*/ 0 h 26"/>
                <a:gd name="T18" fmla="*/ 2 w 16"/>
                <a:gd name="T19" fmla="*/ 1 h 26"/>
                <a:gd name="T20" fmla="*/ 0 w 16"/>
                <a:gd name="T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0" y="5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5" y="26"/>
                    <a:pt x="15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6C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40"/>
            <p:cNvSpPr>
              <a:spLocks noEditPoints="1"/>
            </p:cNvSpPr>
            <p:nvPr/>
          </p:nvSpPr>
          <p:spPr bwMode="auto">
            <a:xfrm>
              <a:off x="5976938" y="1912938"/>
              <a:ext cx="98425" cy="114300"/>
            </a:xfrm>
            <a:custGeom>
              <a:avLst/>
              <a:gdLst>
                <a:gd name="T0" fmla="*/ 21 w 26"/>
                <a:gd name="T1" fmla="*/ 30 h 30"/>
                <a:gd name="T2" fmla="*/ 21 w 26"/>
                <a:gd name="T3" fmla="*/ 30 h 30"/>
                <a:gd name="T4" fmla="*/ 18 w 26"/>
                <a:gd name="T5" fmla="*/ 29 h 30"/>
                <a:gd name="T6" fmla="*/ 13 w 26"/>
                <a:gd name="T7" fmla="*/ 24 h 30"/>
                <a:gd name="T8" fmla="*/ 13 w 26"/>
                <a:gd name="T9" fmla="*/ 24 h 30"/>
                <a:gd name="T10" fmla="*/ 12 w 26"/>
                <a:gd name="T11" fmla="*/ 24 h 30"/>
                <a:gd name="T12" fmla="*/ 10 w 26"/>
                <a:gd name="T13" fmla="*/ 27 h 30"/>
                <a:gd name="T14" fmla="*/ 7 w 26"/>
                <a:gd name="T15" fmla="*/ 29 h 30"/>
                <a:gd name="T16" fmla="*/ 4 w 26"/>
                <a:gd name="T17" fmla="*/ 28 h 30"/>
                <a:gd name="T18" fmla="*/ 0 w 26"/>
                <a:gd name="T19" fmla="*/ 23 h 30"/>
                <a:gd name="T20" fmla="*/ 0 w 26"/>
                <a:gd name="T21" fmla="*/ 21 h 30"/>
                <a:gd name="T22" fmla="*/ 9 w 26"/>
                <a:gd name="T23" fmla="*/ 2 h 30"/>
                <a:gd name="T24" fmla="*/ 12 w 26"/>
                <a:gd name="T25" fmla="*/ 0 h 30"/>
                <a:gd name="T26" fmla="*/ 16 w 26"/>
                <a:gd name="T27" fmla="*/ 2 h 30"/>
                <a:gd name="T28" fmla="*/ 26 w 26"/>
                <a:gd name="T29" fmla="*/ 24 h 30"/>
                <a:gd name="T30" fmla="*/ 26 w 26"/>
                <a:gd name="T31" fmla="*/ 26 h 30"/>
                <a:gd name="T32" fmla="*/ 24 w 26"/>
                <a:gd name="T33" fmla="*/ 28 h 30"/>
                <a:gd name="T34" fmla="*/ 22 w 26"/>
                <a:gd name="T35" fmla="*/ 30 h 30"/>
                <a:gd name="T36" fmla="*/ 21 w 26"/>
                <a:gd name="T37" fmla="*/ 30 h 30"/>
                <a:gd name="T38" fmla="*/ 13 w 26"/>
                <a:gd name="T39" fmla="*/ 20 h 30"/>
                <a:gd name="T40" fmla="*/ 15 w 26"/>
                <a:gd name="T41" fmla="*/ 21 h 30"/>
                <a:gd name="T42" fmla="*/ 21 w 26"/>
                <a:gd name="T43" fmla="*/ 26 h 30"/>
                <a:gd name="T44" fmla="*/ 21 w 26"/>
                <a:gd name="T45" fmla="*/ 27 h 30"/>
                <a:gd name="T46" fmla="*/ 21 w 26"/>
                <a:gd name="T47" fmla="*/ 27 h 30"/>
                <a:gd name="T48" fmla="*/ 21 w 26"/>
                <a:gd name="T49" fmla="*/ 26 h 30"/>
                <a:gd name="T50" fmla="*/ 22 w 26"/>
                <a:gd name="T51" fmla="*/ 25 h 30"/>
                <a:gd name="T52" fmla="*/ 12 w 26"/>
                <a:gd name="T53" fmla="*/ 4 h 30"/>
                <a:gd name="T54" fmla="*/ 12 w 26"/>
                <a:gd name="T55" fmla="*/ 4 h 30"/>
                <a:gd name="T56" fmla="*/ 4 w 26"/>
                <a:gd name="T57" fmla="*/ 22 h 30"/>
                <a:gd name="T58" fmla="*/ 7 w 26"/>
                <a:gd name="T59" fmla="*/ 25 h 30"/>
                <a:gd name="T60" fmla="*/ 7 w 26"/>
                <a:gd name="T61" fmla="*/ 26 h 30"/>
                <a:gd name="T62" fmla="*/ 7 w 26"/>
                <a:gd name="T63" fmla="*/ 25 h 30"/>
                <a:gd name="T64" fmla="*/ 9 w 26"/>
                <a:gd name="T65" fmla="*/ 22 h 30"/>
                <a:gd name="T66" fmla="*/ 12 w 26"/>
                <a:gd name="T67" fmla="*/ 20 h 30"/>
                <a:gd name="T68" fmla="*/ 13 w 26"/>
                <a:gd name="T6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0">
                  <a:moveTo>
                    <a:pt x="21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9" y="30"/>
                    <a:pt x="18" y="29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ubicBezTo>
                    <a:pt x="6" y="29"/>
                    <a:pt x="5" y="29"/>
                    <a:pt x="4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5" y="1"/>
                    <a:pt x="16" y="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3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lose/>
                  <a:moveTo>
                    <a:pt x="13" y="20"/>
                  </a:moveTo>
                  <a:cubicBezTo>
                    <a:pt x="14" y="20"/>
                    <a:pt x="14" y="21"/>
                    <a:pt x="15" y="21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1" y="20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5473835" y="3635373"/>
            <a:ext cx="605973" cy="598992"/>
            <a:chOff x="4864101" y="4343401"/>
            <a:chExt cx="688975" cy="681038"/>
          </a:xfrm>
        </p:grpSpPr>
        <p:sp>
          <p:nvSpPr>
            <p:cNvPr id="470" name="Freeform 173"/>
            <p:cNvSpPr/>
            <p:nvPr/>
          </p:nvSpPr>
          <p:spPr bwMode="auto">
            <a:xfrm>
              <a:off x="5338763" y="4351338"/>
              <a:ext cx="192088" cy="193675"/>
            </a:xfrm>
            <a:custGeom>
              <a:avLst/>
              <a:gdLst>
                <a:gd name="T0" fmla="*/ 21 w 51"/>
                <a:gd name="T1" fmla="*/ 0 h 51"/>
                <a:gd name="T2" fmla="*/ 3 w 51"/>
                <a:gd name="T3" fmla="*/ 27 h 51"/>
                <a:gd name="T4" fmla="*/ 10 w 51"/>
                <a:gd name="T5" fmla="*/ 42 h 51"/>
                <a:gd name="T6" fmla="*/ 24 w 51"/>
                <a:gd name="T7" fmla="*/ 49 h 51"/>
                <a:gd name="T8" fmla="*/ 51 w 51"/>
                <a:gd name="T9" fmla="*/ 31 h 51"/>
                <a:gd name="T10" fmla="*/ 21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1" y="0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0" y="29"/>
                    <a:pt x="4" y="36"/>
                    <a:pt x="10" y="42"/>
                  </a:cubicBezTo>
                  <a:cubicBezTo>
                    <a:pt x="16" y="48"/>
                    <a:pt x="22" y="51"/>
                    <a:pt x="24" y="49"/>
                  </a:cubicBezTo>
                  <a:cubicBezTo>
                    <a:pt x="51" y="31"/>
                    <a:pt x="51" y="31"/>
                    <a:pt x="51" y="3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174"/>
            <p:cNvSpPr/>
            <p:nvPr/>
          </p:nvSpPr>
          <p:spPr bwMode="auto">
            <a:xfrm>
              <a:off x="5349876" y="4427538"/>
              <a:ext cx="180975" cy="117475"/>
            </a:xfrm>
            <a:custGeom>
              <a:avLst/>
              <a:gdLst>
                <a:gd name="T0" fmla="*/ 38 w 48"/>
                <a:gd name="T1" fmla="*/ 0 h 31"/>
                <a:gd name="T2" fmla="*/ 12 w 48"/>
                <a:gd name="T3" fmla="*/ 18 h 31"/>
                <a:gd name="T4" fmla="*/ 0 w 48"/>
                <a:gd name="T5" fmla="*/ 13 h 31"/>
                <a:gd name="T6" fmla="*/ 7 w 48"/>
                <a:gd name="T7" fmla="*/ 22 h 31"/>
                <a:gd name="T8" fmla="*/ 21 w 48"/>
                <a:gd name="T9" fmla="*/ 29 h 31"/>
                <a:gd name="T10" fmla="*/ 48 w 48"/>
                <a:gd name="T11" fmla="*/ 11 h 31"/>
                <a:gd name="T12" fmla="*/ 38 w 4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1">
                  <a:moveTo>
                    <a:pt x="38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9"/>
                    <a:pt x="5" y="17"/>
                    <a:pt x="0" y="13"/>
                  </a:cubicBezTo>
                  <a:cubicBezTo>
                    <a:pt x="1" y="16"/>
                    <a:pt x="4" y="19"/>
                    <a:pt x="7" y="22"/>
                  </a:cubicBezTo>
                  <a:cubicBezTo>
                    <a:pt x="13" y="28"/>
                    <a:pt x="19" y="31"/>
                    <a:pt x="21" y="29"/>
                  </a:cubicBezTo>
                  <a:cubicBezTo>
                    <a:pt x="48" y="11"/>
                    <a:pt x="48" y="11"/>
                    <a:pt x="48" y="11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8D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175"/>
            <p:cNvSpPr>
              <a:spLocks noEditPoints="1"/>
            </p:cNvSpPr>
            <p:nvPr/>
          </p:nvSpPr>
          <p:spPr bwMode="auto">
            <a:xfrm>
              <a:off x="5330826" y="4343401"/>
              <a:ext cx="207963" cy="201613"/>
            </a:xfrm>
            <a:custGeom>
              <a:avLst/>
              <a:gdLst>
                <a:gd name="T0" fmla="*/ 24 w 55"/>
                <a:gd name="T1" fmla="*/ 53 h 53"/>
                <a:gd name="T2" fmla="*/ 24 w 55"/>
                <a:gd name="T3" fmla="*/ 53 h 53"/>
                <a:gd name="T4" fmla="*/ 10 w 55"/>
                <a:gd name="T5" fmla="*/ 45 h 53"/>
                <a:gd name="T6" fmla="*/ 3 w 55"/>
                <a:gd name="T7" fmla="*/ 28 h 53"/>
                <a:gd name="T8" fmla="*/ 21 w 55"/>
                <a:gd name="T9" fmla="*/ 1 h 53"/>
                <a:gd name="T10" fmla="*/ 22 w 55"/>
                <a:gd name="T11" fmla="*/ 0 h 53"/>
                <a:gd name="T12" fmla="*/ 24 w 55"/>
                <a:gd name="T13" fmla="*/ 1 h 53"/>
                <a:gd name="T14" fmla="*/ 55 w 55"/>
                <a:gd name="T15" fmla="*/ 32 h 53"/>
                <a:gd name="T16" fmla="*/ 55 w 55"/>
                <a:gd name="T17" fmla="*/ 33 h 53"/>
                <a:gd name="T18" fmla="*/ 54 w 55"/>
                <a:gd name="T19" fmla="*/ 35 h 53"/>
                <a:gd name="T20" fmla="*/ 28 w 55"/>
                <a:gd name="T21" fmla="*/ 52 h 53"/>
                <a:gd name="T22" fmla="*/ 24 w 55"/>
                <a:gd name="T23" fmla="*/ 53 h 53"/>
                <a:gd name="T24" fmla="*/ 23 w 55"/>
                <a:gd name="T25" fmla="*/ 5 h 53"/>
                <a:gd name="T26" fmla="*/ 6 w 55"/>
                <a:gd name="T27" fmla="*/ 30 h 53"/>
                <a:gd name="T28" fmla="*/ 6 w 55"/>
                <a:gd name="T29" fmla="*/ 30 h 53"/>
                <a:gd name="T30" fmla="*/ 13 w 55"/>
                <a:gd name="T31" fmla="*/ 42 h 53"/>
                <a:gd name="T32" fmla="*/ 24 w 55"/>
                <a:gd name="T33" fmla="*/ 50 h 53"/>
                <a:gd name="T34" fmla="*/ 24 w 55"/>
                <a:gd name="T35" fmla="*/ 50 h 53"/>
                <a:gd name="T36" fmla="*/ 25 w 55"/>
                <a:gd name="T37" fmla="*/ 49 h 53"/>
                <a:gd name="T38" fmla="*/ 25 w 55"/>
                <a:gd name="T39" fmla="*/ 49 h 53"/>
                <a:gd name="T40" fmla="*/ 50 w 55"/>
                <a:gd name="T41" fmla="*/ 33 h 53"/>
                <a:gd name="T42" fmla="*/ 23 w 55"/>
                <a:gd name="T43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3"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1" y="53"/>
                    <a:pt x="15" y="50"/>
                    <a:pt x="10" y="45"/>
                  </a:cubicBezTo>
                  <a:cubicBezTo>
                    <a:pt x="4" y="39"/>
                    <a:pt x="0" y="32"/>
                    <a:pt x="3" y="2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3"/>
                  </a:cubicBezTo>
                  <a:cubicBezTo>
                    <a:pt x="55" y="34"/>
                    <a:pt x="55" y="34"/>
                    <a:pt x="54" y="35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3"/>
                    <a:pt x="26" y="53"/>
                    <a:pt x="24" y="53"/>
                  </a:cubicBezTo>
                  <a:close/>
                  <a:moveTo>
                    <a:pt x="23" y="5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7" y="36"/>
                    <a:pt x="13" y="42"/>
                  </a:cubicBezTo>
                  <a:cubicBezTo>
                    <a:pt x="18" y="47"/>
                    <a:pt x="22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0" y="33"/>
                    <a:pt x="50" y="33"/>
                    <a:pt x="50" y="33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176"/>
            <p:cNvSpPr/>
            <p:nvPr/>
          </p:nvSpPr>
          <p:spPr bwMode="auto">
            <a:xfrm>
              <a:off x="5407026" y="4343401"/>
              <a:ext cx="134938" cy="136525"/>
            </a:xfrm>
            <a:custGeom>
              <a:avLst/>
              <a:gdLst>
                <a:gd name="T0" fmla="*/ 33 w 36"/>
                <a:gd name="T1" fmla="*/ 33 h 36"/>
                <a:gd name="T2" fmla="*/ 13 w 36"/>
                <a:gd name="T3" fmla="*/ 23 h 36"/>
                <a:gd name="T4" fmla="*/ 3 w 36"/>
                <a:gd name="T5" fmla="*/ 2 h 36"/>
                <a:gd name="T6" fmla="*/ 23 w 36"/>
                <a:gd name="T7" fmla="*/ 13 h 36"/>
                <a:gd name="T8" fmla="*/ 33 w 36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3" y="33"/>
                  </a:moveTo>
                  <a:cubicBezTo>
                    <a:pt x="30" y="36"/>
                    <a:pt x="21" y="31"/>
                    <a:pt x="13" y="23"/>
                  </a:cubicBezTo>
                  <a:cubicBezTo>
                    <a:pt x="4" y="14"/>
                    <a:pt x="0" y="5"/>
                    <a:pt x="3" y="2"/>
                  </a:cubicBezTo>
                  <a:cubicBezTo>
                    <a:pt x="5" y="0"/>
                    <a:pt x="14" y="4"/>
                    <a:pt x="23" y="13"/>
                  </a:cubicBezTo>
                  <a:cubicBezTo>
                    <a:pt x="31" y="21"/>
                    <a:pt x="36" y="30"/>
                    <a:pt x="33" y="33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177"/>
            <p:cNvSpPr/>
            <p:nvPr/>
          </p:nvSpPr>
          <p:spPr bwMode="auto">
            <a:xfrm>
              <a:off x="5414963" y="4343401"/>
              <a:ext cx="127000" cy="128588"/>
            </a:xfrm>
            <a:custGeom>
              <a:avLst/>
              <a:gdLst>
                <a:gd name="T0" fmla="*/ 21 w 34"/>
                <a:gd name="T1" fmla="*/ 13 h 34"/>
                <a:gd name="T2" fmla="*/ 1 w 34"/>
                <a:gd name="T3" fmla="*/ 2 h 34"/>
                <a:gd name="T4" fmla="*/ 0 w 34"/>
                <a:gd name="T5" fmla="*/ 5 h 34"/>
                <a:gd name="T6" fmla="*/ 18 w 34"/>
                <a:gd name="T7" fmla="*/ 16 h 34"/>
                <a:gd name="T8" fmla="*/ 29 w 34"/>
                <a:gd name="T9" fmla="*/ 34 h 34"/>
                <a:gd name="T10" fmla="*/ 31 w 34"/>
                <a:gd name="T11" fmla="*/ 33 h 34"/>
                <a:gd name="T12" fmla="*/ 21 w 34"/>
                <a:gd name="T1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2" y="4"/>
                    <a:pt x="3" y="0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4" y="6"/>
                    <a:pt x="11" y="10"/>
                    <a:pt x="18" y="16"/>
                  </a:cubicBezTo>
                  <a:cubicBezTo>
                    <a:pt x="24" y="23"/>
                    <a:pt x="28" y="30"/>
                    <a:pt x="29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4" y="30"/>
                    <a:pt x="29" y="21"/>
                    <a:pt x="21" y="13"/>
                  </a:cubicBezTo>
                  <a:close/>
                </a:path>
              </a:pathLst>
            </a:custGeom>
            <a:solidFill>
              <a:srgbClr val="C39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178"/>
            <p:cNvSpPr>
              <a:spLocks noEditPoints="1"/>
            </p:cNvSpPr>
            <p:nvPr/>
          </p:nvSpPr>
          <p:spPr bwMode="auto">
            <a:xfrm>
              <a:off x="5402263" y="4343401"/>
              <a:ext cx="150813" cy="136525"/>
            </a:xfrm>
            <a:custGeom>
              <a:avLst/>
              <a:gdLst>
                <a:gd name="T0" fmla="*/ 32 w 40"/>
                <a:gd name="T1" fmla="*/ 36 h 36"/>
                <a:gd name="T2" fmla="*/ 12 w 40"/>
                <a:gd name="T3" fmla="*/ 24 h 36"/>
                <a:gd name="T4" fmla="*/ 3 w 40"/>
                <a:gd name="T5" fmla="*/ 11 h 36"/>
                <a:gd name="T6" fmla="*/ 2 w 40"/>
                <a:gd name="T7" fmla="*/ 1 h 36"/>
                <a:gd name="T8" fmla="*/ 6 w 40"/>
                <a:gd name="T9" fmla="*/ 0 h 36"/>
                <a:gd name="T10" fmla="*/ 25 w 40"/>
                <a:gd name="T11" fmla="*/ 11 h 36"/>
                <a:gd name="T12" fmla="*/ 36 w 40"/>
                <a:gd name="T13" fmla="*/ 34 h 36"/>
                <a:gd name="T14" fmla="*/ 32 w 40"/>
                <a:gd name="T15" fmla="*/ 36 h 36"/>
                <a:gd name="T16" fmla="*/ 6 w 40"/>
                <a:gd name="T17" fmla="*/ 4 h 36"/>
                <a:gd name="T18" fmla="*/ 5 w 40"/>
                <a:gd name="T19" fmla="*/ 4 h 36"/>
                <a:gd name="T20" fmla="*/ 6 w 40"/>
                <a:gd name="T21" fmla="*/ 9 h 36"/>
                <a:gd name="T22" fmla="*/ 15 w 40"/>
                <a:gd name="T23" fmla="*/ 21 h 36"/>
                <a:gd name="T24" fmla="*/ 32 w 40"/>
                <a:gd name="T25" fmla="*/ 32 h 36"/>
                <a:gd name="T26" fmla="*/ 33 w 40"/>
                <a:gd name="T27" fmla="*/ 32 h 36"/>
                <a:gd name="T28" fmla="*/ 22 w 40"/>
                <a:gd name="T29" fmla="*/ 14 h 36"/>
                <a:gd name="T30" fmla="*/ 6 w 40"/>
                <a:gd name="T3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6">
                  <a:moveTo>
                    <a:pt x="32" y="36"/>
                  </a:moveTo>
                  <a:cubicBezTo>
                    <a:pt x="27" y="36"/>
                    <a:pt x="20" y="31"/>
                    <a:pt x="12" y="24"/>
                  </a:cubicBezTo>
                  <a:cubicBezTo>
                    <a:pt x="8" y="20"/>
                    <a:pt x="5" y="15"/>
                    <a:pt x="3" y="11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11" y="0"/>
                    <a:pt x="18" y="4"/>
                    <a:pt x="25" y="11"/>
                  </a:cubicBezTo>
                  <a:cubicBezTo>
                    <a:pt x="34" y="20"/>
                    <a:pt x="40" y="30"/>
                    <a:pt x="36" y="34"/>
                  </a:cubicBezTo>
                  <a:cubicBezTo>
                    <a:pt x="35" y="35"/>
                    <a:pt x="34" y="36"/>
                    <a:pt x="32" y="36"/>
                  </a:cubicBezTo>
                  <a:close/>
                  <a:moveTo>
                    <a:pt x="6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6"/>
                    <a:pt x="6" y="9"/>
                  </a:cubicBezTo>
                  <a:cubicBezTo>
                    <a:pt x="8" y="13"/>
                    <a:pt x="11" y="17"/>
                    <a:pt x="15" y="21"/>
                  </a:cubicBezTo>
                  <a:cubicBezTo>
                    <a:pt x="22" y="28"/>
                    <a:pt x="29" y="32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4" y="30"/>
                    <a:pt x="32" y="23"/>
                    <a:pt x="22" y="14"/>
                  </a:cubicBezTo>
                  <a:cubicBezTo>
                    <a:pt x="16" y="7"/>
                    <a:pt x="9" y="4"/>
                    <a:pt x="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179"/>
            <p:cNvSpPr/>
            <p:nvPr/>
          </p:nvSpPr>
          <p:spPr bwMode="auto">
            <a:xfrm>
              <a:off x="4883151" y="4400551"/>
              <a:ext cx="603250" cy="609600"/>
            </a:xfrm>
            <a:custGeom>
              <a:avLst/>
              <a:gdLst>
                <a:gd name="T0" fmla="*/ 127 w 160"/>
                <a:gd name="T1" fmla="*/ 90 h 160"/>
                <a:gd name="T2" fmla="*/ 134 w 160"/>
                <a:gd name="T3" fmla="*/ 72 h 160"/>
                <a:gd name="T4" fmla="*/ 142 w 160"/>
                <a:gd name="T5" fmla="*/ 50 h 160"/>
                <a:gd name="T6" fmla="*/ 160 w 160"/>
                <a:gd name="T7" fmla="*/ 32 h 160"/>
                <a:gd name="T8" fmla="*/ 128 w 160"/>
                <a:gd name="T9" fmla="*/ 0 h 160"/>
                <a:gd name="T10" fmla="*/ 109 w 160"/>
                <a:gd name="T11" fmla="*/ 19 h 160"/>
                <a:gd name="T12" fmla="*/ 89 w 160"/>
                <a:gd name="T13" fmla="*/ 25 h 160"/>
                <a:gd name="T14" fmla="*/ 68 w 160"/>
                <a:gd name="T15" fmla="*/ 34 h 160"/>
                <a:gd name="T16" fmla="*/ 32 w 160"/>
                <a:gd name="T17" fmla="*/ 73 h 160"/>
                <a:gd name="T18" fmla="*/ 0 w 160"/>
                <a:gd name="T19" fmla="*/ 108 h 160"/>
                <a:gd name="T20" fmla="*/ 52 w 160"/>
                <a:gd name="T21" fmla="*/ 160 h 160"/>
                <a:gd name="T22" fmla="*/ 87 w 160"/>
                <a:gd name="T23" fmla="*/ 128 h 160"/>
                <a:gd name="T24" fmla="*/ 127 w 160"/>
                <a:gd name="T25" fmla="*/ 9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0">
                  <a:moveTo>
                    <a:pt x="127" y="90"/>
                  </a:moveTo>
                  <a:cubicBezTo>
                    <a:pt x="132" y="85"/>
                    <a:pt x="135" y="79"/>
                    <a:pt x="134" y="72"/>
                  </a:cubicBezTo>
                  <a:cubicBezTo>
                    <a:pt x="133" y="63"/>
                    <a:pt x="136" y="55"/>
                    <a:pt x="142" y="50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4" y="24"/>
                    <a:pt x="97" y="26"/>
                    <a:pt x="89" y="25"/>
                  </a:cubicBezTo>
                  <a:cubicBezTo>
                    <a:pt x="81" y="25"/>
                    <a:pt x="74" y="28"/>
                    <a:pt x="68" y="3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87" y="128"/>
                    <a:pt x="87" y="128"/>
                    <a:pt x="87" y="128"/>
                  </a:cubicBezTo>
                  <a:lnTo>
                    <a:pt x="127" y="9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180"/>
            <p:cNvSpPr>
              <a:spLocks noEditPoints="1"/>
            </p:cNvSpPr>
            <p:nvPr/>
          </p:nvSpPr>
          <p:spPr bwMode="auto">
            <a:xfrm>
              <a:off x="4875213" y="4392613"/>
              <a:ext cx="617538" cy="625475"/>
            </a:xfrm>
            <a:custGeom>
              <a:avLst/>
              <a:gdLst>
                <a:gd name="T0" fmla="*/ 54 w 164"/>
                <a:gd name="T1" fmla="*/ 164 h 164"/>
                <a:gd name="T2" fmla="*/ 52 w 164"/>
                <a:gd name="T3" fmla="*/ 163 h 164"/>
                <a:gd name="T4" fmla="*/ 0 w 164"/>
                <a:gd name="T5" fmla="*/ 111 h 164"/>
                <a:gd name="T6" fmla="*/ 0 w 164"/>
                <a:gd name="T7" fmla="*/ 108 h 164"/>
                <a:gd name="T8" fmla="*/ 33 w 164"/>
                <a:gd name="T9" fmla="*/ 73 h 164"/>
                <a:gd name="T10" fmla="*/ 69 w 164"/>
                <a:gd name="T11" fmla="*/ 34 h 164"/>
                <a:gd name="T12" fmla="*/ 89 w 164"/>
                <a:gd name="T13" fmla="*/ 25 h 164"/>
                <a:gd name="T14" fmla="*/ 92 w 164"/>
                <a:gd name="T15" fmla="*/ 25 h 164"/>
                <a:gd name="T16" fmla="*/ 94 w 164"/>
                <a:gd name="T17" fmla="*/ 26 h 164"/>
                <a:gd name="T18" fmla="*/ 109 w 164"/>
                <a:gd name="T19" fmla="*/ 19 h 164"/>
                <a:gd name="T20" fmla="*/ 128 w 164"/>
                <a:gd name="T21" fmla="*/ 0 h 164"/>
                <a:gd name="T22" fmla="*/ 130 w 164"/>
                <a:gd name="T23" fmla="*/ 0 h 164"/>
                <a:gd name="T24" fmla="*/ 131 w 164"/>
                <a:gd name="T25" fmla="*/ 0 h 164"/>
                <a:gd name="T26" fmla="*/ 163 w 164"/>
                <a:gd name="T27" fmla="*/ 32 h 164"/>
                <a:gd name="T28" fmla="*/ 163 w 164"/>
                <a:gd name="T29" fmla="*/ 35 h 164"/>
                <a:gd name="T30" fmla="*/ 145 w 164"/>
                <a:gd name="T31" fmla="*/ 53 h 164"/>
                <a:gd name="T32" fmla="*/ 138 w 164"/>
                <a:gd name="T33" fmla="*/ 73 h 164"/>
                <a:gd name="T34" fmla="*/ 130 w 164"/>
                <a:gd name="T35" fmla="*/ 94 h 164"/>
                <a:gd name="T36" fmla="*/ 90 w 164"/>
                <a:gd name="T37" fmla="*/ 131 h 164"/>
                <a:gd name="T38" fmla="*/ 55 w 164"/>
                <a:gd name="T39" fmla="*/ 163 h 164"/>
                <a:gd name="T40" fmla="*/ 54 w 164"/>
                <a:gd name="T41" fmla="*/ 164 h 164"/>
                <a:gd name="T42" fmla="*/ 4 w 164"/>
                <a:gd name="T43" fmla="*/ 110 h 164"/>
                <a:gd name="T44" fmla="*/ 54 w 164"/>
                <a:gd name="T45" fmla="*/ 159 h 164"/>
                <a:gd name="T46" fmla="*/ 88 w 164"/>
                <a:gd name="T47" fmla="*/ 128 h 164"/>
                <a:gd name="T48" fmla="*/ 128 w 164"/>
                <a:gd name="T49" fmla="*/ 91 h 164"/>
                <a:gd name="T50" fmla="*/ 134 w 164"/>
                <a:gd name="T51" fmla="*/ 74 h 164"/>
                <a:gd name="T52" fmla="*/ 143 w 164"/>
                <a:gd name="T53" fmla="*/ 50 h 164"/>
                <a:gd name="T54" fmla="*/ 159 w 164"/>
                <a:gd name="T55" fmla="*/ 34 h 164"/>
                <a:gd name="T56" fmla="*/ 130 w 164"/>
                <a:gd name="T57" fmla="*/ 4 h 164"/>
                <a:gd name="T58" fmla="*/ 112 w 164"/>
                <a:gd name="T59" fmla="*/ 22 h 164"/>
                <a:gd name="T60" fmla="*/ 94 w 164"/>
                <a:gd name="T61" fmla="*/ 30 h 164"/>
                <a:gd name="T62" fmla="*/ 91 w 164"/>
                <a:gd name="T63" fmla="*/ 29 h 164"/>
                <a:gd name="T64" fmla="*/ 89 w 164"/>
                <a:gd name="T65" fmla="*/ 29 h 164"/>
                <a:gd name="T66" fmla="*/ 72 w 164"/>
                <a:gd name="T67" fmla="*/ 37 h 164"/>
                <a:gd name="T68" fmla="*/ 35 w 164"/>
                <a:gd name="T69" fmla="*/ 76 h 164"/>
                <a:gd name="T70" fmla="*/ 4 w 164"/>
                <a:gd name="T71" fmla="*/ 1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64">
                  <a:moveTo>
                    <a:pt x="54" y="164"/>
                  </a:moveTo>
                  <a:cubicBezTo>
                    <a:pt x="53" y="164"/>
                    <a:pt x="53" y="163"/>
                    <a:pt x="52" y="16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29"/>
                    <a:pt x="81" y="25"/>
                    <a:pt x="89" y="25"/>
                  </a:cubicBezTo>
                  <a:cubicBezTo>
                    <a:pt x="90" y="25"/>
                    <a:pt x="91" y="25"/>
                    <a:pt x="92" y="25"/>
                  </a:cubicBezTo>
                  <a:cubicBezTo>
                    <a:pt x="92" y="26"/>
                    <a:pt x="93" y="26"/>
                    <a:pt x="94" y="26"/>
                  </a:cubicBezTo>
                  <a:cubicBezTo>
                    <a:pt x="100" y="26"/>
                    <a:pt x="105" y="23"/>
                    <a:pt x="109" y="1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4" y="33"/>
                    <a:pt x="164" y="34"/>
                    <a:pt x="163" y="35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0" y="58"/>
                    <a:pt x="137" y="66"/>
                    <a:pt x="138" y="73"/>
                  </a:cubicBezTo>
                  <a:cubicBezTo>
                    <a:pt x="139" y="81"/>
                    <a:pt x="136" y="89"/>
                    <a:pt x="130" y="94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4"/>
                    <a:pt x="54" y="164"/>
                    <a:pt x="54" y="164"/>
                  </a:cubicBezTo>
                  <a:close/>
                  <a:moveTo>
                    <a:pt x="4" y="110"/>
                  </a:moveTo>
                  <a:cubicBezTo>
                    <a:pt x="54" y="159"/>
                    <a:pt x="54" y="159"/>
                    <a:pt x="54" y="159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2" y="86"/>
                    <a:pt x="135" y="80"/>
                    <a:pt x="134" y="74"/>
                  </a:cubicBezTo>
                  <a:cubicBezTo>
                    <a:pt x="133" y="65"/>
                    <a:pt x="136" y="57"/>
                    <a:pt x="143" y="50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7" y="27"/>
                    <a:pt x="101" y="30"/>
                    <a:pt x="94" y="30"/>
                  </a:cubicBezTo>
                  <a:cubicBezTo>
                    <a:pt x="93" y="30"/>
                    <a:pt x="92" y="29"/>
                    <a:pt x="91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2" y="29"/>
                    <a:pt x="76" y="32"/>
                    <a:pt x="72" y="37"/>
                  </a:cubicBezTo>
                  <a:cubicBezTo>
                    <a:pt x="35" y="76"/>
                    <a:pt x="35" y="76"/>
                    <a:pt x="35" y="76"/>
                  </a:cubicBezTo>
                  <a:lnTo>
                    <a:pt x="4" y="1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181"/>
            <p:cNvSpPr/>
            <p:nvPr/>
          </p:nvSpPr>
          <p:spPr bwMode="auto">
            <a:xfrm>
              <a:off x="5037138" y="4479926"/>
              <a:ext cx="449263" cy="530225"/>
            </a:xfrm>
            <a:custGeom>
              <a:avLst/>
              <a:gdLst>
                <a:gd name="T0" fmla="*/ 119 w 119"/>
                <a:gd name="T1" fmla="*/ 11 h 139"/>
                <a:gd name="T2" fmla="*/ 108 w 119"/>
                <a:gd name="T3" fmla="*/ 0 h 139"/>
                <a:gd name="T4" fmla="*/ 90 w 119"/>
                <a:gd name="T5" fmla="*/ 18 h 139"/>
                <a:gd name="T6" fmla="*/ 82 w 119"/>
                <a:gd name="T7" fmla="*/ 40 h 139"/>
                <a:gd name="T8" fmla="*/ 75 w 119"/>
                <a:gd name="T9" fmla="*/ 58 h 139"/>
                <a:gd name="T10" fmla="*/ 35 w 119"/>
                <a:gd name="T11" fmla="*/ 96 h 139"/>
                <a:gd name="T12" fmla="*/ 0 w 119"/>
                <a:gd name="T13" fmla="*/ 128 h 139"/>
                <a:gd name="T14" fmla="*/ 11 w 119"/>
                <a:gd name="T15" fmla="*/ 139 h 139"/>
                <a:gd name="T16" fmla="*/ 46 w 119"/>
                <a:gd name="T17" fmla="*/ 107 h 139"/>
                <a:gd name="T18" fmla="*/ 86 w 119"/>
                <a:gd name="T19" fmla="*/ 69 h 139"/>
                <a:gd name="T20" fmla="*/ 93 w 119"/>
                <a:gd name="T21" fmla="*/ 51 h 139"/>
                <a:gd name="T22" fmla="*/ 101 w 119"/>
                <a:gd name="T23" fmla="*/ 29 h 139"/>
                <a:gd name="T24" fmla="*/ 119 w 119"/>
                <a:gd name="T25" fmla="*/ 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39">
                  <a:moveTo>
                    <a:pt x="119" y="11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4" y="24"/>
                    <a:pt x="82" y="32"/>
                    <a:pt x="82" y="40"/>
                  </a:cubicBezTo>
                  <a:cubicBezTo>
                    <a:pt x="83" y="47"/>
                    <a:pt x="80" y="54"/>
                    <a:pt x="75" y="58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91" y="64"/>
                    <a:pt x="94" y="58"/>
                    <a:pt x="93" y="51"/>
                  </a:cubicBezTo>
                  <a:cubicBezTo>
                    <a:pt x="92" y="42"/>
                    <a:pt x="95" y="34"/>
                    <a:pt x="101" y="29"/>
                  </a:cubicBezTo>
                  <a:lnTo>
                    <a:pt x="119" y="11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182"/>
            <p:cNvSpPr>
              <a:spLocks noEditPoints="1"/>
            </p:cNvSpPr>
            <p:nvPr/>
          </p:nvSpPr>
          <p:spPr bwMode="auto">
            <a:xfrm>
              <a:off x="4875213" y="4392613"/>
              <a:ext cx="617538" cy="625475"/>
            </a:xfrm>
            <a:custGeom>
              <a:avLst/>
              <a:gdLst>
                <a:gd name="T0" fmla="*/ 54 w 164"/>
                <a:gd name="T1" fmla="*/ 164 h 164"/>
                <a:gd name="T2" fmla="*/ 52 w 164"/>
                <a:gd name="T3" fmla="*/ 163 h 164"/>
                <a:gd name="T4" fmla="*/ 0 w 164"/>
                <a:gd name="T5" fmla="*/ 111 h 164"/>
                <a:gd name="T6" fmla="*/ 0 w 164"/>
                <a:gd name="T7" fmla="*/ 108 h 164"/>
                <a:gd name="T8" fmla="*/ 33 w 164"/>
                <a:gd name="T9" fmla="*/ 73 h 164"/>
                <a:gd name="T10" fmla="*/ 69 w 164"/>
                <a:gd name="T11" fmla="*/ 34 h 164"/>
                <a:gd name="T12" fmla="*/ 89 w 164"/>
                <a:gd name="T13" fmla="*/ 25 h 164"/>
                <a:gd name="T14" fmla="*/ 92 w 164"/>
                <a:gd name="T15" fmla="*/ 25 h 164"/>
                <a:gd name="T16" fmla="*/ 94 w 164"/>
                <a:gd name="T17" fmla="*/ 26 h 164"/>
                <a:gd name="T18" fmla="*/ 109 w 164"/>
                <a:gd name="T19" fmla="*/ 19 h 164"/>
                <a:gd name="T20" fmla="*/ 128 w 164"/>
                <a:gd name="T21" fmla="*/ 0 h 164"/>
                <a:gd name="T22" fmla="*/ 130 w 164"/>
                <a:gd name="T23" fmla="*/ 0 h 164"/>
                <a:gd name="T24" fmla="*/ 131 w 164"/>
                <a:gd name="T25" fmla="*/ 0 h 164"/>
                <a:gd name="T26" fmla="*/ 163 w 164"/>
                <a:gd name="T27" fmla="*/ 32 h 164"/>
                <a:gd name="T28" fmla="*/ 163 w 164"/>
                <a:gd name="T29" fmla="*/ 35 h 164"/>
                <a:gd name="T30" fmla="*/ 145 w 164"/>
                <a:gd name="T31" fmla="*/ 53 h 164"/>
                <a:gd name="T32" fmla="*/ 138 w 164"/>
                <a:gd name="T33" fmla="*/ 73 h 164"/>
                <a:gd name="T34" fmla="*/ 130 w 164"/>
                <a:gd name="T35" fmla="*/ 94 h 164"/>
                <a:gd name="T36" fmla="*/ 90 w 164"/>
                <a:gd name="T37" fmla="*/ 131 h 164"/>
                <a:gd name="T38" fmla="*/ 55 w 164"/>
                <a:gd name="T39" fmla="*/ 163 h 164"/>
                <a:gd name="T40" fmla="*/ 54 w 164"/>
                <a:gd name="T41" fmla="*/ 164 h 164"/>
                <a:gd name="T42" fmla="*/ 4 w 164"/>
                <a:gd name="T43" fmla="*/ 110 h 164"/>
                <a:gd name="T44" fmla="*/ 54 w 164"/>
                <a:gd name="T45" fmla="*/ 159 h 164"/>
                <a:gd name="T46" fmla="*/ 88 w 164"/>
                <a:gd name="T47" fmla="*/ 128 h 164"/>
                <a:gd name="T48" fmla="*/ 128 w 164"/>
                <a:gd name="T49" fmla="*/ 91 h 164"/>
                <a:gd name="T50" fmla="*/ 134 w 164"/>
                <a:gd name="T51" fmla="*/ 74 h 164"/>
                <a:gd name="T52" fmla="*/ 143 w 164"/>
                <a:gd name="T53" fmla="*/ 50 h 164"/>
                <a:gd name="T54" fmla="*/ 159 w 164"/>
                <a:gd name="T55" fmla="*/ 34 h 164"/>
                <a:gd name="T56" fmla="*/ 130 w 164"/>
                <a:gd name="T57" fmla="*/ 4 h 164"/>
                <a:gd name="T58" fmla="*/ 112 w 164"/>
                <a:gd name="T59" fmla="*/ 22 h 164"/>
                <a:gd name="T60" fmla="*/ 94 w 164"/>
                <a:gd name="T61" fmla="*/ 30 h 164"/>
                <a:gd name="T62" fmla="*/ 91 w 164"/>
                <a:gd name="T63" fmla="*/ 29 h 164"/>
                <a:gd name="T64" fmla="*/ 89 w 164"/>
                <a:gd name="T65" fmla="*/ 29 h 164"/>
                <a:gd name="T66" fmla="*/ 72 w 164"/>
                <a:gd name="T67" fmla="*/ 37 h 164"/>
                <a:gd name="T68" fmla="*/ 35 w 164"/>
                <a:gd name="T69" fmla="*/ 76 h 164"/>
                <a:gd name="T70" fmla="*/ 4 w 164"/>
                <a:gd name="T71" fmla="*/ 11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64">
                  <a:moveTo>
                    <a:pt x="54" y="164"/>
                  </a:moveTo>
                  <a:cubicBezTo>
                    <a:pt x="53" y="164"/>
                    <a:pt x="53" y="163"/>
                    <a:pt x="52" y="16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0"/>
                    <a:pt x="0" y="109"/>
                    <a:pt x="0" y="108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29"/>
                    <a:pt x="81" y="25"/>
                    <a:pt x="89" y="25"/>
                  </a:cubicBezTo>
                  <a:cubicBezTo>
                    <a:pt x="90" y="25"/>
                    <a:pt x="91" y="25"/>
                    <a:pt x="92" y="25"/>
                  </a:cubicBezTo>
                  <a:cubicBezTo>
                    <a:pt x="92" y="26"/>
                    <a:pt x="93" y="26"/>
                    <a:pt x="94" y="26"/>
                  </a:cubicBezTo>
                  <a:cubicBezTo>
                    <a:pt x="100" y="26"/>
                    <a:pt x="105" y="23"/>
                    <a:pt x="109" y="1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4" y="33"/>
                    <a:pt x="164" y="34"/>
                    <a:pt x="163" y="35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0" y="58"/>
                    <a:pt x="137" y="66"/>
                    <a:pt x="138" y="73"/>
                  </a:cubicBezTo>
                  <a:cubicBezTo>
                    <a:pt x="139" y="81"/>
                    <a:pt x="136" y="89"/>
                    <a:pt x="130" y="94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5" y="164"/>
                    <a:pt x="54" y="164"/>
                    <a:pt x="54" y="164"/>
                  </a:cubicBezTo>
                  <a:close/>
                  <a:moveTo>
                    <a:pt x="4" y="110"/>
                  </a:moveTo>
                  <a:cubicBezTo>
                    <a:pt x="54" y="159"/>
                    <a:pt x="54" y="159"/>
                    <a:pt x="54" y="159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2" y="86"/>
                    <a:pt x="135" y="80"/>
                    <a:pt x="134" y="74"/>
                  </a:cubicBezTo>
                  <a:cubicBezTo>
                    <a:pt x="133" y="65"/>
                    <a:pt x="136" y="57"/>
                    <a:pt x="143" y="50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7" y="27"/>
                    <a:pt x="101" y="30"/>
                    <a:pt x="94" y="30"/>
                  </a:cubicBezTo>
                  <a:cubicBezTo>
                    <a:pt x="93" y="30"/>
                    <a:pt x="92" y="29"/>
                    <a:pt x="91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2" y="29"/>
                    <a:pt x="76" y="32"/>
                    <a:pt x="72" y="37"/>
                  </a:cubicBezTo>
                  <a:cubicBezTo>
                    <a:pt x="35" y="76"/>
                    <a:pt x="35" y="76"/>
                    <a:pt x="35" y="76"/>
                  </a:cubicBezTo>
                  <a:lnTo>
                    <a:pt x="4" y="1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83"/>
            <p:cNvSpPr/>
            <p:nvPr/>
          </p:nvSpPr>
          <p:spPr bwMode="auto">
            <a:xfrm>
              <a:off x="4864101" y="4792663"/>
              <a:ext cx="230188" cy="231775"/>
            </a:xfrm>
            <a:custGeom>
              <a:avLst/>
              <a:gdLst>
                <a:gd name="T0" fmla="*/ 57 w 61"/>
                <a:gd name="T1" fmla="*/ 57 h 61"/>
                <a:gd name="T2" fmla="*/ 23 w 61"/>
                <a:gd name="T3" fmla="*/ 39 h 61"/>
                <a:gd name="T4" fmla="*/ 5 w 61"/>
                <a:gd name="T5" fmla="*/ 5 h 61"/>
                <a:gd name="T6" fmla="*/ 39 w 61"/>
                <a:gd name="T7" fmla="*/ 23 h 61"/>
                <a:gd name="T8" fmla="*/ 57 w 61"/>
                <a:gd name="T9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57" y="57"/>
                  </a:moveTo>
                  <a:cubicBezTo>
                    <a:pt x="52" y="61"/>
                    <a:pt x="37" y="53"/>
                    <a:pt x="23" y="39"/>
                  </a:cubicBezTo>
                  <a:cubicBezTo>
                    <a:pt x="8" y="24"/>
                    <a:pt x="0" y="9"/>
                    <a:pt x="5" y="5"/>
                  </a:cubicBezTo>
                  <a:cubicBezTo>
                    <a:pt x="9" y="0"/>
                    <a:pt x="25" y="8"/>
                    <a:pt x="39" y="23"/>
                  </a:cubicBezTo>
                  <a:cubicBezTo>
                    <a:pt x="53" y="37"/>
                    <a:pt x="61" y="52"/>
                    <a:pt x="57" y="57"/>
                  </a:cubicBezTo>
                  <a:close/>
                </a:path>
              </a:pathLst>
            </a:custGeom>
            <a:solidFill>
              <a:srgbClr val="2B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184"/>
            <p:cNvSpPr/>
            <p:nvPr/>
          </p:nvSpPr>
          <p:spPr bwMode="auto">
            <a:xfrm>
              <a:off x="4886326" y="4857751"/>
              <a:ext cx="203200" cy="166688"/>
            </a:xfrm>
            <a:custGeom>
              <a:avLst/>
              <a:gdLst>
                <a:gd name="T0" fmla="*/ 41 w 54"/>
                <a:gd name="T1" fmla="*/ 14 h 44"/>
                <a:gd name="T2" fmla="*/ 42 w 54"/>
                <a:gd name="T3" fmla="*/ 26 h 44"/>
                <a:gd name="T4" fmla="*/ 8 w 54"/>
                <a:gd name="T5" fmla="*/ 8 h 44"/>
                <a:gd name="T6" fmla="*/ 0 w 54"/>
                <a:gd name="T7" fmla="*/ 0 h 44"/>
                <a:gd name="T8" fmla="*/ 17 w 54"/>
                <a:gd name="T9" fmla="*/ 22 h 44"/>
                <a:gd name="T10" fmla="*/ 51 w 54"/>
                <a:gd name="T11" fmla="*/ 40 h 44"/>
                <a:gd name="T12" fmla="*/ 41 w 54"/>
                <a:gd name="T1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44">
                  <a:moveTo>
                    <a:pt x="41" y="14"/>
                  </a:moveTo>
                  <a:cubicBezTo>
                    <a:pt x="43" y="20"/>
                    <a:pt x="44" y="24"/>
                    <a:pt x="42" y="26"/>
                  </a:cubicBezTo>
                  <a:cubicBezTo>
                    <a:pt x="38" y="31"/>
                    <a:pt x="22" y="23"/>
                    <a:pt x="8" y="8"/>
                  </a:cubicBezTo>
                  <a:cubicBezTo>
                    <a:pt x="5" y="5"/>
                    <a:pt x="2" y="3"/>
                    <a:pt x="0" y="0"/>
                  </a:cubicBezTo>
                  <a:cubicBezTo>
                    <a:pt x="3" y="6"/>
                    <a:pt x="9" y="14"/>
                    <a:pt x="17" y="22"/>
                  </a:cubicBezTo>
                  <a:cubicBezTo>
                    <a:pt x="31" y="36"/>
                    <a:pt x="46" y="44"/>
                    <a:pt x="51" y="40"/>
                  </a:cubicBezTo>
                  <a:cubicBezTo>
                    <a:pt x="54" y="36"/>
                    <a:pt x="50" y="26"/>
                    <a:pt x="41" y="14"/>
                  </a:cubicBezTo>
                  <a:close/>
                </a:path>
              </a:pathLst>
            </a:custGeom>
            <a:solidFill>
              <a:srgbClr val="00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85"/>
            <p:cNvSpPr>
              <a:spLocks noEditPoints="1"/>
            </p:cNvSpPr>
            <p:nvPr/>
          </p:nvSpPr>
          <p:spPr bwMode="auto">
            <a:xfrm>
              <a:off x="4867276" y="4795838"/>
              <a:ext cx="227013" cy="225425"/>
            </a:xfrm>
            <a:custGeom>
              <a:avLst/>
              <a:gdLst>
                <a:gd name="T0" fmla="*/ 52 w 60"/>
                <a:gd name="T1" fmla="*/ 59 h 59"/>
                <a:gd name="T2" fmla="*/ 20 w 60"/>
                <a:gd name="T3" fmla="*/ 39 h 59"/>
                <a:gd name="T4" fmla="*/ 4 w 60"/>
                <a:gd name="T5" fmla="*/ 18 h 59"/>
                <a:gd name="T6" fmla="*/ 2 w 60"/>
                <a:gd name="T7" fmla="*/ 2 h 59"/>
                <a:gd name="T8" fmla="*/ 7 w 60"/>
                <a:gd name="T9" fmla="*/ 0 h 59"/>
                <a:gd name="T10" fmla="*/ 39 w 60"/>
                <a:gd name="T11" fmla="*/ 20 h 59"/>
                <a:gd name="T12" fmla="*/ 56 w 60"/>
                <a:gd name="T13" fmla="*/ 41 h 59"/>
                <a:gd name="T14" fmla="*/ 57 w 60"/>
                <a:gd name="T15" fmla="*/ 57 h 59"/>
                <a:gd name="T16" fmla="*/ 52 w 60"/>
                <a:gd name="T17" fmla="*/ 59 h 59"/>
                <a:gd name="T18" fmla="*/ 7 w 60"/>
                <a:gd name="T19" fmla="*/ 4 h 59"/>
                <a:gd name="T20" fmla="*/ 5 w 60"/>
                <a:gd name="T21" fmla="*/ 5 h 59"/>
                <a:gd name="T22" fmla="*/ 7 w 60"/>
                <a:gd name="T23" fmla="*/ 16 h 59"/>
                <a:gd name="T24" fmla="*/ 23 w 60"/>
                <a:gd name="T25" fmla="*/ 36 h 59"/>
                <a:gd name="T26" fmla="*/ 52 w 60"/>
                <a:gd name="T27" fmla="*/ 55 h 59"/>
                <a:gd name="T28" fmla="*/ 54 w 60"/>
                <a:gd name="T29" fmla="*/ 54 h 59"/>
                <a:gd name="T30" fmla="*/ 52 w 60"/>
                <a:gd name="T31" fmla="*/ 43 h 59"/>
                <a:gd name="T32" fmla="*/ 37 w 60"/>
                <a:gd name="T33" fmla="*/ 23 h 59"/>
                <a:gd name="T34" fmla="*/ 7 w 60"/>
                <a:gd name="T3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9">
                  <a:moveTo>
                    <a:pt x="52" y="59"/>
                  </a:moveTo>
                  <a:cubicBezTo>
                    <a:pt x="45" y="59"/>
                    <a:pt x="32" y="51"/>
                    <a:pt x="20" y="39"/>
                  </a:cubicBezTo>
                  <a:cubicBezTo>
                    <a:pt x="13" y="32"/>
                    <a:pt x="7" y="25"/>
                    <a:pt x="4" y="18"/>
                  </a:cubicBezTo>
                  <a:cubicBezTo>
                    <a:pt x="0" y="11"/>
                    <a:pt x="0" y="5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15" y="0"/>
                    <a:pt x="28" y="8"/>
                    <a:pt x="39" y="20"/>
                  </a:cubicBezTo>
                  <a:cubicBezTo>
                    <a:pt x="46" y="27"/>
                    <a:pt x="52" y="35"/>
                    <a:pt x="56" y="41"/>
                  </a:cubicBezTo>
                  <a:cubicBezTo>
                    <a:pt x="60" y="49"/>
                    <a:pt x="60" y="54"/>
                    <a:pt x="57" y="57"/>
                  </a:cubicBezTo>
                  <a:cubicBezTo>
                    <a:pt x="56" y="58"/>
                    <a:pt x="54" y="59"/>
                    <a:pt x="52" y="59"/>
                  </a:cubicBezTo>
                  <a:close/>
                  <a:moveTo>
                    <a:pt x="7" y="4"/>
                  </a:moveTo>
                  <a:cubicBezTo>
                    <a:pt x="6" y="4"/>
                    <a:pt x="6" y="5"/>
                    <a:pt x="5" y="5"/>
                  </a:cubicBezTo>
                  <a:cubicBezTo>
                    <a:pt x="4" y="6"/>
                    <a:pt x="4" y="10"/>
                    <a:pt x="7" y="16"/>
                  </a:cubicBezTo>
                  <a:cubicBezTo>
                    <a:pt x="11" y="22"/>
                    <a:pt x="16" y="30"/>
                    <a:pt x="23" y="36"/>
                  </a:cubicBezTo>
                  <a:cubicBezTo>
                    <a:pt x="36" y="49"/>
                    <a:pt x="47" y="55"/>
                    <a:pt x="52" y="55"/>
                  </a:cubicBezTo>
                  <a:cubicBezTo>
                    <a:pt x="53" y="55"/>
                    <a:pt x="54" y="55"/>
                    <a:pt x="54" y="54"/>
                  </a:cubicBezTo>
                  <a:cubicBezTo>
                    <a:pt x="56" y="53"/>
                    <a:pt x="56" y="50"/>
                    <a:pt x="52" y="43"/>
                  </a:cubicBezTo>
                  <a:cubicBezTo>
                    <a:pt x="49" y="37"/>
                    <a:pt x="43" y="30"/>
                    <a:pt x="37" y="23"/>
                  </a:cubicBezTo>
                  <a:cubicBezTo>
                    <a:pt x="24" y="10"/>
                    <a:pt x="12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86"/>
            <p:cNvSpPr/>
            <p:nvPr/>
          </p:nvSpPr>
          <p:spPr bwMode="auto">
            <a:xfrm>
              <a:off x="5308601" y="4384676"/>
              <a:ext cx="192088" cy="195263"/>
            </a:xfrm>
            <a:custGeom>
              <a:avLst/>
              <a:gdLst>
                <a:gd name="T0" fmla="*/ 47 w 51"/>
                <a:gd name="T1" fmla="*/ 48 h 51"/>
                <a:gd name="T2" fmla="*/ 38 w 51"/>
                <a:gd name="T3" fmla="*/ 48 h 51"/>
                <a:gd name="T4" fmla="*/ 2 w 51"/>
                <a:gd name="T5" fmla="*/ 13 h 51"/>
                <a:gd name="T6" fmla="*/ 2 w 51"/>
                <a:gd name="T7" fmla="*/ 4 h 51"/>
                <a:gd name="T8" fmla="*/ 4 w 51"/>
                <a:gd name="T9" fmla="*/ 2 h 51"/>
                <a:gd name="T10" fmla="*/ 13 w 51"/>
                <a:gd name="T11" fmla="*/ 2 h 51"/>
                <a:gd name="T12" fmla="*/ 48 w 51"/>
                <a:gd name="T13" fmla="*/ 38 h 51"/>
                <a:gd name="T14" fmla="*/ 48 w 51"/>
                <a:gd name="T15" fmla="*/ 46 h 51"/>
                <a:gd name="T16" fmla="*/ 47 w 51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47" y="48"/>
                  </a:moveTo>
                  <a:cubicBezTo>
                    <a:pt x="44" y="51"/>
                    <a:pt x="40" y="51"/>
                    <a:pt x="38" y="4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0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11" y="0"/>
                    <a:pt x="13" y="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1" y="40"/>
                    <a:pt x="51" y="44"/>
                    <a:pt x="48" y="46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87"/>
            <p:cNvSpPr>
              <a:spLocks noEditPoints="1"/>
            </p:cNvSpPr>
            <p:nvPr/>
          </p:nvSpPr>
          <p:spPr bwMode="auto">
            <a:xfrm>
              <a:off x="5300663" y="4376738"/>
              <a:ext cx="207963" cy="206375"/>
            </a:xfrm>
            <a:custGeom>
              <a:avLst/>
              <a:gdLst>
                <a:gd name="T0" fmla="*/ 44 w 55"/>
                <a:gd name="T1" fmla="*/ 54 h 54"/>
                <a:gd name="T2" fmla="*/ 39 w 55"/>
                <a:gd name="T3" fmla="*/ 51 h 54"/>
                <a:gd name="T4" fmla="*/ 3 w 55"/>
                <a:gd name="T5" fmla="*/ 16 h 54"/>
                <a:gd name="T6" fmla="*/ 3 w 55"/>
                <a:gd name="T7" fmla="*/ 4 h 54"/>
                <a:gd name="T8" fmla="*/ 5 w 55"/>
                <a:gd name="T9" fmla="*/ 3 h 54"/>
                <a:gd name="T10" fmla="*/ 10 w 55"/>
                <a:gd name="T11" fmla="*/ 0 h 54"/>
                <a:gd name="T12" fmla="*/ 16 w 55"/>
                <a:gd name="T13" fmla="*/ 3 h 54"/>
                <a:gd name="T14" fmla="*/ 52 w 55"/>
                <a:gd name="T15" fmla="*/ 38 h 54"/>
                <a:gd name="T16" fmla="*/ 52 w 55"/>
                <a:gd name="T17" fmla="*/ 50 h 54"/>
                <a:gd name="T18" fmla="*/ 50 w 55"/>
                <a:gd name="T19" fmla="*/ 51 h 54"/>
                <a:gd name="T20" fmla="*/ 44 w 55"/>
                <a:gd name="T21" fmla="*/ 54 h 54"/>
                <a:gd name="T22" fmla="*/ 10 w 55"/>
                <a:gd name="T23" fmla="*/ 4 h 54"/>
                <a:gd name="T24" fmla="*/ 7 w 55"/>
                <a:gd name="T25" fmla="*/ 5 h 54"/>
                <a:gd name="T26" fmla="*/ 6 w 55"/>
                <a:gd name="T27" fmla="*/ 7 h 54"/>
                <a:gd name="T28" fmla="*/ 6 w 55"/>
                <a:gd name="T29" fmla="*/ 13 h 54"/>
                <a:gd name="T30" fmla="*/ 41 w 55"/>
                <a:gd name="T31" fmla="*/ 49 h 54"/>
                <a:gd name="T32" fmla="*/ 44 w 55"/>
                <a:gd name="T33" fmla="*/ 50 h 54"/>
                <a:gd name="T34" fmla="*/ 47 w 55"/>
                <a:gd name="T35" fmla="*/ 49 h 54"/>
                <a:gd name="T36" fmla="*/ 49 w 55"/>
                <a:gd name="T37" fmla="*/ 47 h 54"/>
                <a:gd name="T38" fmla="*/ 49 w 55"/>
                <a:gd name="T39" fmla="*/ 41 h 54"/>
                <a:gd name="T40" fmla="*/ 14 w 55"/>
                <a:gd name="T41" fmla="*/ 5 h 54"/>
                <a:gd name="T42" fmla="*/ 10 w 55"/>
                <a:gd name="T4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4">
                  <a:moveTo>
                    <a:pt x="44" y="54"/>
                  </a:moveTo>
                  <a:cubicBezTo>
                    <a:pt x="42" y="54"/>
                    <a:pt x="40" y="53"/>
                    <a:pt x="39" y="5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1"/>
                    <a:pt x="55" y="47"/>
                    <a:pt x="52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3"/>
                    <a:pt x="47" y="54"/>
                    <a:pt x="44" y="54"/>
                  </a:cubicBezTo>
                  <a:close/>
                  <a:moveTo>
                    <a:pt x="10" y="4"/>
                  </a:moveTo>
                  <a:cubicBezTo>
                    <a:pt x="9" y="4"/>
                    <a:pt x="8" y="5"/>
                    <a:pt x="7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4" y="11"/>
                    <a:pt x="6" y="1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50"/>
                    <a:pt x="43" y="50"/>
                    <a:pt x="44" y="50"/>
                  </a:cubicBezTo>
                  <a:cubicBezTo>
                    <a:pt x="46" y="50"/>
                    <a:pt x="47" y="50"/>
                    <a:pt x="47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5"/>
                    <a:pt x="51" y="43"/>
                    <a:pt x="49" y="4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88"/>
            <p:cNvSpPr/>
            <p:nvPr/>
          </p:nvSpPr>
          <p:spPr bwMode="auto">
            <a:xfrm>
              <a:off x="5349876" y="4389438"/>
              <a:ext cx="150813" cy="190500"/>
            </a:xfrm>
            <a:custGeom>
              <a:avLst/>
              <a:gdLst>
                <a:gd name="T0" fmla="*/ 37 w 40"/>
                <a:gd name="T1" fmla="*/ 37 h 50"/>
                <a:gd name="T2" fmla="*/ 2 w 40"/>
                <a:gd name="T3" fmla="*/ 1 h 50"/>
                <a:gd name="T4" fmla="*/ 0 w 40"/>
                <a:gd name="T5" fmla="*/ 0 h 50"/>
                <a:gd name="T6" fmla="*/ 22 w 40"/>
                <a:gd name="T7" fmla="*/ 22 h 50"/>
                <a:gd name="T8" fmla="*/ 22 w 40"/>
                <a:gd name="T9" fmla="*/ 31 h 50"/>
                <a:gd name="T10" fmla="*/ 20 w 40"/>
                <a:gd name="T11" fmla="*/ 32 h 50"/>
                <a:gd name="T12" fmla="*/ 13 w 40"/>
                <a:gd name="T13" fmla="*/ 34 h 50"/>
                <a:gd name="T14" fmla="*/ 27 w 40"/>
                <a:gd name="T15" fmla="*/ 47 h 50"/>
                <a:gd name="T16" fmla="*/ 36 w 40"/>
                <a:gd name="T17" fmla="*/ 47 h 50"/>
                <a:gd name="T18" fmla="*/ 37 w 40"/>
                <a:gd name="T19" fmla="*/ 45 h 50"/>
                <a:gd name="T20" fmla="*/ 37 w 40"/>
                <a:gd name="T21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50">
                  <a:moveTo>
                    <a:pt x="37" y="37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" y="24"/>
                    <a:pt x="25" y="28"/>
                    <a:pt x="22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4"/>
                    <a:pt x="16" y="35"/>
                    <a:pt x="13" y="34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50"/>
                    <a:pt x="33" y="50"/>
                    <a:pt x="36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43"/>
                    <a:pt x="40" y="39"/>
                    <a:pt x="37" y="37"/>
                  </a:cubicBez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89"/>
            <p:cNvSpPr>
              <a:spLocks noEditPoints="1"/>
            </p:cNvSpPr>
            <p:nvPr/>
          </p:nvSpPr>
          <p:spPr bwMode="auto">
            <a:xfrm>
              <a:off x="5300663" y="4376738"/>
              <a:ext cx="207963" cy="206375"/>
            </a:xfrm>
            <a:custGeom>
              <a:avLst/>
              <a:gdLst>
                <a:gd name="T0" fmla="*/ 44 w 55"/>
                <a:gd name="T1" fmla="*/ 54 h 54"/>
                <a:gd name="T2" fmla="*/ 39 w 55"/>
                <a:gd name="T3" fmla="*/ 51 h 54"/>
                <a:gd name="T4" fmla="*/ 3 w 55"/>
                <a:gd name="T5" fmla="*/ 16 h 54"/>
                <a:gd name="T6" fmla="*/ 3 w 55"/>
                <a:gd name="T7" fmla="*/ 4 h 54"/>
                <a:gd name="T8" fmla="*/ 5 w 55"/>
                <a:gd name="T9" fmla="*/ 3 h 54"/>
                <a:gd name="T10" fmla="*/ 10 w 55"/>
                <a:gd name="T11" fmla="*/ 0 h 54"/>
                <a:gd name="T12" fmla="*/ 16 w 55"/>
                <a:gd name="T13" fmla="*/ 3 h 54"/>
                <a:gd name="T14" fmla="*/ 52 w 55"/>
                <a:gd name="T15" fmla="*/ 38 h 54"/>
                <a:gd name="T16" fmla="*/ 52 w 55"/>
                <a:gd name="T17" fmla="*/ 50 h 54"/>
                <a:gd name="T18" fmla="*/ 50 w 55"/>
                <a:gd name="T19" fmla="*/ 51 h 54"/>
                <a:gd name="T20" fmla="*/ 44 w 55"/>
                <a:gd name="T21" fmla="*/ 54 h 54"/>
                <a:gd name="T22" fmla="*/ 10 w 55"/>
                <a:gd name="T23" fmla="*/ 4 h 54"/>
                <a:gd name="T24" fmla="*/ 7 w 55"/>
                <a:gd name="T25" fmla="*/ 5 h 54"/>
                <a:gd name="T26" fmla="*/ 6 w 55"/>
                <a:gd name="T27" fmla="*/ 7 h 54"/>
                <a:gd name="T28" fmla="*/ 6 w 55"/>
                <a:gd name="T29" fmla="*/ 13 h 54"/>
                <a:gd name="T30" fmla="*/ 41 w 55"/>
                <a:gd name="T31" fmla="*/ 49 h 54"/>
                <a:gd name="T32" fmla="*/ 44 w 55"/>
                <a:gd name="T33" fmla="*/ 50 h 54"/>
                <a:gd name="T34" fmla="*/ 47 w 55"/>
                <a:gd name="T35" fmla="*/ 49 h 54"/>
                <a:gd name="T36" fmla="*/ 49 w 55"/>
                <a:gd name="T37" fmla="*/ 47 h 54"/>
                <a:gd name="T38" fmla="*/ 49 w 55"/>
                <a:gd name="T39" fmla="*/ 41 h 54"/>
                <a:gd name="T40" fmla="*/ 14 w 55"/>
                <a:gd name="T41" fmla="*/ 5 h 54"/>
                <a:gd name="T42" fmla="*/ 10 w 55"/>
                <a:gd name="T4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4">
                  <a:moveTo>
                    <a:pt x="44" y="54"/>
                  </a:moveTo>
                  <a:cubicBezTo>
                    <a:pt x="42" y="54"/>
                    <a:pt x="40" y="53"/>
                    <a:pt x="39" y="5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1"/>
                    <a:pt x="55" y="47"/>
                    <a:pt x="52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3"/>
                    <a:pt x="47" y="54"/>
                    <a:pt x="44" y="54"/>
                  </a:cubicBezTo>
                  <a:close/>
                  <a:moveTo>
                    <a:pt x="10" y="4"/>
                  </a:moveTo>
                  <a:cubicBezTo>
                    <a:pt x="9" y="4"/>
                    <a:pt x="8" y="5"/>
                    <a:pt x="7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4" y="11"/>
                    <a:pt x="6" y="1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2" y="50"/>
                    <a:pt x="43" y="50"/>
                    <a:pt x="44" y="50"/>
                  </a:cubicBezTo>
                  <a:cubicBezTo>
                    <a:pt x="46" y="50"/>
                    <a:pt x="47" y="50"/>
                    <a:pt x="47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5"/>
                    <a:pt x="51" y="43"/>
                    <a:pt x="49" y="4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90"/>
            <p:cNvSpPr/>
            <p:nvPr/>
          </p:nvSpPr>
          <p:spPr bwMode="auto">
            <a:xfrm>
              <a:off x="4984751" y="4564063"/>
              <a:ext cx="301625" cy="381000"/>
            </a:xfrm>
            <a:custGeom>
              <a:avLst/>
              <a:gdLst>
                <a:gd name="T0" fmla="*/ 80 w 80"/>
                <a:gd name="T1" fmla="*/ 18 h 100"/>
                <a:gd name="T2" fmla="*/ 80 w 80"/>
                <a:gd name="T3" fmla="*/ 18 h 100"/>
                <a:gd name="T4" fmla="*/ 63 w 80"/>
                <a:gd name="T5" fmla="*/ 14 h 100"/>
                <a:gd name="T6" fmla="*/ 51 w 80"/>
                <a:gd name="T7" fmla="*/ 0 h 100"/>
                <a:gd name="T8" fmla="*/ 51 w 80"/>
                <a:gd name="T9" fmla="*/ 0 h 100"/>
                <a:gd name="T10" fmla="*/ 2 w 80"/>
                <a:gd name="T11" fmla="*/ 78 h 100"/>
                <a:gd name="T12" fmla="*/ 2 w 80"/>
                <a:gd name="T13" fmla="*/ 79 h 100"/>
                <a:gd name="T14" fmla="*/ 2 w 80"/>
                <a:gd name="T15" fmla="*/ 79 h 100"/>
                <a:gd name="T16" fmla="*/ 13 w 80"/>
                <a:gd name="T17" fmla="*/ 93 h 100"/>
                <a:gd name="T18" fmla="*/ 31 w 80"/>
                <a:gd name="T19" fmla="*/ 97 h 100"/>
                <a:gd name="T20" fmla="*/ 31 w 80"/>
                <a:gd name="T21" fmla="*/ 97 h 100"/>
                <a:gd name="T22" fmla="*/ 32 w 80"/>
                <a:gd name="T23" fmla="*/ 97 h 100"/>
                <a:gd name="T24" fmla="*/ 80 w 80"/>
                <a:gd name="T25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00">
                  <a:moveTo>
                    <a:pt x="80" y="18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78" y="21"/>
                    <a:pt x="71" y="19"/>
                    <a:pt x="63" y="14"/>
                  </a:cubicBezTo>
                  <a:cubicBezTo>
                    <a:pt x="55" y="9"/>
                    <a:pt x="50" y="3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7" y="27"/>
                    <a:pt x="21" y="54"/>
                    <a:pt x="2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1"/>
                    <a:pt x="5" y="88"/>
                    <a:pt x="13" y="93"/>
                  </a:cubicBezTo>
                  <a:cubicBezTo>
                    <a:pt x="22" y="98"/>
                    <a:pt x="30" y="100"/>
                    <a:pt x="31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7"/>
                    <a:pt x="32" y="97"/>
                    <a:pt x="32" y="97"/>
                  </a:cubicBezTo>
                  <a:cubicBezTo>
                    <a:pt x="45" y="69"/>
                    <a:pt x="62" y="43"/>
                    <a:pt x="80" y="18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91"/>
            <p:cNvSpPr/>
            <p:nvPr/>
          </p:nvSpPr>
          <p:spPr bwMode="auto">
            <a:xfrm>
              <a:off x="5011738" y="4624388"/>
              <a:ext cx="274638" cy="320675"/>
            </a:xfrm>
            <a:custGeom>
              <a:avLst/>
              <a:gdLst>
                <a:gd name="T0" fmla="*/ 60 w 73"/>
                <a:gd name="T1" fmla="*/ 0 h 84"/>
                <a:gd name="T2" fmla="*/ 15 w 73"/>
                <a:gd name="T3" fmla="*/ 74 h 84"/>
                <a:gd name="T4" fmla="*/ 15 w 73"/>
                <a:gd name="T5" fmla="*/ 74 h 84"/>
                <a:gd name="T6" fmla="*/ 14 w 73"/>
                <a:gd name="T7" fmla="*/ 74 h 84"/>
                <a:gd name="T8" fmla="*/ 0 w 73"/>
                <a:gd name="T9" fmla="*/ 72 h 84"/>
                <a:gd name="T10" fmla="*/ 6 w 73"/>
                <a:gd name="T11" fmla="*/ 77 h 84"/>
                <a:gd name="T12" fmla="*/ 24 w 73"/>
                <a:gd name="T13" fmla="*/ 81 h 84"/>
                <a:gd name="T14" fmla="*/ 24 w 73"/>
                <a:gd name="T15" fmla="*/ 81 h 84"/>
                <a:gd name="T16" fmla="*/ 25 w 73"/>
                <a:gd name="T17" fmla="*/ 81 h 84"/>
                <a:gd name="T18" fmla="*/ 73 w 73"/>
                <a:gd name="T19" fmla="*/ 2 h 84"/>
                <a:gd name="T20" fmla="*/ 73 w 73"/>
                <a:gd name="T21" fmla="*/ 2 h 84"/>
                <a:gd name="T22" fmla="*/ 60 w 73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84">
                  <a:moveTo>
                    <a:pt x="60" y="0"/>
                  </a:moveTo>
                  <a:cubicBezTo>
                    <a:pt x="43" y="23"/>
                    <a:pt x="28" y="48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7"/>
                    <a:pt x="7" y="76"/>
                    <a:pt x="0" y="72"/>
                  </a:cubicBezTo>
                  <a:cubicBezTo>
                    <a:pt x="2" y="74"/>
                    <a:pt x="4" y="75"/>
                    <a:pt x="6" y="77"/>
                  </a:cubicBezTo>
                  <a:cubicBezTo>
                    <a:pt x="15" y="82"/>
                    <a:pt x="23" y="84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5" y="81"/>
                    <a:pt x="25" y="81"/>
                  </a:cubicBezTo>
                  <a:cubicBezTo>
                    <a:pt x="38" y="53"/>
                    <a:pt x="55" y="27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4"/>
                    <a:pt x="66" y="3"/>
                    <a:pt x="60" y="0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92"/>
            <p:cNvSpPr>
              <a:spLocks noEditPoints="1"/>
            </p:cNvSpPr>
            <p:nvPr/>
          </p:nvSpPr>
          <p:spPr bwMode="auto">
            <a:xfrm>
              <a:off x="4973638" y="4556126"/>
              <a:ext cx="323850" cy="388938"/>
            </a:xfrm>
            <a:custGeom>
              <a:avLst/>
              <a:gdLst>
                <a:gd name="T0" fmla="*/ 31 w 86"/>
                <a:gd name="T1" fmla="*/ 102 h 102"/>
                <a:gd name="T2" fmla="*/ 31 w 86"/>
                <a:gd name="T3" fmla="*/ 102 h 102"/>
                <a:gd name="T4" fmla="*/ 15 w 86"/>
                <a:gd name="T5" fmla="*/ 97 h 102"/>
                <a:gd name="T6" fmla="*/ 3 w 86"/>
                <a:gd name="T7" fmla="*/ 80 h 102"/>
                <a:gd name="T8" fmla="*/ 3 w 86"/>
                <a:gd name="T9" fmla="*/ 79 h 102"/>
                <a:gd name="T10" fmla="*/ 52 w 86"/>
                <a:gd name="T11" fmla="*/ 1 h 102"/>
                <a:gd name="T12" fmla="*/ 52 w 86"/>
                <a:gd name="T13" fmla="*/ 1 h 102"/>
                <a:gd name="T14" fmla="*/ 55 w 86"/>
                <a:gd name="T15" fmla="*/ 0 h 102"/>
                <a:gd name="T16" fmla="*/ 56 w 86"/>
                <a:gd name="T17" fmla="*/ 3 h 102"/>
                <a:gd name="T18" fmla="*/ 67 w 86"/>
                <a:gd name="T19" fmla="*/ 14 h 102"/>
                <a:gd name="T20" fmla="*/ 80 w 86"/>
                <a:gd name="T21" fmla="*/ 19 h 102"/>
                <a:gd name="T22" fmla="*/ 82 w 86"/>
                <a:gd name="T23" fmla="*/ 19 h 102"/>
                <a:gd name="T24" fmla="*/ 85 w 86"/>
                <a:gd name="T25" fmla="*/ 19 h 102"/>
                <a:gd name="T26" fmla="*/ 85 w 86"/>
                <a:gd name="T27" fmla="*/ 21 h 102"/>
                <a:gd name="T28" fmla="*/ 36 w 86"/>
                <a:gd name="T29" fmla="*/ 100 h 102"/>
                <a:gd name="T30" fmla="*/ 36 w 86"/>
                <a:gd name="T31" fmla="*/ 100 h 102"/>
                <a:gd name="T32" fmla="*/ 31 w 86"/>
                <a:gd name="T33" fmla="*/ 102 h 102"/>
                <a:gd name="T34" fmla="*/ 53 w 86"/>
                <a:gd name="T35" fmla="*/ 7 h 102"/>
                <a:gd name="T36" fmla="*/ 6 w 86"/>
                <a:gd name="T37" fmla="*/ 82 h 102"/>
                <a:gd name="T38" fmla="*/ 6 w 86"/>
                <a:gd name="T39" fmla="*/ 82 h 102"/>
                <a:gd name="T40" fmla="*/ 17 w 86"/>
                <a:gd name="T41" fmla="*/ 93 h 102"/>
                <a:gd name="T42" fmla="*/ 31 w 86"/>
                <a:gd name="T43" fmla="*/ 99 h 102"/>
                <a:gd name="T44" fmla="*/ 31 w 86"/>
                <a:gd name="T45" fmla="*/ 99 h 102"/>
                <a:gd name="T46" fmla="*/ 33 w 86"/>
                <a:gd name="T47" fmla="*/ 98 h 102"/>
                <a:gd name="T48" fmla="*/ 33 w 86"/>
                <a:gd name="T49" fmla="*/ 98 h 102"/>
                <a:gd name="T50" fmla="*/ 79 w 86"/>
                <a:gd name="T51" fmla="*/ 23 h 102"/>
                <a:gd name="T52" fmla="*/ 65 w 86"/>
                <a:gd name="T53" fmla="*/ 17 h 102"/>
                <a:gd name="T54" fmla="*/ 53 w 86"/>
                <a:gd name="T55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02">
                  <a:moveTo>
                    <a:pt x="31" y="102"/>
                  </a:moveTo>
                  <a:cubicBezTo>
                    <a:pt x="31" y="102"/>
                    <a:pt x="31" y="102"/>
                    <a:pt x="31" y="102"/>
                  </a:cubicBezTo>
                  <a:cubicBezTo>
                    <a:pt x="27" y="102"/>
                    <a:pt x="21" y="100"/>
                    <a:pt x="15" y="97"/>
                  </a:cubicBezTo>
                  <a:cubicBezTo>
                    <a:pt x="7" y="92"/>
                    <a:pt x="0" y="84"/>
                    <a:pt x="3" y="80"/>
                  </a:cubicBezTo>
                  <a:cubicBezTo>
                    <a:pt x="3" y="80"/>
                    <a:pt x="3" y="79"/>
                    <a:pt x="3" y="79"/>
                  </a:cubicBezTo>
                  <a:cubicBezTo>
                    <a:pt x="22" y="55"/>
                    <a:pt x="38" y="28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6" y="1"/>
                    <a:pt x="56" y="2"/>
                    <a:pt x="56" y="3"/>
                  </a:cubicBezTo>
                  <a:cubicBezTo>
                    <a:pt x="55" y="4"/>
                    <a:pt x="58" y="9"/>
                    <a:pt x="67" y="14"/>
                  </a:cubicBezTo>
                  <a:cubicBezTo>
                    <a:pt x="72" y="17"/>
                    <a:pt x="77" y="19"/>
                    <a:pt x="80" y="19"/>
                  </a:cubicBezTo>
                  <a:cubicBezTo>
                    <a:pt x="81" y="19"/>
                    <a:pt x="82" y="19"/>
                    <a:pt x="82" y="19"/>
                  </a:cubicBezTo>
                  <a:cubicBezTo>
                    <a:pt x="83" y="18"/>
                    <a:pt x="84" y="18"/>
                    <a:pt x="85" y="19"/>
                  </a:cubicBezTo>
                  <a:cubicBezTo>
                    <a:pt x="86" y="19"/>
                    <a:pt x="86" y="21"/>
                    <a:pt x="85" y="21"/>
                  </a:cubicBezTo>
                  <a:cubicBezTo>
                    <a:pt x="66" y="46"/>
                    <a:pt x="50" y="72"/>
                    <a:pt x="36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1"/>
                    <a:pt x="34" y="102"/>
                    <a:pt x="31" y="102"/>
                  </a:cubicBezTo>
                  <a:close/>
                  <a:moveTo>
                    <a:pt x="53" y="7"/>
                  </a:moveTo>
                  <a:cubicBezTo>
                    <a:pt x="40" y="33"/>
                    <a:pt x="24" y="58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9" y="88"/>
                    <a:pt x="17" y="93"/>
                  </a:cubicBezTo>
                  <a:cubicBezTo>
                    <a:pt x="23" y="96"/>
                    <a:pt x="28" y="99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2" y="99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46" y="72"/>
                    <a:pt x="61" y="47"/>
                    <a:pt x="79" y="23"/>
                  </a:cubicBezTo>
                  <a:cubicBezTo>
                    <a:pt x="75" y="23"/>
                    <a:pt x="70" y="21"/>
                    <a:pt x="65" y="17"/>
                  </a:cubicBezTo>
                  <a:cubicBezTo>
                    <a:pt x="60" y="15"/>
                    <a:pt x="56" y="11"/>
                    <a:pt x="53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93"/>
            <p:cNvSpPr/>
            <p:nvPr/>
          </p:nvSpPr>
          <p:spPr bwMode="auto">
            <a:xfrm>
              <a:off x="5168901" y="4552951"/>
              <a:ext cx="125413" cy="90488"/>
            </a:xfrm>
            <a:custGeom>
              <a:avLst/>
              <a:gdLst>
                <a:gd name="T0" fmla="*/ 32 w 33"/>
                <a:gd name="T1" fmla="*/ 21 h 24"/>
                <a:gd name="T2" fmla="*/ 14 w 33"/>
                <a:gd name="T3" fmla="*/ 17 h 24"/>
                <a:gd name="T4" fmla="*/ 2 w 33"/>
                <a:gd name="T5" fmla="*/ 2 h 24"/>
                <a:gd name="T6" fmla="*/ 20 w 33"/>
                <a:gd name="T7" fmla="*/ 7 h 24"/>
                <a:gd name="T8" fmla="*/ 32 w 3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2" y="21"/>
                  </a:moveTo>
                  <a:cubicBezTo>
                    <a:pt x="30" y="24"/>
                    <a:pt x="22" y="22"/>
                    <a:pt x="14" y="17"/>
                  </a:cubicBezTo>
                  <a:cubicBezTo>
                    <a:pt x="5" y="12"/>
                    <a:pt x="0" y="5"/>
                    <a:pt x="2" y="2"/>
                  </a:cubicBezTo>
                  <a:cubicBezTo>
                    <a:pt x="4" y="0"/>
                    <a:pt x="12" y="2"/>
                    <a:pt x="20" y="7"/>
                  </a:cubicBezTo>
                  <a:cubicBezTo>
                    <a:pt x="28" y="12"/>
                    <a:pt x="33" y="18"/>
                    <a:pt x="32" y="21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94"/>
            <p:cNvSpPr>
              <a:spLocks noEditPoints="1"/>
            </p:cNvSpPr>
            <p:nvPr/>
          </p:nvSpPr>
          <p:spPr bwMode="auto">
            <a:xfrm>
              <a:off x="5157788" y="4548188"/>
              <a:ext cx="142875" cy="95250"/>
            </a:xfrm>
            <a:custGeom>
              <a:avLst/>
              <a:gdLst>
                <a:gd name="T0" fmla="*/ 31 w 38"/>
                <a:gd name="T1" fmla="*/ 25 h 25"/>
                <a:gd name="T2" fmla="*/ 16 w 38"/>
                <a:gd name="T3" fmla="*/ 19 h 25"/>
                <a:gd name="T4" fmla="*/ 3 w 38"/>
                <a:gd name="T5" fmla="*/ 2 h 25"/>
                <a:gd name="T6" fmla="*/ 8 w 38"/>
                <a:gd name="T7" fmla="*/ 0 h 25"/>
                <a:gd name="T8" fmla="*/ 24 w 38"/>
                <a:gd name="T9" fmla="*/ 6 h 25"/>
                <a:gd name="T10" fmla="*/ 34 w 38"/>
                <a:gd name="T11" fmla="*/ 14 h 25"/>
                <a:gd name="T12" fmla="*/ 36 w 38"/>
                <a:gd name="T13" fmla="*/ 23 h 25"/>
                <a:gd name="T14" fmla="*/ 31 w 38"/>
                <a:gd name="T15" fmla="*/ 25 h 25"/>
                <a:gd name="T16" fmla="*/ 8 w 38"/>
                <a:gd name="T17" fmla="*/ 4 h 25"/>
                <a:gd name="T18" fmla="*/ 7 w 38"/>
                <a:gd name="T19" fmla="*/ 4 h 25"/>
                <a:gd name="T20" fmla="*/ 18 w 38"/>
                <a:gd name="T21" fmla="*/ 16 h 25"/>
                <a:gd name="T22" fmla="*/ 31 w 38"/>
                <a:gd name="T23" fmla="*/ 21 h 25"/>
                <a:gd name="T24" fmla="*/ 33 w 38"/>
                <a:gd name="T25" fmla="*/ 21 h 25"/>
                <a:gd name="T26" fmla="*/ 31 w 38"/>
                <a:gd name="T27" fmla="*/ 17 h 25"/>
                <a:gd name="T28" fmla="*/ 22 w 38"/>
                <a:gd name="T29" fmla="*/ 9 h 25"/>
                <a:gd name="T30" fmla="*/ 8 w 38"/>
                <a:gd name="T3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5">
                  <a:moveTo>
                    <a:pt x="31" y="25"/>
                  </a:moveTo>
                  <a:cubicBezTo>
                    <a:pt x="27" y="25"/>
                    <a:pt x="22" y="23"/>
                    <a:pt x="16" y="19"/>
                  </a:cubicBezTo>
                  <a:cubicBezTo>
                    <a:pt x="8" y="14"/>
                    <a:pt x="0" y="7"/>
                    <a:pt x="3" y="2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12" y="0"/>
                    <a:pt x="18" y="2"/>
                    <a:pt x="24" y="6"/>
                  </a:cubicBezTo>
                  <a:cubicBezTo>
                    <a:pt x="28" y="9"/>
                    <a:pt x="32" y="12"/>
                    <a:pt x="34" y="14"/>
                  </a:cubicBezTo>
                  <a:cubicBezTo>
                    <a:pt x="38" y="19"/>
                    <a:pt x="37" y="22"/>
                    <a:pt x="36" y="23"/>
                  </a:cubicBezTo>
                  <a:cubicBezTo>
                    <a:pt x="36" y="24"/>
                    <a:pt x="34" y="25"/>
                    <a:pt x="31" y="25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9" y="11"/>
                    <a:pt x="18" y="16"/>
                  </a:cubicBezTo>
                  <a:cubicBezTo>
                    <a:pt x="23" y="19"/>
                    <a:pt x="28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1" y="17"/>
                  </a:cubicBezTo>
                  <a:cubicBezTo>
                    <a:pt x="29" y="14"/>
                    <a:pt x="26" y="12"/>
                    <a:pt x="22" y="9"/>
                  </a:cubicBezTo>
                  <a:cubicBezTo>
                    <a:pt x="17" y="6"/>
                    <a:pt x="11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95"/>
            <p:cNvSpPr/>
            <p:nvPr/>
          </p:nvSpPr>
          <p:spPr bwMode="auto">
            <a:xfrm>
              <a:off x="5168901" y="4552951"/>
              <a:ext cx="125413" cy="79375"/>
            </a:xfrm>
            <a:custGeom>
              <a:avLst/>
              <a:gdLst>
                <a:gd name="T0" fmla="*/ 27 w 33"/>
                <a:gd name="T1" fmla="*/ 17 h 21"/>
                <a:gd name="T2" fmla="*/ 32 w 33"/>
                <a:gd name="T3" fmla="*/ 21 h 21"/>
                <a:gd name="T4" fmla="*/ 20 w 33"/>
                <a:gd name="T5" fmla="*/ 7 h 21"/>
                <a:gd name="T6" fmla="*/ 2 w 33"/>
                <a:gd name="T7" fmla="*/ 2 h 21"/>
                <a:gd name="T8" fmla="*/ 14 w 33"/>
                <a:gd name="T9" fmla="*/ 17 h 21"/>
                <a:gd name="T10" fmla="*/ 17 w 33"/>
                <a:gd name="T11" fmla="*/ 12 h 21"/>
                <a:gd name="T12" fmla="*/ 27 w 33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1">
                  <a:moveTo>
                    <a:pt x="27" y="17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3" y="18"/>
                    <a:pt x="28" y="12"/>
                    <a:pt x="20" y="7"/>
                  </a:cubicBezTo>
                  <a:cubicBezTo>
                    <a:pt x="12" y="2"/>
                    <a:pt x="4" y="0"/>
                    <a:pt x="2" y="2"/>
                  </a:cubicBezTo>
                  <a:cubicBezTo>
                    <a:pt x="0" y="5"/>
                    <a:pt x="5" y="12"/>
                    <a:pt x="14" y="17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1" y="13"/>
                    <a:pt x="24" y="15"/>
                    <a:pt x="27" y="17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96"/>
            <p:cNvSpPr>
              <a:spLocks noEditPoints="1"/>
            </p:cNvSpPr>
            <p:nvPr/>
          </p:nvSpPr>
          <p:spPr bwMode="auto">
            <a:xfrm>
              <a:off x="5157788" y="4548188"/>
              <a:ext cx="142875" cy="92075"/>
            </a:xfrm>
            <a:custGeom>
              <a:avLst/>
              <a:gdLst>
                <a:gd name="T0" fmla="*/ 35 w 38"/>
                <a:gd name="T1" fmla="*/ 24 h 24"/>
                <a:gd name="T2" fmla="*/ 33 w 38"/>
                <a:gd name="T3" fmla="*/ 23 h 24"/>
                <a:gd name="T4" fmla="*/ 29 w 38"/>
                <a:gd name="T5" fmla="*/ 20 h 24"/>
                <a:gd name="T6" fmla="*/ 21 w 38"/>
                <a:gd name="T7" fmla="*/ 15 h 24"/>
                <a:gd name="T8" fmla="*/ 18 w 38"/>
                <a:gd name="T9" fmla="*/ 19 h 24"/>
                <a:gd name="T10" fmla="*/ 17 w 38"/>
                <a:gd name="T11" fmla="*/ 20 h 24"/>
                <a:gd name="T12" fmla="*/ 16 w 38"/>
                <a:gd name="T13" fmla="*/ 19 h 24"/>
                <a:gd name="T14" fmla="*/ 3 w 38"/>
                <a:gd name="T15" fmla="*/ 2 h 24"/>
                <a:gd name="T16" fmla="*/ 8 w 38"/>
                <a:gd name="T17" fmla="*/ 0 h 24"/>
                <a:gd name="T18" fmla="*/ 24 w 38"/>
                <a:gd name="T19" fmla="*/ 6 h 24"/>
                <a:gd name="T20" fmla="*/ 34 w 38"/>
                <a:gd name="T21" fmla="*/ 14 h 24"/>
                <a:gd name="T22" fmla="*/ 36 w 38"/>
                <a:gd name="T23" fmla="*/ 23 h 24"/>
                <a:gd name="T24" fmla="*/ 35 w 38"/>
                <a:gd name="T25" fmla="*/ 24 h 24"/>
                <a:gd name="T26" fmla="*/ 35 w 38"/>
                <a:gd name="T27" fmla="*/ 24 h 24"/>
                <a:gd name="T28" fmla="*/ 20 w 38"/>
                <a:gd name="T29" fmla="*/ 11 h 24"/>
                <a:gd name="T30" fmla="*/ 20 w 38"/>
                <a:gd name="T31" fmla="*/ 11 h 24"/>
                <a:gd name="T32" fmla="*/ 29 w 38"/>
                <a:gd name="T33" fmla="*/ 15 h 24"/>
                <a:gd name="T34" fmla="*/ 22 w 38"/>
                <a:gd name="T35" fmla="*/ 9 h 24"/>
                <a:gd name="T36" fmla="*/ 8 w 38"/>
                <a:gd name="T37" fmla="*/ 4 h 24"/>
                <a:gd name="T38" fmla="*/ 7 w 38"/>
                <a:gd name="T39" fmla="*/ 4 h 24"/>
                <a:gd name="T40" fmla="*/ 16 w 38"/>
                <a:gd name="T41" fmla="*/ 15 h 24"/>
                <a:gd name="T42" fmla="*/ 18 w 38"/>
                <a:gd name="T43" fmla="*/ 12 h 24"/>
                <a:gd name="T44" fmla="*/ 20 w 38"/>
                <a:gd name="T4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4">
                  <a:moveTo>
                    <a:pt x="35" y="24"/>
                  </a:moveTo>
                  <a:cubicBezTo>
                    <a:pt x="34" y="24"/>
                    <a:pt x="34" y="24"/>
                    <a:pt x="33" y="23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6" y="18"/>
                    <a:pt x="24" y="16"/>
                    <a:pt x="21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20"/>
                    <a:pt x="17" y="20"/>
                  </a:cubicBezTo>
                  <a:cubicBezTo>
                    <a:pt x="17" y="20"/>
                    <a:pt x="16" y="20"/>
                    <a:pt x="16" y="19"/>
                  </a:cubicBezTo>
                  <a:cubicBezTo>
                    <a:pt x="8" y="14"/>
                    <a:pt x="0" y="7"/>
                    <a:pt x="3" y="2"/>
                  </a:cubicBezTo>
                  <a:cubicBezTo>
                    <a:pt x="4" y="1"/>
                    <a:pt x="5" y="0"/>
                    <a:pt x="8" y="0"/>
                  </a:cubicBezTo>
                  <a:cubicBezTo>
                    <a:pt x="12" y="0"/>
                    <a:pt x="18" y="2"/>
                    <a:pt x="24" y="6"/>
                  </a:cubicBezTo>
                  <a:cubicBezTo>
                    <a:pt x="28" y="9"/>
                    <a:pt x="32" y="12"/>
                    <a:pt x="34" y="14"/>
                  </a:cubicBezTo>
                  <a:cubicBezTo>
                    <a:pt x="38" y="19"/>
                    <a:pt x="37" y="22"/>
                    <a:pt x="36" y="23"/>
                  </a:cubicBezTo>
                  <a:cubicBezTo>
                    <a:pt x="36" y="24"/>
                    <a:pt x="36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4" y="12"/>
                    <a:pt x="27" y="13"/>
                    <a:pt x="29" y="15"/>
                  </a:cubicBezTo>
                  <a:cubicBezTo>
                    <a:pt x="27" y="13"/>
                    <a:pt x="25" y="11"/>
                    <a:pt x="22" y="9"/>
                  </a:cubicBezTo>
                  <a:cubicBezTo>
                    <a:pt x="17" y="6"/>
                    <a:pt x="11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9" y="10"/>
                    <a:pt x="16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20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97"/>
            <p:cNvSpPr/>
            <p:nvPr/>
          </p:nvSpPr>
          <p:spPr bwMode="auto">
            <a:xfrm>
              <a:off x="5094288" y="4689476"/>
              <a:ext cx="112713" cy="80963"/>
            </a:xfrm>
            <a:custGeom>
              <a:avLst/>
              <a:gdLst>
                <a:gd name="T0" fmla="*/ 28 w 30"/>
                <a:gd name="T1" fmla="*/ 21 h 21"/>
                <a:gd name="T2" fmla="*/ 28 w 30"/>
                <a:gd name="T3" fmla="*/ 21 h 21"/>
                <a:gd name="T4" fmla="*/ 0 w 30"/>
                <a:gd name="T5" fmla="*/ 4 h 21"/>
                <a:gd name="T6" fmla="*/ 1 w 30"/>
                <a:gd name="T7" fmla="*/ 1 h 21"/>
                <a:gd name="T8" fmla="*/ 4 w 30"/>
                <a:gd name="T9" fmla="*/ 2 h 21"/>
                <a:gd name="T10" fmla="*/ 28 w 30"/>
                <a:gd name="T11" fmla="*/ 17 h 21"/>
                <a:gd name="T12" fmla="*/ 30 w 30"/>
                <a:gd name="T13" fmla="*/ 19 h 21"/>
                <a:gd name="T14" fmla="*/ 28 w 3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1">
                  <a:moveTo>
                    <a:pt x="28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16" y="20"/>
                    <a:pt x="6" y="1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9" y="10"/>
                    <a:pt x="18" y="16"/>
                    <a:pt x="28" y="17"/>
                  </a:cubicBezTo>
                  <a:cubicBezTo>
                    <a:pt x="29" y="17"/>
                    <a:pt x="30" y="18"/>
                    <a:pt x="30" y="19"/>
                  </a:cubicBezTo>
                  <a:cubicBezTo>
                    <a:pt x="30" y="20"/>
                    <a:pt x="29" y="21"/>
                    <a:pt x="28" y="2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98"/>
            <p:cNvSpPr>
              <a:spLocks noEditPoints="1"/>
            </p:cNvSpPr>
            <p:nvPr/>
          </p:nvSpPr>
          <p:spPr bwMode="auto">
            <a:xfrm>
              <a:off x="5053013" y="4675188"/>
              <a:ext cx="96838" cy="79375"/>
            </a:xfrm>
            <a:custGeom>
              <a:avLst/>
              <a:gdLst>
                <a:gd name="T0" fmla="*/ 15 w 26"/>
                <a:gd name="T1" fmla="*/ 21 h 21"/>
                <a:gd name="T2" fmla="*/ 4 w 26"/>
                <a:gd name="T3" fmla="*/ 16 h 21"/>
                <a:gd name="T4" fmla="*/ 3 w 26"/>
                <a:gd name="T5" fmla="*/ 15 h 21"/>
                <a:gd name="T6" fmla="*/ 2 w 26"/>
                <a:gd name="T7" fmla="*/ 5 h 21"/>
                <a:gd name="T8" fmla="*/ 11 w 26"/>
                <a:gd name="T9" fmla="*/ 0 h 21"/>
                <a:gd name="T10" fmla="*/ 13 w 26"/>
                <a:gd name="T11" fmla="*/ 1 h 21"/>
                <a:gd name="T12" fmla="*/ 13 w 26"/>
                <a:gd name="T13" fmla="*/ 1 h 21"/>
                <a:gd name="T14" fmla="*/ 23 w 26"/>
                <a:gd name="T15" fmla="*/ 9 h 21"/>
                <a:gd name="T16" fmla="*/ 26 w 26"/>
                <a:gd name="T17" fmla="*/ 17 h 21"/>
                <a:gd name="T18" fmla="*/ 26 w 26"/>
                <a:gd name="T19" fmla="*/ 19 h 21"/>
                <a:gd name="T20" fmla="*/ 24 w 26"/>
                <a:gd name="T21" fmla="*/ 20 h 21"/>
                <a:gd name="T22" fmla="*/ 16 w 26"/>
                <a:gd name="T23" fmla="*/ 20 h 21"/>
                <a:gd name="T24" fmla="*/ 15 w 26"/>
                <a:gd name="T25" fmla="*/ 21 h 21"/>
                <a:gd name="T26" fmla="*/ 11 w 26"/>
                <a:gd name="T27" fmla="*/ 4 h 21"/>
                <a:gd name="T28" fmla="*/ 6 w 26"/>
                <a:gd name="T29" fmla="*/ 7 h 21"/>
                <a:gd name="T30" fmla="*/ 6 w 26"/>
                <a:gd name="T31" fmla="*/ 13 h 21"/>
                <a:gd name="T32" fmla="*/ 7 w 26"/>
                <a:gd name="T33" fmla="*/ 13 h 21"/>
                <a:gd name="T34" fmla="*/ 15 w 26"/>
                <a:gd name="T35" fmla="*/ 17 h 21"/>
                <a:gd name="T36" fmla="*/ 16 w 26"/>
                <a:gd name="T37" fmla="*/ 17 h 21"/>
                <a:gd name="T38" fmla="*/ 21 w 26"/>
                <a:gd name="T39" fmla="*/ 16 h 21"/>
                <a:gd name="T40" fmla="*/ 19 w 26"/>
                <a:gd name="T41" fmla="*/ 11 h 21"/>
                <a:gd name="T42" fmla="*/ 12 w 26"/>
                <a:gd name="T43" fmla="*/ 4 h 21"/>
                <a:gd name="T44" fmla="*/ 12 w 26"/>
                <a:gd name="T45" fmla="*/ 4 h 21"/>
                <a:gd name="T46" fmla="*/ 11 w 26"/>
                <a:gd name="T4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15" y="21"/>
                  </a:moveTo>
                  <a:cubicBezTo>
                    <a:pt x="11" y="21"/>
                    <a:pt x="7" y="19"/>
                    <a:pt x="4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8" y="2"/>
                    <a:pt x="21" y="5"/>
                    <a:pt x="23" y="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9"/>
                  </a:cubicBezTo>
                  <a:cubicBezTo>
                    <a:pt x="25" y="19"/>
                    <a:pt x="25" y="20"/>
                    <a:pt x="2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5" y="21"/>
                    <a:pt x="15" y="21"/>
                  </a:cubicBezTo>
                  <a:close/>
                  <a:moveTo>
                    <a:pt x="11" y="4"/>
                  </a:moveTo>
                  <a:cubicBezTo>
                    <a:pt x="9" y="4"/>
                    <a:pt x="7" y="5"/>
                    <a:pt x="6" y="7"/>
                  </a:cubicBezTo>
                  <a:cubicBezTo>
                    <a:pt x="5" y="9"/>
                    <a:pt x="5" y="11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5"/>
                    <a:pt x="12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8"/>
                    <a:pt x="15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99"/>
            <p:cNvSpPr>
              <a:spLocks noEditPoints="1"/>
            </p:cNvSpPr>
            <p:nvPr/>
          </p:nvSpPr>
          <p:spPr bwMode="auto">
            <a:xfrm>
              <a:off x="5135563" y="4732338"/>
              <a:ext cx="98425" cy="79375"/>
            </a:xfrm>
            <a:custGeom>
              <a:avLst/>
              <a:gdLst>
                <a:gd name="T0" fmla="*/ 16 w 26"/>
                <a:gd name="T1" fmla="*/ 21 h 21"/>
                <a:gd name="T2" fmla="*/ 16 w 26"/>
                <a:gd name="T3" fmla="*/ 21 h 21"/>
                <a:gd name="T4" fmla="*/ 13 w 26"/>
                <a:gd name="T5" fmla="*/ 20 h 21"/>
                <a:gd name="T6" fmla="*/ 13 w 26"/>
                <a:gd name="T7" fmla="*/ 20 h 21"/>
                <a:gd name="T8" fmla="*/ 3 w 26"/>
                <a:gd name="T9" fmla="*/ 11 h 21"/>
                <a:gd name="T10" fmla="*/ 0 w 26"/>
                <a:gd name="T11" fmla="*/ 4 h 21"/>
                <a:gd name="T12" fmla="*/ 0 w 26"/>
                <a:gd name="T13" fmla="*/ 2 h 21"/>
                <a:gd name="T14" fmla="*/ 2 w 26"/>
                <a:gd name="T15" fmla="*/ 1 h 21"/>
                <a:gd name="T16" fmla="*/ 10 w 26"/>
                <a:gd name="T17" fmla="*/ 0 h 21"/>
                <a:gd name="T18" fmla="*/ 11 w 26"/>
                <a:gd name="T19" fmla="*/ 0 h 21"/>
                <a:gd name="T20" fmla="*/ 22 w 26"/>
                <a:gd name="T21" fmla="*/ 5 h 21"/>
                <a:gd name="T22" fmla="*/ 23 w 26"/>
                <a:gd name="T23" fmla="*/ 16 h 21"/>
                <a:gd name="T24" fmla="*/ 16 w 26"/>
                <a:gd name="T25" fmla="*/ 21 h 21"/>
                <a:gd name="T26" fmla="*/ 5 w 26"/>
                <a:gd name="T27" fmla="*/ 5 h 21"/>
                <a:gd name="T28" fmla="*/ 7 w 26"/>
                <a:gd name="T29" fmla="*/ 10 h 21"/>
                <a:gd name="T30" fmla="*/ 14 w 26"/>
                <a:gd name="T31" fmla="*/ 16 h 21"/>
                <a:gd name="T32" fmla="*/ 15 w 26"/>
                <a:gd name="T33" fmla="*/ 16 h 21"/>
                <a:gd name="T34" fmla="*/ 16 w 26"/>
                <a:gd name="T35" fmla="*/ 17 h 21"/>
                <a:gd name="T36" fmla="*/ 20 w 26"/>
                <a:gd name="T37" fmla="*/ 14 h 21"/>
                <a:gd name="T38" fmla="*/ 20 w 26"/>
                <a:gd name="T39" fmla="*/ 8 h 21"/>
                <a:gd name="T40" fmla="*/ 11 w 26"/>
                <a:gd name="T41" fmla="*/ 4 h 21"/>
                <a:gd name="T42" fmla="*/ 10 w 26"/>
                <a:gd name="T43" fmla="*/ 4 h 21"/>
                <a:gd name="T44" fmla="*/ 5 w 26"/>
                <a:gd name="T4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21"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9"/>
                    <a:pt x="5" y="15"/>
                    <a:pt x="3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2"/>
                    <a:pt x="22" y="5"/>
                  </a:cubicBezTo>
                  <a:cubicBezTo>
                    <a:pt x="25" y="8"/>
                    <a:pt x="26" y="13"/>
                    <a:pt x="23" y="16"/>
                  </a:cubicBezTo>
                  <a:cubicBezTo>
                    <a:pt x="22" y="19"/>
                    <a:pt x="19" y="21"/>
                    <a:pt x="16" y="21"/>
                  </a:cubicBezTo>
                  <a:close/>
                  <a:moveTo>
                    <a:pt x="5" y="5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3"/>
                    <a:pt x="11" y="15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8" y="17"/>
                    <a:pt x="19" y="16"/>
                    <a:pt x="20" y="14"/>
                  </a:cubicBezTo>
                  <a:cubicBezTo>
                    <a:pt x="21" y="12"/>
                    <a:pt x="21" y="9"/>
                    <a:pt x="20" y="8"/>
                  </a:cubicBezTo>
                  <a:cubicBezTo>
                    <a:pt x="17" y="5"/>
                    <a:pt x="14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200"/>
            <p:cNvSpPr/>
            <p:nvPr/>
          </p:nvSpPr>
          <p:spPr bwMode="auto">
            <a:xfrm>
              <a:off x="5041901" y="4735513"/>
              <a:ext cx="107950" cy="130175"/>
            </a:xfrm>
            <a:custGeom>
              <a:avLst/>
              <a:gdLst>
                <a:gd name="T0" fmla="*/ 2 w 29"/>
                <a:gd name="T1" fmla="*/ 34 h 34"/>
                <a:gd name="T2" fmla="*/ 1 w 29"/>
                <a:gd name="T3" fmla="*/ 34 h 34"/>
                <a:gd name="T4" fmla="*/ 1 w 29"/>
                <a:gd name="T5" fmla="*/ 31 h 34"/>
                <a:gd name="T6" fmla="*/ 26 w 29"/>
                <a:gd name="T7" fmla="*/ 0 h 34"/>
                <a:gd name="T8" fmla="*/ 29 w 29"/>
                <a:gd name="T9" fmla="*/ 1 h 34"/>
                <a:gd name="T10" fmla="*/ 28 w 29"/>
                <a:gd name="T11" fmla="*/ 4 h 34"/>
                <a:gd name="T12" fmla="*/ 4 w 29"/>
                <a:gd name="T13" fmla="*/ 33 h 34"/>
                <a:gd name="T14" fmla="*/ 2 w 29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4">
                  <a:moveTo>
                    <a:pt x="2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" y="30"/>
                    <a:pt x="16" y="5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29" y="2"/>
                    <a:pt x="29" y="3"/>
                    <a:pt x="28" y="4"/>
                  </a:cubicBezTo>
                  <a:cubicBezTo>
                    <a:pt x="20" y="7"/>
                    <a:pt x="8" y="26"/>
                    <a:pt x="4" y="33"/>
                  </a:cubicBezTo>
                  <a:cubicBezTo>
                    <a:pt x="4" y="34"/>
                    <a:pt x="3" y="34"/>
                    <a:pt x="2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201"/>
            <p:cNvSpPr/>
            <p:nvPr/>
          </p:nvSpPr>
          <p:spPr bwMode="auto">
            <a:xfrm>
              <a:off x="5075238" y="4735513"/>
              <a:ext cx="79375" cy="152400"/>
            </a:xfrm>
            <a:custGeom>
              <a:avLst/>
              <a:gdLst>
                <a:gd name="T0" fmla="*/ 2 w 21"/>
                <a:gd name="T1" fmla="*/ 40 h 40"/>
                <a:gd name="T2" fmla="*/ 1 w 21"/>
                <a:gd name="T3" fmla="*/ 39 h 40"/>
                <a:gd name="T4" fmla="*/ 0 w 21"/>
                <a:gd name="T5" fmla="*/ 37 h 40"/>
                <a:gd name="T6" fmla="*/ 16 w 21"/>
                <a:gd name="T7" fmla="*/ 2 h 40"/>
                <a:gd name="T8" fmla="*/ 18 w 21"/>
                <a:gd name="T9" fmla="*/ 0 h 40"/>
                <a:gd name="T10" fmla="*/ 18 w 21"/>
                <a:gd name="T11" fmla="*/ 0 h 40"/>
                <a:gd name="T12" fmla="*/ 20 w 21"/>
                <a:gd name="T13" fmla="*/ 2 h 40"/>
                <a:gd name="T14" fmla="*/ 3 w 21"/>
                <a:gd name="T15" fmla="*/ 39 h 40"/>
                <a:gd name="T16" fmla="*/ 2 w 2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0">
                  <a:moveTo>
                    <a:pt x="2" y="40"/>
                  </a:moveTo>
                  <a:cubicBezTo>
                    <a:pt x="1" y="40"/>
                    <a:pt x="1" y="39"/>
                    <a:pt x="1" y="39"/>
                  </a:cubicBezTo>
                  <a:cubicBezTo>
                    <a:pt x="0" y="39"/>
                    <a:pt x="0" y="37"/>
                    <a:pt x="0" y="37"/>
                  </a:cubicBezTo>
                  <a:cubicBezTo>
                    <a:pt x="5" y="30"/>
                    <a:pt x="17" y="10"/>
                    <a:pt x="16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1" y="13"/>
                    <a:pt x="4" y="38"/>
                    <a:pt x="3" y="39"/>
                  </a:cubicBezTo>
                  <a:cubicBezTo>
                    <a:pt x="3" y="39"/>
                    <a:pt x="2" y="40"/>
                    <a:pt x="2" y="4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02"/>
            <p:cNvSpPr/>
            <p:nvPr/>
          </p:nvSpPr>
          <p:spPr bwMode="auto">
            <a:xfrm>
              <a:off x="4943476" y="4400551"/>
              <a:ext cx="131763" cy="128588"/>
            </a:xfrm>
            <a:custGeom>
              <a:avLst/>
              <a:gdLst>
                <a:gd name="T0" fmla="*/ 29 w 35"/>
                <a:gd name="T1" fmla="*/ 13 h 34"/>
                <a:gd name="T2" fmla="*/ 20 w 35"/>
                <a:gd name="T3" fmla="*/ 4 h 34"/>
                <a:gd name="T4" fmla="*/ 17 w 35"/>
                <a:gd name="T5" fmla="*/ 0 h 34"/>
                <a:gd name="T6" fmla="*/ 13 w 35"/>
                <a:gd name="T7" fmla="*/ 5 h 34"/>
                <a:gd name="T8" fmla="*/ 6 w 35"/>
                <a:gd name="T9" fmla="*/ 13 h 34"/>
                <a:gd name="T10" fmla="*/ 0 w 35"/>
                <a:gd name="T11" fmla="*/ 17 h 34"/>
                <a:gd name="T12" fmla="*/ 5 w 35"/>
                <a:gd name="T13" fmla="*/ 20 h 34"/>
                <a:gd name="T14" fmla="*/ 14 w 35"/>
                <a:gd name="T15" fmla="*/ 29 h 34"/>
                <a:gd name="T16" fmla="*/ 17 w 35"/>
                <a:gd name="T17" fmla="*/ 34 h 34"/>
                <a:gd name="T18" fmla="*/ 21 w 35"/>
                <a:gd name="T19" fmla="*/ 29 h 34"/>
                <a:gd name="T20" fmla="*/ 30 w 35"/>
                <a:gd name="T21" fmla="*/ 20 h 34"/>
                <a:gd name="T22" fmla="*/ 35 w 35"/>
                <a:gd name="T23" fmla="*/ 17 h 34"/>
                <a:gd name="T24" fmla="*/ 29 w 35"/>
                <a:gd name="T2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4">
                  <a:moveTo>
                    <a:pt x="29" y="13"/>
                  </a:moveTo>
                  <a:cubicBezTo>
                    <a:pt x="26" y="11"/>
                    <a:pt x="23" y="8"/>
                    <a:pt x="2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8"/>
                    <a:pt x="9" y="11"/>
                    <a:pt x="6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22"/>
                    <a:pt x="11" y="25"/>
                    <a:pt x="14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26"/>
                    <a:pt x="26" y="23"/>
                    <a:pt x="30" y="20"/>
                  </a:cubicBezTo>
                  <a:cubicBezTo>
                    <a:pt x="35" y="17"/>
                    <a:pt x="35" y="17"/>
                    <a:pt x="35" y="17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03"/>
            <p:cNvSpPr/>
            <p:nvPr/>
          </p:nvSpPr>
          <p:spPr bwMode="auto">
            <a:xfrm>
              <a:off x="5349876" y="4822826"/>
              <a:ext cx="128588" cy="130175"/>
            </a:xfrm>
            <a:custGeom>
              <a:avLst/>
              <a:gdLst>
                <a:gd name="T0" fmla="*/ 29 w 34"/>
                <a:gd name="T1" fmla="*/ 13 h 34"/>
                <a:gd name="T2" fmla="*/ 20 w 34"/>
                <a:gd name="T3" fmla="*/ 4 h 34"/>
                <a:gd name="T4" fmla="*/ 17 w 34"/>
                <a:gd name="T5" fmla="*/ 0 h 34"/>
                <a:gd name="T6" fmla="*/ 13 w 34"/>
                <a:gd name="T7" fmla="*/ 6 h 34"/>
                <a:gd name="T8" fmla="*/ 5 w 34"/>
                <a:gd name="T9" fmla="*/ 13 h 34"/>
                <a:gd name="T10" fmla="*/ 0 w 34"/>
                <a:gd name="T11" fmla="*/ 17 h 34"/>
                <a:gd name="T12" fmla="*/ 4 w 34"/>
                <a:gd name="T13" fmla="*/ 20 h 34"/>
                <a:gd name="T14" fmla="*/ 13 w 34"/>
                <a:gd name="T15" fmla="*/ 29 h 34"/>
                <a:gd name="T16" fmla="*/ 17 w 34"/>
                <a:gd name="T17" fmla="*/ 34 h 34"/>
                <a:gd name="T18" fmla="*/ 20 w 34"/>
                <a:gd name="T19" fmla="*/ 29 h 34"/>
                <a:gd name="T20" fmla="*/ 29 w 34"/>
                <a:gd name="T21" fmla="*/ 21 h 34"/>
                <a:gd name="T22" fmla="*/ 34 w 34"/>
                <a:gd name="T23" fmla="*/ 17 h 34"/>
                <a:gd name="T24" fmla="*/ 29 w 34"/>
                <a:gd name="T2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29" y="13"/>
                  </a:moveTo>
                  <a:cubicBezTo>
                    <a:pt x="25" y="11"/>
                    <a:pt x="22" y="8"/>
                    <a:pt x="2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9"/>
                    <a:pt x="8" y="11"/>
                    <a:pt x="5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22"/>
                    <a:pt x="11" y="25"/>
                    <a:pt x="13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26"/>
                    <a:pt x="26" y="23"/>
                    <a:pt x="29" y="21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204"/>
            <p:cNvSpPr/>
            <p:nvPr/>
          </p:nvSpPr>
          <p:spPr bwMode="auto">
            <a:xfrm>
              <a:off x="5456238" y="4681538"/>
              <a:ext cx="85725" cy="88900"/>
            </a:xfrm>
            <a:custGeom>
              <a:avLst/>
              <a:gdLst>
                <a:gd name="T0" fmla="*/ 19 w 23"/>
                <a:gd name="T1" fmla="*/ 9 h 23"/>
                <a:gd name="T2" fmla="*/ 13 w 23"/>
                <a:gd name="T3" fmla="*/ 3 h 23"/>
                <a:gd name="T4" fmla="*/ 11 w 23"/>
                <a:gd name="T5" fmla="*/ 0 h 23"/>
                <a:gd name="T6" fmla="*/ 9 w 23"/>
                <a:gd name="T7" fmla="*/ 4 h 23"/>
                <a:gd name="T8" fmla="*/ 4 w 23"/>
                <a:gd name="T9" fmla="*/ 9 h 23"/>
                <a:gd name="T10" fmla="*/ 0 w 23"/>
                <a:gd name="T11" fmla="*/ 11 h 23"/>
                <a:gd name="T12" fmla="*/ 3 w 23"/>
                <a:gd name="T13" fmla="*/ 13 h 23"/>
                <a:gd name="T14" fmla="*/ 9 w 23"/>
                <a:gd name="T15" fmla="*/ 19 h 23"/>
                <a:gd name="T16" fmla="*/ 11 w 23"/>
                <a:gd name="T17" fmla="*/ 23 h 23"/>
                <a:gd name="T18" fmla="*/ 14 w 23"/>
                <a:gd name="T19" fmla="*/ 19 h 23"/>
                <a:gd name="T20" fmla="*/ 19 w 23"/>
                <a:gd name="T21" fmla="*/ 14 h 23"/>
                <a:gd name="T22" fmla="*/ 23 w 23"/>
                <a:gd name="T23" fmla="*/ 11 h 23"/>
                <a:gd name="T24" fmla="*/ 19 w 23"/>
                <a:gd name="T2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19" y="9"/>
                  </a:moveTo>
                  <a:cubicBezTo>
                    <a:pt x="17" y="7"/>
                    <a:pt x="15" y="5"/>
                    <a:pt x="13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6"/>
                    <a:pt x="6" y="7"/>
                    <a:pt x="4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5"/>
                    <a:pt x="7" y="17"/>
                    <a:pt x="9" y="1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7"/>
                    <a:pt x="17" y="15"/>
                    <a:pt x="19" y="14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05"/>
            <p:cNvSpPr/>
            <p:nvPr/>
          </p:nvSpPr>
          <p:spPr bwMode="auto">
            <a:xfrm>
              <a:off x="5003801" y="4400551"/>
              <a:ext cx="22225" cy="22225"/>
            </a:xfrm>
            <a:custGeom>
              <a:avLst/>
              <a:gdLst>
                <a:gd name="T0" fmla="*/ 6 w 6"/>
                <a:gd name="T1" fmla="*/ 6 h 6"/>
                <a:gd name="T2" fmla="*/ 4 w 6"/>
                <a:gd name="T3" fmla="*/ 4 h 6"/>
                <a:gd name="T4" fmla="*/ 1 w 6"/>
                <a:gd name="T5" fmla="*/ 0 h 6"/>
                <a:gd name="T6" fmla="*/ 0 w 6"/>
                <a:gd name="T7" fmla="*/ 1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5" y="6"/>
                    <a:pt x="5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06"/>
            <p:cNvSpPr/>
            <p:nvPr/>
          </p:nvSpPr>
          <p:spPr bwMode="auto">
            <a:xfrm>
              <a:off x="4943476" y="4460876"/>
              <a:ext cx="25400" cy="23813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1 h 6"/>
                <a:gd name="T4" fmla="*/ 5 w 7"/>
                <a:gd name="T5" fmla="*/ 4 h 6"/>
                <a:gd name="T6" fmla="*/ 7 w 7"/>
                <a:gd name="T7" fmla="*/ 6 h 6"/>
                <a:gd name="T8" fmla="*/ 1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5" y="3"/>
                    <a:pt x="3" y="2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07"/>
            <p:cNvSpPr/>
            <p:nvPr/>
          </p:nvSpPr>
          <p:spPr bwMode="auto">
            <a:xfrm>
              <a:off x="4992688" y="4446588"/>
              <a:ext cx="82550" cy="82550"/>
            </a:xfrm>
            <a:custGeom>
              <a:avLst/>
              <a:gdLst>
                <a:gd name="T0" fmla="*/ 16 w 22"/>
                <a:gd name="T1" fmla="*/ 1 h 22"/>
                <a:gd name="T2" fmla="*/ 15 w 22"/>
                <a:gd name="T3" fmla="*/ 0 h 22"/>
                <a:gd name="T4" fmla="*/ 11 w 22"/>
                <a:gd name="T5" fmla="*/ 3 h 22"/>
                <a:gd name="T6" fmla="*/ 2 w 22"/>
                <a:gd name="T7" fmla="*/ 12 h 22"/>
                <a:gd name="T8" fmla="*/ 0 w 22"/>
                <a:gd name="T9" fmla="*/ 16 h 22"/>
                <a:gd name="T10" fmla="*/ 1 w 22"/>
                <a:gd name="T11" fmla="*/ 17 h 22"/>
                <a:gd name="T12" fmla="*/ 4 w 22"/>
                <a:gd name="T13" fmla="*/ 22 h 22"/>
                <a:gd name="T14" fmla="*/ 8 w 22"/>
                <a:gd name="T15" fmla="*/ 17 h 22"/>
                <a:gd name="T16" fmla="*/ 17 w 22"/>
                <a:gd name="T17" fmla="*/ 8 h 22"/>
                <a:gd name="T18" fmla="*/ 22 w 22"/>
                <a:gd name="T19" fmla="*/ 5 h 22"/>
                <a:gd name="T20" fmla="*/ 16 w 22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6" y="1"/>
                  </a:moveTo>
                  <a:cubicBezTo>
                    <a:pt x="16" y="1"/>
                    <a:pt x="15" y="1"/>
                    <a:pt x="15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5"/>
                    <a:pt x="5" y="8"/>
                    <a:pt x="2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4"/>
                    <a:pt x="13" y="11"/>
                    <a:pt x="17" y="8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208"/>
            <p:cNvSpPr/>
            <p:nvPr/>
          </p:nvSpPr>
          <p:spPr bwMode="auto">
            <a:xfrm>
              <a:off x="5410201" y="4822826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4 w 5"/>
                <a:gd name="T3" fmla="*/ 4 h 7"/>
                <a:gd name="T4" fmla="*/ 1 w 5"/>
                <a:gd name="T5" fmla="*/ 0 h 7"/>
                <a:gd name="T6" fmla="*/ 0 w 5"/>
                <a:gd name="T7" fmla="*/ 1 h 7"/>
                <a:gd name="T8" fmla="*/ 5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5" y="6"/>
                    <a:pt x="4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3" y="5"/>
                    <a:pt x="5" y="7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209"/>
            <p:cNvSpPr/>
            <p:nvPr/>
          </p:nvSpPr>
          <p:spPr bwMode="auto">
            <a:xfrm>
              <a:off x="5395913" y="4872038"/>
              <a:ext cx="82550" cy="80963"/>
            </a:xfrm>
            <a:custGeom>
              <a:avLst/>
              <a:gdLst>
                <a:gd name="T0" fmla="*/ 17 w 22"/>
                <a:gd name="T1" fmla="*/ 0 h 21"/>
                <a:gd name="T2" fmla="*/ 15 w 22"/>
                <a:gd name="T3" fmla="*/ 0 h 21"/>
                <a:gd name="T4" fmla="*/ 12 w 22"/>
                <a:gd name="T5" fmla="*/ 2 h 21"/>
                <a:gd name="T6" fmla="*/ 3 w 22"/>
                <a:gd name="T7" fmla="*/ 11 h 21"/>
                <a:gd name="T8" fmla="*/ 0 w 22"/>
                <a:gd name="T9" fmla="*/ 15 h 21"/>
                <a:gd name="T10" fmla="*/ 1 w 22"/>
                <a:gd name="T11" fmla="*/ 16 h 21"/>
                <a:gd name="T12" fmla="*/ 5 w 22"/>
                <a:gd name="T13" fmla="*/ 21 h 21"/>
                <a:gd name="T14" fmla="*/ 8 w 22"/>
                <a:gd name="T15" fmla="*/ 16 h 21"/>
                <a:gd name="T16" fmla="*/ 17 w 22"/>
                <a:gd name="T17" fmla="*/ 8 h 21"/>
                <a:gd name="T18" fmla="*/ 22 w 22"/>
                <a:gd name="T19" fmla="*/ 4 h 21"/>
                <a:gd name="T20" fmla="*/ 17 w 22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1">
                  <a:moveTo>
                    <a:pt x="17" y="0"/>
                  </a:moveTo>
                  <a:cubicBezTo>
                    <a:pt x="16" y="0"/>
                    <a:pt x="16" y="0"/>
                    <a:pt x="15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4"/>
                    <a:pt x="5" y="8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3"/>
                    <a:pt x="14" y="10"/>
                    <a:pt x="17" y="8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210"/>
            <p:cNvSpPr/>
            <p:nvPr/>
          </p:nvSpPr>
          <p:spPr bwMode="auto">
            <a:xfrm>
              <a:off x="5349876" y="4884738"/>
              <a:ext cx="22225" cy="2222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1 h 6"/>
                <a:gd name="T4" fmla="*/ 4 w 6"/>
                <a:gd name="T5" fmla="*/ 4 h 6"/>
                <a:gd name="T6" fmla="*/ 6 w 6"/>
                <a:gd name="T7" fmla="*/ 6 h 6"/>
                <a:gd name="T8" fmla="*/ 1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5" y="4"/>
                    <a:pt x="3" y="2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211"/>
            <p:cNvSpPr/>
            <p:nvPr/>
          </p:nvSpPr>
          <p:spPr bwMode="auto">
            <a:xfrm>
              <a:off x="5481638" y="4708526"/>
              <a:ext cx="60325" cy="61913"/>
            </a:xfrm>
            <a:custGeom>
              <a:avLst/>
              <a:gdLst>
                <a:gd name="T0" fmla="*/ 12 w 16"/>
                <a:gd name="T1" fmla="*/ 2 h 16"/>
                <a:gd name="T2" fmla="*/ 9 w 16"/>
                <a:gd name="T3" fmla="*/ 0 h 16"/>
                <a:gd name="T4" fmla="*/ 7 w 16"/>
                <a:gd name="T5" fmla="*/ 1 h 16"/>
                <a:gd name="T6" fmla="*/ 1 w 16"/>
                <a:gd name="T7" fmla="*/ 7 h 16"/>
                <a:gd name="T8" fmla="*/ 0 w 16"/>
                <a:gd name="T9" fmla="*/ 9 h 16"/>
                <a:gd name="T10" fmla="*/ 2 w 16"/>
                <a:gd name="T11" fmla="*/ 12 h 16"/>
                <a:gd name="T12" fmla="*/ 4 w 16"/>
                <a:gd name="T13" fmla="*/ 16 h 16"/>
                <a:gd name="T14" fmla="*/ 7 w 16"/>
                <a:gd name="T15" fmla="*/ 12 h 16"/>
                <a:gd name="T16" fmla="*/ 12 w 16"/>
                <a:gd name="T17" fmla="*/ 7 h 16"/>
                <a:gd name="T18" fmla="*/ 16 w 16"/>
                <a:gd name="T19" fmla="*/ 4 h 16"/>
                <a:gd name="T20" fmla="*/ 12 w 16"/>
                <a:gd name="T2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12" y="2"/>
                  </a:moveTo>
                  <a:cubicBezTo>
                    <a:pt x="11" y="1"/>
                    <a:pt x="10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0"/>
                    <a:pt x="10" y="8"/>
                    <a:pt x="12" y="7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212"/>
            <p:cNvSpPr/>
            <p:nvPr/>
          </p:nvSpPr>
          <p:spPr bwMode="auto">
            <a:xfrm>
              <a:off x="5497513" y="4681538"/>
              <a:ext cx="11113" cy="12700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0 w 3"/>
                <a:gd name="T5" fmla="*/ 0 h 3"/>
                <a:gd name="T6" fmla="*/ 0 w 3"/>
                <a:gd name="T7" fmla="*/ 1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213"/>
            <p:cNvSpPr/>
            <p:nvPr/>
          </p:nvSpPr>
          <p:spPr bwMode="auto">
            <a:xfrm>
              <a:off x="5456238" y="4724401"/>
              <a:ext cx="14288" cy="1111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0 h 3"/>
                <a:gd name="T4" fmla="*/ 3 w 4"/>
                <a:gd name="T5" fmla="*/ 2 h 3"/>
                <a:gd name="T6" fmla="*/ 4 w 4"/>
                <a:gd name="T7" fmla="*/ 3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214"/>
            <p:cNvSpPr>
              <a:spLocks noEditPoints="1"/>
            </p:cNvSpPr>
            <p:nvPr/>
          </p:nvSpPr>
          <p:spPr bwMode="auto">
            <a:xfrm>
              <a:off x="4935538" y="4392613"/>
              <a:ext cx="147638" cy="144463"/>
            </a:xfrm>
            <a:custGeom>
              <a:avLst/>
              <a:gdLst>
                <a:gd name="T0" fmla="*/ 19 w 39"/>
                <a:gd name="T1" fmla="*/ 38 h 38"/>
                <a:gd name="T2" fmla="*/ 18 w 39"/>
                <a:gd name="T3" fmla="*/ 37 h 38"/>
                <a:gd name="T4" fmla="*/ 14 w 39"/>
                <a:gd name="T5" fmla="*/ 32 h 38"/>
                <a:gd name="T6" fmla="*/ 5 w 39"/>
                <a:gd name="T7" fmla="*/ 23 h 38"/>
                <a:gd name="T8" fmla="*/ 1 w 39"/>
                <a:gd name="T9" fmla="*/ 21 h 38"/>
                <a:gd name="T10" fmla="*/ 0 w 39"/>
                <a:gd name="T11" fmla="*/ 19 h 38"/>
                <a:gd name="T12" fmla="*/ 1 w 39"/>
                <a:gd name="T13" fmla="*/ 17 h 38"/>
                <a:gd name="T14" fmla="*/ 7 w 39"/>
                <a:gd name="T15" fmla="*/ 13 h 38"/>
                <a:gd name="T16" fmla="*/ 14 w 39"/>
                <a:gd name="T17" fmla="*/ 6 h 38"/>
                <a:gd name="T18" fmla="*/ 18 w 39"/>
                <a:gd name="T19" fmla="*/ 0 h 38"/>
                <a:gd name="T20" fmla="*/ 19 w 39"/>
                <a:gd name="T21" fmla="*/ 0 h 38"/>
                <a:gd name="T22" fmla="*/ 21 w 39"/>
                <a:gd name="T23" fmla="*/ 1 h 38"/>
                <a:gd name="T24" fmla="*/ 24 w 39"/>
                <a:gd name="T25" fmla="*/ 5 h 38"/>
                <a:gd name="T26" fmla="*/ 32 w 39"/>
                <a:gd name="T27" fmla="*/ 14 h 38"/>
                <a:gd name="T28" fmla="*/ 38 w 39"/>
                <a:gd name="T29" fmla="*/ 17 h 38"/>
                <a:gd name="T30" fmla="*/ 39 w 39"/>
                <a:gd name="T31" fmla="*/ 19 h 38"/>
                <a:gd name="T32" fmla="*/ 38 w 39"/>
                <a:gd name="T33" fmla="*/ 21 h 38"/>
                <a:gd name="T34" fmla="*/ 33 w 39"/>
                <a:gd name="T35" fmla="*/ 24 h 38"/>
                <a:gd name="T36" fmla="*/ 24 w 39"/>
                <a:gd name="T37" fmla="*/ 32 h 38"/>
                <a:gd name="T38" fmla="*/ 21 w 39"/>
                <a:gd name="T39" fmla="*/ 37 h 38"/>
                <a:gd name="T40" fmla="*/ 19 w 39"/>
                <a:gd name="T41" fmla="*/ 38 h 38"/>
                <a:gd name="T42" fmla="*/ 19 w 39"/>
                <a:gd name="T43" fmla="*/ 38 h 38"/>
                <a:gd name="T44" fmla="*/ 5 w 39"/>
                <a:gd name="T45" fmla="*/ 19 h 38"/>
                <a:gd name="T46" fmla="*/ 8 w 39"/>
                <a:gd name="T47" fmla="*/ 20 h 38"/>
                <a:gd name="T48" fmla="*/ 17 w 39"/>
                <a:gd name="T49" fmla="*/ 30 h 38"/>
                <a:gd name="T50" fmla="*/ 19 w 39"/>
                <a:gd name="T51" fmla="*/ 33 h 38"/>
                <a:gd name="T52" fmla="*/ 21 w 39"/>
                <a:gd name="T53" fmla="*/ 30 h 38"/>
                <a:gd name="T54" fmla="*/ 31 w 39"/>
                <a:gd name="T55" fmla="*/ 21 h 38"/>
                <a:gd name="T56" fmla="*/ 33 w 39"/>
                <a:gd name="T57" fmla="*/ 19 h 38"/>
                <a:gd name="T58" fmla="*/ 30 w 39"/>
                <a:gd name="T59" fmla="*/ 17 h 38"/>
                <a:gd name="T60" fmla="*/ 21 w 39"/>
                <a:gd name="T61" fmla="*/ 7 h 38"/>
                <a:gd name="T62" fmla="*/ 19 w 39"/>
                <a:gd name="T63" fmla="*/ 5 h 38"/>
                <a:gd name="T64" fmla="*/ 17 w 39"/>
                <a:gd name="T65" fmla="*/ 8 h 38"/>
                <a:gd name="T66" fmla="*/ 9 w 39"/>
                <a:gd name="T67" fmla="*/ 16 h 38"/>
                <a:gd name="T68" fmla="*/ 5 w 39"/>
                <a:gd name="T6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8">
                  <a:moveTo>
                    <a:pt x="19" y="38"/>
                  </a:moveTo>
                  <a:cubicBezTo>
                    <a:pt x="19" y="38"/>
                    <a:pt x="18" y="38"/>
                    <a:pt x="18" y="3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8"/>
                    <a:pt x="9" y="26"/>
                    <a:pt x="5" y="2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1"/>
                    <a:pt x="12" y="9"/>
                    <a:pt x="14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8"/>
                    <a:pt x="29" y="11"/>
                    <a:pt x="32" y="14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9" y="18"/>
                    <a:pt x="39" y="19"/>
                  </a:cubicBezTo>
                  <a:cubicBezTo>
                    <a:pt x="39" y="20"/>
                    <a:pt x="38" y="20"/>
                    <a:pt x="38" y="21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9" y="26"/>
                    <a:pt x="26" y="29"/>
                    <a:pt x="24" y="3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5" y="19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11" y="23"/>
                    <a:pt x="15" y="26"/>
                    <a:pt x="17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6"/>
                    <a:pt x="27" y="23"/>
                    <a:pt x="31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4"/>
                    <a:pt x="23" y="11"/>
                    <a:pt x="21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12"/>
                    <a:pt x="12" y="14"/>
                    <a:pt x="9" y="16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215"/>
            <p:cNvSpPr>
              <a:spLocks noEditPoints="1"/>
            </p:cNvSpPr>
            <p:nvPr/>
          </p:nvSpPr>
          <p:spPr bwMode="auto">
            <a:xfrm>
              <a:off x="5341938" y="4814888"/>
              <a:ext cx="144463" cy="146050"/>
            </a:xfrm>
            <a:custGeom>
              <a:avLst/>
              <a:gdLst>
                <a:gd name="T0" fmla="*/ 19 w 38"/>
                <a:gd name="T1" fmla="*/ 38 h 38"/>
                <a:gd name="T2" fmla="*/ 17 w 38"/>
                <a:gd name="T3" fmla="*/ 38 h 38"/>
                <a:gd name="T4" fmla="*/ 13 w 38"/>
                <a:gd name="T5" fmla="*/ 32 h 38"/>
                <a:gd name="T6" fmla="*/ 5 w 38"/>
                <a:gd name="T7" fmla="*/ 24 h 38"/>
                <a:gd name="T8" fmla="*/ 0 w 38"/>
                <a:gd name="T9" fmla="*/ 21 h 38"/>
                <a:gd name="T10" fmla="*/ 0 w 38"/>
                <a:gd name="T11" fmla="*/ 19 h 38"/>
                <a:gd name="T12" fmla="*/ 0 w 38"/>
                <a:gd name="T13" fmla="*/ 18 h 38"/>
                <a:gd name="T14" fmla="*/ 6 w 38"/>
                <a:gd name="T15" fmla="*/ 14 h 38"/>
                <a:gd name="T16" fmla="*/ 13 w 38"/>
                <a:gd name="T17" fmla="*/ 6 h 38"/>
                <a:gd name="T18" fmla="*/ 17 w 38"/>
                <a:gd name="T19" fmla="*/ 1 h 38"/>
                <a:gd name="T20" fmla="*/ 19 w 38"/>
                <a:gd name="T21" fmla="*/ 0 h 38"/>
                <a:gd name="T22" fmla="*/ 20 w 38"/>
                <a:gd name="T23" fmla="*/ 1 h 38"/>
                <a:gd name="T24" fmla="*/ 23 w 38"/>
                <a:gd name="T25" fmla="*/ 5 h 38"/>
                <a:gd name="T26" fmla="*/ 32 w 38"/>
                <a:gd name="T27" fmla="*/ 14 h 38"/>
                <a:gd name="T28" fmla="*/ 37 w 38"/>
                <a:gd name="T29" fmla="*/ 18 h 38"/>
                <a:gd name="T30" fmla="*/ 38 w 38"/>
                <a:gd name="T31" fmla="*/ 19 h 38"/>
                <a:gd name="T32" fmla="*/ 37 w 38"/>
                <a:gd name="T33" fmla="*/ 21 h 38"/>
                <a:gd name="T34" fmla="*/ 32 w 38"/>
                <a:gd name="T35" fmla="*/ 24 h 38"/>
                <a:gd name="T36" fmla="*/ 24 w 38"/>
                <a:gd name="T37" fmla="*/ 33 h 38"/>
                <a:gd name="T38" fmla="*/ 20 w 38"/>
                <a:gd name="T39" fmla="*/ 38 h 38"/>
                <a:gd name="T40" fmla="*/ 19 w 38"/>
                <a:gd name="T41" fmla="*/ 38 h 38"/>
                <a:gd name="T42" fmla="*/ 19 w 38"/>
                <a:gd name="T43" fmla="*/ 38 h 38"/>
                <a:gd name="T44" fmla="*/ 5 w 38"/>
                <a:gd name="T45" fmla="*/ 19 h 38"/>
                <a:gd name="T46" fmla="*/ 7 w 38"/>
                <a:gd name="T47" fmla="*/ 20 h 38"/>
                <a:gd name="T48" fmla="*/ 17 w 38"/>
                <a:gd name="T49" fmla="*/ 30 h 38"/>
                <a:gd name="T50" fmla="*/ 19 w 38"/>
                <a:gd name="T51" fmla="*/ 33 h 38"/>
                <a:gd name="T52" fmla="*/ 20 w 38"/>
                <a:gd name="T53" fmla="*/ 30 h 38"/>
                <a:gd name="T54" fmla="*/ 30 w 38"/>
                <a:gd name="T55" fmla="*/ 21 h 38"/>
                <a:gd name="T56" fmla="*/ 33 w 38"/>
                <a:gd name="T57" fmla="*/ 19 h 38"/>
                <a:gd name="T58" fmla="*/ 30 w 38"/>
                <a:gd name="T59" fmla="*/ 17 h 38"/>
                <a:gd name="T60" fmla="*/ 20 w 38"/>
                <a:gd name="T61" fmla="*/ 7 h 38"/>
                <a:gd name="T62" fmla="*/ 19 w 38"/>
                <a:gd name="T63" fmla="*/ 5 h 38"/>
                <a:gd name="T64" fmla="*/ 16 w 38"/>
                <a:gd name="T65" fmla="*/ 9 h 38"/>
                <a:gd name="T66" fmla="*/ 8 w 38"/>
                <a:gd name="T67" fmla="*/ 17 h 38"/>
                <a:gd name="T68" fmla="*/ 5 w 38"/>
                <a:gd name="T6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18" y="38"/>
                    <a:pt x="18" y="38"/>
                    <a:pt x="17" y="38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29"/>
                    <a:pt x="8" y="26"/>
                    <a:pt x="5" y="2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2"/>
                    <a:pt x="11" y="9"/>
                    <a:pt x="13" y="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6" y="9"/>
                    <a:pt x="28" y="12"/>
                    <a:pt x="32" y="14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9"/>
                    <a:pt x="38" y="19"/>
                  </a:cubicBezTo>
                  <a:cubicBezTo>
                    <a:pt x="38" y="20"/>
                    <a:pt x="38" y="20"/>
                    <a:pt x="37" y="21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9" y="26"/>
                    <a:pt x="26" y="29"/>
                    <a:pt x="24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5" y="19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11" y="23"/>
                    <a:pt x="14" y="26"/>
                    <a:pt x="17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27"/>
                    <a:pt x="26" y="23"/>
                    <a:pt x="30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6" y="15"/>
                    <a:pt x="23" y="11"/>
                    <a:pt x="20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12"/>
                    <a:pt x="11" y="15"/>
                    <a:pt x="8" y="17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216"/>
            <p:cNvSpPr>
              <a:spLocks noEditPoints="1"/>
            </p:cNvSpPr>
            <p:nvPr/>
          </p:nvSpPr>
          <p:spPr bwMode="auto">
            <a:xfrm>
              <a:off x="5448301" y="4675188"/>
              <a:ext cx="101600" cy="101600"/>
            </a:xfrm>
            <a:custGeom>
              <a:avLst/>
              <a:gdLst>
                <a:gd name="T0" fmla="*/ 13 w 27"/>
                <a:gd name="T1" fmla="*/ 27 h 27"/>
                <a:gd name="T2" fmla="*/ 12 w 27"/>
                <a:gd name="T3" fmla="*/ 26 h 27"/>
                <a:gd name="T4" fmla="*/ 9 w 27"/>
                <a:gd name="T5" fmla="*/ 22 h 27"/>
                <a:gd name="T6" fmla="*/ 4 w 27"/>
                <a:gd name="T7" fmla="*/ 17 h 27"/>
                <a:gd name="T8" fmla="*/ 1 w 27"/>
                <a:gd name="T9" fmla="*/ 15 h 27"/>
                <a:gd name="T10" fmla="*/ 0 w 27"/>
                <a:gd name="T11" fmla="*/ 13 h 27"/>
                <a:gd name="T12" fmla="*/ 1 w 27"/>
                <a:gd name="T13" fmla="*/ 12 h 27"/>
                <a:gd name="T14" fmla="*/ 5 w 27"/>
                <a:gd name="T15" fmla="*/ 9 h 27"/>
                <a:gd name="T16" fmla="*/ 9 w 27"/>
                <a:gd name="T17" fmla="*/ 5 h 27"/>
                <a:gd name="T18" fmla="*/ 12 w 27"/>
                <a:gd name="T19" fmla="*/ 1 h 27"/>
                <a:gd name="T20" fmla="*/ 13 w 27"/>
                <a:gd name="T21" fmla="*/ 0 h 27"/>
                <a:gd name="T22" fmla="*/ 15 w 27"/>
                <a:gd name="T23" fmla="*/ 1 h 27"/>
                <a:gd name="T24" fmla="*/ 17 w 27"/>
                <a:gd name="T25" fmla="*/ 4 h 27"/>
                <a:gd name="T26" fmla="*/ 22 w 27"/>
                <a:gd name="T27" fmla="*/ 9 h 27"/>
                <a:gd name="T28" fmla="*/ 26 w 27"/>
                <a:gd name="T29" fmla="*/ 12 h 27"/>
                <a:gd name="T30" fmla="*/ 27 w 27"/>
                <a:gd name="T31" fmla="*/ 13 h 27"/>
                <a:gd name="T32" fmla="*/ 26 w 27"/>
                <a:gd name="T33" fmla="*/ 15 h 27"/>
                <a:gd name="T34" fmla="*/ 22 w 27"/>
                <a:gd name="T35" fmla="*/ 17 h 27"/>
                <a:gd name="T36" fmla="*/ 17 w 27"/>
                <a:gd name="T37" fmla="*/ 22 h 27"/>
                <a:gd name="T38" fmla="*/ 15 w 27"/>
                <a:gd name="T39" fmla="*/ 26 h 27"/>
                <a:gd name="T40" fmla="*/ 13 w 27"/>
                <a:gd name="T41" fmla="*/ 27 h 27"/>
                <a:gd name="T42" fmla="*/ 13 w 27"/>
                <a:gd name="T43" fmla="*/ 27 h 27"/>
                <a:gd name="T44" fmla="*/ 6 w 27"/>
                <a:gd name="T45" fmla="*/ 13 h 27"/>
                <a:gd name="T46" fmla="*/ 6 w 27"/>
                <a:gd name="T47" fmla="*/ 14 h 27"/>
                <a:gd name="T48" fmla="*/ 13 w 27"/>
                <a:gd name="T49" fmla="*/ 20 h 27"/>
                <a:gd name="T50" fmla="*/ 13 w 27"/>
                <a:gd name="T51" fmla="*/ 21 h 27"/>
                <a:gd name="T52" fmla="*/ 14 w 27"/>
                <a:gd name="T53" fmla="*/ 20 h 27"/>
                <a:gd name="T54" fmla="*/ 20 w 27"/>
                <a:gd name="T55" fmla="*/ 14 h 27"/>
                <a:gd name="T56" fmla="*/ 21 w 27"/>
                <a:gd name="T57" fmla="*/ 13 h 27"/>
                <a:gd name="T58" fmla="*/ 20 w 27"/>
                <a:gd name="T59" fmla="*/ 13 h 27"/>
                <a:gd name="T60" fmla="*/ 14 w 27"/>
                <a:gd name="T61" fmla="*/ 6 h 27"/>
                <a:gd name="T62" fmla="*/ 13 w 27"/>
                <a:gd name="T63" fmla="*/ 6 h 27"/>
                <a:gd name="T64" fmla="*/ 12 w 27"/>
                <a:gd name="T65" fmla="*/ 7 h 27"/>
                <a:gd name="T66" fmla="*/ 7 w 27"/>
                <a:gd name="T67" fmla="*/ 12 h 27"/>
                <a:gd name="T68" fmla="*/ 6 w 27"/>
                <a:gd name="T6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13" y="27"/>
                    <a:pt x="12" y="26"/>
                    <a:pt x="12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0"/>
                    <a:pt x="6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8" y="6"/>
                    <a:pt x="9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5" y="1"/>
                    <a:pt x="15" y="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6"/>
                    <a:pt x="20" y="8"/>
                    <a:pt x="22" y="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7" y="13"/>
                    <a:pt x="27" y="13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9"/>
                    <a:pt x="19" y="20"/>
                    <a:pt x="17" y="2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lose/>
                  <a:moveTo>
                    <a:pt x="6" y="1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9" y="15"/>
                    <a:pt x="11" y="17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8"/>
                    <a:pt x="18" y="16"/>
                    <a:pt x="20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1"/>
                    <a:pt x="15" y="9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9"/>
                    <a:pt x="9" y="11"/>
                    <a:pt x="7" y="12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Oval 217"/>
            <p:cNvSpPr>
              <a:spLocks noChangeArrowheads="1"/>
            </p:cNvSpPr>
            <p:nvPr/>
          </p:nvSpPr>
          <p:spPr bwMode="auto">
            <a:xfrm>
              <a:off x="4935538" y="4781551"/>
              <a:ext cx="381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Oval 218"/>
            <p:cNvSpPr>
              <a:spLocks noChangeArrowheads="1"/>
            </p:cNvSpPr>
            <p:nvPr/>
          </p:nvSpPr>
          <p:spPr bwMode="auto">
            <a:xfrm>
              <a:off x="4973638" y="4713288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4249524" y="3672374"/>
            <a:ext cx="596199" cy="536161"/>
            <a:chOff x="5753101" y="4376738"/>
            <a:chExt cx="677862" cy="609601"/>
          </a:xfrm>
        </p:grpSpPr>
        <p:sp>
          <p:nvSpPr>
            <p:cNvPr id="517" name="Freeform 219"/>
            <p:cNvSpPr/>
            <p:nvPr/>
          </p:nvSpPr>
          <p:spPr bwMode="auto">
            <a:xfrm>
              <a:off x="5926138" y="4792663"/>
              <a:ext cx="331788" cy="187325"/>
            </a:xfrm>
            <a:custGeom>
              <a:avLst/>
              <a:gdLst>
                <a:gd name="T0" fmla="*/ 15 w 88"/>
                <a:gd name="T1" fmla="*/ 0 h 49"/>
                <a:gd name="T2" fmla="*/ 11 w 88"/>
                <a:gd name="T3" fmla="*/ 8 h 49"/>
                <a:gd name="T4" fmla="*/ 1 w 88"/>
                <a:gd name="T5" fmla="*/ 44 h 49"/>
                <a:gd name="T6" fmla="*/ 0 w 88"/>
                <a:gd name="T7" fmla="*/ 49 h 49"/>
                <a:gd name="T8" fmla="*/ 88 w 88"/>
                <a:gd name="T9" fmla="*/ 49 h 49"/>
                <a:gd name="T10" fmla="*/ 87 w 88"/>
                <a:gd name="T11" fmla="*/ 44 h 49"/>
                <a:gd name="T12" fmla="*/ 77 w 88"/>
                <a:gd name="T13" fmla="*/ 8 h 49"/>
                <a:gd name="T14" fmla="*/ 73 w 88"/>
                <a:gd name="T15" fmla="*/ 0 h 49"/>
                <a:gd name="T16" fmla="*/ 15 w 8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49">
                  <a:moveTo>
                    <a:pt x="15" y="0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6" y="20"/>
                    <a:pt x="2" y="32"/>
                    <a:pt x="1" y="4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32"/>
                    <a:pt x="82" y="20"/>
                    <a:pt x="77" y="8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220"/>
            <p:cNvSpPr/>
            <p:nvPr/>
          </p:nvSpPr>
          <p:spPr bwMode="auto">
            <a:xfrm>
              <a:off x="6159501" y="4792663"/>
              <a:ext cx="98425" cy="187325"/>
            </a:xfrm>
            <a:custGeom>
              <a:avLst/>
              <a:gdLst>
                <a:gd name="T0" fmla="*/ 25 w 26"/>
                <a:gd name="T1" fmla="*/ 44 h 49"/>
                <a:gd name="T2" fmla="*/ 15 w 26"/>
                <a:gd name="T3" fmla="*/ 8 h 49"/>
                <a:gd name="T4" fmla="*/ 11 w 26"/>
                <a:gd name="T5" fmla="*/ 0 h 49"/>
                <a:gd name="T6" fmla="*/ 0 w 26"/>
                <a:gd name="T7" fmla="*/ 0 h 49"/>
                <a:gd name="T8" fmla="*/ 4 w 26"/>
                <a:gd name="T9" fmla="*/ 8 h 49"/>
                <a:gd name="T10" fmla="*/ 14 w 26"/>
                <a:gd name="T11" fmla="*/ 44 h 49"/>
                <a:gd name="T12" fmla="*/ 15 w 26"/>
                <a:gd name="T13" fmla="*/ 49 h 49"/>
                <a:gd name="T14" fmla="*/ 26 w 26"/>
                <a:gd name="T15" fmla="*/ 49 h 49"/>
                <a:gd name="T16" fmla="*/ 25 w 26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9">
                  <a:moveTo>
                    <a:pt x="25" y="44"/>
                  </a:moveTo>
                  <a:cubicBezTo>
                    <a:pt x="24" y="32"/>
                    <a:pt x="20" y="20"/>
                    <a:pt x="15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0"/>
                    <a:pt x="13" y="32"/>
                    <a:pt x="14" y="44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6" y="49"/>
                    <a:pt x="26" y="49"/>
                    <a:pt x="26" y="49"/>
                  </a:cubicBezTo>
                  <a:lnTo>
                    <a:pt x="25" y="44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221"/>
            <p:cNvSpPr>
              <a:spLocks noEditPoints="1"/>
            </p:cNvSpPr>
            <p:nvPr/>
          </p:nvSpPr>
          <p:spPr bwMode="auto">
            <a:xfrm>
              <a:off x="5919788" y="4784726"/>
              <a:ext cx="346075" cy="201613"/>
            </a:xfrm>
            <a:custGeom>
              <a:avLst/>
              <a:gdLst>
                <a:gd name="T0" fmla="*/ 90 w 92"/>
                <a:gd name="T1" fmla="*/ 53 h 53"/>
                <a:gd name="T2" fmla="*/ 2 w 92"/>
                <a:gd name="T3" fmla="*/ 53 h 53"/>
                <a:gd name="T4" fmla="*/ 1 w 92"/>
                <a:gd name="T5" fmla="*/ 52 h 53"/>
                <a:gd name="T6" fmla="*/ 0 w 92"/>
                <a:gd name="T7" fmla="*/ 51 h 53"/>
                <a:gd name="T8" fmla="*/ 1 w 92"/>
                <a:gd name="T9" fmla="*/ 46 h 53"/>
                <a:gd name="T10" fmla="*/ 11 w 92"/>
                <a:gd name="T11" fmla="*/ 9 h 53"/>
                <a:gd name="T12" fmla="*/ 15 w 92"/>
                <a:gd name="T13" fmla="*/ 1 h 53"/>
                <a:gd name="T14" fmla="*/ 17 w 92"/>
                <a:gd name="T15" fmla="*/ 0 h 53"/>
                <a:gd name="T16" fmla="*/ 75 w 92"/>
                <a:gd name="T17" fmla="*/ 0 h 53"/>
                <a:gd name="T18" fmla="*/ 77 w 92"/>
                <a:gd name="T19" fmla="*/ 1 h 53"/>
                <a:gd name="T20" fmla="*/ 81 w 92"/>
                <a:gd name="T21" fmla="*/ 9 h 53"/>
                <a:gd name="T22" fmla="*/ 91 w 92"/>
                <a:gd name="T23" fmla="*/ 46 h 53"/>
                <a:gd name="T24" fmla="*/ 92 w 92"/>
                <a:gd name="T25" fmla="*/ 51 h 53"/>
                <a:gd name="T26" fmla="*/ 91 w 92"/>
                <a:gd name="T27" fmla="*/ 52 h 53"/>
                <a:gd name="T28" fmla="*/ 90 w 92"/>
                <a:gd name="T29" fmla="*/ 53 h 53"/>
                <a:gd name="T30" fmla="*/ 4 w 92"/>
                <a:gd name="T31" fmla="*/ 49 h 53"/>
                <a:gd name="T32" fmla="*/ 88 w 92"/>
                <a:gd name="T33" fmla="*/ 49 h 53"/>
                <a:gd name="T34" fmla="*/ 87 w 92"/>
                <a:gd name="T35" fmla="*/ 46 h 53"/>
                <a:gd name="T36" fmla="*/ 77 w 92"/>
                <a:gd name="T37" fmla="*/ 11 h 53"/>
                <a:gd name="T38" fmla="*/ 74 w 92"/>
                <a:gd name="T39" fmla="*/ 3 h 53"/>
                <a:gd name="T40" fmla="*/ 18 w 92"/>
                <a:gd name="T41" fmla="*/ 3 h 53"/>
                <a:gd name="T42" fmla="*/ 15 w 92"/>
                <a:gd name="T43" fmla="*/ 11 h 53"/>
                <a:gd name="T44" fmla="*/ 5 w 92"/>
                <a:gd name="T45" fmla="*/ 46 h 53"/>
                <a:gd name="T46" fmla="*/ 4 w 92"/>
                <a:gd name="T4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53">
                  <a:moveTo>
                    <a:pt x="90" y="53"/>
                  </a:move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33"/>
                    <a:pt x="6" y="21"/>
                    <a:pt x="11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7" y="0"/>
                    <a:pt x="77" y="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6" y="21"/>
                    <a:pt x="90" y="33"/>
                    <a:pt x="91" y="46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2"/>
                    <a:pt x="91" y="52"/>
                  </a:cubicBezTo>
                  <a:cubicBezTo>
                    <a:pt x="91" y="52"/>
                    <a:pt x="91" y="53"/>
                    <a:pt x="90" y="53"/>
                  </a:cubicBezTo>
                  <a:close/>
                  <a:moveTo>
                    <a:pt x="4" y="49"/>
                  </a:moveTo>
                  <a:cubicBezTo>
                    <a:pt x="88" y="49"/>
                    <a:pt x="88" y="49"/>
                    <a:pt x="88" y="49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34"/>
                    <a:pt x="82" y="22"/>
                    <a:pt x="77" y="11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0" y="22"/>
                    <a:pt x="6" y="34"/>
                    <a:pt x="5" y="46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222"/>
            <p:cNvSpPr/>
            <p:nvPr/>
          </p:nvSpPr>
          <p:spPr bwMode="auto">
            <a:xfrm>
              <a:off x="5975351" y="4792663"/>
              <a:ext cx="233363" cy="187325"/>
            </a:xfrm>
            <a:custGeom>
              <a:avLst/>
              <a:gdLst>
                <a:gd name="T0" fmla="*/ 10 w 62"/>
                <a:gd name="T1" fmla="*/ 0 h 49"/>
                <a:gd name="T2" fmla="*/ 7 w 62"/>
                <a:gd name="T3" fmla="*/ 8 h 49"/>
                <a:gd name="T4" fmla="*/ 0 w 62"/>
                <a:gd name="T5" fmla="*/ 44 h 49"/>
                <a:gd name="T6" fmla="*/ 0 w 62"/>
                <a:gd name="T7" fmla="*/ 49 h 49"/>
                <a:gd name="T8" fmla="*/ 62 w 62"/>
                <a:gd name="T9" fmla="*/ 49 h 49"/>
                <a:gd name="T10" fmla="*/ 62 w 62"/>
                <a:gd name="T11" fmla="*/ 44 h 49"/>
                <a:gd name="T12" fmla="*/ 55 w 62"/>
                <a:gd name="T13" fmla="*/ 8 h 49"/>
                <a:gd name="T14" fmla="*/ 52 w 62"/>
                <a:gd name="T15" fmla="*/ 0 h 49"/>
                <a:gd name="T16" fmla="*/ 10 w 6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9">
                  <a:moveTo>
                    <a:pt x="10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4" y="20"/>
                    <a:pt x="1" y="32"/>
                    <a:pt x="0" y="4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1" y="32"/>
                    <a:pt x="58" y="20"/>
                    <a:pt x="55" y="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223"/>
            <p:cNvSpPr/>
            <p:nvPr/>
          </p:nvSpPr>
          <p:spPr bwMode="auto">
            <a:xfrm>
              <a:off x="6129338" y="4792663"/>
              <a:ext cx="79375" cy="187325"/>
            </a:xfrm>
            <a:custGeom>
              <a:avLst/>
              <a:gdLst>
                <a:gd name="T0" fmla="*/ 21 w 21"/>
                <a:gd name="T1" fmla="*/ 44 h 49"/>
                <a:gd name="T2" fmla="*/ 14 w 21"/>
                <a:gd name="T3" fmla="*/ 8 h 49"/>
                <a:gd name="T4" fmla="*/ 11 w 21"/>
                <a:gd name="T5" fmla="*/ 0 h 49"/>
                <a:gd name="T6" fmla="*/ 0 w 21"/>
                <a:gd name="T7" fmla="*/ 0 h 49"/>
                <a:gd name="T8" fmla="*/ 3 w 21"/>
                <a:gd name="T9" fmla="*/ 8 h 49"/>
                <a:gd name="T10" fmla="*/ 10 w 21"/>
                <a:gd name="T11" fmla="*/ 44 h 49"/>
                <a:gd name="T12" fmla="*/ 10 w 21"/>
                <a:gd name="T13" fmla="*/ 49 h 49"/>
                <a:gd name="T14" fmla="*/ 21 w 21"/>
                <a:gd name="T15" fmla="*/ 49 h 49"/>
                <a:gd name="T16" fmla="*/ 21 w 21"/>
                <a:gd name="T1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9">
                  <a:moveTo>
                    <a:pt x="21" y="44"/>
                  </a:moveTo>
                  <a:cubicBezTo>
                    <a:pt x="20" y="32"/>
                    <a:pt x="17" y="20"/>
                    <a:pt x="14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20"/>
                    <a:pt x="9" y="32"/>
                    <a:pt x="10" y="4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1" y="49"/>
                    <a:pt x="21" y="49"/>
                    <a:pt x="21" y="49"/>
                  </a:cubicBezTo>
                  <a:lnTo>
                    <a:pt x="21" y="44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224"/>
            <p:cNvSpPr>
              <a:spLocks noEditPoints="1"/>
            </p:cNvSpPr>
            <p:nvPr/>
          </p:nvSpPr>
          <p:spPr bwMode="auto">
            <a:xfrm>
              <a:off x="5967413" y="4784726"/>
              <a:ext cx="249238" cy="201613"/>
            </a:xfrm>
            <a:custGeom>
              <a:avLst/>
              <a:gdLst>
                <a:gd name="T0" fmla="*/ 64 w 66"/>
                <a:gd name="T1" fmla="*/ 53 h 53"/>
                <a:gd name="T2" fmla="*/ 2 w 66"/>
                <a:gd name="T3" fmla="*/ 53 h 53"/>
                <a:gd name="T4" fmla="*/ 0 w 66"/>
                <a:gd name="T5" fmla="*/ 52 h 53"/>
                <a:gd name="T6" fmla="*/ 0 w 66"/>
                <a:gd name="T7" fmla="*/ 51 h 53"/>
                <a:gd name="T8" fmla="*/ 0 w 66"/>
                <a:gd name="T9" fmla="*/ 46 h 53"/>
                <a:gd name="T10" fmla="*/ 7 w 66"/>
                <a:gd name="T11" fmla="*/ 10 h 53"/>
                <a:gd name="T12" fmla="*/ 10 w 66"/>
                <a:gd name="T13" fmla="*/ 1 h 53"/>
                <a:gd name="T14" fmla="*/ 12 w 66"/>
                <a:gd name="T15" fmla="*/ 0 h 53"/>
                <a:gd name="T16" fmla="*/ 54 w 66"/>
                <a:gd name="T17" fmla="*/ 0 h 53"/>
                <a:gd name="T18" fmla="*/ 56 w 66"/>
                <a:gd name="T19" fmla="*/ 1 h 53"/>
                <a:gd name="T20" fmla="*/ 59 w 66"/>
                <a:gd name="T21" fmla="*/ 10 h 53"/>
                <a:gd name="T22" fmla="*/ 66 w 66"/>
                <a:gd name="T23" fmla="*/ 46 h 53"/>
                <a:gd name="T24" fmla="*/ 66 w 66"/>
                <a:gd name="T25" fmla="*/ 51 h 53"/>
                <a:gd name="T26" fmla="*/ 66 w 66"/>
                <a:gd name="T27" fmla="*/ 52 h 53"/>
                <a:gd name="T28" fmla="*/ 64 w 66"/>
                <a:gd name="T29" fmla="*/ 53 h 53"/>
                <a:gd name="T30" fmla="*/ 4 w 66"/>
                <a:gd name="T31" fmla="*/ 49 h 53"/>
                <a:gd name="T32" fmla="*/ 62 w 66"/>
                <a:gd name="T33" fmla="*/ 49 h 53"/>
                <a:gd name="T34" fmla="*/ 62 w 66"/>
                <a:gd name="T35" fmla="*/ 46 h 53"/>
                <a:gd name="T36" fmla="*/ 55 w 66"/>
                <a:gd name="T37" fmla="*/ 11 h 53"/>
                <a:gd name="T38" fmla="*/ 52 w 66"/>
                <a:gd name="T39" fmla="*/ 3 h 53"/>
                <a:gd name="T40" fmla="*/ 14 w 66"/>
                <a:gd name="T41" fmla="*/ 3 h 53"/>
                <a:gd name="T42" fmla="*/ 11 w 66"/>
                <a:gd name="T43" fmla="*/ 11 h 53"/>
                <a:gd name="T44" fmla="*/ 4 w 66"/>
                <a:gd name="T45" fmla="*/ 46 h 53"/>
                <a:gd name="T46" fmla="*/ 4 w 66"/>
                <a:gd name="T47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4" y="53"/>
                  </a:move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2"/>
                    <a:pt x="0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33"/>
                    <a:pt x="4" y="21"/>
                    <a:pt x="7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2" y="21"/>
                    <a:pt x="65" y="33"/>
                    <a:pt x="66" y="46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2"/>
                    <a:pt x="66" y="52"/>
                  </a:cubicBezTo>
                  <a:cubicBezTo>
                    <a:pt x="65" y="52"/>
                    <a:pt x="65" y="53"/>
                    <a:pt x="64" y="53"/>
                  </a:cubicBezTo>
                  <a:close/>
                  <a:moveTo>
                    <a:pt x="4" y="49"/>
                  </a:moveTo>
                  <a:cubicBezTo>
                    <a:pt x="62" y="49"/>
                    <a:pt x="62" y="49"/>
                    <a:pt x="62" y="49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34"/>
                    <a:pt x="58" y="22"/>
                    <a:pt x="55" y="1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22"/>
                    <a:pt x="5" y="34"/>
                    <a:pt x="4" y="46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225"/>
            <p:cNvSpPr/>
            <p:nvPr/>
          </p:nvSpPr>
          <p:spPr bwMode="auto">
            <a:xfrm>
              <a:off x="6027738" y="4849813"/>
              <a:ext cx="128588" cy="15875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226"/>
            <p:cNvSpPr/>
            <p:nvPr/>
          </p:nvSpPr>
          <p:spPr bwMode="auto">
            <a:xfrm>
              <a:off x="6027738" y="4895851"/>
              <a:ext cx="128588" cy="14288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227"/>
            <p:cNvSpPr/>
            <p:nvPr/>
          </p:nvSpPr>
          <p:spPr bwMode="auto">
            <a:xfrm>
              <a:off x="6027738" y="4937126"/>
              <a:ext cx="128588" cy="15875"/>
            </a:xfrm>
            <a:custGeom>
              <a:avLst/>
              <a:gdLst>
                <a:gd name="T0" fmla="*/ 32 w 34"/>
                <a:gd name="T1" fmla="*/ 4 h 4"/>
                <a:gd name="T2" fmla="*/ 2 w 34"/>
                <a:gd name="T3" fmla="*/ 4 h 4"/>
                <a:gd name="T4" fmla="*/ 0 w 34"/>
                <a:gd name="T5" fmla="*/ 2 h 4"/>
                <a:gd name="T6" fmla="*/ 2 w 34"/>
                <a:gd name="T7" fmla="*/ 0 h 4"/>
                <a:gd name="T8" fmla="*/ 32 w 34"/>
                <a:gd name="T9" fmla="*/ 0 h 4"/>
                <a:gd name="T10" fmla="*/ 34 w 34"/>
                <a:gd name="T11" fmla="*/ 2 h 4"/>
                <a:gd name="T12" fmla="*/ 32 w 3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">
                  <a:moveTo>
                    <a:pt x="3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3"/>
                    <a:pt x="33" y="4"/>
                    <a:pt x="32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228"/>
            <p:cNvSpPr/>
            <p:nvPr/>
          </p:nvSpPr>
          <p:spPr bwMode="auto">
            <a:xfrm>
              <a:off x="5761038" y="4746626"/>
              <a:ext cx="206375" cy="171450"/>
            </a:xfrm>
            <a:custGeom>
              <a:avLst/>
              <a:gdLst>
                <a:gd name="T0" fmla="*/ 49 w 55"/>
                <a:gd name="T1" fmla="*/ 36 h 45"/>
                <a:gd name="T2" fmla="*/ 44 w 55"/>
                <a:gd name="T3" fmla="*/ 37 h 45"/>
                <a:gd name="T4" fmla="*/ 33 w 55"/>
                <a:gd name="T5" fmla="*/ 42 h 45"/>
                <a:gd name="T6" fmla="*/ 31 w 55"/>
                <a:gd name="T7" fmla="*/ 45 h 45"/>
                <a:gd name="T8" fmla="*/ 29 w 55"/>
                <a:gd name="T9" fmla="*/ 45 h 45"/>
                <a:gd name="T10" fmla="*/ 28 w 55"/>
                <a:gd name="T11" fmla="*/ 43 h 45"/>
                <a:gd name="T12" fmla="*/ 27 w 55"/>
                <a:gd name="T13" fmla="*/ 34 h 45"/>
                <a:gd name="T14" fmla="*/ 27 w 55"/>
                <a:gd name="T15" fmla="*/ 34 h 45"/>
                <a:gd name="T16" fmla="*/ 26 w 55"/>
                <a:gd name="T17" fmla="*/ 34 h 45"/>
                <a:gd name="T18" fmla="*/ 18 w 55"/>
                <a:gd name="T19" fmla="*/ 41 h 45"/>
                <a:gd name="T20" fmla="*/ 15 w 55"/>
                <a:gd name="T21" fmla="*/ 41 h 45"/>
                <a:gd name="T22" fmla="*/ 14 w 55"/>
                <a:gd name="T23" fmla="*/ 39 h 45"/>
                <a:gd name="T24" fmla="*/ 16 w 55"/>
                <a:gd name="T25" fmla="*/ 30 h 45"/>
                <a:gd name="T26" fmla="*/ 16 w 55"/>
                <a:gd name="T27" fmla="*/ 29 h 45"/>
                <a:gd name="T28" fmla="*/ 15 w 55"/>
                <a:gd name="T29" fmla="*/ 29 h 45"/>
                <a:gd name="T30" fmla="*/ 3 w 55"/>
                <a:gd name="T31" fmla="*/ 34 h 45"/>
                <a:gd name="T32" fmla="*/ 0 w 55"/>
                <a:gd name="T33" fmla="*/ 33 h 45"/>
                <a:gd name="T34" fmla="*/ 0 w 55"/>
                <a:gd name="T35" fmla="*/ 31 h 45"/>
                <a:gd name="T36" fmla="*/ 6 w 55"/>
                <a:gd name="T37" fmla="*/ 24 h 45"/>
                <a:gd name="T38" fmla="*/ 26 w 55"/>
                <a:gd name="T39" fmla="*/ 1 h 45"/>
                <a:gd name="T40" fmla="*/ 29 w 55"/>
                <a:gd name="T41" fmla="*/ 0 h 45"/>
                <a:gd name="T42" fmla="*/ 32 w 55"/>
                <a:gd name="T43" fmla="*/ 2 h 45"/>
                <a:gd name="T44" fmla="*/ 50 w 55"/>
                <a:gd name="T45" fmla="*/ 18 h 45"/>
                <a:gd name="T46" fmla="*/ 55 w 55"/>
                <a:gd name="T47" fmla="*/ 20 h 45"/>
                <a:gd name="T48" fmla="*/ 49 w 55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5">
                  <a:moveTo>
                    <a:pt x="49" y="36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0" y="37"/>
                    <a:pt x="36" y="39"/>
                    <a:pt x="33" y="42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6" y="34"/>
                    <a:pt x="26" y="3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6" y="41"/>
                    <a:pt x="15" y="41"/>
                  </a:cubicBezTo>
                  <a:cubicBezTo>
                    <a:pt x="15" y="40"/>
                    <a:pt x="14" y="40"/>
                    <a:pt x="14" y="3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4"/>
                    <a:pt x="1" y="34"/>
                    <a:pt x="0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16"/>
                    <a:pt x="18" y="8"/>
                    <a:pt x="26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6" y="10"/>
                    <a:pt x="42" y="15"/>
                    <a:pt x="50" y="18"/>
                  </a:cubicBezTo>
                  <a:cubicBezTo>
                    <a:pt x="55" y="20"/>
                    <a:pt x="55" y="20"/>
                    <a:pt x="55" y="20"/>
                  </a:cubicBezTo>
                  <a:lnTo>
                    <a:pt x="49" y="36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229"/>
            <p:cNvSpPr/>
            <p:nvPr/>
          </p:nvSpPr>
          <p:spPr bwMode="auto">
            <a:xfrm>
              <a:off x="6216651" y="4746626"/>
              <a:ext cx="207963" cy="171450"/>
            </a:xfrm>
            <a:custGeom>
              <a:avLst/>
              <a:gdLst>
                <a:gd name="T0" fmla="*/ 6 w 55"/>
                <a:gd name="T1" fmla="*/ 36 h 45"/>
                <a:gd name="T2" fmla="*/ 11 w 55"/>
                <a:gd name="T3" fmla="*/ 37 h 45"/>
                <a:gd name="T4" fmla="*/ 22 w 55"/>
                <a:gd name="T5" fmla="*/ 42 h 45"/>
                <a:gd name="T6" fmla="*/ 24 w 55"/>
                <a:gd name="T7" fmla="*/ 45 h 45"/>
                <a:gd name="T8" fmla="*/ 26 w 55"/>
                <a:gd name="T9" fmla="*/ 45 h 45"/>
                <a:gd name="T10" fmla="*/ 27 w 55"/>
                <a:gd name="T11" fmla="*/ 43 h 45"/>
                <a:gd name="T12" fmla="*/ 28 w 55"/>
                <a:gd name="T13" fmla="*/ 34 h 45"/>
                <a:gd name="T14" fmla="*/ 28 w 55"/>
                <a:gd name="T15" fmla="*/ 34 h 45"/>
                <a:gd name="T16" fmla="*/ 29 w 55"/>
                <a:gd name="T17" fmla="*/ 34 h 45"/>
                <a:gd name="T18" fmla="*/ 37 w 55"/>
                <a:gd name="T19" fmla="*/ 41 h 45"/>
                <a:gd name="T20" fmla="*/ 40 w 55"/>
                <a:gd name="T21" fmla="*/ 41 h 45"/>
                <a:gd name="T22" fmla="*/ 41 w 55"/>
                <a:gd name="T23" fmla="*/ 39 h 45"/>
                <a:gd name="T24" fmla="*/ 39 w 55"/>
                <a:gd name="T25" fmla="*/ 30 h 45"/>
                <a:gd name="T26" fmla="*/ 39 w 55"/>
                <a:gd name="T27" fmla="*/ 29 h 45"/>
                <a:gd name="T28" fmla="*/ 40 w 55"/>
                <a:gd name="T29" fmla="*/ 29 h 45"/>
                <a:gd name="T30" fmla="*/ 52 w 55"/>
                <a:gd name="T31" fmla="*/ 34 h 45"/>
                <a:gd name="T32" fmla="*/ 55 w 55"/>
                <a:gd name="T33" fmla="*/ 33 h 45"/>
                <a:gd name="T34" fmla="*/ 55 w 55"/>
                <a:gd name="T35" fmla="*/ 31 h 45"/>
                <a:gd name="T36" fmla="*/ 49 w 55"/>
                <a:gd name="T37" fmla="*/ 24 h 45"/>
                <a:gd name="T38" fmla="*/ 29 w 55"/>
                <a:gd name="T39" fmla="*/ 1 h 45"/>
                <a:gd name="T40" fmla="*/ 26 w 55"/>
                <a:gd name="T41" fmla="*/ 0 h 45"/>
                <a:gd name="T42" fmla="*/ 23 w 55"/>
                <a:gd name="T43" fmla="*/ 2 h 45"/>
                <a:gd name="T44" fmla="*/ 5 w 55"/>
                <a:gd name="T45" fmla="*/ 18 h 45"/>
                <a:gd name="T46" fmla="*/ 0 w 55"/>
                <a:gd name="T47" fmla="*/ 20 h 45"/>
                <a:gd name="T48" fmla="*/ 6 w 55"/>
                <a:gd name="T4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5">
                  <a:moveTo>
                    <a:pt x="6" y="36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5" y="37"/>
                    <a:pt x="19" y="39"/>
                    <a:pt x="22" y="4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27" y="45"/>
                    <a:pt x="27" y="44"/>
                    <a:pt x="27" y="4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9" y="41"/>
                    <a:pt x="40" y="41"/>
                  </a:cubicBezTo>
                  <a:cubicBezTo>
                    <a:pt x="40" y="40"/>
                    <a:pt x="41" y="40"/>
                    <a:pt x="41" y="3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29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4" y="34"/>
                    <a:pt x="55" y="33"/>
                  </a:cubicBezTo>
                  <a:cubicBezTo>
                    <a:pt x="55" y="33"/>
                    <a:pt x="55" y="32"/>
                    <a:pt x="55" y="31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3" y="16"/>
                    <a:pt x="37" y="8"/>
                    <a:pt x="29" y="1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5" y="0"/>
                    <a:pt x="24" y="1"/>
                    <a:pt x="23" y="2"/>
                  </a:cubicBezTo>
                  <a:cubicBezTo>
                    <a:pt x="19" y="10"/>
                    <a:pt x="13" y="15"/>
                    <a:pt x="5" y="1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6" y="36"/>
                  </a:ln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230"/>
            <p:cNvSpPr/>
            <p:nvPr/>
          </p:nvSpPr>
          <p:spPr bwMode="auto">
            <a:xfrm>
              <a:off x="6216651" y="4819651"/>
              <a:ext cx="207963" cy="98425"/>
            </a:xfrm>
            <a:custGeom>
              <a:avLst/>
              <a:gdLst>
                <a:gd name="T0" fmla="*/ 55 w 55"/>
                <a:gd name="T1" fmla="*/ 12 h 26"/>
                <a:gd name="T2" fmla="*/ 49 w 55"/>
                <a:gd name="T3" fmla="*/ 5 h 26"/>
                <a:gd name="T4" fmla="*/ 49 w 55"/>
                <a:gd name="T5" fmla="*/ 4 h 26"/>
                <a:gd name="T6" fmla="*/ 37 w 55"/>
                <a:gd name="T7" fmla="*/ 0 h 26"/>
                <a:gd name="T8" fmla="*/ 36 w 55"/>
                <a:gd name="T9" fmla="*/ 0 h 26"/>
                <a:gd name="T10" fmla="*/ 36 w 55"/>
                <a:gd name="T11" fmla="*/ 0 h 26"/>
                <a:gd name="T12" fmla="*/ 37 w 55"/>
                <a:gd name="T13" fmla="*/ 9 h 26"/>
                <a:gd name="T14" fmla="*/ 37 w 55"/>
                <a:gd name="T15" fmla="*/ 11 h 26"/>
                <a:gd name="T16" fmla="*/ 34 w 55"/>
                <a:gd name="T17" fmla="*/ 11 h 26"/>
                <a:gd name="T18" fmla="*/ 26 w 55"/>
                <a:gd name="T19" fmla="*/ 4 h 26"/>
                <a:gd name="T20" fmla="*/ 25 w 55"/>
                <a:gd name="T21" fmla="*/ 4 h 26"/>
                <a:gd name="T22" fmla="*/ 25 w 55"/>
                <a:gd name="T23" fmla="*/ 5 h 26"/>
                <a:gd name="T24" fmla="*/ 24 w 55"/>
                <a:gd name="T25" fmla="*/ 14 h 26"/>
                <a:gd name="T26" fmla="*/ 23 w 55"/>
                <a:gd name="T27" fmla="*/ 16 h 26"/>
                <a:gd name="T28" fmla="*/ 21 w 55"/>
                <a:gd name="T29" fmla="*/ 15 h 26"/>
                <a:gd name="T30" fmla="*/ 19 w 55"/>
                <a:gd name="T31" fmla="*/ 13 h 26"/>
                <a:gd name="T32" fmla="*/ 8 w 55"/>
                <a:gd name="T33" fmla="*/ 7 h 26"/>
                <a:gd name="T34" fmla="*/ 3 w 55"/>
                <a:gd name="T35" fmla="*/ 7 h 26"/>
                <a:gd name="T36" fmla="*/ 1 w 55"/>
                <a:gd name="T37" fmla="*/ 1 h 26"/>
                <a:gd name="T38" fmla="*/ 0 w 55"/>
                <a:gd name="T39" fmla="*/ 1 h 26"/>
                <a:gd name="T40" fmla="*/ 6 w 55"/>
                <a:gd name="T41" fmla="*/ 17 h 26"/>
                <a:gd name="T42" fmla="*/ 11 w 55"/>
                <a:gd name="T43" fmla="*/ 18 h 26"/>
                <a:gd name="T44" fmla="*/ 22 w 55"/>
                <a:gd name="T45" fmla="*/ 23 h 26"/>
                <a:gd name="T46" fmla="*/ 24 w 55"/>
                <a:gd name="T47" fmla="*/ 26 h 26"/>
                <a:gd name="T48" fmla="*/ 26 w 55"/>
                <a:gd name="T49" fmla="*/ 26 h 26"/>
                <a:gd name="T50" fmla="*/ 27 w 55"/>
                <a:gd name="T51" fmla="*/ 24 h 26"/>
                <a:gd name="T52" fmla="*/ 28 w 55"/>
                <a:gd name="T53" fmla="*/ 15 h 26"/>
                <a:gd name="T54" fmla="*/ 28 w 55"/>
                <a:gd name="T55" fmla="*/ 15 h 26"/>
                <a:gd name="T56" fmla="*/ 29 w 55"/>
                <a:gd name="T57" fmla="*/ 15 h 26"/>
                <a:gd name="T58" fmla="*/ 37 w 55"/>
                <a:gd name="T59" fmla="*/ 22 h 26"/>
                <a:gd name="T60" fmla="*/ 40 w 55"/>
                <a:gd name="T61" fmla="*/ 22 h 26"/>
                <a:gd name="T62" fmla="*/ 41 w 55"/>
                <a:gd name="T63" fmla="*/ 20 h 26"/>
                <a:gd name="T64" fmla="*/ 39 w 55"/>
                <a:gd name="T65" fmla="*/ 11 h 26"/>
                <a:gd name="T66" fmla="*/ 39 w 55"/>
                <a:gd name="T67" fmla="*/ 10 h 26"/>
                <a:gd name="T68" fmla="*/ 40 w 55"/>
                <a:gd name="T69" fmla="*/ 10 h 26"/>
                <a:gd name="T70" fmla="*/ 52 w 55"/>
                <a:gd name="T71" fmla="*/ 15 h 26"/>
                <a:gd name="T72" fmla="*/ 55 w 55"/>
                <a:gd name="T73" fmla="*/ 14 h 26"/>
                <a:gd name="T74" fmla="*/ 55 w 55"/>
                <a:gd name="T7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26">
                  <a:moveTo>
                    <a:pt x="55" y="12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7" y="11"/>
                    <a:pt x="37" y="11"/>
                  </a:cubicBezTo>
                  <a:cubicBezTo>
                    <a:pt x="36" y="12"/>
                    <a:pt x="35" y="12"/>
                    <a:pt x="34" y="1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2" y="16"/>
                    <a:pt x="21" y="16"/>
                    <a:pt x="21" y="1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0"/>
                    <a:pt x="12" y="8"/>
                    <a:pt x="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5" y="18"/>
                    <a:pt x="19" y="20"/>
                    <a:pt x="22" y="2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6" y="26"/>
                  </a:cubicBezTo>
                  <a:cubicBezTo>
                    <a:pt x="27" y="26"/>
                    <a:pt x="27" y="25"/>
                    <a:pt x="27" y="2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9" y="15"/>
                    <a:pt x="29" y="1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9" y="22"/>
                    <a:pt x="40" y="22"/>
                  </a:cubicBezTo>
                  <a:cubicBezTo>
                    <a:pt x="40" y="21"/>
                    <a:pt x="41" y="21"/>
                    <a:pt x="41" y="2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5"/>
                    <a:pt x="54" y="15"/>
                    <a:pt x="55" y="14"/>
                  </a:cubicBezTo>
                  <a:cubicBezTo>
                    <a:pt x="55" y="14"/>
                    <a:pt x="55" y="13"/>
                    <a:pt x="55" y="12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231"/>
            <p:cNvSpPr/>
            <p:nvPr/>
          </p:nvSpPr>
          <p:spPr bwMode="auto">
            <a:xfrm>
              <a:off x="5761038" y="4819651"/>
              <a:ext cx="206375" cy="98425"/>
            </a:xfrm>
            <a:custGeom>
              <a:avLst/>
              <a:gdLst>
                <a:gd name="T0" fmla="*/ 0 w 55"/>
                <a:gd name="T1" fmla="*/ 12 h 26"/>
                <a:gd name="T2" fmla="*/ 6 w 55"/>
                <a:gd name="T3" fmla="*/ 5 h 26"/>
                <a:gd name="T4" fmla="*/ 6 w 55"/>
                <a:gd name="T5" fmla="*/ 4 h 26"/>
                <a:gd name="T6" fmla="*/ 18 w 55"/>
                <a:gd name="T7" fmla="*/ 0 h 26"/>
                <a:gd name="T8" fmla="*/ 19 w 55"/>
                <a:gd name="T9" fmla="*/ 0 h 26"/>
                <a:gd name="T10" fmla="*/ 19 w 55"/>
                <a:gd name="T11" fmla="*/ 0 h 26"/>
                <a:gd name="T12" fmla="*/ 18 w 55"/>
                <a:gd name="T13" fmla="*/ 9 h 26"/>
                <a:gd name="T14" fmla="*/ 18 w 55"/>
                <a:gd name="T15" fmla="*/ 11 h 26"/>
                <a:gd name="T16" fmla="*/ 21 w 55"/>
                <a:gd name="T17" fmla="*/ 11 h 26"/>
                <a:gd name="T18" fmla="*/ 29 w 55"/>
                <a:gd name="T19" fmla="*/ 4 h 26"/>
                <a:gd name="T20" fmla="*/ 30 w 55"/>
                <a:gd name="T21" fmla="*/ 4 h 26"/>
                <a:gd name="T22" fmla="*/ 30 w 55"/>
                <a:gd name="T23" fmla="*/ 5 h 26"/>
                <a:gd name="T24" fmla="*/ 31 w 55"/>
                <a:gd name="T25" fmla="*/ 14 h 26"/>
                <a:gd name="T26" fmla="*/ 32 w 55"/>
                <a:gd name="T27" fmla="*/ 16 h 26"/>
                <a:gd name="T28" fmla="*/ 34 w 55"/>
                <a:gd name="T29" fmla="*/ 15 h 26"/>
                <a:gd name="T30" fmla="*/ 36 w 55"/>
                <a:gd name="T31" fmla="*/ 13 h 26"/>
                <a:gd name="T32" fmla="*/ 47 w 55"/>
                <a:gd name="T33" fmla="*/ 7 h 26"/>
                <a:gd name="T34" fmla="*/ 52 w 55"/>
                <a:gd name="T35" fmla="*/ 7 h 26"/>
                <a:gd name="T36" fmla="*/ 54 w 55"/>
                <a:gd name="T37" fmla="*/ 1 h 26"/>
                <a:gd name="T38" fmla="*/ 55 w 55"/>
                <a:gd name="T39" fmla="*/ 1 h 26"/>
                <a:gd name="T40" fmla="*/ 49 w 55"/>
                <a:gd name="T41" fmla="*/ 17 h 26"/>
                <a:gd name="T42" fmla="*/ 44 w 55"/>
                <a:gd name="T43" fmla="*/ 18 h 26"/>
                <a:gd name="T44" fmla="*/ 33 w 55"/>
                <a:gd name="T45" fmla="*/ 23 h 26"/>
                <a:gd name="T46" fmla="*/ 31 w 55"/>
                <a:gd name="T47" fmla="*/ 26 h 26"/>
                <a:gd name="T48" fmla="*/ 29 w 55"/>
                <a:gd name="T49" fmla="*/ 26 h 26"/>
                <a:gd name="T50" fmla="*/ 28 w 55"/>
                <a:gd name="T51" fmla="*/ 24 h 26"/>
                <a:gd name="T52" fmla="*/ 27 w 55"/>
                <a:gd name="T53" fmla="*/ 15 h 26"/>
                <a:gd name="T54" fmla="*/ 27 w 55"/>
                <a:gd name="T55" fmla="*/ 15 h 26"/>
                <a:gd name="T56" fmla="*/ 26 w 55"/>
                <a:gd name="T57" fmla="*/ 15 h 26"/>
                <a:gd name="T58" fmla="*/ 18 w 55"/>
                <a:gd name="T59" fmla="*/ 22 h 26"/>
                <a:gd name="T60" fmla="*/ 15 w 55"/>
                <a:gd name="T61" fmla="*/ 22 h 26"/>
                <a:gd name="T62" fmla="*/ 14 w 55"/>
                <a:gd name="T63" fmla="*/ 20 h 26"/>
                <a:gd name="T64" fmla="*/ 16 w 55"/>
                <a:gd name="T65" fmla="*/ 11 h 26"/>
                <a:gd name="T66" fmla="*/ 16 w 55"/>
                <a:gd name="T67" fmla="*/ 10 h 26"/>
                <a:gd name="T68" fmla="*/ 15 w 55"/>
                <a:gd name="T69" fmla="*/ 10 h 26"/>
                <a:gd name="T70" fmla="*/ 3 w 55"/>
                <a:gd name="T71" fmla="*/ 15 h 26"/>
                <a:gd name="T72" fmla="*/ 0 w 55"/>
                <a:gd name="T73" fmla="*/ 14 h 26"/>
                <a:gd name="T74" fmla="*/ 0 w 55"/>
                <a:gd name="T7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26">
                  <a:moveTo>
                    <a:pt x="0" y="1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9" y="12"/>
                    <a:pt x="20" y="12"/>
                    <a:pt x="21" y="1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4"/>
                    <a:pt x="30" y="4"/>
                  </a:cubicBezTo>
                  <a:cubicBezTo>
                    <a:pt x="30" y="4"/>
                    <a:pt x="30" y="4"/>
                    <a:pt x="30" y="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5"/>
                    <a:pt x="31" y="15"/>
                    <a:pt x="32" y="16"/>
                  </a:cubicBezTo>
                  <a:cubicBezTo>
                    <a:pt x="33" y="16"/>
                    <a:pt x="34" y="16"/>
                    <a:pt x="34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0"/>
                    <a:pt x="43" y="8"/>
                    <a:pt x="47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0" y="18"/>
                    <a:pt x="36" y="20"/>
                    <a:pt x="33" y="23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5"/>
                    <a:pt x="26" y="1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6" y="22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5"/>
                    <a:pt x="0" y="14"/>
                  </a:cubicBezTo>
                  <a:cubicBezTo>
                    <a:pt x="0" y="14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232"/>
            <p:cNvSpPr>
              <a:spLocks noEditPoints="1"/>
            </p:cNvSpPr>
            <p:nvPr/>
          </p:nvSpPr>
          <p:spPr bwMode="auto">
            <a:xfrm>
              <a:off x="5753101" y="4738688"/>
              <a:ext cx="222250" cy="187325"/>
            </a:xfrm>
            <a:custGeom>
              <a:avLst/>
              <a:gdLst>
                <a:gd name="T0" fmla="*/ 32 w 59"/>
                <a:gd name="T1" fmla="*/ 49 h 49"/>
                <a:gd name="T2" fmla="*/ 30 w 59"/>
                <a:gd name="T3" fmla="*/ 49 h 49"/>
                <a:gd name="T4" fmla="*/ 28 w 59"/>
                <a:gd name="T5" fmla="*/ 45 h 49"/>
                <a:gd name="T6" fmla="*/ 28 w 59"/>
                <a:gd name="T7" fmla="*/ 39 h 49"/>
                <a:gd name="T8" fmla="*/ 21 w 59"/>
                <a:gd name="T9" fmla="*/ 44 h 49"/>
                <a:gd name="T10" fmla="*/ 18 w 59"/>
                <a:gd name="T11" fmla="*/ 45 h 49"/>
                <a:gd name="T12" fmla="*/ 16 w 59"/>
                <a:gd name="T13" fmla="*/ 45 h 49"/>
                <a:gd name="T14" fmla="*/ 15 w 59"/>
                <a:gd name="T15" fmla="*/ 41 h 49"/>
                <a:gd name="T16" fmla="*/ 16 w 59"/>
                <a:gd name="T17" fmla="*/ 34 h 49"/>
                <a:gd name="T18" fmla="*/ 5 w 59"/>
                <a:gd name="T19" fmla="*/ 38 h 49"/>
                <a:gd name="T20" fmla="*/ 4 w 59"/>
                <a:gd name="T21" fmla="*/ 38 h 49"/>
                <a:gd name="T22" fmla="*/ 1 w 59"/>
                <a:gd name="T23" fmla="*/ 37 h 49"/>
                <a:gd name="T24" fmla="*/ 1 w 59"/>
                <a:gd name="T25" fmla="*/ 32 h 49"/>
                <a:gd name="T26" fmla="*/ 6 w 59"/>
                <a:gd name="T27" fmla="*/ 24 h 49"/>
                <a:gd name="T28" fmla="*/ 26 w 59"/>
                <a:gd name="T29" fmla="*/ 2 h 49"/>
                <a:gd name="T30" fmla="*/ 26 w 59"/>
                <a:gd name="T31" fmla="*/ 2 h 49"/>
                <a:gd name="T32" fmla="*/ 30 w 59"/>
                <a:gd name="T33" fmla="*/ 0 h 49"/>
                <a:gd name="T34" fmla="*/ 31 w 59"/>
                <a:gd name="T35" fmla="*/ 0 h 49"/>
                <a:gd name="T36" fmla="*/ 35 w 59"/>
                <a:gd name="T37" fmla="*/ 3 h 49"/>
                <a:gd name="T38" fmla="*/ 53 w 59"/>
                <a:gd name="T39" fmla="*/ 19 h 49"/>
                <a:gd name="T40" fmla="*/ 57 w 59"/>
                <a:gd name="T41" fmla="*/ 20 h 49"/>
                <a:gd name="T42" fmla="*/ 59 w 59"/>
                <a:gd name="T43" fmla="*/ 23 h 49"/>
                <a:gd name="T44" fmla="*/ 53 w 59"/>
                <a:gd name="T45" fmla="*/ 39 h 49"/>
                <a:gd name="T46" fmla="*/ 51 w 59"/>
                <a:gd name="T47" fmla="*/ 40 h 49"/>
                <a:gd name="T48" fmla="*/ 46 w 59"/>
                <a:gd name="T49" fmla="*/ 41 h 49"/>
                <a:gd name="T50" fmla="*/ 36 w 59"/>
                <a:gd name="T51" fmla="*/ 46 h 49"/>
                <a:gd name="T52" fmla="*/ 34 w 59"/>
                <a:gd name="T53" fmla="*/ 48 h 49"/>
                <a:gd name="T54" fmla="*/ 32 w 59"/>
                <a:gd name="T55" fmla="*/ 49 h 49"/>
                <a:gd name="T56" fmla="*/ 29 w 59"/>
                <a:gd name="T57" fmla="*/ 34 h 49"/>
                <a:gd name="T58" fmla="*/ 30 w 59"/>
                <a:gd name="T59" fmla="*/ 34 h 49"/>
                <a:gd name="T60" fmla="*/ 31 w 59"/>
                <a:gd name="T61" fmla="*/ 36 h 49"/>
                <a:gd name="T62" fmla="*/ 32 w 59"/>
                <a:gd name="T63" fmla="*/ 45 h 49"/>
                <a:gd name="T64" fmla="*/ 34 w 59"/>
                <a:gd name="T65" fmla="*/ 43 h 49"/>
                <a:gd name="T66" fmla="*/ 46 w 59"/>
                <a:gd name="T67" fmla="*/ 37 h 49"/>
                <a:gd name="T68" fmla="*/ 49 w 59"/>
                <a:gd name="T69" fmla="*/ 37 h 49"/>
                <a:gd name="T70" fmla="*/ 54 w 59"/>
                <a:gd name="T71" fmla="*/ 23 h 49"/>
                <a:gd name="T72" fmla="*/ 51 w 59"/>
                <a:gd name="T73" fmla="*/ 22 h 49"/>
                <a:gd name="T74" fmla="*/ 32 w 59"/>
                <a:gd name="T75" fmla="*/ 5 h 49"/>
                <a:gd name="T76" fmla="*/ 31 w 59"/>
                <a:gd name="T77" fmla="*/ 4 h 49"/>
                <a:gd name="T78" fmla="*/ 29 w 59"/>
                <a:gd name="T79" fmla="*/ 5 h 49"/>
                <a:gd name="T80" fmla="*/ 29 w 59"/>
                <a:gd name="T81" fmla="*/ 5 h 49"/>
                <a:gd name="T82" fmla="*/ 9 w 59"/>
                <a:gd name="T83" fmla="*/ 27 h 49"/>
                <a:gd name="T84" fmla="*/ 4 w 59"/>
                <a:gd name="T85" fmla="*/ 34 h 49"/>
                <a:gd name="T86" fmla="*/ 16 w 59"/>
                <a:gd name="T87" fmla="*/ 29 h 49"/>
                <a:gd name="T88" fmla="*/ 19 w 59"/>
                <a:gd name="T89" fmla="*/ 30 h 49"/>
                <a:gd name="T90" fmla="*/ 20 w 59"/>
                <a:gd name="T91" fmla="*/ 32 h 49"/>
                <a:gd name="T92" fmla="*/ 18 w 59"/>
                <a:gd name="T93" fmla="*/ 41 h 49"/>
                <a:gd name="T94" fmla="*/ 27 w 59"/>
                <a:gd name="T95" fmla="*/ 34 h 49"/>
                <a:gd name="T96" fmla="*/ 29 w 59"/>
                <a:gd name="T97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9">
                  <a:moveTo>
                    <a:pt x="32" y="49"/>
                  </a:moveTo>
                  <a:cubicBezTo>
                    <a:pt x="31" y="49"/>
                    <a:pt x="31" y="49"/>
                    <a:pt x="30" y="49"/>
                  </a:cubicBezTo>
                  <a:cubicBezTo>
                    <a:pt x="29" y="48"/>
                    <a:pt x="28" y="47"/>
                    <a:pt x="28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19" y="45"/>
                    <a:pt x="18" y="45"/>
                  </a:cubicBezTo>
                  <a:cubicBezTo>
                    <a:pt x="18" y="45"/>
                    <a:pt x="17" y="45"/>
                    <a:pt x="16" y="45"/>
                  </a:cubicBezTo>
                  <a:cubicBezTo>
                    <a:pt x="15" y="44"/>
                    <a:pt x="14" y="42"/>
                    <a:pt x="15" y="4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4" y="38"/>
                    <a:pt x="4" y="38"/>
                  </a:cubicBezTo>
                  <a:cubicBezTo>
                    <a:pt x="3" y="38"/>
                    <a:pt x="2" y="38"/>
                    <a:pt x="1" y="37"/>
                  </a:cubicBezTo>
                  <a:cubicBezTo>
                    <a:pt x="0" y="35"/>
                    <a:pt x="0" y="33"/>
                    <a:pt x="1" y="3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2" y="16"/>
                    <a:pt x="19" y="9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9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1"/>
                    <a:pt x="35" y="2"/>
                    <a:pt x="35" y="3"/>
                  </a:cubicBezTo>
                  <a:cubicBezTo>
                    <a:pt x="39" y="10"/>
                    <a:pt x="45" y="16"/>
                    <a:pt x="53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21"/>
                    <a:pt x="59" y="22"/>
                    <a:pt x="59" y="23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40"/>
                    <a:pt x="52" y="40"/>
                    <a:pt x="51" y="4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1"/>
                    <a:pt x="39" y="43"/>
                    <a:pt x="36" y="46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9"/>
                    <a:pt x="33" y="49"/>
                    <a:pt x="32" y="49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30" y="34"/>
                  </a:cubicBezTo>
                  <a:cubicBezTo>
                    <a:pt x="31" y="34"/>
                    <a:pt x="31" y="35"/>
                    <a:pt x="31" y="3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7" y="39"/>
                    <a:pt x="41" y="37"/>
                    <a:pt x="46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3" y="19"/>
                    <a:pt x="36" y="13"/>
                    <a:pt x="32" y="5"/>
                  </a:cubicBezTo>
                  <a:cubicBezTo>
                    <a:pt x="32" y="5"/>
                    <a:pt x="31" y="4"/>
                    <a:pt x="31" y="4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2" y="11"/>
                    <a:pt x="15" y="19"/>
                    <a:pt x="9" y="27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8" y="29"/>
                    <a:pt x="19" y="30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8" y="34"/>
                    <a:pt x="29" y="3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233"/>
            <p:cNvSpPr>
              <a:spLocks noEditPoints="1"/>
            </p:cNvSpPr>
            <p:nvPr/>
          </p:nvSpPr>
          <p:spPr bwMode="auto">
            <a:xfrm>
              <a:off x="6208713" y="4738688"/>
              <a:ext cx="222250" cy="187325"/>
            </a:xfrm>
            <a:custGeom>
              <a:avLst/>
              <a:gdLst>
                <a:gd name="T0" fmla="*/ 27 w 59"/>
                <a:gd name="T1" fmla="*/ 49 h 49"/>
                <a:gd name="T2" fmla="*/ 27 w 59"/>
                <a:gd name="T3" fmla="*/ 49 h 49"/>
                <a:gd name="T4" fmla="*/ 25 w 59"/>
                <a:gd name="T5" fmla="*/ 48 h 49"/>
                <a:gd name="T6" fmla="*/ 23 w 59"/>
                <a:gd name="T7" fmla="*/ 46 h 49"/>
                <a:gd name="T8" fmla="*/ 13 w 59"/>
                <a:gd name="T9" fmla="*/ 41 h 49"/>
                <a:gd name="T10" fmla="*/ 8 w 59"/>
                <a:gd name="T11" fmla="*/ 40 h 49"/>
                <a:gd name="T12" fmla="*/ 6 w 59"/>
                <a:gd name="T13" fmla="*/ 39 h 49"/>
                <a:gd name="T14" fmla="*/ 0 w 59"/>
                <a:gd name="T15" fmla="*/ 23 h 49"/>
                <a:gd name="T16" fmla="*/ 2 w 59"/>
                <a:gd name="T17" fmla="*/ 20 h 49"/>
                <a:gd name="T18" fmla="*/ 6 w 59"/>
                <a:gd name="T19" fmla="*/ 19 h 49"/>
                <a:gd name="T20" fmla="*/ 24 w 59"/>
                <a:gd name="T21" fmla="*/ 3 h 49"/>
                <a:gd name="T22" fmla="*/ 28 w 59"/>
                <a:gd name="T23" fmla="*/ 0 h 49"/>
                <a:gd name="T24" fmla="*/ 29 w 59"/>
                <a:gd name="T25" fmla="*/ 0 h 49"/>
                <a:gd name="T26" fmla="*/ 33 w 59"/>
                <a:gd name="T27" fmla="*/ 2 h 49"/>
                <a:gd name="T28" fmla="*/ 33 w 59"/>
                <a:gd name="T29" fmla="*/ 2 h 49"/>
                <a:gd name="T30" fmla="*/ 53 w 59"/>
                <a:gd name="T31" fmla="*/ 24 h 49"/>
                <a:gd name="T32" fmla="*/ 58 w 59"/>
                <a:gd name="T33" fmla="*/ 32 h 49"/>
                <a:gd name="T34" fmla="*/ 58 w 59"/>
                <a:gd name="T35" fmla="*/ 37 h 49"/>
                <a:gd name="T36" fmla="*/ 55 w 59"/>
                <a:gd name="T37" fmla="*/ 38 h 49"/>
                <a:gd name="T38" fmla="*/ 54 w 59"/>
                <a:gd name="T39" fmla="*/ 38 h 49"/>
                <a:gd name="T40" fmla="*/ 43 w 59"/>
                <a:gd name="T41" fmla="*/ 34 h 49"/>
                <a:gd name="T42" fmla="*/ 44 w 59"/>
                <a:gd name="T43" fmla="*/ 41 h 49"/>
                <a:gd name="T44" fmla="*/ 43 w 59"/>
                <a:gd name="T45" fmla="*/ 45 h 49"/>
                <a:gd name="T46" fmla="*/ 41 w 59"/>
                <a:gd name="T47" fmla="*/ 45 h 49"/>
                <a:gd name="T48" fmla="*/ 38 w 59"/>
                <a:gd name="T49" fmla="*/ 44 h 49"/>
                <a:gd name="T50" fmla="*/ 31 w 59"/>
                <a:gd name="T51" fmla="*/ 39 h 49"/>
                <a:gd name="T52" fmla="*/ 31 w 59"/>
                <a:gd name="T53" fmla="*/ 45 h 49"/>
                <a:gd name="T54" fmla="*/ 29 w 59"/>
                <a:gd name="T55" fmla="*/ 49 h 49"/>
                <a:gd name="T56" fmla="*/ 27 w 59"/>
                <a:gd name="T57" fmla="*/ 49 h 49"/>
                <a:gd name="T58" fmla="*/ 10 w 59"/>
                <a:gd name="T59" fmla="*/ 37 h 49"/>
                <a:gd name="T60" fmla="*/ 13 w 59"/>
                <a:gd name="T61" fmla="*/ 37 h 49"/>
                <a:gd name="T62" fmla="*/ 25 w 59"/>
                <a:gd name="T63" fmla="*/ 43 h 49"/>
                <a:gd name="T64" fmla="*/ 27 w 59"/>
                <a:gd name="T65" fmla="*/ 45 h 49"/>
                <a:gd name="T66" fmla="*/ 28 w 59"/>
                <a:gd name="T67" fmla="*/ 36 h 49"/>
                <a:gd name="T68" fmla="*/ 29 w 59"/>
                <a:gd name="T69" fmla="*/ 34 h 49"/>
                <a:gd name="T70" fmla="*/ 32 w 59"/>
                <a:gd name="T71" fmla="*/ 34 h 49"/>
                <a:gd name="T72" fmla="*/ 41 w 59"/>
                <a:gd name="T73" fmla="*/ 41 h 49"/>
                <a:gd name="T74" fmla="*/ 39 w 59"/>
                <a:gd name="T75" fmla="*/ 32 h 49"/>
                <a:gd name="T76" fmla="*/ 40 w 59"/>
                <a:gd name="T77" fmla="*/ 30 h 49"/>
                <a:gd name="T78" fmla="*/ 43 w 59"/>
                <a:gd name="T79" fmla="*/ 29 h 49"/>
                <a:gd name="T80" fmla="*/ 55 w 59"/>
                <a:gd name="T81" fmla="*/ 34 h 49"/>
                <a:gd name="T82" fmla="*/ 50 w 59"/>
                <a:gd name="T83" fmla="*/ 27 h 49"/>
                <a:gd name="T84" fmla="*/ 30 w 59"/>
                <a:gd name="T85" fmla="*/ 5 h 49"/>
                <a:gd name="T86" fmla="*/ 30 w 59"/>
                <a:gd name="T87" fmla="*/ 5 h 49"/>
                <a:gd name="T88" fmla="*/ 28 w 59"/>
                <a:gd name="T89" fmla="*/ 4 h 49"/>
                <a:gd name="T90" fmla="*/ 27 w 59"/>
                <a:gd name="T91" fmla="*/ 5 h 49"/>
                <a:gd name="T92" fmla="*/ 8 w 59"/>
                <a:gd name="T93" fmla="*/ 22 h 49"/>
                <a:gd name="T94" fmla="*/ 5 w 59"/>
                <a:gd name="T95" fmla="*/ 23 h 49"/>
                <a:gd name="T96" fmla="*/ 10 w 59"/>
                <a:gd name="T9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49"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6" y="49"/>
                    <a:pt x="25" y="49"/>
                    <a:pt x="25" y="48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0" y="43"/>
                    <a:pt x="16" y="41"/>
                    <a:pt x="13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6" y="3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4" y="16"/>
                    <a:pt x="20" y="10"/>
                    <a:pt x="24" y="3"/>
                  </a:cubicBezTo>
                  <a:cubicBezTo>
                    <a:pt x="24" y="2"/>
                    <a:pt x="26" y="1"/>
                    <a:pt x="28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0"/>
                    <a:pt x="32" y="1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0" y="9"/>
                    <a:pt x="47" y="16"/>
                    <a:pt x="53" y="24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9" y="33"/>
                    <a:pt x="59" y="35"/>
                    <a:pt x="58" y="37"/>
                  </a:cubicBezTo>
                  <a:cubicBezTo>
                    <a:pt x="57" y="38"/>
                    <a:pt x="56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2"/>
                    <a:pt x="44" y="44"/>
                    <a:pt x="43" y="45"/>
                  </a:cubicBezTo>
                  <a:cubicBezTo>
                    <a:pt x="42" y="45"/>
                    <a:pt x="41" y="45"/>
                    <a:pt x="41" y="45"/>
                  </a:cubicBezTo>
                  <a:cubicBezTo>
                    <a:pt x="40" y="45"/>
                    <a:pt x="39" y="45"/>
                    <a:pt x="38" y="44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7"/>
                    <a:pt x="30" y="48"/>
                    <a:pt x="29" y="49"/>
                  </a:cubicBezTo>
                  <a:cubicBezTo>
                    <a:pt x="28" y="49"/>
                    <a:pt x="28" y="49"/>
                    <a:pt x="27" y="49"/>
                  </a:cubicBezTo>
                  <a:close/>
                  <a:moveTo>
                    <a:pt x="10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8" y="37"/>
                    <a:pt x="22" y="39"/>
                    <a:pt x="25" y="4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9" y="34"/>
                  </a:cubicBezTo>
                  <a:cubicBezTo>
                    <a:pt x="30" y="33"/>
                    <a:pt x="31" y="34"/>
                    <a:pt x="32" y="34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4" y="19"/>
                    <a:pt x="37" y="1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3" y="13"/>
                    <a:pt x="16" y="19"/>
                    <a:pt x="8" y="22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1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234"/>
            <p:cNvSpPr/>
            <p:nvPr/>
          </p:nvSpPr>
          <p:spPr bwMode="auto">
            <a:xfrm>
              <a:off x="5949951" y="4384676"/>
              <a:ext cx="101600" cy="122238"/>
            </a:xfrm>
            <a:custGeom>
              <a:avLst/>
              <a:gdLst>
                <a:gd name="T0" fmla="*/ 0 w 27"/>
                <a:gd name="T1" fmla="*/ 32 h 32"/>
                <a:gd name="T2" fmla="*/ 2 w 27"/>
                <a:gd name="T3" fmla="*/ 1 h 32"/>
                <a:gd name="T4" fmla="*/ 3 w 27"/>
                <a:gd name="T5" fmla="*/ 0 h 32"/>
                <a:gd name="T6" fmla="*/ 4 w 27"/>
                <a:gd name="T7" fmla="*/ 0 h 32"/>
                <a:gd name="T8" fmla="*/ 27 w 27"/>
                <a:gd name="T9" fmla="*/ 20 h 32"/>
                <a:gd name="T10" fmla="*/ 0 w 27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235"/>
            <p:cNvSpPr/>
            <p:nvPr/>
          </p:nvSpPr>
          <p:spPr bwMode="auto">
            <a:xfrm>
              <a:off x="6134101" y="4384676"/>
              <a:ext cx="101600" cy="122238"/>
            </a:xfrm>
            <a:custGeom>
              <a:avLst/>
              <a:gdLst>
                <a:gd name="T0" fmla="*/ 27 w 27"/>
                <a:gd name="T1" fmla="*/ 32 h 32"/>
                <a:gd name="T2" fmla="*/ 25 w 27"/>
                <a:gd name="T3" fmla="*/ 1 h 32"/>
                <a:gd name="T4" fmla="*/ 24 w 27"/>
                <a:gd name="T5" fmla="*/ 0 h 32"/>
                <a:gd name="T6" fmla="*/ 23 w 27"/>
                <a:gd name="T7" fmla="*/ 0 h 32"/>
                <a:gd name="T8" fmla="*/ 0 w 27"/>
                <a:gd name="T9" fmla="*/ 20 h 32"/>
                <a:gd name="T10" fmla="*/ 27 w 27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27" y="3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27" y="32"/>
                  </a:ln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236"/>
            <p:cNvSpPr/>
            <p:nvPr/>
          </p:nvSpPr>
          <p:spPr bwMode="auto">
            <a:xfrm>
              <a:off x="6202363" y="4384676"/>
              <a:ext cx="33338" cy="122238"/>
            </a:xfrm>
            <a:custGeom>
              <a:avLst/>
              <a:gdLst>
                <a:gd name="T0" fmla="*/ 1 w 9"/>
                <a:gd name="T1" fmla="*/ 29 h 32"/>
                <a:gd name="T2" fmla="*/ 9 w 9"/>
                <a:gd name="T3" fmla="*/ 32 h 32"/>
                <a:gd name="T4" fmla="*/ 7 w 9"/>
                <a:gd name="T5" fmla="*/ 1 h 32"/>
                <a:gd name="T6" fmla="*/ 6 w 9"/>
                <a:gd name="T7" fmla="*/ 0 h 32"/>
                <a:gd name="T8" fmla="*/ 5 w 9"/>
                <a:gd name="T9" fmla="*/ 0 h 32"/>
                <a:gd name="T10" fmla="*/ 0 w 9"/>
                <a:gd name="T11" fmla="*/ 4 h 32"/>
                <a:gd name="T12" fmla="*/ 1 w 9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1" y="29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29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237"/>
            <p:cNvSpPr/>
            <p:nvPr/>
          </p:nvSpPr>
          <p:spPr bwMode="auto">
            <a:xfrm>
              <a:off x="5949951" y="4384676"/>
              <a:ext cx="33338" cy="122238"/>
            </a:xfrm>
            <a:custGeom>
              <a:avLst/>
              <a:gdLst>
                <a:gd name="T0" fmla="*/ 8 w 9"/>
                <a:gd name="T1" fmla="*/ 29 h 32"/>
                <a:gd name="T2" fmla="*/ 0 w 9"/>
                <a:gd name="T3" fmla="*/ 32 h 32"/>
                <a:gd name="T4" fmla="*/ 2 w 9"/>
                <a:gd name="T5" fmla="*/ 1 h 32"/>
                <a:gd name="T6" fmla="*/ 3 w 9"/>
                <a:gd name="T7" fmla="*/ 0 h 32"/>
                <a:gd name="T8" fmla="*/ 4 w 9"/>
                <a:gd name="T9" fmla="*/ 0 h 32"/>
                <a:gd name="T10" fmla="*/ 9 w 9"/>
                <a:gd name="T11" fmla="*/ 4 h 32"/>
                <a:gd name="T12" fmla="*/ 8 w 9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8" y="2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238"/>
            <p:cNvSpPr>
              <a:spLocks noEditPoints="1"/>
            </p:cNvSpPr>
            <p:nvPr/>
          </p:nvSpPr>
          <p:spPr bwMode="auto">
            <a:xfrm>
              <a:off x="5942013" y="4376738"/>
              <a:ext cx="115888" cy="133350"/>
            </a:xfrm>
            <a:custGeom>
              <a:avLst/>
              <a:gdLst>
                <a:gd name="T0" fmla="*/ 2 w 31"/>
                <a:gd name="T1" fmla="*/ 35 h 35"/>
                <a:gd name="T2" fmla="*/ 1 w 31"/>
                <a:gd name="T3" fmla="*/ 35 h 35"/>
                <a:gd name="T4" fmla="*/ 1 w 31"/>
                <a:gd name="T5" fmla="*/ 33 h 35"/>
                <a:gd name="T6" fmla="*/ 2 w 31"/>
                <a:gd name="T7" fmla="*/ 3 h 35"/>
                <a:gd name="T8" fmla="*/ 4 w 31"/>
                <a:gd name="T9" fmla="*/ 0 h 35"/>
                <a:gd name="T10" fmla="*/ 7 w 31"/>
                <a:gd name="T11" fmla="*/ 1 h 35"/>
                <a:gd name="T12" fmla="*/ 30 w 31"/>
                <a:gd name="T13" fmla="*/ 21 h 35"/>
                <a:gd name="T14" fmla="*/ 31 w 31"/>
                <a:gd name="T15" fmla="*/ 23 h 35"/>
                <a:gd name="T16" fmla="*/ 30 w 31"/>
                <a:gd name="T17" fmla="*/ 24 h 35"/>
                <a:gd name="T18" fmla="*/ 3 w 31"/>
                <a:gd name="T19" fmla="*/ 35 h 35"/>
                <a:gd name="T20" fmla="*/ 2 w 31"/>
                <a:gd name="T21" fmla="*/ 35 h 35"/>
                <a:gd name="T22" fmla="*/ 6 w 31"/>
                <a:gd name="T23" fmla="*/ 5 h 35"/>
                <a:gd name="T24" fmla="*/ 5 w 31"/>
                <a:gd name="T25" fmla="*/ 31 h 35"/>
                <a:gd name="T26" fmla="*/ 25 w 31"/>
                <a:gd name="T27" fmla="*/ 22 h 35"/>
                <a:gd name="T28" fmla="*/ 6 w 31"/>
                <a:gd name="T2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">
                  <a:moveTo>
                    <a:pt x="2" y="35"/>
                  </a:moveTo>
                  <a:cubicBezTo>
                    <a:pt x="2" y="35"/>
                    <a:pt x="2" y="35"/>
                    <a:pt x="1" y="35"/>
                  </a:cubicBezTo>
                  <a:cubicBezTo>
                    <a:pt x="1" y="35"/>
                    <a:pt x="0" y="34"/>
                    <a:pt x="1" y="3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1" y="23"/>
                    <a:pt x="30" y="24"/>
                    <a:pt x="30" y="2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2" y="35"/>
                  </a:cubicBezTo>
                  <a:close/>
                  <a:moveTo>
                    <a:pt x="6" y="5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25" y="22"/>
                    <a:pt x="25" y="22"/>
                    <a:pt x="25" y="22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239"/>
            <p:cNvSpPr/>
            <p:nvPr/>
          </p:nvSpPr>
          <p:spPr bwMode="auto">
            <a:xfrm>
              <a:off x="5945188" y="4408488"/>
              <a:ext cx="60325" cy="30163"/>
            </a:xfrm>
            <a:custGeom>
              <a:avLst/>
              <a:gdLst>
                <a:gd name="T0" fmla="*/ 3 w 16"/>
                <a:gd name="T1" fmla="*/ 8 h 8"/>
                <a:gd name="T2" fmla="*/ 1 w 16"/>
                <a:gd name="T3" fmla="*/ 7 h 8"/>
                <a:gd name="T4" fmla="*/ 2 w 16"/>
                <a:gd name="T5" fmla="*/ 5 h 8"/>
                <a:gd name="T6" fmla="*/ 13 w 16"/>
                <a:gd name="T7" fmla="*/ 0 h 8"/>
                <a:gd name="T8" fmla="*/ 15 w 16"/>
                <a:gd name="T9" fmla="*/ 1 h 8"/>
                <a:gd name="T10" fmla="*/ 14 w 16"/>
                <a:gd name="T11" fmla="*/ 4 h 8"/>
                <a:gd name="T12" fmla="*/ 3 w 16"/>
                <a:gd name="T13" fmla="*/ 8 h 8"/>
                <a:gd name="T14" fmla="*/ 3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3" y="8"/>
                  </a:move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240"/>
            <p:cNvSpPr/>
            <p:nvPr/>
          </p:nvSpPr>
          <p:spPr bwMode="auto">
            <a:xfrm>
              <a:off x="5949951" y="4433888"/>
              <a:ext cx="82550" cy="42863"/>
            </a:xfrm>
            <a:custGeom>
              <a:avLst/>
              <a:gdLst>
                <a:gd name="T0" fmla="*/ 2 w 22"/>
                <a:gd name="T1" fmla="*/ 11 h 11"/>
                <a:gd name="T2" fmla="*/ 0 w 22"/>
                <a:gd name="T3" fmla="*/ 10 h 11"/>
                <a:gd name="T4" fmla="*/ 1 w 22"/>
                <a:gd name="T5" fmla="*/ 8 h 11"/>
                <a:gd name="T6" fmla="*/ 19 w 22"/>
                <a:gd name="T7" fmla="*/ 0 h 11"/>
                <a:gd name="T8" fmla="*/ 21 w 22"/>
                <a:gd name="T9" fmla="*/ 1 h 11"/>
                <a:gd name="T10" fmla="*/ 20 w 22"/>
                <a:gd name="T11" fmla="*/ 4 h 11"/>
                <a:gd name="T12" fmla="*/ 3 w 22"/>
                <a:gd name="T13" fmla="*/ 11 h 11"/>
                <a:gd name="T14" fmla="*/ 2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2"/>
                    <a:pt x="21" y="3"/>
                    <a:pt x="20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241"/>
            <p:cNvSpPr>
              <a:spLocks noEditPoints="1"/>
            </p:cNvSpPr>
            <p:nvPr/>
          </p:nvSpPr>
          <p:spPr bwMode="auto">
            <a:xfrm>
              <a:off x="6126163" y="4376738"/>
              <a:ext cx="117475" cy="133350"/>
            </a:xfrm>
            <a:custGeom>
              <a:avLst/>
              <a:gdLst>
                <a:gd name="T0" fmla="*/ 29 w 31"/>
                <a:gd name="T1" fmla="*/ 35 h 35"/>
                <a:gd name="T2" fmla="*/ 28 w 31"/>
                <a:gd name="T3" fmla="*/ 35 h 35"/>
                <a:gd name="T4" fmla="*/ 1 w 31"/>
                <a:gd name="T5" fmla="*/ 24 h 35"/>
                <a:gd name="T6" fmla="*/ 0 w 31"/>
                <a:gd name="T7" fmla="*/ 23 h 35"/>
                <a:gd name="T8" fmla="*/ 1 w 31"/>
                <a:gd name="T9" fmla="*/ 21 h 35"/>
                <a:gd name="T10" fmla="*/ 24 w 31"/>
                <a:gd name="T11" fmla="*/ 1 h 35"/>
                <a:gd name="T12" fmla="*/ 27 w 31"/>
                <a:gd name="T13" fmla="*/ 0 h 35"/>
                <a:gd name="T14" fmla="*/ 29 w 31"/>
                <a:gd name="T15" fmla="*/ 3 h 35"/>
                <a:gd name="T16" fmla="*/ 30 w 31"/>
                <a:gd name="T17" fmla="*/ 33 h 35"/>
                <a:gd name="T18" fmla="*/ 30 w 31"/>
                <a:gd name="T19" fmla="*/ 35 h 35"/>
                <a:gd name="T20" fmla="*/ 29 w 31"/>
                <a:gd name="T21" fmla="*/ 35 h 35"/>
                <a:gd name="T22" fmla="*/ 6 w 31"/>
                <a:gd name="T23" fmla="*/ 22 h 35"/>
                <a:gd name="T24" fmla="*/ 26 w 31"/>
                <a:gd name="T25" fmla="*/ 31 h 35"/>
                <a:gd name="T26" fmla="*/ 25 w 31"/>
                <a:gd name="T27" fmla="*/ 5 h 35"/>
                <a:gd name="T28" fmla="*/ 6 w 31"/>
                <a:gd name="T2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">
                  <a:moveTo>
                    <a:pt x="29" y="35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1"/>
                    <a:pt x="29" y="2"/>
                    <a:pt x="29" y="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4"/>
                    <a:pt x="30" y="35"/>
                    <a:pt x="30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  <a:moveTo>
                    <a:pt x="6" y="22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6" y="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242"/>
            <p:cNvSpPr/>
            <p:nvPr/>
          </p:nvSpPr>
          <p:spPr bwMode="auto">
            <a:xfrm>
              <a:off x="6178551" y="4408488"/>
              <a:ext cx="60325" cy="30163"/>
            </a:xfrm>
            <a:custGeom>
              <a:avLst/>
              <a:gdLst>
                <a:gd name="T0" fmla="*/ 13 w 16"/>
                <a:gd name="T1" fmla="*/ 8 h 8"/>
                <a:gd name="T2" fmla="*/ 13 w 16"/>
                <a:gd name="T3" fmla="*/ 8 h 8"/>
                <a:gd name="T4" fmla="*/ 2 w 16"/>
                <a:gd name="T5" fmla="*/ 4 h 8"/>
                <a:gd name="T6" fmla="*/ 1 w 16"/>
                <a:gd name="T7" fmla="*/ 1 h 8"/>
                <a:gd name="T8" fmla="*/ 3 w 16"/>
                <a:gd name="T9" fmla="*/ 0 h 8"/>
                <a:gd name="T10" fmla="*/ 14 w 16"/>
                <a:gd name="T11" fmla="*/ 5 h 8"/>
                <a:gd name="T12" fmla="*/ 15 w 16"/>
                <a:gd name="T13" fmla="*/ 7 h 8"/>
                <a:gd name="T14" fmla="*/ 13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6"/>
                    <a:pt x="15" y="7"/>
                  </a:cubicBezTo>
                  <a:cubicBezTo>
                    <a:pt x="15" y="8"/>
                    <a:pt x="14" y="8"/>
                    <a:pt x="13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243"/>
            <p:cNvSpPr/>
            <p:nvPr/>
          </p:nvSpPr>
          <p:spPr bwMode="auto">
            <a:xfrm>
              <a:off x="6153151" y="4433888"/>
              <a:ext cx="82550" cy="42863"/>
            </a:xfrm>
            <a:custGeom>
              <a:avLst/>
              <a:gdLst>
                <a:gd name="T0" fmla="*/ 20 w 22"/>
                <a:gd name="T1" fmla="*/ 11 h 11"/>
                <a:gd name="T2" fmla="*/ 19 w 22"/>
                <a:gd name="T3" fmla="*/ 11 h 11"/>
                <a:gd name="T4" fmla="*/ 2 w 22"/>
                <a:gd name="T5" fmla="*/ 4 h 11"/>
                <a:gd name="T6" fmla="*/ 1 w 22"/>
                <a:gd name="T7" fmla="*/ 1 h 11"/>
                <a:gd name="T8" fmla="*/ 3 w 22"/>
                <a:gd name="T9" fmla="*/ 0 h 11"/>
                <a:gd name="T10" fmla="*/ 21 w 22"/>
                <a:gd name="T11" fmla="*/ 8 h 11"/>
                <a:gd name="T12" fmla="*/ 22 w 22"/>
                <a:gd name="T13" fmla="*/ 10 h 11"/>
                <a:gd name="T14" fmla="*/ 20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0" y="11"/>
                  </a:moveTo>
                  <a:cubicBezTo>
                    <a:pt x="20" y="11"/>
                    <a:pt x="20" y="11"/>
                    <a:pt x="19" y="1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1"/>
                    <a:pt x="21" y="11"/>
                    <a:pt x="20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244"/>
            <p:cNvSpPr/>
            <p:nvPr/>
          </p:nvSpPr>
          <p:spPr bwMode="auto">
            <a:xfrm>
              <a:off x="5829301" y="4457701"/>
              <a:ext cx="527050" cy="361950"/>
            </a:xfrm>
            <a:custGeom>
              <a:avLst/>
              <a:gdLst>
                <a:gd name="T0" fmla="*/ 140 w 140"/>
                <a:gd name="T1" fmla="*/ 35 h 95"/>
                <a:gd name="T2" fmla="*/ 126 w 140"/>
                <a:gd name="T3" fmla="*/ 33 h 95"/>
                <a:gd name="T4" fmla="*/ 125 w 140"/>
                <a:gd name="T5" fmla="*/ 32 h 95"/>
                <a:gd name="T6" fmla="*/ 125 w 140"/>
                <a:gd name="T7" fmla="*/ 30 h 95"/>
                <a:gd name="T8" fmla="*/ 137 w 140"/>
                <a:gd name="T9" fmla="*/ 17 h 95"/>
                <a:gd name="T10" fmla="*/ 116 w 140"/>
                <a:gd name="T11" fmla="*/ 17 h 95"/>
                <a:gd name="T12" fmla="*/ 107 w 140"/>
                <a:gd name="T13" fmla="*/ 14 h 95"/>
                <a:gd name="T14" fmla="*/ 70 w 140"/>
                <a:gd name="T15" fmla="*/ 0 h 95"/>
                <a:gd name="T16" fmla="*/ 33 w 140"/>
                <a:gd name="T17" fmla="*/ 14 h 95"/>
                <a:gd name="T18" fmla="*/ 24 w 140"/>
                <a:gd name="T19" fmla="*/ 17 h 95"/>
                <a:gd name="T20" fmla="*/ 3 w 140"/>
                <a:gd name="T21" fmla="*/ 17 h 95"/>
                <a:gd name="T22" fmla="*/ 15 w 140"/>
                <a:gd name="T23" fmla="*/ 30 h 95"/>
                <a:gd name="T24" fmla="*/ 15 w 140"/>
                <a:gd name="T25" fmla="*/ 32 h 95"/>
                <a:gd name="T26" fmla="*/ 14 w 140"/>
                <a:gd name="T27" fmla="*/ 33 h 95"/>
                <a:gd name="T28" fmla="*/ 0 w 140"/>
                <a:gd name="T29" fmla="*/ 35 h 95"/>
                <a:gd name="T30" fmla="*/ 16 w 140"/>
                <a:gd name="T31" fmla="*/ 52 h 95"/>
                <a:gd name="T32" fmla="*/ 17 w 140"/>
                <a:gd name="T33" fmla="*/ 53 h 95"/>
                <a:gd name="T34" fmla="*/ 16 w 140"/>
                <a:gd name="T35" fmla="*/ 55 h 95"/>
                <a:gd name="T36" fmla="*/ 6 w 140"/>
                <a:gd name="T37" fmla="*/ 60 h 95"/>
                <a:gd name="T38" fmla="*/ 18 w 140"/>
                <a:gd name="T39" fmla="*/ 65 h 95"/>
                <a:gd name="T40" fmla="*/ 24 w 140"/>
                <a:gd name="T41" fmla="*/ 70 h 95"/>
                <a:gd name="T42" fmla="*/ 70 w 140"/>
                <a:gd name="T43" fmla="*/ 95 h 95"/>
                <a:gd name="T44" fmla="*/ 116 w 140"/>
                <a:gd name="T45" fmla="*/ 70 h 95"/>
                <a:gd name="T46" fmla="*/ 122 w 140"/>
                <a:gd name="T47" fmla="*/ 65 h 95"/>
                <a:gd name="T48" fmla="*/ 134 w 140"/>
                <a:gd name="T49" fmla="*/ 60 h 95"/>
                <a:gd name="T50" fmla="*/ 124 w 140"/>
                <a:gd name="T51" fmla="*/ 55 h 95"/>
                <a:gd name="T52" fmla="*/ 123 w 140"/>
                <a:gd name="T53" fmla="*/ 53 h 95"/>
                <a:gd name="T54" fmla="*/ 124 w 140"/>
                <a:gd name="T55" fmla="*/ 52 h 95"/>
                <a:gd name="T56" fmla="*/ 140 w 140"/>
                <a:gd name="T57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95">
                  <a:moveTo>
                    <a:pt x="140" y="35"/>
                  </a:move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2"/>
                    <a:pt x="125" y="32"/>
                  </a:cubicBezTo>
                  <a:cubicBezTo>
                    <a:pt x="124" y="31"/>
                    <a:pt x="125" y="31"/>
                    <a:pt x="125" y="30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3" y="17"/>
                    <a:pt x="110" y="16"/>
                    <a:pt x="107" y="14"/>
                  </a:cubicBezTo>
                  <a:cubicBezTo>
                    <a:pt x="98" y="5"/>
                    <a:pt x="85" y="0"/>
                    <a:pt x="70" y="0"/>
                  </a:cubicBezTo>
                  <a:cubicBezTo>
                    <a:pt x="55" y="0"/>
                    <a:pt x="42" y="5"/>
                    <a:pt x="33" y="14"/>
                  </a:cubicBezTo>
                  <a:cubicBezTo>
                    <a:pt x="30" y="16"/>
                    <a:pt x="27" y="17"/>
                    <a:pt x="2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6" y="31"/>
                    <a:pt x="15" y="32"/>
                  </a:cubicBezTo>
                  <a:cubicBezTo>
                    <a:pt x="15" y="32"/>
                    <a:pt x="15" y="33"/>
                    <a:pt x="14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2" y="47"/>
                    <a:pt x="16" y="52"/>
                  </a:cubicBezTo>
                  <a:cubicBezTo>
                    <a:pt x="17" y="52"/>
                    <a:pt x="17" y="53"/>
                    <a:pt x="17" y="53"/>
                  </a:cubicBezTo>
                  <a:cubicBezTo>
                    <a:pt x="17" y="54"/>
                    <a:pt x="16" y="54"/>
                    <a:pt x="16" y="55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6"/>
                    <a:pt x="22" y="68"/>
                    <a:pt x="24" y="70"/>
                  </a:cubicBezTo>
                  <a:cubicBezTo>
                    <a:pt x="33" y="85"/>
                    <a:pt x="50" y="95"/>
                    <a:pt x="70" y="95"/>
                  </a:cubicBezTo>
                  <a:cubicBezTo>
                    <a:pt x="90" y="95"/>
                    <a:pt x="107" y="85"/>
                    <a:pt x="116" y="70"/>
                  </a:cubicBezTo>
                  <a:cubicBezTo>
                    <a:pt x="118" y="68"/>
                    <a:pt x="120" y="66"/>
                    <a:pt x="122" y="65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2"/>
                    <a:pt x="124" y="52"/>
                  </a:cubicBezTo>
                  <a:cubicBezTo>
                    <a:pt x="128" y="47"/>
                    <a:pt x="140" y="35"/>
                    <a:pt x="140" y="35"/>
                  </a:cubicBezTo>
                  <a:close/>
                </a:path>
              </a:pathLst>
            </a:custGeom>
            <a:solidFill>
              <a:srgbClr val="A0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245"/>
            <p:cNvSpPr/>
            <p:nvPr/>
          </p:nvSpPr>
          <p:spPr bwMode="auto">
            <a:xfrm>
              <a:off x="6269038" y="4583113"/>
              <a:ext cx="87313" cy="65088"/>
            </a:xfrm>
            <a:custGeom>
              <a:avLst/>
              <a:gdLst>
                <a:gd name="T0" fmla="*/ 10 w 23"/>
                <a:gd name="T1" fmla="*/ 0 h 17"/>
                <a:gd name="T2" fmla="*/ 1 w 23"/>
                <a:gd name="T3" fmla="*/ 10 h 17"/>
                <a:gd name="T4" fmla="*/ 0 w 23"/>
                <a:gd name="T5" fmla="*/ 12 h 17"/>
                <a:gd name="T6" fmla="*/ 1 w 23"/>
                <a:gd name="T7" fmla="*/ 13 h 17"/>
                <a:gd name="T8" fmla="*/ 9 w 23"/>
                <a:gd name="T9" fmla="*/ 17 h 17"/>
                <a:gd name="T10" fmla="*/ 23 w 23"/>
                <a:gd name="T11" fmla="*/ 2 h 17"/>
                <a:gd name="T12" fmla="*/ 10 w 2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7">
                  <a:moveTo>
                    <a:pt x="10" y="0"/>
                  </a:moveTo>
                  <a:cubicBezTo>
                    <a:pt x="6" y="4"/>
                    <a:pt x="3" y="8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2"/>
                    <a:pt x="1" y="12"/>
                    <a:pt x="1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4" y="11"/>
                    <a:pt x="23" y="2"/>
                    <a:pt x="23" y="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246"/>
            <p:cNvSpPr/>
            <p:nvPr/>
          </p:nvSpPr>
          <p:spPr bwMode="auto">
            <a:xfrm>
              <a:off x="5829301" y="4591051"/>
              <a:ext cx="41275" cy="38100"/>
            </a:xfrm>
            <a:custGeom>
              <a:avLst/>
              <a:gdLst>
                <a:gd name="T0" fmla="*/ 10 w 11"/>
                <a:gd name="T1" fmla="*/ 8 h 10"/>
                <a:gd name="T2" fmla="*/ 2 w 11"/>
                <a:gd name="T3" fmla="*/ 0 h 10"/>
                <a:gd name="T4" fmla="*/ 0 w 11"/>
                <a:gd name="T5" fmla="*/ 0 h 10"/>
                <a:gd name="T6" fmla="*/ 10 w 11"/>
                <a:gd name="T7" fmla="*/ 10 h 10"/>
                <a:gd name="T8" fmla="*/ 10 w 11"/>
                <a:gd name="T9" fmla="*/ 10 h 10"/>
                <a:gd name="T10" fmla="*/ 10 w 11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0" y="8"/>
                  </a:moveTo>
                  <a:cubicBezTo>
                    <a:pt x="8" y="6"/>
                    <a:pt x="5" y="3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0" y="8"/>
                    <a:pt x="10" y="8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247"/>
            <p:cNvSpPr/>
            <p:nvPr/>
          </p:nvSpPr>
          <p:spPr bwMode="auto">
            <a:xfrm>
              <a:off x="5851526" y="4659313"/>
              <a:ext cx="482600" cy="160338"/>
            </a:xfrm>
            <a:custGeom>
              <a:avLst/>
              <a:gdLst>
                <a:gd name="T0" fmla="*/ 117 w 128"/>
                <a:gd name="T1" fmla="*/ 0 h 42"/>
                <a:gd name="T2" fmla="*/ 117 w 128"/>
                <a:gd name="T3" fmla="*/ 0 h 42"/>
                <a:gd name="T4" fmla="*/ 110 w 128"/>
                <a:gd name="T5" fmla="*/ 3 h 42"/>
                <a:gd name="T6" fmla="*/ 104 w 128"/>
                <a:gd name="T7" fmla="*/ 8 h 42"/>
                <a:gd name="T8" fmla="*/ 58 w 128"/>
                <a:gd name="T9" fmla="*/ 33 h 42"/>
                <a:gd name="T10" fmla="*/ 11 w 128"/>
                <a:gd name="T11" fmla="*/ 8 h 42"/>
                <a:gd name="T12" fmla="*/ 6 w 128"/>
                <a:gd name="T13" fmla="*/ 4 h 42"/>
                <a:gd name="T14" fmla="*/ 0 w 128"/>
                <a:gd name="T15" fmla="*/ 7 h 42"/>
                <a:gd name="T16" fmla="*/ 12 w 128"/>
                <a:gd name="T17" fmla="*/ 12 h 42"/>
                <a:gd name="T18" fmla="*/ 18 w 128"/>
                <a:gd name="T19" fmla="*/ 17 h 42"/>
                <a:gd name="T20" fmla="*/ 64 w 128"/>
                <a:gd name="T21" fmla="*/ 42 h 42"/>
                <a:gd name="T22" fmla="*/ 110 w 128"/>
                <a:gd name="T23" fmla="*/ 17 h 42"/>
                <a:gd name="T24" fmla="*/ 116 w 128"/>
                <a:gd name="T25" fmla="*/ 12 h 42"/>
                <a:gd name="T26" fmla="*/ 128 w 128"/>
                <a:gd name="T27" fmla="*/ 7 h 42"/>
                <a:gd name="T28" fmla="*/ 118 w 128"/>
                <a:gd name="T29" fmla="*/ 2 h 42"/>
                <a:gd name="T30" fmla="*/ 117 w 128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42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7" y="4"/>
                    <a:pt x="105" y="6"/>
                    <a:pt x="104" y="8"/>
                  </a:cubicBezTo>
                  <a:cubicBezTo>
                    <a:pt x="95" y="23"/>
                    <a:pt x="78" y="33"/>
                    <a:pt x="58" y="33"/>
                  </a:cubicBezTo>
                  <a:cubicBezTo>
                    <a:pt x="38" y="33"/>
                    <a:pt x="21" y="23"/>
                    <a:pt x="11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3"/>
                    <a:pt x="16" y="15"/>
                    <a:pt x="18" y="17"/>
                  </a:cubicBezTo>
                  <a:cubicBezTo>
                    <a:pt x="27" y="32"/>
                    <a:pt x="44" y="42"/>
                    <a:pt x="64" y="42"/>
                  </a:cubicBezTo>
                  <a:cubicBezTo>
                    <a:pt x="84" y="42"/>
                    <a:pt x="101" y="32"/>
                    <a:pt x="110" y="17"/>
                  </a:cubicBezTo>
                  <a:cubicBezTo>
                    <a:pt x="112" y="15"/>
                    <a:pt x="114" y="13"/>
                    <a:pt x="116" y="12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18" y="1"/>
                    <a:pt x="117" y="1"/>
                    <a:pt x="117" y="0"/>
                  </a:cubicBez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248"/>
            <p:cNvSpPr/>
            <p:nvPr/>
          </p:nvSpPr>
          <p:spPr bwMode="auto">
            <a:xfrm>
              <a:off x="5840413" y="4522788"/>
              <a:ext cx="22225" cy="222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6 w 6"/>
                <a:gd name="T5" fmla="*/ 4 h 6"/>
                <a:gd name="T6" fmla="*/ 2 w 6"/>
                <a:gd name="T7" fmla="*/ 0 h 6"/>
                <a:gd name="T8" fmla="*/ 0 w 6"/>
                <a:gd name="T9" fmla="*/ 0 h 6"/>
                <a:gd name="T10" fmla="*/ 6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249"/>
            <p:cNvSpPr/>
            <p:nvPr/>
          </p:nvSpPr>
          <p:spPr bwMode="auto">
            <a:xfrm>
              <a:off x="6273801" y="4522788"/>
              <a:ext cx="71438" cy="30163"/>
            </a:xfrm>
            <a:custGeom>
              <a:avLst/>
              <a:gdLst>
                <a:gd name="T0" fmla="*/ 1 w 19"/>
                <a:gd name="T1" fmla="*/ 4 h 8"/>
                <a:gd name="T2" fmla="*/ 0 w 19"/>
                <a:gd name="T3" fmla="*/ 6 h 8"/>
                <a:gd name="T4" fmla="*/ 2 w 19"/>
                <a:gd name="T5" fmla="*/ 7 h 8"/>
                <a:gd name="T6" fmla="*/ 11 w 19"/>
                <a:gd name="T7" fmla="*/ 8 h 8"/>
                <a:gd name="T8" fmla="*/ 19 w 19"/>
                <a:gd name="T9" fmla="*/ 0 h 8"/>
                <a:gd name="T10" fmla="*/ 5 w 19"/>
                <a:gd name="T11" fmla="*/ 0 h 8"/>
                <a:gd name="T12" fmla="*/ 1 w 1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" y="4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79B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250"/>
            <p:cNvSpPr/>
            <p:nvPr/>
          </p:nvSpPr>
          <p:spPr bwMode="auto">
            <a:xfrm>
              <a:off x="6016626" y="4762501"/>
              <a:ext cx="150813" cy="38100"/>
            </a:xfrm>
            <a:custGeom>
              <a:avLst/>
              <a:gdLst>
                <a:gd name="T0" fmla="*/ 33 w 40"/>
                <a:gd name="T1" fmla="*/ 3 h 10"/>
                <a:gd name="T2" fmla="*/ 27 w 40"/>
                <a:gd name="T3" fmla="*/ 1 h 10"/>
                <a:gd name="T4" fmla="*/ 20 w 40"/>
                <a:gd name="T5" fmla="*/ 0 h 10"/>
                <a:gd name="T6" fmla="*/ 13 w 40"/>
                <a:gd name="T7" fmla="*/ 1 h 10"/>
                <a:gd name="T8" fmla="*/ 7 w 40"/>
                <a:gd name="T9" fmla="*/ 3 h 10"/>
                <a:gd name="T10" fmla="*/ 0 w 40"/>
                <a:gd name="T11" fmla="*/ 1 h 10"/>
                <a:gd name="T12" fmla="*/ 20 w 40"/>
                <a:gd name="T13" fmla="*/ 10 h 10"/>
                <a:gd name="T14" fmla="*/ 40 w 40"/>
                <a:gd name="T15" fmla="*/ 1 h 10"/>
                <a:gd name="T16" fmla="*/ 33 w 40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">
                  <a:moveTo>
                    <a:pt x="33" y="3"/>
                  </a:moveTo>
                  <a:cubicBezTo>
                    <a:pt x="31" y="3"/>
                    <a:pt x="29" y="2"/>
                    <a:pt x="27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11" y="2"/>
                    <a:pt x="9" y="3"/>
                    <a:pt x="7" y="3"/>
                  </a:cubicBezTo>
                  <a:cubicBezTo>
                    <a:pt x="4" y="3"/>
                    <a:pt x="2" y="2"/>
                    <a:pt x="0" y="1"/>
                  </a:cubicBezTo>
                  <a:cubicBezTo>
                    <a:pt x="3" y="6"/>
                    <a:pt x="11" y="10"/>
                    <a:pt x="20" y="10"/>
                  </a:cubicBezTo>
                  <a:cubicBezTo>
                    <a:pt x="29" y="10"/>
                    <a:pt x="37" y="6"/>
                    <a:pt x="40" y="1"/>
                  </a:cubicBezTo>
                  <a:cubicBezTo>
                    <a:pt x="38" y="2"/>
                    <a:pt x="36" y="3"/>
                    <a:pt x="33" y="3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251"/>
            <p:cNvSpPr>
              <a:spLocks noEditPoints="1"/>
            </p:cNvSpPr>
            <p:nvPr/>
          </p:nvSpPr>
          <p:spPr bwMode="auto">
            <a:xfrm>
              <a:off x="6010276" y="4754563"/>
              <a:ext cx="165100" cy="53975"/>
            </a:xfrm>
            <a:custGeom>
              <a:avLst/>
              <a:gdLst>
                <a:gd name="T0" fmla="*/ 22 w 44"/>
                <a:gd name="T1" fmla="*/ 14 h 14"/>
                <a:gd name="T2" fmla="*/ 0 w 44"/>
                <a:gd name="T3" fmla="*/ 4 h 14"/>
                <a:gd name="T4" fmla="*/ 0 w 44"/>
                <a:gd name="T5" fmla="*/ 2 h 14"/>
                <a:gd name="T6" fmla="*/ 3 w 44"/>
                <a:gd name="T7" fmla="*/ 1 h 14"/>
                <a:gd name="T8" fmla="*/ 9 w 44"/>
                <a:gd name="T9" fmla="*/ 3 h 14"/>
                <a:gd name="T10" fmla="*/ 14 w 44"/>
                <a:gd name="T11" fmla="*/ 2 h 14"/>
                <a:gd name="T12" fmla="*/ 22 w 44"/>
                <a:gd name="T13" fmla="*/ 0 h 14"/>
                <a:gd name="T14" fmla="*/ 30 w 44"/>
                <a:gd name="T15" fmla="*/ 2 h 14"/>
                <a:gd name="T16" fmla="*/ 35 w 44"/>
                <a:gd name="T17" fmla="*/ 3 h 14"/>
                <a:gd name="T18" fmla="*/ 41 w 44"/>
                <a:gd name="T19" fmla="*/ 1 h 14"/>
                <a:gd name="T20" fmla="*/ 44 w 44"/>
                <a:gd name="T21" fmla="*/ 2 h 14"/>
                <a:gd name="T22" fmla="*/ 44 w 44"/>
                <a:gd name="T23" fmla="*/ 4 h 14"/>
                <a:gd name="T24" fmla="*/ 22 w 44"/>
                <a:gd name="T25" fmla="*/ 14 h 14"/>
                <a:gd name="T26" fmla="*/ 9 w 44"/>
                <a:gd name="T27" fmla="*/ 7 h 14"/>
                <a:gd name="T28" fmla="*/ 22 w 44"/>
                <a:gd name="T29" fmla="*/ 10 h 14"/>
                <a:gd name="T30" fmla="*/ 35 w 44"/>
                <a:gd name="T31" fmla="*/ 7 h 14"/>
                <a:gd name="T32" fmla="*/ 28 w 44"/>
                <a:gd name="T33" fmla="*/ 5 h 14"/>
                <a:gd name="T34" fmla="*/ 22 w 44"/>
                <a:gd name="T35" fmla="*/ 4 h 14"/>
                <a:gd name="T36" fmla="*/ 16 w 44"/>
                <a:gd name="T37" fmla="*/ 5 h 14"/>
                <a:gd name="T38" fmla="*/ 9 w 44"/>
                <a:gd name="T3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14">
                  <a:moveTo>
                    <a:pt x="22" y="14"/>
                  </a:moveTo>
                  <a:cubicBezTo>
                    <a:pt x="13" y="14"/>
                    <a:pt x="4" y="10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2"/>
                    <a:pt x="7" y="3"/>
                    <a:pt x="9" y="3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5" y="0"/>
                    <a:pt x="27" y="0"/>
                    <a:pt x="30" y="2"/>
                  </a:cubicBezTo>
                  <a:cubicBezTo>
                    <a:pt x="31" y="2"/>
                    <a:pt x="33" y="3"/>
                    <a:pt x="35" y="3"/>
                  </a:cubicBezTo>
                  <a:cubicBezTo>
                    <a:pt x="37" y="3"/>
                    <a:pt x="40" y="2"/>
                    <a:pt x="41" y="1"/>
                  </a:cubicBezTo>
                  <a:cubicBezTo>
                    <a:pt x="42" y="1"/>
                    <a:pt x="43" y="1"/>
                    <a:pt x="44" y="2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0" y="10"/>
                    <a:pt x="31" y="14"/>
                    <a:pt x="22" y="14"/>
                  </a:cubicBezTo>
                  <a:close/>
                  <a:moveTo>
                    <a:pt x="9" y="7"/>
                  </a:moveTo>
                  <a:cubicBezTo>
                    <a:pt x="13" y="9"/>
                    <a:pt x="17" y="10"/>
                    <a:pt x="22" y="10"/>
                  </a:cubicBezTo>
                  <a:cubicBezTo>
                    <a:pt x="27" y="10"/>
                    <a:pt x="31" y="9"/>
                    <a:pt x="35" y="7"/>
                  </a:cubicBezTo>
                  <a:cubicBezTo>
                    <a:pt x="32" y="7"/>
                    <a:pt x="30" y="6"/>
                    <a:pt x="28" y="5"/>
                  </a:cubicBezTo>
                  <a:cubicBezTo>
                    <a:pt x="26" y="4"/>
                    <a:pt x="24" y="4"/>
                    <a:pt x="22" y="4"/>
                  </a:cubicBezTo>
                  <a:cubicBezTo>
                    <a:pt x="20" y="4"/>
                    <a:pt x="18" y="4"/>
                    <a:pt x="16" y="5"/>
                  </a:cubicBezTo>
                  <a:cubicBezTo>
                    <a:pt x="14" y="6"/>
                    <a:pt x="12" y="7"/>
                    <a:pt x="9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252"/>
            <p:cNvSpPr/>
            <p:nvPr/>
          </p:nvSpPr>
          <p:spPr bwMode="auto">
            <a:xfrm>
              <a:off x="6016626" y="4770438"/>
              <a:ext cx="34925" cy="25400"/>
            </a:xfrm>
            <a:custGeom>
              <a:avLst/>
              <a:gdLst>
                <a:gd name="T0" fmla="*/ 6 w 9"/>
                <a:gd name="T1" fmla="*/ 7 h 7"/>
                <a:gd name="T2" fmla="*/ 5 w 9"/>
                <a:gd name="T3" fmla="*/ 7 h 7"/>
                <a:gd name="T4" fmla="*/ 4 w 9"/>
                <a:gd name="T5" fmla="*/ 7 h 7"/>
                <a:gd name="T6" fmla="*/ 0 w 9"/>
                <a:gd name="T7" fmla="*/ 0 h 7"/>
                <a:gd name="T8" fmla="*/ 9 w 9"/>
                <a:gd name="T9" fmla="*/ 0 h 7"/>
                <a:gd name="T10" fmla="*/ 6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6" y="7"/>
                  </a:move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253"/>
            <p:cNvSpPr/>
            <p:nvPr/>
          </p:nvSpPr>
          <p:spPr bwMode="auto">
            <a:xfrm>
              <a:off x="6134101" y="4770438"/>
              <a:ext cx="33338" cy="25400"/>
            </a:xfrm>
            <a:custGeom>
              <a:avLst/>
              <a:gdLst>
                <a:gd name="T0" fmla="*/ 3 w 9"/>
                <a:gd name="T1" fmla="*/ 7 h 7"/>
                <a:gd name="T2" fmla="*/ 4 w 9"/>
                <a:gd name="T3" fmla="*/ 7 h 7"/>
                <a:gd name="T4" fmla="*/ 5 w 9"/>
                <a:gd name="T5" fmla="*/ 7 h 7"/>
                <a:gd name="T6" fmla="*/ 9 w 9"/>
                <a:gd name="T7" fmla="*/ 0 h 7"/>
                <a:gd name="T8" fmla="*/ 0 w 9"/>
                <a:gd name="T9" fmla="*/ 0 h 7"/>
                <a:gd name="T10" fmla="*/ 3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254"/>
            <p:cNvSpPr>
              <a:spLocks noEditPoints="1"/>
            </p:cNvSpPr>
            <p:nvPr/>
          </p:nvSpPr>
          <p:spPr bwMode="auto">
            <a:xfrm>
              <a:off x="6010276" y="4762501"/>
              <a:ext cx="47625" cy="41275"/>
            </a:xfrm>
            <a:custGeom>
              <a:avLst/>
              <a:gdLst>
                <a:gd name="T0" fmla="*/ 7 w 13"/>
                <a:gd name="T1" fmla="*/ 11 h 11"/>
                <a:gd name="T2" fmla="*/ 4 w 13"/>
                <a:gd name="T3" fmla="*/ 9 h 11"/>
                <a:gd name="T4" fmla="*/ 1 w 13"/>
                <a:gd name="T5" fmla="*/ 3 h 11"/>
                <a:gd name="T6" fmla="*/ 1 w 13"/>
                <a:gd name="T7" fmla="*/ 1 h 11"/>
                <a:gd name="T8" fmla="*/ 2 w 13"/>
                <a:gd name="T9" fmla="*/ 0 h 11"/>
                <a:gd name="T10" fmla="*/ 11 w 13"/>
                <a:gd name="T11" fmla="*/ 0 h 11"/>
                <a:gd name="T12" fmla="*/ 13 w 13"/>
                <a:gd name="T13" fmla="*/ 1 h 11"/>
                <a:gd name="T14" fmla="*/ 13 w 13"/>
                <a:gd name="T15" fmla="*/ 3 h 11"/>
                <a:gd name="T16" fmla="*/ 9 w 13"/>
                <a:gd name="T17" fmla="*/ 9 h 11"/>
                <a:gd name="T18" fmla="*/ 7 w 13"/>
                <a:gd name="T19" fmla="*/ 11 h 11"/>
                <a:gd name="T20" fmla="*/ 5 w 13"/>
                <a:gd name="T21" fmla="*/ 4 h 11"/>
                <a:gd name="T22" fmla="*/ 7 w 13"/>
                <a:gd name="T23" fmla="*/ 6 h 11"/>
                <a:gd name="T24" fmla="*/ 8 w 13"/>
                <a:gd name="T25" fmla="*/ 4 h 11"/>
                <a:gd name="T26" fmla="*/ 5 w 13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1">
                  <a:moveTo>
                    <a:pt x="7" y="11"/>
                  </a:moveTo>
                  <a:cubicBezTo>
                    <a:pt x="5" y="11"/>
                    <a:pt x="4" y="10"/>
                    <a:pt x="4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1"/>
                    <a:pt x="7" y="11"/>
                  </a:cubicBezTo>
                  <a:close/>
                  <a:moveTo>
                    <a:pt x="5" y="4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255"/>
            <p:cNvSpPr>
              <a:spLocks noEditPoints="1"/>
            </p:cNvSpPr>
            <p:nvPr/>
          </p:nvSpPr>
          <p:spPr bwMode="auto">
            <a:xfrm>
              <a:off x="6126163" y="4762501"/>
              <a:ext cx="49213" cy="41275"/>
            </a:xfrm>
            <a:custGeom>
              <a:avLst/>
              <a:gdLst>
                <a:gd name="T0" fmla="*/ 6 w 13"/>
                <a:gd name="T1" fmla="*/ 11 h 11"/>
                <a:gd name="T2" fmla="*/ 4 w 13"/>
                <a:gd name="T3" fmla="*/ 9 h 11"/>
                <a:gd name="T4" fmla="*/ 0 w 13"/>
                <a:gd name="T5" fmla="*/ 3 h 11"/>
                <a:gd name="T6" fmla="*/ 0 w 13"/>
                <a:gd name="T7" fmla="*/ 1 h 11"/>
                <a:gd name="T8" fmla="*/ 2 w 13"/>
                <a:gd name="T9" fmla="*/ 0 h 11"/>
                <a:gd name="T10" fmla="*/ 11 w 13"/>
                <a:gd name="T11" fmla="*/ 0 h 11"/>
                <a:gd name="T12" fmla="*/ 12 w 13"/>
                <a:gd name="T13" fmla="*/ 1 h 11"/>
                <a:gd name="T14" fmla="*/ 13 w 13"/>
                <a:gd name="T15" fmla="*/ 3 h 11"/>
                <a:gd name="T16" fmla="*/ 9 w 13"/>
                <a:gd name="T17" fmla="*/ 9 h 11"/>
                <a:gd name="T18" fmla="*/ 6 w 13"/>
                <a:gd name="T19" fmla="*/ 11 h 11"/>
                <a:gd name="T20" fmla="*/ 5 w 13"/>
                <a:gd name="T21" fmla="*/ 4 h 11"/>
                <a:gd name="T22" fmla="*/ 6 w 13"/>
                <a:gd name="T23" fmla="*/ 6 h 11"/>
                <a:gd name="T24" fmla="*/ 8 w 13"/>
                <a:gd name="T25" fmla="*/ 4 h 11"/>
                <a:gd name="T26" fmla="*/ 5 w 13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1">
                  <a:moveTo>
                    <a:pt x="6" y="11"/>
                  </a:moveTo>
                  <a:cubicBezTo>
                    <a:pt x="5" y="11"/>
                    <a:pt x="4" y="10"/>
                    <a:pt x="4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1"/>
                    <a:pt x="6" y="11"/>
                  </a:cubicBezTo>
                  <a:close/>
                  <a:moveTo>
                    <a:pt x="5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256"/>
            <p:cNvSpPr/>
            <p:nvPr/>
          </p:nvSpPr>
          <p:spPr bwMode="auto">
            <a:xfrm>
              <a:off x="5986463" y="4648201"/>
              <a:ext cx="211138" cy="125413"/>
            </a:xfrm>
            <a:custGeom>
              <a:avLst/>
              <a:gdLst>
                <a:gd name="T0" fmla="*/ 28 w 56"/>
                <a:gd name="T1" fmla="*/ 0 h 33"/>
                <a:gd name="T2" fmla="*/ 0 w 56"/>
                <a:gd name="T3" fmla="*/ 19 h 33"/>
                <a:gd name="T4" fmla="*/ 15 w 56"/>
                <a:gd name="T5" fmla="*/ 33 h 33"/>
                <a:gd name="T6" fmla="*/ 21 w 56"/>
                <a:gd name="T7" fmla="*/ 31 h 33"/>
                <a:gd name="T8" fmla="*/ 28 w 56"/>
                <a:gd name="T9" fmla="*/ 30 h 33"/>
                <a:gd name="T10" fmla="*/ 35 w 56"/>
                <a:gd name="T11" fmla="*/ 31 h 33"/>
                <a:gd name="T12" fmla="*/ 41 w 56"/>
                <a:gd name="T13" fmla="*/ 33 h 33"/>
                <a:gd name="T14" fmla="*/ 56 w 56"/>
                <a:gd name="T15" fmla="*/ 19 h 33"/>
                <a:gd name="T16" fmla="*/ 28 w 56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3">
                  <a:moveTo>
                    <a:pt x="28" y="0"/>
                  </a:moveTo>
                  <a:cubicBezTo>
                    <a:pt x="3" y="2"/>
                    <a:pt x="0" y="11"/>
                    <a:pt x="0" y="19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7" y="33"/>
                    <a:pt x="19" y="32"/>
                    <a:pt x="21" y="31"/>
                  </a:cubicBezTo>
                  <a:cubicBezTo>
                    <a:pt x="23" y="30"/>
                    <a:pt x="26" y="30"/>
                    <a:pt x="28" y="30"/>
                  </a:cubicBezTo>
                  <a:cubicBezTo>
                    <a:pt x="30" y="30"/>
                    <a:pt x="33" y="30"/>
                    <a:pt x="35" y="31"/>
                  </a:cubicBezTo>
                  <a:cubicBezTo>
                    <a:pt x="37" y="32"/>
                    <a:pt x="39" y="33"/>
                    <a:pt x="41" y="33"/>
                  </a:cubicBezTo>
                  <a:cubicBezTo>
                    <a:pt x="49" y="33"/>
                    <a:pt x="56" y="27"/>
                    <a:pt x="56" y="19"/>
                  </a:cubicBezTo>
                  <a:cubicBezTo>
                    <a:pt x="56" y="11"/>
                    <a:pt x="53" y="2"/>
                    <a:pt x="28" y="0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257"/>
            <p:cNvSpPr/>
            <p:nvPr/>
          </p:nvSpPr>
          <p:spPr bwMode="auto">
            <a:xfrm>
              <a:off x="5991226" y="4667251"/>
              <a:ext cx="206375" cy="106363"/>
            </a:xfrm>
            <a:custGeom>
              <a:avLst/>
              <a:gdLst>
                <a:gd name="T0" fmla="*/ 48 w 55"/>
                <a:gd name="T1" fmla="*/ 0 h 28"/>
                <a:gd name="T2" fmla="*/ 49 w 55"/>
                <a:gd name="T3" fmla="*/ 8 h 28"/>
                <a:gd name="T4" fmla="*/ 35 w 55"/>
                <a:gd name="T5" fmla="*/ 22 h 28"/>
                <a:gd name="T6" fmla="*/ 28 w 55"/>
                <a:gd name="T7" fmla="*/ 20 h 28"/>
                <a:gd name="T8" fmla="*/ 22 w 55"/>
                <a:gd name="T9" fmla="*/ 19 h 28"/>
                <a:gd name="T10" fmla="*/ 15 w 55"/>
                <a:gd name="T11" fmla="*/ 20 h 28"/>
                <a:gd name="T12" fmla="*/ 8 w 55"/>
                <a:gd name="T13" fmla="*/ 22 h 28"/>
                <a:gd name="T14" fmla="*/ 0 w 55"/>
                <a:gd name="T15" fmla="*/ 19 h 28"/>
                <a:gd name="T16" fmla="*/ 14 w 55"/>
                <a:gd name="T17" fmla="*/ 28 h 28"/>
                <a:gd name="T18" fmla="*/ 20 w 55"/>
                <a:gd name="T19" fmla="*/ 26 h 28"/>
                <a:gd name="T20" fmla="*/ 27 w 55"/>
                <a:gd name="T21" fmla="*/ 25 h 28"/>
                <a:gd name="T22" fmla="*/ 34 w 55"/>
                <a:gd name="T23" fmla="*/ 26 h 28"/>
                <a:gd name="T24" fmla="*/ 40 w 55"/>
                <a:gd name="T25" fmla="*/ 28 h 28"/>
                <a:gd name="T26" fmla="*/ 55 w 55"/>
                <a:gd name="T27" fmla="*/ 14 h 28"/>
                <a:gd name="T28" fmla="*/ 48 w 5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28">
                  <a:moveTo>
                    <a:pt x="48" y="0"/>
                  </a:moveTo>
                  <a:cubicBezTo>
                    <a:pt x="49" y="3"/>
                    <a:pt x="49" y="5"/>
                    <a:pt x="49" y="8"/>
                  </a:cubicBezTo>
                  <a:cubicBezTo>
                    <a:pt x="49" y="15"/>
                    <a:pt x="43" y="22"/>
                    <a:pt x="35" y="22"/>
                  </a:cubicBezTo>
                  <a:cubicBezTo>
                    <a:pt x="33" y="22"/>
                    <a:pt x="30" y="21"/>
                    <a:pt x="28" y="20"/>
                  </a:cubicBezTo>
                  <a:cubicBezTo>
                    <a:pt x="26" y="19"/>
                    <a:pt x="24" y="19"/>
                    <a:pt x="22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3" y="21"/>
                    <a:pt x="11" y="22"/>
                    <a:pt x="8" y="22"/>
                  </a:cubicBezTo>
                  <a:cubicBezTo>
                    <a:pt x="5" y="22"/>
                    <a:pt x="3" y="21"/>
                    <a:pt x="0" y="19"/>
                  </a:cubicBezTo>
                  <a:cubicBezTo>
                    <a:pt x="3" y="24"/>
                    <a:pt x="8" y="28"/>
                    <a:pt x="14" y="28"/>
                  </a:cubicBezTo>
                  <a:cubicBezTo>
                    <a:pt x="16" y="28"/>
                    <a:pt x="18" y="27"/>
                    <a:pt x="20" y="26"/>
                  </a:cubicBezTo>
                  <a:cubicBezTo>
                    <a:pt x="22" y="25"/>
                    <a:pt x="25" y="25"/>
                    <a:pt x="27" y="25"/>
                  </a:cubicBezTo>
                  <a:cubicBezTo>
                    <a:pt x="29" y="25"/>
                    <a:pt x="32" y="25"/>
                    <a:pt x="34" y="26"/>
                  </a:cubicBezTo>
                  <a:cubicBezTo>
                    <a:pt x="36" y="27"/>
                    <a:pt x="38" y="28"/>
                    <a:pt x="40" y="28"/>
                  </a:cubicBezTo>
                  <a:cubicBezTo>
                    <a:pt x="48" y="28"/>
                    <a:pt x="55" y="22"/>
                    <a:pt x="55" y="14"/>
                  </a:cubicBezTo>
                  <a:cubicBezTo>
                    <a:pt x="55" y="9"/>
                    <a:pt x="54" y="4"/>
                    <a:pt x="48" y="0"/>
                  </a:cubicBezTo>
                  <a:close/>
                </a:path>
              </a:pathLst>
            </a:custGeom>
            <a:solidFill>
              <a:srgbClr val="F9C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258"/>
            <p:cNvSpPr>
              <a:spLocks noEditPoints="1"/>
            </p:cNvSpPr>
            <p:nvPr/>
          </p:nvSpPr>
          <p:spPr bwMode="auto">
            <a:xfrm>
              <a:off x="5980113" y="4640263"/>
              <a:ext cx="225425" cy="141288"/>
            </a:xfrm>
            <a:custGeom>
              <a:avLst/>
              <a:gdLst>
                <a:gd name="T0" fmla="*/ 43 w 60"/>
                <a:gd name="T1" fmla="*/ 37 h 37"/>
                <a:gd name="T2" fmla="*/ 36 w 60"/>
                <a:gd name="T3" fmla="*/ 35 h 37"/>
                <a:gd name="T4" fmla="*/ 30 w 60"/>
                <a:gd name="T5" fmla="*/ 34 h 37"/>
                <a:gd name="T6" fmla="*/ 24 w 60"/>
                <a:gd name="T7" fmla="*/ 35 h 37"/>
                <a:gd name="T8" fmla="*/ 17 w 60"/>
                <a:gd name="T9" fmla="*/ 37 h 37"/>
                <a:gd name="T10" fmla="*/ 0 w 60"/>
                <a:gd name="T11" fmla="*/ 21 h 37"/>
                <a:gd name="T12" fmla="*/ 30 w 60"/>
                <a:gd name="T13" fmla="*/ 0 h 37"/>
                <a:gd name="T14" fmla="*/ 30 w 60"/>
                <a:gd name="T15" fmla="*/ 0 h 37"/>
                <a:gd name="T16" fmla="*/ 60 w 60"/>
                <a:gd name="T17" fmla="*/ 21 h 37"/>
                <a:gd name="T18" fmla="*/ 43 w 60"/>
                <a:gd name="T19" fmla="*/ 37 h 37"/>
                <a:gd name="T20" fmla="*/ 30 w 60"/>
                <a:gd name="T21" fmla="*/ 30 h 37"/>
                <a:gd name="T22" fmla="*/ 38 w 60"/>
                <a:gd name="T23" fmla="*/ 32 h 37"/>
                <a:gd name="T24" fmla="*/ 43 w 60"/>
                <a:gd name="T25" fmla="*/ 33 h 37"/>
                <a:gd name="T26" fmla="*/ 56 w 60"/>
                <a:gd name="T27" fmla="*/ 21 h 37"/>
                <a:gd name="T28" fmla="*/ 52 w 60"/>
                <a:gd name="T29" fmla="*/ 11 h 37"/>
                <a:gd name="T30" fmla="*/ 30 w 60"/>
                <a:gd name="T31" fmla="*/ 4 h 37"/>
                <a:gd name="T32" fmla="*/ 8 w 60"/>
                <a:gd name="T33" fmla="*/ 11 h 37"/>
                <a:gd name="T34" fmla="*/ 4 w 60"/>
                <a:gd name="T35" fmla="*/ 21 h 37"/>
                <a:gd name="T36" fmla="*/ 17 w 60"/>
                <a:gd name="T37" fmla="*/ 33 h 37"/>
                <a:gd name="T38" fmla="*/ 22 w 60"/>
                <a:gd name="T39" fmla="*/ 32 h 37"/>
                <a:gd name="T40" fmla="*/ 30 w 60"/>
                <a:gd name="T4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37">
                  <a:moveTo>
                    <a:pt x="43" y="37"/>
                  </a:moveTo>
                  <a:cubicBezTo>
                    <a:pt x="41" y="37"/>
                    <a:pt x="38" y="36"/>
                    <a:pt x="36" y="35"/>
                  </a:cubicBezTo>
                  <a:cubicBezTo>
                    <a:pt x="34" y="34"/>
                    <a:pt x="32" y="34"/>
                    <a:pt x="30" y="34"/>
                  </a:cubicBezTo>
                  <a:cubicBezTo>
                    <a:pt x="28" y="34"/>
                    <a:pt x="26" y="34"/>
                    <a:pt x="24" y="35"/>
                  </a:cubicBezTo>
                  <a:cubicBezTo>
                    <a:pt x="22" y="36"/>
                    <a:pt x="19" y="37"/>
                    <a:pt x="17" y="37"/>
                  </a:cubicBezTo>
                  <a:cubicBezTo>
                    <a:pt x="8" y="37"/>
                    <a:pt x="0" y="30"/>
                    <a:pt x="0" y="21"/>
                  </a:cubicBezTo>
                  <a:cubicBezTo>
                    <a:pt x="0" y="12"/>
                    <a:pt x="4" y="2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6" y="2"/>
                    <a:pt x="60" y="12"/>
                    <a:pt x="60" y="21"/>
                  </a:cubicBezTo>
                  <a:cubicBezTo>
                    <a:pt x="60" y="30"/>
                    <a:pt x="52" y="37"/>
                    <a:pt x="43" y="37"/>
                  </a:cubicBezTo>
                  <a:close/>
                  <a:moveTo>
                    <a:pt x="30" y="30"/>
                  </a:moveTo>
                  <a:cubicBezTo>
                    <a:pt x="33" y="30"/>
                    <a:pt x="35" y="30"/>
                    <a:pt x="38" y="32"/>
                  </a:cubicBezTo>
                  <a:cubicBezTo>
                    <a:pt x="39" y="32"/>
                    <a:pt x="41" y="33"/>
                    <a:pt x="43" y="33"/>
                  </a:cubicBezTo>
                  <a:cubicBezTo>
                    <a:pt x="50" y="33"/>
                    <a:pt x="56" y="27"/>
                    <a:pt x="56" y="21"/>
                  </a:cubicBezTo>
                  <a:cubicBezTo>
                    <a:pt x="56" y="17"/>
                    <a:pt x="55" y="14"/>
                    <a:pt x="52" y="11"/>
                  </a:cubicBezTo>
                  <a:cubicBezTo>
                    <a:pt x="48" y="7"/>
                    <a:pt x="41" y="5"/>
                    <a:pt x="30" y="4"/>
                  </a:cubicBezTo>
                  <a:cubicBezTo>
                    <a:pt x="19" y="5"/>
                    <a:pt x="12" y="7"/>
                    <a:pt x="8" y="11"/>
                  </a:cubicBezTo>
                  <a:cubicBezTo>
                    <a:pt x="5" y="14"/>
                    <a:pt x="4" y="17"/>
                    <a:pt x="4" y="21"/>
                  </a:cubicBezTo>
                  <a:cubicBezTo>
                    <a:pt x="4" y="27"/>
                    <a:pt x="10" y="33"/>
                    <a:pt x="17" y="33"/>
                  </a:cubicBezTo>
                  <a:cubicBezTo>
                    <a:pt x="19" y="33"/>
                    <a:pt x="21" y="32"/>
                    <a:pt x="22" y="32"/>
                  </a:cubicBezTo>
                  <a:cubicBezTo>
                    <a:pt x="25" y="30"/>
                    <a:pt x="27" y="30"/>
                    <a:pt x="30" y="3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Oval 259"/>
            <p:cNvSpPr>
              <a:spLocks noChangeArrowheads="1"/>
            </p:cNvSpPr>
            <p:nvPr/>
          </p:nvSpPr>
          <p:spPr bwMode="auto">
            <a:xfrm>
              <a:off x="5967413" y="4594226"/>
              <a:ext cx="46038" cy="539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260"/>
            <p:cNvSpPr>
              <a:spLocks noEditPoints="1"/>
            </p:cNvSpPr>
            <p:nvPr/>
          </p:nvSpPr>
          <p:spPr bwMode="auto">
            <a:xfrm>
              <a:off x="5961063" y="4586288"/>
              <a:ext cx="55563" cy="69850"/>
            </a:xfrm>
            <a:custGeom>
              <a:avLst/>
              <a:gdLst>
                <a:gd name="T0" fmla="*/ 8 w 15"/>
                <a:gd name="T1" fmla="*/ 18 h 18"/>
                <a:gd name="T2" fmla="*/ 0 w 15"/>
                <a:gd name="T3" fmla="*/ 9 h 18"/>
                <a:gd name="T4" fmla="*/ 8 w 15"/>
                <a:gd name="T5" fmla="*/ 0 h 18"/>
                <a:gd name="T6" fmla="*/ 15 w 15"/>
                <a:gd name="T7" fmla="*/ 9 h 18"/>
                <a:gd name="T8" fmla="*/ 8 w 15"/>
                <a:gd name="T9" fmla="*/ 18 h 18"/>
                <a:gd name="T10" fmla="*/ 8 w 15"/>
                <a:gd name="T11" fmla="*/ 4 h 18"/>
                <a:gd name="T12" fmla="*/ 4 w 15"/>
                <a:gd name="T13" fmla="*/ 9 h 18"/>
                <a:gd name="T14" fmla="*/ 8 w 15"/>
                <a:gd name="T15" fmla="*/ 14 h 18"/>
                <a:gd name="T16" fmla="*/ 12 w 15"/>
                <a:gd name="T17" fmla="*/ 9 h 18"/>
                <a:gd name="T18" fmla="*/ 8 w 15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5" y="4"/>
                    <a:pt x="15" y="9"/>
                  </a:cubicBezTo>
                  <a:cubicBezTo>
                    <a:pt x="15" y="14"/>
                    <a:pt x="12" y="18"/>
                    <a:pt x="8" y="18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8" y="14"/>
                  </a:cubicBezTo>
                  <a:cubicBezTo>
                    <a:pt x="10" y="14"/>
                    <a:pt x="12" y="12"/>
                    <a:pt x="12" y="9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Oval 261"/>
            <p:cNvSpPr>
              <a:spLocks noChangeArrowheads="1"/>
            </p:cNvSpPr>
            <p:nvPr/>
          </p:nvSpPr>
          <p:spPr bwMode="auto">
            <a:xfrm>
              <a:off x="6172201" y="4594226"/>
              <a:ext cx="44450" cy="539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262"/>
            <p:cNvSpPr>
              <a:spLocks noEditPoints="1"/>
            </p:cNvSpPr>
            <p:nvPr/>
          </p:nvSpPr>
          <p:spPr bwMode="auto">
            <a:xfrm>
              <a:off x="6167438" y="4586288"/>
              <a:ext cx="57150" cy="69850"/>
            </a:xfrm>
            <a:custGeom>
              <a:avLst/>
              <a:gdLst>
                <a:gd name="T0" fmla="*/ 7 w 15"/>
                <a:gd name="T1" fmla="*/ 18 h 18"/>
                <a:gd name="T2" fmla="*/ 0 w 15"/>
                <a:gd name="T3" fmla="*/ 9 h 18"/>
                <a:gd name="T4" fmla="*/ 7 w 15"/>
                <a:gd name="T5" fmla="*/ 0 h 18"/>
                <a:gd name="T6" fmla="*/ 15 w 15"/>
                <a:gd name="T7" fmla="*/ 9 h 18"/>
                <a:gd name="T8" fmla="*/ 7 w 15"/>
                <a:gd name="T9" fmla="*/ 18 h 18"/>
                <a:gd name="T10" fmla="*/ 7 w 15"/>
                <a:gd name="T11" fmla="*/ 4 h 18"/>
                <a:gd name="T12" fmla="*/ 3 w 15"/>
                <a:gd name="T13" fmla="*/ 9 h 18"/>
                <a:gd name="T14" fmla="*/ 7 w 15"/>
                <a:gd name="T15" fmla="*/ 14 h 18"/>
                <a:gd name="T16" fmla="*/ 11 w 15"/>
                <a:gd name="T17" fmla="*/ 9 h 18"/>
                <a:gd name="T18" fmla="*/ 7 w 15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7" y="18"/>
                  </a:move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9"/>
                  </a:cubicBezTo>
                  <a:cubicBezTo>
                    <a:pt x="15" y="14"/>
                    <a:pt x="11" y="18"/>
                    <a:pt x="7" y="18"/>
                  </a:cubicBezTo>
                  <a:close/>
                  <a:moveTo>
                    <a:pt x="7" y="4"/>
                  </a:moveTo>
                  <a:cubicBezTo>
                    <a:pt x="5" y="4"/>
                    <a:pt x="3" y="6"/>
                    <a:pt x="3" y="9"/>
                  </a:cubicBezTo>
                  <a:cubicBezTo>
                    <a:pt x="3" y="12"/>
                    <a:pt x="5" y="14"/>
                    <a:pt x="7" y="14"/>
                  </a:cubicBezTo>
                  <a:cubicBezTo>
                    <a:pt x="9" y="14"/>
                    <a:pt x="11" y="12"/>
                    <a:pt x="11" y="9"/>
                  </a:cubicBezTo>
                  <a:cubicBezTo>
                    <a:pt x="11" y="6"/>
                    <a:pt x="9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263"/>
            <p:cNvSpPr/>
            <p:nvPr/>
          </p:nvSpPr>
          <p:spPr bwMode="auto">
            <a:xfrm>
              <a:off x="6040438" y="4681538"/>
              <a:ext cx="41275" cy="38100"/>
            </a:xfrm>
            <a:custGeom>
              <a:avLst/>
              <a:gdLst>
                <a:gd name="T0" fmla="*/ 2 w 11"/>
                <a:gd name="T1" fmla="*/ 1 h 10"/>
                <a:gd name="T2" fmla="*/ 7 w 11"/>
                <a:gd name="T3" fmla="*/ 1 h 10"/>
                <a:gd name="T4" fmla="*/ 10 w 11"/>
                <a:gd name="T5" fmla="*/ 8 h 10"/>
                <a:gd name="T6" fmla="*/ 2 w 11"/>
                <a:gd name="T7" fmla="*/ 6 h 10"/>
                <a:gd name="T8" fmla="*/ 2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11" y="7"/>
                    <a:pt x="10" y="8"/>
                  </a:cubicBezTo>
                  <a:cubicBezTo>
                    <a:pt x="8" y="10"/>
                    <a:pt x="3" y="7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264"/>
            <p:cNvSpPr/>
            <p:nvPr/>
          </p:nvSpPr>
          <p:spPr bwMode="auto">
            <a:xfrm>
              <a:off x="6103938" y="4681538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4 w 11"/>
                <a:gd name="T3" fmla="*/ 1 h 10"/>
                <a:gd name="T4" fmla="*/ 1 w 11"/>
                <a:gd name="T5" fmla="*/ 8 h 10"/>
                <a:gd name="T6" fmla="*/ 9 w 11"/>
                <a:gd name="T7" fmla="*/ 6 h 10"/>
                <a:gd name="T8" fmla="*/ 9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3" y="2"/>
                    <a:pt x="0" y="7"/>
                    <a:pt x="1" y="8"/>
                  </a:cubicBezTo>
                  <a:cubicBezTo>
                    <a:pt x="3" y="10"/>
                    <a:pt x="8" y="7"/>
                    <a:pt x="9" y="6"/>
                  </a:cubicBezTo>
                  <a:cubicBezTo>
                    <a:pt x="11" y="5"/>
                    <a:pt x="11" y="2"/>
                    <a:pt x="9" y="1"/>
                  </a:cubicBezTo>
                  <a:close/>
                </a:path>
              </a:pathLst>
            </a:custGeom>
            <a:solidFill>
              <a:srgbClr val="A97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265"/>
            <p:cNvSpPr>
              <a:spLocks noEditPoints="1"/>
            </p:cNvSpPr>
            <p:nvPr/>
          </p:nvSpPr>
          <p:spPr bwMode="auto">
            <a:xfrm>
              <a:off x="6035676" y="4675188"/>
              <a:ext cx="49213" cy="49213"/>
            </a:xfrm>
            <a:custGeom>
              <a:avLst/>
              <a:gdLst>
                <a:gd name="T0" fmla="*/ 9 w 13"/>
                <a:gd name="T1" fmla="*/ 13 h 13"/>
                <a:gd name="T2" fmla="*/ 1 w 13"/>
                <a:gd name="T3" fmla="*/ 9 h 13"/>
                <a:gd name="T4" fmla="*/ 0 w 13"/>
                <a:gd name="T5" fmla="*/ 6 h 13"/>
                <a:gd name="T6" fmla="*/ 1 w 13"/>
                <a:gd name="T7" fmla="*/ 2 h 13"/>
                <a:gd name="T8" fmla="*/ 5 w 13"/>
                <a:gd name="T9" fmla="*/ 0 h 13"/>
                <a:gd name="T10" fmla="*/ 9 w 13"/>
                <a:gd name="T11" fmla="*/ 1 h 13"/>
                <a:gd name="T12" fmla="*/ 12 w 13"/>
                <a:gd name="T13" fmla="*/ 6 h 13"/>
                <a:gd name="T14" fmla="*/ 12 w 13"/>
                <a:gd name="T15" fmla="*/ 12 h 13"/>
                <a:gd name="T16" fmla="*/ 9 w 13"/>
                <a:gd name="T17" fmla="*/ 13 h 13"/>
                <a:gd name="T18" fmla="*/ 5 w 13"/>
                <a:gd name="T19" fmla="*/ 4 h 13"/>
                <a:gd name="T20" fmla="*/ 4 w 13"/>
                <a:gd name="T21" fmla="*/ 4 h 13"/>
                <a:gd name="T22" fmla="*/ 4 w 13"/>
                <a:gd name="T23" fmla="*/ 5 h 13"/>
                <a:gd name="T24" fmla="*/ 4 w 13"/>
                <a:gd name="T25" fmla="*/ 7 h 13"/>
                <a:gd name="T26" fmla="*/ 9 w 13"/>
                <a:gd name="T27" fmla="*/ 9 h 13"/>
                <a:gd name="T28" fmla="*/ 6 w 13"/>
                <a:gd name="T29" fmla="*/ 4 h 13"/>
                <a:gd name="T30" fmla="*/ 5 w 13"/>
                <a:gd name="T3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cubicBezTo>
                    <a:pt x="7" y="13"/>
                    <a:pt x="3" y="11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3" y="9"/>
                    <a:pt x="13" y="11"/>
                    <a:pt x="12" y="12"/>
                  </a:cubicBezTo>
                  <a:cubicBezTo>
                    <a:pt x="12" y="12"/>
                    <a:pt x="11" y="13"/>
                    <a:pt x="9" y="13"/>
                  </a:cubicBezTo>
                  <a:close/>
                  <a:moveTo>
                    <a:pt x="5" y="4"/>
                  </a:move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7"/>
                    <a:pt x="7" y="9"/>
                    <a:pt x="9" y="9"/>
                  </a:cubicBezTo>
                  <a:cubicBezTo>
                    <a:pt x="9" y="8"/>
                    <a:pt x="7" y="5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266"/>
            <p:cNvSpPr>
              <a:spLocks noEditPoints="1"/>
            </p:cNvSpPr>
            <p:nvPr/>
          </p:nvSpPr>
          <p:spPr bwMode="auto">
            <a:xfrm>
              <a:off x="6099176" y="4675188"/>
              <a:ext cx="53975" cy="49213"/>
            </a:xfrm>
            <a:custGeom>
              <a:avLst/>
              <a:gdLst>
                <a:gd name="T0" fmla="*/ 4 w 14"/>
                <a:gd name="T1" fmla="*/ 13 h 13"/>
                <a:gd name="T2" fmla="*/ 4 w 14"/>
                <a:gd name="T3" fmla="*/ 13 h 13"/>
                <a:gd name="T4" fmla="*/ 1 w 14"/>
                <a:gd name="T5" fmla="*/ 12 h 13"/>
                <a:gd name="T6" fmla="*/ 1 w 14"/>
                <a:gd name="T7" fmla="*/ 6 h 13"/>
                <a:gd name="T8" fmla="*/ 4 w 14"/>
                <a:gd name="T9" fmla="*/ 1 h 13"/>
                <a:gd name="T10" fmla="*/ 8 w 14"/>
                <a:gd name="T11" fmla="*/ 0 h 13"/>
                <a:gd name="T12" fmla="*/ 12 w 14"/>
                <a:gd name="T13" fmla="*/ 2 h 13"/>
                <a:gd name="T14" fmla="*/ 12 w 14"/>
                <a:gd name="T15" fmla="*/ 9 h 13"/>
                <a:gd name="T16" fmla="*/ 4 w 14"/>
                <a:gd name="T17" fmla="*/ 13 h 13"/>
                <a:gd name="T18" fmla="*/ 8 w 14"/>
                <a:gd name="T19" fmla="*/ 4 h 13"/>
                <a:gd name="T20" fmla="*/ 7 w 14"/>
                <a:gd name="T21" fmla="*/ 4 h 13"/>
                <a:gd name="T22" fmla="*/ 4 w 14"/>
                <a:gd name="T23" fmla="*/ 9 h 13"/>
                <a:gd name="T24" fmla="*/ 9 w 14"/>
                <a:gd name="T25" fmla="*/ 7 h 13"/>
                <a:gd name="T26" fmla="*/ 9 w 14"/>
                <a:gd name="T27" fmla="*/ 4 h 13"/>
                <a:gd name="T28" fmla="*/ 8 w 14"/>
                <a:gd name="T2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1" y="12"/>
                    <a:pt x="1" y="12"/>
                  </a:cubicBezTo>
                  <a:cubicBezTo>
                    <a:pt x="0" y="11"/>
                    <a:pt x="0" y="9"/>
                    <a:pt x="1" y="6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4" y="4"/>
                    <a:pt x="14" y="7"/>
                    <a:pt x="12" y="9"/>
                  </a:cubicBezTo>
                  <a:cubicBezTo>
                    <a:pt x="10" y="11"/>
                    <a:pt x="6" y="13"/>
                    <a:pt x="4" y="1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8"/>
                    <a:pt x="4" y="9"/>
                  </a:cubicBezTo>
                  <a:cubicBezTo>
                    <a:pt x="6" y="9"/>
                    <a:pt x="8" y="7"/>
                    <a:pt x="9" y="7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267"/>
            <p:cNvSpPr>
              <a:spLocks noEditPoints="1"/>
            </p:cNvSpPr>
            <p:nvPr/>
          </p:nvSpPr>
          <p:spPr bwMode="auto">
            <a:xfrm>
              <a:off x="5821363" y="4449763"/>
              <a:ext cx="542925" cy="377825"/>
            </a:xfrm>
            <a:custGeom>
              <a:avLst/>
              <a:gdLst>
                <a:gd name="T0" fmla="*/ 24 w 144"/>
                <a:gd name="T1" fmla="*/ 73 h 99"/>
                <a:gd name="T2" fmla="*/ 7 w 144"/>
                <a:gd name="T3" fmla="*/ 64 h 99"/>
                <a:gd name="T4" fmla="*/ 7 w 144"/>
                <a:gd name="T5" fmla="*/ 60 h 99"/>
                <a:gd name="T6" fmla="*/ 1 w 144"/>
                <a:gd name="T7" fmla="*/ 38 h 99"/>
                <a:gd name="T8" fmla="*/ 2 w 144"/>
                <a:gd name="T9" fmla="*/ 35 h 99"/>
                <a:gd name="T10" fmla="*/ 4 w 144"/>
                <a:gd name="T11" fmla="*/ 20 h 99"/>
                <a:gd name="T12" fmla="*/ 5 w 144"/>
                <a:gd name="T13" fmla="*/ 17 h 99"/>
                <a:gd name="T14" fmla="*/ 33 w 144"/>
                <a:gd name="T15" fmla="*/ 14 h 99"/>
                <a:gd name="T16" fmla="*/ 111 w 144"/>
                <a:gd name="T17" fmla="*/ 14 h 99"/>
                <a:gd name="T18" fmla="*/ 118 w 144"/>
                <a:gd name="T19" fmla="*/ 17 h 99"/>
                <a:gd name="T20" fmla="*/ 141 w 144"/>
                <a:gd name="T21" fmla="*/ 18 h 99"/>
                <a:gd name="T22" fmla="*/ 129 w 144"/>
                <a:gd name="T23" fmla="*/ 33 h 99"/>
                <a:gd name="T24" fmla="*/ 144 w 144"/>
                <a:gd name="T25" fmla="*/ 36 h 99"/>
                <a:gd name="T26" fmla="*/ 127 w 144"/>
                <a:gd name="T27" fmla="*/ 55 h 99"/>
                <a:gd name="T28" fmla="*/ 138 w 144"/>
                <a:gd name="T29" fmla="*/ 62 h 99"/>
                <a:gd name="T30" fmla="*/ 125 w 144"/>
                <a:gd name="T31" fmla="*/ 69 h 99"/>
                <a:gd name="T32" fmla="*/ 72 w 144"/>
                <a:gd name="T33" fmla="*/ 99 h 99"/>
                <a:gd name="T34" fmla="*/ 21 w 144"/>
                <a:gd name="T35" fmla="*/ 65 h 99"/>
                <a:gd name="T36" fmla="*/ 72 w 144"/>
                <a:gd name="T37" fmla="*/ 95 h 99"/>
                <a:gd name="T38" fmla="*/ 123 w 144"/>
                <a:gd name="T39" fmla="*/ 65 h 99"/>
                <a:gd name="T40" fmla="*/ 125 w 144"/>
                <a:gd name="T41" fmla="*/ 58 h 99"/>
                <a:gd name="T42" fmla="*/ 124 w 144"/>
                <a:gd name="T43" fmla="*/ 53 h 99"/>
                <a:gd name="T44" fmla="*/ 128 w 144"/>
                <a:gd name="T45" fmla="*/ 37 h 99"/>
                <a:gd name="T46" fmla="*/ 126 w 144"/>
                <a:gd name="T47" fmla="*/ 31 h 99"/>
                <a:gd name="T48" fmla="*/ 118 w 144"/>
                <a:gd name="T49" fmla="*/ 21 h 99"/>
                <a:gd name="T50" fmla="*/ 72 w 144"/>
                <a:gd name="T51" fmla="*/ 4 h 99"/>
                <a:gd name="T52" fmla="*/ 26 w 144"/>
                <a:gd name="T53" fmla="*/ 21 h 99"/>
                <a:gd name="T54" fmla="*/ 10 w 144"/>
                <a:gd name="T55" fmla="*/ 21 h 99"/>
                <a:gd name="T56" fmla="*/ 19 w 144"/>
                <a:gd name="T57" fmla="*/ 34 h 99"/>
                <a:gd name="T58" fmla="*/ 6 w 144"/>
                <a:gd name="T59" fmla="*/ 38 h 99"/>
                <a:gd name="T60" fmla="*/ 21 w 144"/>
                <a:gd name="T61" fmla="*/ 56 h 99"/>
                <a:gd name="T62" fmla="*/ 12 w 144"/>
                <a:gd name="T63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99">
                  <a:moveTo>
                    <a:pt x="72" y="99"/>
                  </a:moveTo>
                  <a:cubicBezTo>
                    <a:pt x="52" y="99"/>
                    <a:pt x="34" y="89"/>
                    <a:pt x="24" y="73"/>
                  </a:cubicBezTo>
                  <a:cubicBezTo>
                    <a:pt x="23" y="71"/>
                    <a:pt x="21" y="70"/>
                    <a:pt x="19" y="69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3"/>
                    <a:pt x="6" y="63"/>
                    <a:pt x="6" y="62"/>
                  </a:cubicBezTo>
                  <a:cubicBezTo>
                    <a:pt x="6" y="61"/>
                    <a:pt x="6" y="61"/>
                    <a:pt x="7" y="60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2" y="50"/>
                    <a:pt x="1" y="38"/>
                    <a:pt x="1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1" y="36"/>
                    <a:pt x="1" y="35"/>
                    <a:pt x="2" y="35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7"/>
                    <a:pt x="31" y="16"/>
                    <a:pt x="33" y="14"/>
                  </a:cubicBezTo>
                  <a:cubicBezTo>
                    <a:pt x="44" y="5"/>
                    <a:pt x="57" y="0"/>
                    <a:pt x="72" y="0"/>
                  </a:cubicBezTo>
                  <a:cubicBezTo>
                    <a:pt x="87" y="0"/>
                    <a:pt x="100" y="5"/>
                    <a:pt x="111" y="14"/>
                  </a:cubicBezTo>
                  <a:cubicBezTo>
                    <a:pt x="113" y="16"/>
                    <a:pt x="115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0" y="17"/>
                    <a:pt x="140" y="17"/>
                    <a:pt x="141" y="18"/>
                  </a:cubicBezTo>
                  <a:cubicBezTo>
                    <a:pt x="141" y="18"/>
                    <a:pt x="141" y="19"/>
                    <a:pt x="140" y="20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3" y="35"/>
                    <a:pt x="143" y="36"/>
                    <a:pt x="144" y="36"/>
                  </a:cubicBezTo>
                  <a:cubicBezTo>
                    <a:pt x="144" y="37"/>
                    <a:pt x="144" y="38"/>
                    <a:pt x="143" y="38"/>
                  </a:cubicBezTo>
                  <a:cubicBezTo>
                    <a:pt x="143" y="38"/>
                    <a:pt x="132" y="50"/>
                    <a:pt x="127" y="55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38" y="61"/>
                    <a:pt x="138" y="61"/>
                    <a:pt x="138" y="62"/>
                  </a:cubicBezTo>
                  <a:cubicBezTo>
                    <a:pt x="138" y="63"/>
                    <a:pt x="138" y="63"/>
                    <a:pt x="137" y="64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3" y="70"/>
                    <a:pt x="121" y="71"/>
                    <a:pt x="120" y="73"/>
                  </a:cubicBezTo>
                  <a:cubicBezTo>
                    <a:pt x="110" y="89"/>
                    <a:pt x="92" y="99"/>
                    <a:pt x="72" y="99"/>
                  </a:cubicBezTo>
                  <a:close/>
                  <a:moveTo>
                    <a:pt x="12" y="62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23" y="67"/>
                    <a:pt x="26" y="69"/>
                    <a:pt x="27" y="71"/>
                  </a:cubicBezTo>
                  <a:cubicBezTo>
                    <a:pt x="36" y="86"/>
                    <a:pt x="53" y="95"/>
                    <a:pt x="72" y="95"/>
                  </a:cubicBezTo>
                  <a:cubicBezTo>
                    <a:pt x="91" y="95"/>
                    <a:pt x="108" y="86"/>
                    <a:pt x="117" y="71"/>
                  </a:cubicBezTo>
                  <a:cubicBezTo>
                    <a:pt x="118" y="69"/>
                    <a:pt x="121" y="67"/>
                    <a:pt x="123" y="65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4" y="57"/>
                    <a:pt x="123" y="56"/>
                  </a:cubicBezTo>
                  <a:cubicBezTo>
                    <a:pt x="123" y="55"/>
                    <a:pt x="124" y="54"/>
                    <a:pt x="124" y="53"/>
                  </a:cubicBezTo>
                  <a:cubicBezTo>
                    <a:pt x="127" y="49"/>
                    <a:pt x="134" y="42"/>
                    <a:pt x="138" y="38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6" y="37"/>
                    <a:pt x="125" y="36"/>
                    <a:pt x="125" y="34"/>
                  </a:cubicBezTo>
                  <a:cubicBezTo>
                    <a:pt x="124" y="33"/>
                    <a:pt x="125" y="32"/>
                    <a:pt x="126" y="3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4" y="21"/>
                    <a:pt x="111" y="20"/>
                    <a:pt x="108" y="17"/>
                  </a:cubicBezTo>
                  <a:cubicBezTo>
                    <a:pt x="98" y="9"/>
                    <a:pt x="86" y="4"/>
                    <a:pt x="72" y="4"/>
                  </a:cubicBezTo>
                  <a:cubicBezTo>
                    <a:pt x="58" y="4"/>
                    <a:pt x="46" y="9"/>
                    <a:pt x="36" y="17"/>
                  </a:cubicBezTo>
                  <a:cubicBezTo>
                    <a:pt x="33" y="20"/>
                    <a:pt x="30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19" y="34"/>
                  </a:cubicBezTo>
                  <a:cubicBezTo>
                    <a:pt x="19" y="36"/>
                    <a:pt x="18" y="37"/>
                    <a:pt x="16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0" y="42"/>
                    <a:pt x="17" y="49"/>
                    <a:pt x="20" y="53"/>
                  </a:cubicBezTo>
                  <a:cubicBezTo>
                    <a:pt x="20" y="54"/>
                    <a:pt x="21" y="55"/>
                    <a:pt x="21" y="56"/>
                  </a:cubicBezTo>
                  <a:cubicBezTo>
                    <a:pt x="20" y="57"/>
                    <a:pt x="20" y="58"/>
                    <a:pt x="19" y="58"/>
                  </a:cubicBezTo>
                  <a:lnTo>
                    <a:pt x="12" y="6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6" name="组合 565"/>
          <p:cNvGrpSpPr/>
          <p:nvPr/>
        </p:nvGrpSpPr>
        <p:grpSpPr>
          <a:xfrm>
            <a:off x="8066748" y="3700699"/>
            <a:ext cx="427253" cy="614351"/>
            <a:chOff x="6729413" y="4338638"/>
            <a:chExt cx="485775" cy="698500"/>
          </a:xfrm>
        </p:grpSpPr>
        <p:sp>
          <p:nvSpPr>
            <p:cNvPr id="567" name="Freeform 268"/>
            <p:cNvSpPr/>
            <p:nvPr/>
          </p:nvSpPr>
          <p:spPr bwMode="auto">
            <a:xfrm>
              <a:off x="6965951" y="4357688"/>
              <a:ext cx="185738" cy="160338"/>
            </a:xfrm>
            <a:custGeom>
              <a:avLst/>
              <a:gdLst>
                <a:gd name="T0" fmla="*/ 2 w 49"/>
                <a:gd name="T1" fmla="*/ 0 h 42"/>
                <a:gd name="T2" fmla="*/ 1 w 49"/>
                <a:gd name="T3" fmla="*/ 30 h 42"/>
                <a:gd name="T4" fmla="*/ 18 w 49"/>
                <a:gd name="T5" fmla="*/ 40 h 42"/>
                <a:gd name="T6" fmla="*/ 38 w 49"/>
                <a:gd name="T7" fmla="*/ 38 h 42"/>
                <a:gd name="T8" fmla="*/ 49 w 49"/>
                <a:gd name="T9" fmla="*/ 11 h 42"/>
                <a:gd name="T10" fmla="*/ 2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2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8" y="37"/>
                    <a:pt x="18" y="40"/>
                  </a:cubicBezTo>
                  <a:cubicBezTo>
                    <a:pt x="28" y="42"/>
                    <a:pt x="37" y="41"/>
                    <a:pt x="38" y="38"/>
                  </a:cubicBezTo>
                  <a:cubicBezTo>
                    <a:pt x="49" y="11"/>
                    <a:pt x="49" y="11"/>
                    <a:pt x="49" y="1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4FB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269"/>
            <p:cNvSpPr>
              <a:spLocks noEditPoints="1"/>
            </p:cNvSpPr>
            <p:nvPr/>
          </p:nvSpPr>
          <p:spPr bwMode="auto">
            <a:xfrm>
              <a:off x="6959601" y="4351338"/>
              <a:ext cx="198438" cy="171450"/>
            </a:xfrm>
            <a:custGeom>
              <a:avLst/>
              <a:gdLst>
                <a:gd name="T0" fmla="*/ 31 w 53"/>
                <a:gd name="T1" fmla="*/ 45 h 45"/>
                <a:gd name="T2" fmla="*/ 31 w 53"/>
                <a:gd name="T3" fmla="*/ 45 h 45"/>
                <a:gd name="T4" fmla="*/ 20 w 53"/>
                <a:gd name="T5" fmla="*/ 43 h 45"/>
                <a:gd name="T6" fmla="*/ 1 w 53"/>
                <a:gd name="T7" fmla="*/ 32 h 45"/>
                <a:gd name="T8" fmla="*/ 2 w 53"/>
                <a:gd name="T9" fmla="*/ 2 h 45"/>
                <a:gd name="T10" fmla="*/ 3 w 53"/>
                <a:gd name="T11" fmla="*/ 1 h 45"/>
                <a:gd name="T12" fmla="*/ 5 w 53"/>
                <a:gd name="T13" fmla="*/ 0 h 45"/>
                <a:gd name="T14" fmla="*/ 52 w 53"/>
                <a:gd name="T15" fmla="*/ 11 h 45"/>
                <a:gd name="T16" fmla="*/ 53 w 53"/>
                <a:gd name="T17" fmla="*/ 12 h 45"/>
                <a:gd name="T18" fmla="*/ 53 w 53"/>
                <a:gd name="T19" fmla="*/ 14 h 45"/>
                <a:gd name="T20" fmla="*/ 42 w 53"/>
                <a:gd name="T21" fmla="*/ 41 h 45"/>
                <a:gd name="T22" fmla="*/ 31 w 53"/>
                <a:gd name="T23" fmla="*/ 45 h 45"/>
                <a:gd name="T24" fmla="*/ 6 w 53"/>
                <a:gd name="T25" fmla="*/ 5 h 45"/>
                <a:gd name="T26" fmla="*/ 5 w 53"/>
                <a:gd name="T27" fmla="*/ 32 h 45"/>
                <a:gd name="T28" fmla="*/ 5 w 53"/>
                <a:gd name="T29" fmla="*/ 32 h 45"/>
                <a:gd name="T30" fmla="*/ 21 w 53"/>
                <a:gd name="T31" fmla="*/ 40 h 45"/>
                <a:gd name="T32" fmla="*/ 31 w 53"/>
                <a:gd name="T33" fmla="*/ 41 h 45"/>
                <a:gd name="T34" fmla="*/ 38 w 53"/>
                <a:gd name="T35" fmla="*/ 40 h 45"/>
                <a:gd name="T36" fmla="*/ 38 w 53"/>
                <a:gd name="T37" fmla="*/ 39 h 45"/>
                <a:gd name="T38" fmla="*/ 49 w 53"/>
                <a:gd name="T39" fmla="*/ 14 h 45"/>
                <a:gd name="T40" fmla="*/ 6 w 53"/>
                <a:gd name="T4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45">
                  <a:moveTo>
                    <a:pt x="31" y="45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28" y="45"/>
                    <a:pt x="24" y="44"/>
                    <a:pt x="20" y="43"/>
                  </a:cubicBezTo>
                  <a:cubicBezTo>
                    <a:pt x="10" y="41"/>
                    <a:pt x="0" y="37"/>
                    <a:pt x="1" y="3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3" y="12"/>
                    <a:pt x="53" y="12"/>
                  </a:cubicBezTo>
                  <a:cubicBezTo>
                    <a:pt x="53" y="13"/>
                    <a:pt x="53" y="13"/>
                    <a:pt x="53" y="1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37" y="45"/>
                    <a:pt x="31" y="45"/>
                  </a:cubicBezTo>
                  <a:close/>
                  <a:moveTo>
                    <a:pt x="6" y="5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3"/>
                    <a:pt x="10" y="37"/>
                    <a:pt x="21" y="40"/>
                  </a:cubicBezTo>
                  <a:cubicBezTo>
                    <a:pt x="24" y="40"/>
                    <a:pt x="28" y="41"/>
                    <a:pt x="31" y="41"/>
                  </a:cubicBezTo>
                  <a:cubicBezTo>
                    <a:pt x="36" y="41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9" y="14"/>
                    <a:pt x="49" y="14"/>
                    <a:pt x="49" y="14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270"/>
            <p:cNvSpPr/>
            <p:nvPr/>
          </p:nvSpPr>
          <p:spPr bwMode="auto">
            <a:xfrm>
              <a:off x="6973888" y="4357688"/>
              <a:ext cx="177800" cy="160338"/>
            </a:xfrm>
            <a:custGeom>
              <a:avLst/>
              <a:gdLst>
                <a:gd name="T0" fmla="*/ 0 w 47"/>
                <a:gd name="T1" fmla="*/ 0 h 42"/>
                <a:gd name="T2" fmla="*/ 0 w 47"/>
                <a:gd name="T3" fmla="*/ 3 h 42"/>
                <a:gd name="T4" fmla="*/ 34 w 47"/>
                <a:gd name="T5" fmla="*/ 11 h 42"/>
                <a:gd name="T6" fmla="*/ 22 w 47"/>
                <a:gd name="T7" fmla="*/ 38 h 42"/>
                <a:gd name="T8" fmla="*/ 19 w 47"/>
                <a:gd name="T9" fmla="*/ 40 h 42"/>
                <a:gd name="T10" fmla="*/ 36 w 47"/>
                <a:gd name="T11" fmla="*/ 38 h 42"/>
                <a:gd name="T12" fmla="*/ 47 w 47"/>
                <a:gd name="T13" fmla="*/ 11 h 42"/>
                <a:gd name="T14" fmla="*/ 0 w 47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2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1" y="40"/>
                    <a:pt x="19" y="40"/>
                  </a:cubicBezTo>
                  <a:cubicBezTo>
                    <a:pt x="28" y="42"/>
                    <a:pt x="35" y="41"/>
                    <a:pt x="36" y="38"/>
                  </a:cubicBezTo>
                  <a:cubicBezTo>
                    <a:pt x="47" y="11"/>
                    <a:pt x="47" y="11"/>
                    <a:pt x="47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271"/>
            <p:cNvSpPr>
              <a:spLocks noEditPoints="1"/>
            </p:cNvSpPr>
            <p:nvPr/>
          </p:nvSpPr>
          <p:spPr bwMode="auto">
            <a:xfrm>
              <a:off x="6959601" y="4351338"/>
              <a:ext cx="198438" cy="171450"/>
            </a:xfrm>
            <a:custGeom>
              <a:avLst/>
              <a:gdLst>
                <a:gd name="T0" fmla="*/ 31 w 53"/>
                <a:gd name="T1" fmla="*/ 45 h 45"/>
                <a:gd name="T2" fmla="*/ 31 w 53"/>
                <a:gd name="T3" fmla="*/ 45 h 45"/>
                <a:gd name="T4" fmla="*/ 20 w 53"/>
                <a:gd name="T5" fmla="*/ 43 h 45"/>
                <a:gd name="T6" fmla="*/ 1 w 53"/>
                <a:gd name="T7" fmla="*/ 32 h 45"/>
                <a:gd name="T8" fmla="*/ 2 w 53"/>
                <a:gd name="T9" fmla="*/ 2 h 45"/>
                <a:gd name="T10" fmla="*/ 3 w 53"/>
                <a:gd name="T11" fmla="*/ 1 h 45"/>
                <a:gd name="T12" fmla="*/ 5 w 53"/>
                <a:gd name="T13" fmla="*/ 0 h 45"/>
                <a:gd name="T14" fmla="*/ 52 w 53"/>
                <a:gd name="T15" fmla="*/ 11 h 45"/>
                <a:gd name="T16" fmla="*/ 53 w 53"/>
                <a:gd name="T17" fmla="*/ 12 h 45"/>
                <a:gd name="T18" fmla="*/ 53 w 53"/>
                <a:gd name="T19" fmla="*/ 14 h 45"/>
                <a:gd name="T20" fmla="*/ 42 w 53"/>
                <a:gd name="T21" fmla="*/ 41 h 45"/>
                <a:gd name="T22" fmla="*/ 31 w 53"/>
                <a:gd name="T23" fmla="*/ 45 h 45"/>
                <a:gd name="T24" fmla="*/ 6 w 53"/>
                <a:gd name="T25" fmla="*/ 5 h 45"/>
                <a:gd name="T26" fmla="*/ 5 w 53"/>
                <a:gd name="T27" fmla="*/ 32 h 45"/>
                <a:gd name="T28" fmla="*/ 5 w 53"/>
                <a:gd name="T29" fmla="*/ 32 h 45"/>
                <a:gd name="T30" fmla="*/ 21 w 53"/>
                <a:gd name="T31" fmla="*/ 40 h 45"/>
                <a:gd name="T32" fmla="*/ 31 w 53"/>
                <a:gd name="T33" fmla="*/ 41 h 45"/>
                <a:gd name="T34" fmla="*/ 38 w 53"/>
                <a:gd name="T35" fmla="*/ 40 h 45"/>
                <a:gd name="T36" fmla="*/ 38 w 53"/>
                <a:gd name="T37" fmla="*/ 39 h 45"/>
                <a:gd name="T38" fmla="*/ 49 w 53"/>
                <a:gd name="T39" fmla="*/ 14 h 45"/>
                <a:gd name="T40" fmla="*/ 6 w 53"/>
                <a:gd name="T4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45">
                  <a:moveTo>
                    <a:pt x="31" y="45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28" y="45"/>
                    <a:pt x="24" y="44"/>
                    <a:pt x="20" y="43"/>
                  </a:cubicBezTo>
                  <a:cubicBezTo>
                    <a:pt x="10" y="41"/>
                    <a:pt x="0" y="37"/>
                    <a:pt x="1" y="3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3" y="12"/>
                    <a:pt x="53" y="12"/>
                  </a:cubicBezTo>
                  <a:cubicBezTo>
                    <a:pt x="53" y="13"/>
                    <a:pt x="53" y="13"/>
                    <a:pt x="53" y="1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37" y="45"/>
                    <a:pt x="31" y="45"/>
                  </a:cubicBezTo>
                  <a:close/>
                  <a:moveTo>
                    <a:pt x="6" y="5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3"/>
                    <a:pt x="10" y="37"/>
                    <a:pt x="21" y="40"/>
                  </a:cubicBezTo>
                  <a:cubicBezTo>
                    <a:pt x="24" y="40"/>
                    <a:pt x="28" y="41"/>
                    <a:pt x="31" y="41"/>
                  </a:cubicBezTo>
                  <a:cubicBezTo>
                    <a:pt x="36" y="41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9" y="14"/>
                    <a:pt x="49" y="14"/>
                    <a:pt x="49" y="14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272"/>
            <p:cNvSpPr/>
            <p:nvPr/>
          </p:nvSpPr>
          <p:spPr bwMode="auto">
            <a:xfrm>
              <a:off x="6729413" y="4471988"/>
              <a:ext cx="485775" cy="565150"/>
            </a:xfrm>
            <a:custGeom>
              <a:avLst/>
              <a:gdLst>
                <a:gd name="T0" fmla="*/ 107 w 129"/>
                <a:gd name="T1" fmla="*/ 39 h 148"/>
                <a:gd name="T2" fmla="*/ 101 w 129"/>
                <a:gd name="T3" fmla="*/ 21 h 148"/>
                <a:gd name="T4" fmla="*/ 104 w 129"/>
                <a:gd name="T5" fmla="*/ 10 h 148"/>
                <a:gd name="T6" fmla="*/ 61 w 129"/>
                <a:gd name="T7" fmla="*/ 0 h 148"/>
                <a:gd name="T8" fmla="*/ 58 w 129"/>
                <a:gd name="T9" fmla="*/ 12 h 148"/>
                <a:gd name="T10" fmla="*/ 46 w 129"/>
                <a:gd name="T11" fmla="*/ 26 h 148"/>
                <a:gd name="T12" fmla="*/ 7 w 129"/>
                <a:gd name="T13" fmla="*/ 70 h 148"/>
                <a:gd name="T14" fmla="*/ 53 w 129"/>
                <a:gd name="T15" fmla="*/ 141 h 148"/>
                <a:gd name="T16" fmla="*/ 124 w 129"/>
                <a:gd name="T17" fmla="*/ 95 h 148"/>
                <a:gd name="T18" fmla="*/ 107 w 129"/>
                <a:gd name="T19" fmla="*/ 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48">
                  <a:moveTo>
                    <a:pt x="107" y="39"/>
                  </a:moveTo>
                  <a:cubicBezTo>
                    <a:pt x="102" y="34"/>
                    <a:pt x="100" y="28"/>
                    <a:pt x="101" y="21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8"/>
                    <a:pt x="52" y="24"/>
                    <a:pt x="46" y="26"/>
                  </a:cubicBezTo>
                  <a:cubicBezTo>
                    <a:pt x="27" y="33"/>
                    <a:pt x="11" y="49"/>
                    <a:pt x="7" y="70"/>
                  </a:cubicBezTo>
                  <a:cubicBezTo>
                    <a:pt x="0" y="102"/>
                    <a:pt x="20" y="134"/>
                    <a:pt x="53" y="141"/>
                  </a:cubicBezTo>
                  <a:cubicBezTo>
                    <a:pt x="85" y="148"/>
                    <a:pt x="117" y="128"/>
                    <a:pt x="124" y="95"/>
                  </a:cubicBezTo>
                  <a:cubicBezTo>
                    <a:pt x="129" y="74"/>
                    <a:pt x="121" y="53"/>
                    <a:pt x="107" y="39"/>
                  </a:cubicBezTo>
                  <a:close/>
                </a:path>
              </a:pathLst>
            </a:custGeom>
            <a:solidFill>
              <a:srgbClr val="ED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273"/>
            <p:cNvSpPr>
              <a:spLocks noEditPoints="1"/>
            </p:cNvSpPr>
            <p:nvPr/>
          </p:nvSpPr>
          <p:spPr bwMode="auto">
            <a:xfrm>
              <a:off x="6732588" y="4465638"/>
              <a:ext cx="479425" cy="558800"/>
            </a:xfrm>
            <a:custGeom>
              <a:avLst/>
              <a:gdLst>
                <a:gd name="T0" fmla="*/ 65 w 127"/>
                <a:gd name="T1" fmla="*/ 147 h 147"/>
                <a:gd name="T2" fmla="*/ 65 w 127"/>
                <a:gd name="T3" fmla="*/ 147 h 147"/>
                <a:gd name="T4" fmla="*/ 51 w 127"/>
                <a:gd name="T5" fmla="*/ 145 h 147"/>
                <a:gd name="T6" fmla="*/ 12 w 127"/>
                <a:gd name="T7" fmla="*/ 118 h 147"/>
                <a:gd name="T8" fmla="*/ 4 w 127"/>
                <a:gd name="T9" fmla="*/ 72 h 147"/>
                <a:gd name="T10" fmla="*/ 18 w 127"/>
                <a:gd name="T11" fmla="*/ 43 h 147"/>
                <a:gd name="T12" fmla="*/ 44 w 127"/>
                <a:gd name="T13" fmla="*/ 26 h 147"/>
                <a:gd name="T14" fmla="*/ 55 w 127"/>
                <a:gd name="T15" fmla="*/ 14 h 147"/>
                <a:gd name="T16" fmla="*/ 58 w 127"/>
                <a:gd name="T17" fmla="*/ 2 h 147"/>
                <a:gd name="T18" fmla="*/ 59 w 127"/>
                <a:gd name="T19" fmla="*/ 1 h 147"/>
                <a:gd name="T20" fmla="*/ 60 w 127"/>
                <a:gd name="T21" fmla="*/ 0 h 147"/>
                <a:gd name="T22" fmla="*/ 103 w 127"/>
                <a:gd name="T23" fmla="*/ 10 h 147"/>
                <a:gd name="T24" fmla="*/ 105 w 127"/>
                <a:gd name="T25" fmla="*/ 12 h 147"/>
                <a:gd name="T26" fmla="*/ 102 w 127"/>
                <a:gd name="T27" fmla="*/ 24 h 147"/>
                <a:gd name="T28" fmla="*/ 107 w 127"/>
                <a:gd name="T29" fmla="*/ 40 h 147"/>
                <a:gd name="T30" fmla="*/ 124 w 127"/>
                <a:gd name="T31" fmla="*/ 66 h 147"/>
                <a:gd name="T32" fmla="*/ 125 w 127"/>
                <a:gd name="T33" fmla="*/ 98 h 147"/>
                <a:gd name="T34" fmla="*/ 103 w 127"/>
                <a:gd name="T35" fmla="*/ 133 h 147"/>
                <a:gd name="T36" fmla="*/ 65 w 127"/>
                <a:gd name="T37" fmla="*/ 147 h 147"/>
                <a:gd name="T38" fmla="*/ 61 w 127"/>
                <a:gd name="T39" fmla="*/ 5 h 147"/>
                <a:gd name="T40" fmla="*/ 59 w 127"/>
                <a:gd name="T41" fmla="*/ 14 h 147"/>
                <a:gd name="T42" fmla="*/ 45 w 127"/>
                <a:gd name="T43" fmla="*/ 30 h 147"/>
                <a:gd name="T44" fmla="*/ 8 w 127"/>
                <a:gd name="T45" fmla="*/ 72 h 147"/>
                <a:gd name="T46" fmla="*/ 16 w 127"/>
                <a:gd name="T47" fmla="*/ 116 h 147"/>
                <a:gd name="T48" fmla="*/ 52 w 127"/>
                <a:gd name="T49" fmla="*/ 141 h 147"/>
                <a:gd name="T50" fmla="*/ 65 w 127"/>
                <a:gd name="T51" fmla="*/ 143 h 147"/>
                <a:gd name="T52" fmla="*/ 121 w 127"/>
                <a:gd name="T53" fmla="*/ 97 h 147"/>
                <a:gd name="T54" fmla="*/ 104 w 127"/>
                <a:gd name="T55" fmla="*/ 42 h 147"/>
                <a:gd name="T56" fmla="*/ 98 w 127"/>
                <a:gd name="T57" fmla="*/ 23 h 147"/>
                <a:gd name="T58" fmla="*/ 100 w 127"/>
                <a:gd name="T59" fmla="*/ 13 h 147"/>
                <a:gd name="T60" fmla="*/ 61 w 127"/>
                <a:gd name="T61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47">
                  <a:moveTo>
                    <a:pt x="65" y="147"/>
                  </a:moveTo>
                  <a:cubicBezTo>
                    <a:pt x="65" y="147"/>
                    <a:pt x="65" y="147"/>
                    <a:pt x="65" y="147"/>
                  </a:cubicBezTo>
                  <a:cubicBezTo>
                    <a:pt x="60" y="147"/>
                    <a:pt x="56" y="146"/>
                    <a:pt x="51" y="145"/>
                  </a:cubicBezTo>
                  <a:cubicBezTo>
                    <a:pt x="35" y="142"/>
                    <a:pt x="21" y="132"/>
                    <a:pt x="12" y="118"/>
                  </a:cubicBezTo>
                  <a:cubicBezTo>
                    <a:pt x="3" y="104"/>
                    <a:pt x="0" y="88"/>
                    <a:pt x="4" y="72"/>
                  </a:cubicBezTo>
                  <a:cubicBezTo>
                    <a:pt x="6" y="61"/>
                    <a:pt x="11" y="51"/>
                    <a:pt x="18" y="43"/>
                  </a:cubicBezTo>
                  <a:cubicBezTo>
                    <a:pt x="25" y="35"/>
                    <a:pt x="34" y="30"/>
                    <a:pt x="44" y="26"/>
                  </a:cubicBezTo>
                  <a:cubicBezTo>
                    <a:pt x="50" y="24"/>
                    <a:pt x="54" y="19"/>
                    <a:pt x="55" y="1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0"/>
                    <a:pt x="105" y="11"/>
                    <a:pt x="105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1" y="29"/>
                    <a:pt x="103" y="36"/>
                    <a:pt x="107" y="40"/>
                  </a:cubicBezTo>
                  <a:cubicBezTo>
                    <a:pt x="115" y="47"/>
                    <a:pt x="120" y="56"/>
                    <a:pt x="124" y="66"/>
                  </a:cubicBezTo>
                  <a:cubicBezTo>
                    <a:pt x="127" y="76"/>
                    <a:pt x="127" y="87"/>
                    <a:pt x="125" y="98"/>
                  </a:cubicBezTo>
                  <a:cubicBezTo>
                    <a:pt x="122" y="112"/>
                    <a:pt x="114" y="124"/>
                    <a:pt x="103" y="133"/>
                  </a:cubicBezTo>
                  <a:cubicBezTo>
                    <a:pt x="92" y="142"/>
                    <a:pt x="78" y="147"/>
                    <a:pt x="65" y="147"/>
                  </a:cubicBezTo>
                  <a:close/>
                  <a:moveTo>
                    <a:pt x="61" y="5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58" y="22"/>
                    <a:pt x="52" y="27"/>
                    <a:pt x="45" y="30"/>
                  </a:cubicBezTo>
                  <a:cubicBezTo>
                    <a:pt x="26" y="37"/>
                    <a:pt x="12" y="52"/>
                    <a:pt x="8" y="72"/>
                  </a:cubicBezTo>
                  <a:cubicBezTo>
                    <a:pt x="4" y="88"/>
                    <a:pt x="7" y="103"/>
                    <a:pt x="16" y="116"/>
                  </a:cubicBezTo>
                  <a:cubicBezTo>
                    <a:pt x="24" y="129"/>
                    <a:pt x="37" y="138"/>
                    <a:pt x="52" y="141"/>
                  </a:cubicBezTo>
                  <a:cubicBezTo>
                    <a:pt x="56" y="142"/>
                    <a:pt x="60" y="143"/>
                    <a:pt x="65" y="143"/>
                  </a:cubicBezTo>
                  <a:cubicBezTo>
                    <a:pt x="92" y="143"/>
                    <a:pt x="115" y="124"/>
                    <a:pt x="121" y="97"/>
                  </a:cubicBezTo>
                  <a:cubicBezTo>
                    <a:pt x="126" y="77"/>
                    <a:pt x="119" y="57"/>
                    <a:pt x="104" y="42"/>
                  </a:cubicBezTo>
                  <a:cubicBezTo>
                    <a:pt x="99" y="37"/>
                    <a:pt x="97" y="30"/>
                    <a:pt x="98" y="23"/>
                  </a:cubicBezTo>
                  <a:cubicBezTo>
                    <a:pt x="100" y="13"/>
                    <a:pt x="100" y="13"/>
                    <a:pt x="100" y="13"/>
                  </a:cubicBezTo>
                  <a:lnTo>
                    <a:pt x="61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274"/>
            <p:cNvSpPr/>
            <p:nvPr/>
          </p:nvSpPr>
          <p:spPr bwMode="auto">
            <a:xfrm>
              <a:off x="6894513" y="4471988"/>
              <a:ext cx="320675" cy="565150"/>
            </a:xfrm>
            <a:custGeom>
              <a:avLst/>
              <a:gdLst>
                <a:gd name="T0" fmla="*/ 63 w 85"/>
                <a:gd name="T1" fmla="*/ 39 h 148"/>
                <a:gd name="T2" fmla="*/ 57 w 85"/>
                <a:gd name="T3" fmla="*/ 21 h 148"/>
                <a:gd name="T4" fmla="*/ 60 w 85"/>
                <a:gd name="T5" fmla="*/ 10 h 148"/>
                <a:gd name="T6" fmla="*/ 17 w 85"/>
                <a:gd name="T7" fmla="*/ 0 h 148"/>
                <a:gd name="T8" fmla="*/ 16 w 85"/>
                <a:gd name="T9" fmla="*/ 1 h 148"/>
                <a:gd name="T10" fmla="*/ 37 w 85"/>
                <a:gd name="T11" fmla="*/ 6 h 148"/>
                <a:gd name="T12" fmla="*/ 34 w 85"/>
                <a:gd name="T13" fmla="*/ 17 h 148"/>
                <a:gd name="T14" fmla="*/ 40 w 85"/>
                <a:gd name="T15" fmla="*/ 35 h 148"/>
                <a:gd name="T16" fmla="*/ 57 w 85"/>
                <a:gd name="T17" fmla="*/ 92 h 148"/>
                <a:gd name="T18" fmla="*/ 0 w 85"/>
                <a:gd name="T19" fmla="*/ 139 h 148"/>
                <a:gd name="T20" fmla="*/ 9 w 85"/>
                <a:gd name="T21" fmla="*/ 141 h 148"/>
                <a:gd name="T22" fmla="*/ 80 w 85"/>
                <a:gd name="T23" fmla="*/ 95 h 148"/>
                <a:gd name="T24" fmla="*/ 63 w 85"/>
                <a:gd name="T25" fmla="*/ 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8">
                  <a:moveTo>
                    <a:pt x="63" y="39"/>
                  </a:moveTo>
                  <a:cubicBezTo>
                    <a:pt x="58" y="34"/>
                    <a:pt x="56" y="28"/>
                    <a:pt x="57" y="2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24"/>
                    <a:pt x="35" y="31"/>
                    <a:pt x="40" y="35"/>
                  </a:cubicBezTo>
                  <a:cubicBezTo>
                    <a:pt x="54" y="49"/>
                    <a:pt x="62" y="70"/>
                    <a:pt x="57" y="92"/>
                  </a:cubicBezTo>
                  <a:cubicBezTo>
                    <a:pt x="51" y="119"/>
                    <a:pt x="27" y="138"/>
                    <a:pt x="0" y="139"/>
                  </a:cubicBezTo>
                  <a:cubicBezTo>
                    <a:pt x="3" y="140"/>
                    <a:pt x="6" y="141"/>
                    <a:pt x="9" y="141"/>
                  </a:cubicBezTo>
                  <a:cubicBezTo>
                    <a:pt x="41" y="148"/>
                    <a:pt x="73" y="128"/>
                    <a:pt x="80" y="95"/>
                  </a:cubicBezTo>
                  <a:cubicBezTo>
                    <a:pt x="85" y="74"/>
                    <a:pt x="77" y="53"/>
                    <a:pt x="63" y="39"/>
                  </a:cubicBezTo>
                  <a:close/>
                </a:path>
              </a:pathLst>
            </a:custGeom>
            <a:solidFill>
              <a:srgbClr val="E8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275"/>
            <p:cNvSpPr>
              <a:spLocks noEditPoints="1"/>
            </p:cNvSpPr>
            <p:nvPr/>
          </p:nvSpPr>
          <p:spPr bwMode="auto">
            <a:xfrm>
              <a:off x="6732588" y="4465638"/>
              <a:ext cx="479425" cy="558800"/>
            </a:xfrm>
            <a:custGeom>
              <a:avLst/>
              <a:gdLst>
                <a:gd name="T0" fmla="*/ 65 w 127"/>
                <a:gd name="T1" fmla="*/ 147 h 147"/>
                <a:gd name="T2" fmla="*/ 65 w 127"/>
                <a:gd name="T3" fmla="*/ 147 h 147"/>
                <a:gd name="T4" fmla="*/ 51 w 127"/>
                <a:gd name="T5" fmla="*/ 145 h 147"/>
                <a:gd name="T6" fmla="*/ 12 w 127"/>
                <a:gd name="T7" fmla="*/ 118 h 147"/>
                <a:gd name="T8" fmla="*/ 4 w 127"/>
                <a:gd name="T9" fmla="*/ 72 h 147"/>
                <a:gd name="T10" fmla="*/ 18 w 127"/>
                <a:gd name="T11" fmla="*/ 43 h 147"/>
                <a:gd name="T12" fmla="*/ 44 w 127"/>
                <a:gd name="T13" fmla="*/ 26 h 147"/>
                <a:gd name="T14" fmla="*/ 55 w 127"/>
                <a:gd name="T15" fmla="*/ 14 h 147"/>
                <a:gd name="T16" fmla="*/ 58 w 127"/>
                <a:gd name="T17" fmla="*/ 2 h 147"/>
                <a:gd name="T18" fmla="*/ 59 w 127"/>
                <a:gd name="T19" fmla="*/ 1 h 147"/>
                <a:gd name="T20" fmla="*/ 60 w 127"/>
                <a:gd name="T21" fmla="*/ 0 h 147"/>
                <a:gd name="T22" fmla="*/ 103 w 127"/>
                <a:gd name="T23" fmla="*/ 10 h 147"/>
                <a:gd name="T24" fmla="*/ 105 w 127"/>
                <a:gd name="T25" fmla="*/ 12 h 147"/>
                <a:gd name="T26" fmla="*/ 102 w 127"/>
                <a:gd name="T27" fmla="*/ 24 h 147"/>
                <a:gd name="T28" fmla="*/ 107 w 127"/>
                <a:gd name="T29" fmla="*/ 40 h 147"/>
                <a:gd name="T30" fmla="*/ 124 w 127"/>
                <a:gd name="T31" fmla="*/ 66 h 147"/>
                <a:gd name="T32" fmla="*/ 125 w 127"/>
                <a:gd name="T33" fmla="*/ 98 h 147"/>
                <a:gd name="T34" fmla="*/ 103 w 127"/>
                <a:gd name="T35" fmla="*/ 133 h 147"/>
                <a:gd name="T36" fmla="*/ 65 w 127"/>
                <a:gd name="T37" fmla="*/ 147 h 147"/>
                <a:gd name="T38" fmla="*/ 61 w 127"/>
                <a:gd name="T39" fmla="*/ 5 h 147"/>
                <a:gd name="T40" fmla="*/ 59 w 127"/>
                <a:gd name="T41" fmla="*/ 14 h 147"/>
                <a:gd name="T42" fmla="*/ 45 w 127"/>
                <a:gd name="T43" fmla="*/ 30 h 147"/>
                <a:gd name="T44" fmla="*/ 8 w 127"/>
                <a:gd name="T45" fmla="*/ 72 h 147"/>
                <a:gd name="T46" fmla="*/ 16 w 127"/>
                <a:gd name="T47" fmla="*/ 116 h 147"/>
                <a:gd name="T48" fmla="*/ 52 w 127"/>
                <a:gd name="T49" fmla="*/ 141 h 147"/>
                <a:gd name="T50" fmla="*/ 65 w 127"/>
                <a:gd name="T51" fmla="*/ 143 h 147"/>
                <a:gd name="T52" fmla="*/ 121 w 127"/>
                <a:gd name="T53" fmla="*/ 97 h 147"/>
                <a:gd name="T54" fmla="*/ 104 w 127"/>
                <a:gd name="T55" fmla="*/ 42 h 147"/>
                <a:gd name="T56" fmla="*/ 98 w 127"/>
                <a:gd name="T57" fmla="*/ 23 h 147"/>
                <a:gd name="T58" fmla="*/ 100 w 127"/>
                <a:gd name="T59" fmla="*/ 13 h 147"/>
                <a:gd name="T60" fmla="*/ 61 w 127"/>
                <a:gd name="T61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47">
                  <a:moveTo>
                    <a:pt x="65" y="147"/>
                  </a:moveTo>
                  <a:cubicBezTo>
                    <a:pt x="65" y="147"/>
                    <a:pt x="65" y="147"/>
                    <a:pt x="65" y="147"/>
                  </a:cubicBezTo>
                  <a:cubicBezTo>
                    <a:pt x="60" y="147"/>
                    <a:pt x="56" y="146"/>
                    <a:pt x="51" y="145"/>
                  </a:cubicBezTo>
                  <a:cubicBezTo>
                    <a:pt x="35" y="142"/>
                    <a:pt x="21" y="132"/>
                    <a:pt x="12" y="118"/>
                  </a:cubicBezTo>
                  <a:cubicBezTo>
                    <a:pt x="3" y="104"/>
                    <a:pt x="0" y="88"/>
                    <a:pt x="4" y="72"/>
                  </a:cubicBezTo>
                  <a:cubicBezTo>
                    <a:pt x="6" y="61"/>
                    <a:pt x="11" y="51"/>
                    <a:pt x="18" y="43"/>
                  </a:cubicBezTo>
                  <a:cubicBezTo>
                    <a:pt x="25" y="35"/>
                    <a:pt x="34" y="30"/>
                    <a:pt x="44" y="26"/>
                  </a:cubicBezTo>
                  <a:cubicBezTo>
                    <a:pt x="50" y="24"/>
                    <a:pt x="54" y="19"/>
                    <a:pt x="55" y="1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0"/>
                    <a:pt x="105" y="11"/>
                    <a:pt x="105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1" y="29"/>
                    <a:pt x="103" y="36"/>
                    <a:pt x="107" y="40"/>
                  </a:cubicBezTo>
                  <a:cubicBezTo>
                    <a:pt x="115" y="47"/>
                    <a:pt x="120" y="56"/>
                    <a:pt x="124" y="66"/>
                  </a:cubicBezTo>
                  <a:cubicBezTo>
                    <a:pt x="127" y="76"/>
                    <a:pt x="127" y="87"/>
                    <a:pt x="125" y="98"/>
                  </a:cubicBezTo>
                  <a:cubicBezTo>
                    <a:pt x="122" y="112"/>
                    <a:pt x="114" y="124"/>
                    <a:pt x="103" y="133"/>
                  </a:cubicBezTo>
                  <a:cubicBezTo>
                    <a:pt x="92" y="142"/>
                    <a:pt x="78" y="147"/>
                    <a:pt x="65" y="147"/>
                  </a:cubicBezTo>
                  <a:close/>
                  <a:moveTo>
                    <a:pt x="61" y="5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58" y="22"/>
                    <a:pt x="52" y="27"/>
                    <a:pt x="45" y="30"/>
                  </a:cubicBezTo>
                  <a:cubicBezTo>
                    <a:pt x="26" y="37"/>
                    <a:pt x="12" y="52"/>
                    <a:pt x="8" y="72"/>
                  </a:cubicBezTo>
                  <a:cubicBezTo>
                    <a:pt x="4" y="88"/>
                    <a:pt x="7" y="103"/>
                    <a:pt x="16" y="116"/>
                  </a:cubicBezTo>
                  <a:cubicBezTo>
                    <a:pt x="24" y="129"/>
                    <a:pt x="37" y="138"/>
                    <a:pt x="52" y="141"/>
                  </a:cubicBezTo>
                  <a:cubicBezTo>
                    <a:pt x="56" y="142"/>
                    <a:pt x="60" y="143"/>
                    <a:pt x="65" y="143"/>
                  </a:cubicBezTo>
                  <a:cubicBezTo>
                    <a:pt x="92" y="143"/>
                    <a:pt x="115" y="124"/>
                    <a:pt x="121" y="97"/>
                  </a:cubicBezTo>
                  <a:cubicBezTo>
                    <a:pt x="126" y="77"/>
                    <a:pt x="119" y="57"/>
                    <a:pt x="104" y="42"/>
                  </a:cubicBezTo>
                  <a:cubicBezTo>
                    <a:pt x="99" y="37"/>
                    <a:pt x="97" y="30"/>
                    <a:pt x="98" y="23"/>
                  </a:cubicBezTo>
                  <a:cubicBezTo>
                    <a:pt x="100" y="13"/>
                    <a:pt x="100" y="13"/>
                    <a:pt x="100" y="13"/>
                  </a:cubicBezTo>
                  <a:lnTo>
                    <a:pt x="61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276"/>
            <p:cNvSpPr/>
            <p:nvPr/>
          </p:nvSpPr>
          <p:spPr bwMode="auto">
            <a:xfrm>
              <a:off x="6778626" y="4716463"/>
              <a:ext cx="395288" cy="269875"/>
            </a:xfrm>
            <a:custGeom>
              <a:avLst/>
              <a:gdLst>
                <a:gd name="T0" fmla="*/ 104 w 105"/>
                <a:gd name="T1" fmla="*/ 21 h 71"/>
                <a:gd name="T2" fmla="*/ 86 w 105"/>
                <a:gd name="T3" fmla="*/ 6 h 71"/>
                <a:gd name="T4" fmla="*/ 54 w 105"/>
                <a:gd name="T5" fmla="*/ 10 h 71"/>
                <a:gd name="T6" fmla="*/ 5 w 105"/>
                <a:gd name="T7" fmla="*/ 0 h 71"/>
                <a:gd name="T8" fmla="*/ 3 w 105"/>
                <a:gd name="T9" fmla="*/ 7 h 71"/>
                <a:gd name="T10" fmla="*/ 10 w 105"/>
                <a:gd name="T11" fmla="*/ 45 h 71"/>
                <a:gd name="T12" fmla="*/ 42 w 105"/>
                <a:gd name="T13" fmla="*/ 68 h 71"/>
                <a:gd name="T14" fmla="*/ 80 w 105"/>
                <a:gd name="T15" fmla="*/ 61 h 71"/>
                <a:gd name="T16" fmla="*/ 103 w 105"/>
                <a:gd name="T17" fmla="*/ 28 h 71"/>
                <a:gd name="T18" fmla="*/ 104 w 105"/>
                <a:gd name="T19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71">
                  <a:moveTo>
                    <a:pt x="104" y="21"/>
                  </a:moveTo>
                  <a:cubicBezTo>
                    <a:pt x="105" y="15"/>
                    <a:pt x="100" y="9"/>
                    <a:pt x="86" y="6"/>
                  </a:cubicBezTo>
                  <a:cubicBezTo>
                    <a:pt x="73" y="3"/>
                    <a:pt x="54" y="10"/>
                    <a:pt x="54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3" y="4"/>
                    <a:pt x="3" y="7"/>
                  </a:cubicBezTo>
                  <a:cubicBezTo>
                    <a:pt x="0" y="20"/>
                    <a:pt x="2" y="34"/>
                    <a:pt x="10" y="45"/>
                  </a:cubicBezTo>
                  <a:cubicBezTo>
                    <a:pt x="17" y="57"/>
                    <a:pt x="28" y="65"/>
                    <a:pt x="42" y="68"/>
                  </a:cubicBezTo>
                  <a:cubicBezTo>
                    <a:pt x="55" y="71"/>
                    <a:pt x="69" y="68"/>
                    <a:pt x="80" y="61"/>
                  </a:cubicBezTo>
                  <a:cubicBezTo>
                    <a:pt x="92" y="53"/>
                    <a:pt x="100" y="42"/>
                    <a:pt x="103" y="28"/>
                  </a:cubicBezTo>
                  <a:cubicBezTo>
                    <a:pt x="103" y="26"/>
                    <a:pt x="104" y="24"/>
                    <a:pt x="104" y="21"/>
                  </a:cubicBezTo>
                  <a:close/>
                </a:path>
              </a:pathLst>
            </a:custGeom>
            <a:solidFill>
              <a:srgbClr val="6EC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277"/>
            <p:cNvSpPr>
              <a:spLocks noEditPoints="1"/>
            </p:cNvSpPr>
            <p:nvPr/>
          </p:nvSpPr>
          <p:spPr bwMode="auto">
            <a:xfrm>
              <a:off x="6770688" y="4705351"/>
              <a:ext cx="411163" cy="280988"/>
            </a:xfrm>
            <a:custGeom>
              <a:avLst/>
              <a:gdLst>
                <a:gd name="T0" fmla="*/ 55 w 109"/>
                <a:gd name="T1" fmla="*/ 74 h 74"/>
                <a:gd name="T2" fmla="*/ 55 w 109"/>
                <a:gd name="T3" fmla="*/ 74 h 74"/>
                <a:gd name="T4" fmla="*/ 43 w 109"/>
                <a:gd name="T5" fmla="*/ 73 h 74"/>
                <a:gd name="T6" fmla="*/ 10 w 109"/>
                <a:gd name="T7" fmla="*/ 49 h 74"/>
                <a:gd name="T8" fmla="*/ 3 w 109"/>
                <a:gd name="T9" fmla="*/ 9 h 74"/>
                <a:gd name="T10" fmla="*/ 5 w 109"/>
                <a:gd name="T11" fmla="*/ 2 h 74"/>
                <a:gd name="T12" fmla="*/ 7 w 109"/>
                <a:gd name="T13" fmla="*/ 1 h 74"/>
                <a:gd name="T14" fmla="*/ 56 w 109"/>
                <a:gd name="T15" fmla="*/ 11 h 74"/>
                <a:gd name="T16" fmla="*/ 81 w 109"/>
                <a:gd name="T17" fmla="*/ 6 h 74"/>
                <a:gd name="T18" fmla="*/ 89 w 109"/>
                <a:gd name="T19" fmla="*/ 7 h 74"/>
                <a:gd name="T20" fmla="*/ 108 w 109"/>
                <a:gd name="T21" fmla="*/ 24 h 74"/>
                <a:gd name="T22" fmla="*/ 107 w 109"/>
                <a:gd name="T23" fmla="*/ 32 h 74"/>
                <a:gd name="T24" fmla="*/ 84 w 109"/>
                <a:gd name="T25" fmla="*/ 65 h 74"/>
                <a:gd name="T26" fmla="*/ 55 w 109"/>
                <a:gd name="T27" fmla="*/ 74 h 74"/>
                <a:gd name="T28" fmla="*/ 8 w 109"/>
                <a:gd name="T29" fmla="*/ 5 h 74"/>
                <a:gd name="T30" fmla="*/ 7 w 109"/>
                <a:gd name="T31" fmla="*/ 10 h 74"/>
                <a:gd name="T32" fmla="*/ 13 w 109"/>
                <a:gd name="T33" fmla="*/ 47 h 74"/>
                <a:gd name="T34" fmla="*/ 44 w 109"/>
                <a:gd name="T35" fmla="*/ 69 h 74"/>
                <a:gd name="T36" fmla="*/ 55 w 109"/>
                <a:gd name="T37" fmla="*/ 70 h 74"/>
                <a:gd name="T38" fmla="*/ 55 w 109"/>
                <a:gd name="T39" fmla="*/ 70 h 74"/>
                <a:gd name="T40" fmla="*/ 81 w 109"/>
                <a:gd name="T41" fmla="*/ 62 h 74"/>
                <a:gd name="T42" fmla="*/ 103 w 109"/>
                <a:gd name="T43" fmla="*/ 31 h 74"/>
                <a:gd name="T44" fmla="*/ 104 w 109"/>
                <a:gd name="T45" fmla="*/ 24 h 74"/>
                <a:gd name="T46" fmla="*/ 104 w 109"/>
                <a:gd name="T47" fmla="*/ 24 h 74"/>
                <a:gd name="T48" fmla="*/ 88 w 109"/>
                <a:gd name="T49" fmla="*/ 11 h 74"/>
                <a:gd name="T50" fmla="*/ 81 w 109"/>
                <a:gd name="T51" fmla="*/ 10 h 74"/>
                <a:gd name="T52" fmla="*/ 57 w 109"/>
                <a:gd name="T53" fmla="*/ 15 h 74"/>
                <a:gd name="T54" fmla="*/ 56 w 109"/>
                <a:gd name="T55" fmla="*/ 15 h 74"/>
                <a:gd name="T56" fmla="*/ 8 w 109"/>
                <a:gd name="T5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74">
                  <a:moveTo>
                    <a:pt x="55" y="74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1" y="74"/>
                    <a:pt x="47" y="74"/>
                    <a:pt x="43" y="73"/>
                  </a:cubicBezTo>
                  <a:cubicBezTo>
                    <a:pt x="30" y="70"/>
                    <a:pt x="18" y="61"/>
                    <a:pt x="10" y="49"/>
                  </a:cubicBezTo>
                  <a:cubicBezTo>
                    <a:pt x="2" y="38"/>
                    <a:pt x="0" y="23"/>
                    <a:pt x="3" y="9"/>
                  </a:cubicBezTo>
                  <a:cubicBezTo>
                    <a:pt x="3" y="7"/>
                    <a:pt x="4" y="4"/>
                    <a:pt x="5" y="2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10"/>
                    <a:pt x="70" y="6"/>
                    <a:pt x="81" y="6"/>
                  </a:cubicBezTo>
                  <a:cubicBezTo>
                    <a:pt x="84" y="6"/>
                    <a:pt x="86" y="6"/>
                    <a:pt x="89" y="7"/>
                  </a:cubicBezTo>
                  <a:cubicBezTo>
                    <a:pt x="109" y="11"/>
                    <a:pt x="108" y="21"/>
                    <a:pt x="108" y="24"/>
                  </a:cubicBezTo>
                  <a:cubicBezTo>
                    <a:pt x="108" y="27"/>
                    <a:pt x="107" y="29"/>
                    <a:pt x="107" y="32"/>
                  </a:cubicBezTo>
                  <a:cubicBezTo>
                    <a:pt x="104" y="46"/>
                    <a:pt x="96" y="58"/>
                    <a:pt x="84" y="65"/>
                  </a:cubicBezTo>
                  <a:cubicBezTo>
                    <a:pt x="75" y="71"/>
                    <a:pt x="65" y="74"/>
                    <a:pt x="55" y="74"/>
                  </a:cubicBezTo>
                  <a:close/>
                  <a:moveTo>
                    <a:pt x="8" y="5"/>
                  </a:moveTo>
                  <a:cubicBezTo>
                    <a:pt x="7" y="7"/>
                    <a:pt x="7" y="8"/>
                    <a:pt x="7" y="10"/>
                  </a:cubicBezTo>
                  <a:cubicBezTo>
                    <a:pt x="4" y="23"/>
                    <a:pt x="6" y="36"/>
                    <a:pt x="13" y="47"/>
                  </a:cubicBezTo>
                  <a:cubicBezTo>
                    <a:pt x="20" y="58"/>
                    <a:pt x="31" y="66"/>
                    <a:pt x="44" y="69"/>
                  </a:cubicBezTo>
                  <a:cubicBezTo>
                    <a:pt x="48" y="70"/>
                    <a:pt x="51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4" y="70"/>
                    <a:pt x="73" y="67"/>
                    <a:pt x="81" y="62"/>
                  </a:cubicBezTo>
                  <a:cubicBezTo>
                    <a:pt x="92" y="55"/>
                    <a:pt x="100" y="44"/>
                    <a:pt x="103" y="31"/>
                  </a:cubicBezTo>
                  <a:cubicBezTo>
                    <a:pt x="103" y="29"/>
                    <a:pt x="104" y="26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5" y="18"/>
                    <a:pt x="99" y="13"/>
                    <a:pt x="88" y="11"/>
                  </a:cubicBezTo>
                  <a:cubicBezTo>
                    <a:pt x="86" y="10"/>
                    <a:pt x="84" y="10"/>
                    <a:pt x="81" y="10"/>
                  </a:cubicBezTo>
                  <a:cubicBezTo>
                    <a:pt x="69" y="10"/>
                    <a:pt x="57" y="1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278"/>
            <p:cNvSpPr/>
            <p:nvPr/>
          </p:nvSpPr>
          <p:spPr bwMode="auto">
            <a:xfrm>
              <a:off x="6883401" y="4738688"/>
              <a:ext cx="290513" cy="247650"/>
            </a:xfrm>
            <a:custGeom>
              <a:avLst/>
              <a:gdLst>
                <a:gd name="T0" fmla="*/ 58 w 77"/>
                <a:gd name="T1" fmla="*/ 0 h 65"/>
                <a:gd name="T2" fmla="*/ 58 w 77"/>
                <a:gd name="T3" fmla="*/ 0 h 65"/>
                <a:gd name="T4" fmla="*/ 63 w 77"/>
                <a:gd name="T5" fmla="*/ 10 h 65"/>
                <a:gd name="T6" fmla="*/ 62 w 77"/>
                <a:gd name="T7" fmla="*/ 17 h 65"/>
                <a:gd name="T8" fmla="*/ 39 w 77"/>
                <a:gd name="T9" fmla="*/ 50 h 65"/>
                <a:gd name="T10" fmla="*/ 1 w 77"/>
                <a:gd name="T11" fmla="*/ 57 h 65"/>
                <a:gd name="T12" fmla="*/ 0 w 77"/>
                <a:gd name="T13" fmla="*/ 56 h 65"/>
                <a:gd name="T14" fmla="*/ 14 w 77"/>
                <a:gd name="T15" fmla="*/ 62 h 65"/>
                <a:gd name="T16" fmla="*/ 52 w 77"/>
                <a:gd name="T17" fmla="*/ 55 h 65"/>
                <a:gd name="T18" fmla="*/ 75 w 77"/>
                <a:gd name="T19" fmla="*/ 22 h 65"/>
                <a:gd name="T20" fmla="*/ 76 w 77"/>
                <a:gd name="T21" fmla="*/ 15 h 65"/>
                <a:gd name="T22" fmla="*/ 58 w 77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5"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2" y="3"/>
                    <a:pt x="64" y="6"/>
                    <a:pt x="63" y="10"/>
                  </a:cubicBezTo>
                  <a:cubicBezTo>
                    <a:pt x="63" y="12"/>
                    <a:pt x="62" y="15"/>
                    <a:pt x="62" y="17"/>
                  </a:cubicBezTo>
                  <a:cubicBezTo>
                    <a:pt x="59" y="31"/>
                    <a:pt x="51" y="42"/>
                    <a:pt x="39" y="50"/>
                  </a:cubicBezTo>
                  <a:cubicBezTo>
                    <a:pt x="28" y="57"/>
                    <a:pt x="14" y="60"/>
                    <a:pt x="1" y="57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4" y="59"/>
                    <a:pt x="9" y="61"/>
                    <a:pt x="14" y="62"/>
                  </a:cubicBezTo>
                  <a:cubicBezTo>
                    <a:pt x="27" y="65"/>
                    <a:pt x="41" y="62"/>
                    <a:pt x="52" y="55"/>
                  </a:cubicBezTo>
                  <a:cubicBezTo>
                    <a:pt x="64" y="47"/>
                    <a:pt x="72" y="36"/>
                    <a:pt x="75" y="22"/>
                  </a:cubicBezTo>
                  <a:cubicBezTo>
                    <a:pt x="75" y="20"/>
                    <a:pt x="76" y="18"/>
                    <a:pt x="76" y="15"/>
                  </a:cubicBezTo>
                  <a:cubicBezTo>
                    <a:pt x="77" y="9"/>
                    <a:pt x="72" y="3"/>
                    <a:pt x="58" y="0"/>
                  </a:cubicBezTo>
                  <a:close/>
                </a:path>
              </a:pathLst>
            </a:custGeom>
            <a:solidFill>
              <a:srgbClr val="34B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279"/>
            <p:cNvSpPr>
              <a:spLocks noEditPoints="1"/>
            </p:cNvSpPr>
            <p:nvPr/>
          </p:nvSpPr>
          <p:spPr bwMode="auto">
            <a:xfrm>
              <a:off x="6770688" y="4705351"/>
              <a:ext cx="411163" cy="280988"/>
            </a:xfrm>
            <a:custGeom>
              <a:avLst/>
              <a:gdLst>
                <a:gd name="T0" fmla="*/ 55 w 109"/>
                <a:gd name="T1" fmla="*/ 74 h 74"/>
                <a:gd name="T2" fmla="*/ 55 w 109"/>
                <a:gd name="T3" fmla="*/ 74 h 74"/>
                <a:gd name="T4" fmla="*/ 43 w 109"/>
                <a:gd name="T5" fmla="*/ 73 h 74"/>
                <a:gd name="T6" fmla="*/ 10 w 109"/>
                <a:gd name="T7" fmla="*/ 49 h 74"/>
                <a:gd name="T8" fmla="*/ 3 w 109"/>
                <a:gd name="T9" fmla="*/ 9 h 74"/>
                <a:gd name="T10" fmla="*/ 5 w 109"/>
                <a:gd name="T11" fmla="*/ 2 h 74"/>
                <a:gd name="T12" fmla="*/ 7 w 109"/>
                <a:gd name="T13" fmla="*/ 1 h 74"/>
                <a:gd name="T14" fmla="*/ 56 w 109"/>
                <a:gd name="T15" fmla="*/ 11 h 74"/>
                <a:gd name="T16" fmla="*/ 81 w 109"/>
                <a:gd name="T17" fmla="*/ 6 h 74"/>
                <a:gd name="T18" fmla="*/ 89 w 109"/>
                <a:gd name="T19" fmla="*/ 7 h 74"/>
                <a:gd name="T20" fmla="*/ 108 w 109"/>
                <a:gd name="T21" fmla="*/ 24 h 74"/>
                <a:gd name="T22" fmla="*/ 107 w 109"/>
                <a:gd name="T23" fmla="*/ 32 h 74"/>
                <a:gd name="T24" fmla="*/ 84 w 109"/>
                <a:gd name="T25" fmla="*/ 65 h 74"/>
                <a:gd name="T26" fmla="*/ 55 w 109"/>
                <a:gd name="T27" fmla="*/ 74 h 74"/>
                <a:gd name="T28" fmla="*/ 8 w 109"/>
                <a:gd name="T29" fmla="*/ 5 h 74"/>
                <a:gd name="T30" fmla="*/ 7 w 109"/>
                <a:gd name="T31" fmla="*/ 10 h 74"/>
                <a:gd name="T32" fmla="*/ 13 w 109"/>
                <a:gd name="T33" fmla="*/ 47 h 74"/>
                <a:gd name="T34" fmla="*/ 44 w 109"/>
                <a:gd name="T35" fmla="*/ 69 h 74"/>
                <a:gd name="T36" fmla="*/ 55 w 109"/>
                <a:gd name="T37" fmla="*/ 70 h 74"/>
                <a:gd name="T38" fmla="*/ 55 w 109"/>
                <a:gd name="T39" fmla="*/ 70 h 74"/>
                <a:gd name="T40" fmla="*/ 81 w 109"/>
                <a:gd name="T41" fmla="*/ 62 h 74"/>
                <a:gd name="T42" fmla="*/ 103 w 109"/>
                <a:gd name="T43" fmla="*/ 31 h 74"/>
                <a:gd name="T44" fmla="*/ 104 w 109"/>
                <a:gd name="T45" fmla="*/ 24 h 74"/>
                <a:gd name="T46" fmla="*/ 104 w 109"/>
                <a:gd name="T47" fmla="*/ 24 h 74"/>
                <a:gd name="T48" fmla="*/ 88 w 109"/>
                <a:gd name="T49" fmla="*/ 11 h 74"/>
                <a:gd name="T50" fmla="*/ 81 w 109"/>
                <a:gd name="T51" fmla="*/ 10 h 74"/>
                <a:gd name="T52" fmla="*/ 57 w 109"/>
                <a:gd name="T53" fmla="*/ 15 h 74"/>
                <a:gd name="T54" fmla="*/ 56 w 109"/>
                <a:gd name="T55" fmla="*/ 15 h 74"/>
                <a:gd name="T56" fmla="*/ 8 w 109"/>
                <a:gd name="T57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74">
                  <a:moveTo>
                    <a:pt x="55" y="74"/>
                  </a:moveTo>
                  <a:cubicBezTo>
                    <a:pt x="55" y="74"/>
                    <a:pt x="55" y="74"/>
                    <a:pt x="55" y="74"/>
                  </a:cubicBezTo>
                  <a:cubicBezTo>
                    <a:pt x="51" y="74"/>
                    <a:pt x="47" y="74"/>
                    <a:pt x="43" y="73"/>
                  </a:cubicBezTo>
                  <a:cubicBezTo>
                    <a:pt x="30" y="70"/>
                    <a:pt x="18" y="61"/>
                    <a:pt x="10" y="49"/>
                  </a:cubicBezTo>
                  <a:cubicBezTo>
                    <a:pt x="2" y="38"/>
                    <a:pt x="0" y="23"/>
                    <a:pt x="3" y="9"/>
                  </a:cubicBezTo>
                  <a:cubicBezTo>
                    <a:pt x="3" y="7"/>
                    <a:pt x="4" y="4"/>
                    <a:pt x="5" y="2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10"/>
                    <a:pt x="70" y="6"/>
                    <a:pt x="81" y="6"/>
                  </a:cubicBezTo>
                  <a:cubicBezTo>
                    <a:pt x="84" y="6"/>
                    <a:pt x="86" y="6"/>
                    <a:pt x="89" y="7"/>
                  </a:cubicBezTo>
                  <a:cubicBezTo>
                    <a:pt x="109" y="11"/>
                    <a:pt x="108" y="21"/>
                    <a:pt x="108" y="24"/>
                  </a:cubicBezTo>
                  <a:cubicBezTo>
                    <a:pt x="108" y="27"/>
                    <a:pt x="107" y="29"/>
                    <a:pt x="107" y="32"/>
                  </a:cubicBezTo>
                  <a:cubicBezTo>
                    <a:pt x="104" y="46"/>
                    <a:pt x="96" y="58"/>
                    <a:pt x="84" y="65"/>
                  </a:cubicBezTo>
                  <a:cubicBezTo>
                    <a:pt x="75" y="71"/>
                    <a:pt x="65" y="74"/>
                    <a:pt x="55" y="74"/>
                  </a:cubicBezTo>
                  <a:close/>
                  <a:moveTo>
                    <a:pt x="8" y="5"/>
                  </a:moveTo>
                  <a:cubicBezTo>
                    <a:pt x="7" y="7"/>
                    <a:pt x="7" y="8"/>
                    <a:pt x="7" y="10"/>
                  </a:cubicBezTo>
                  <a:cubicBezTo>
                    <a:pt x="4" y="23"/>
                    <a:pt x="6" y="36"/>
                    <a:pt x="13" y="47"/>
                  </a:cubicBezTo>
                  <a:cubicBezTo>
                    <a:pt x="20" y="58"/>
                    <a:pt x="31" y="66"/>
                    <a:pt x="44" y="69"/>
                  </a:cubicBezTo>
                  <a:cubicBezTo>
                    <a:pt x="48" y="70"/>
                    <a:pt x="51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4" y="70"/>
                    <a:pt x="73" y="67"/>
                    <a:pt x="81" y="62"/>
                  </a:cubicBezTo>
                  <a:cubicBezTo>
                    <a:pt x="92" y="55"/>
                    <a:pt x="100" y="44"/>
                    <a:pt x="103" y="31"/>
                  </a:cubicBezTo>
                  <a:cubicBezTo>
                    <a:pt x="103" y="29"/>
                    <a:pt x="104" y="26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5" y="18"/>
                    <a:pt x="99" y="13"/>
                    <a:pt x="88" y="11"/>
                  </a:cubicBezTo>
                  <a:cubicBezTo>
                    <a:pt x="86" y="10"/>
                    <a:pt x="84" y="10"/>
                    <a:pt x="81" y="10"/>
                  </a:cubicBezTo>
                  <a:cubicBezTo>
                    <a:pt x="69" y="10"/>
                    <a:pt x="57" y="1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280"/>
            <p:cNvSpPr/>
            <p:nvPr/>
          </p:nvSpPr>
          <p:spPr bwMode="auto">
            <a:xfrm>
              <a:off x="7067551" y="4811713"/>
              <a:ext cx="60325" cy="60325"/>
            </a:xfrm>
            <a:custGeom>
              <a:avLst/>
              <a:gdLst>
                <a:gd name="T0" fmla="*/ 15 w 16"/>
                <a:gd name="T1" fmla="*/ 10 h 16"/>
                <a:gd name="T2" fmla="*/ 6 w 16"/>
                <a:gd name="T3" fmla="*/ 15 h 16"/>
                <a:gd name="T4" fmla="*/ 1 w 16"/>
                <a:gd name="T5" fmla="*/ 7 h 16"/>
                <a:gd name="T6" fmla="*/ 9 w 16"/>
                <a:gd name="T7" fmla="*/ 1 h 16"/>
                <a:gd name="T8" fmla="*/ 15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10"/>
                  </a:moveTo>
                  <a:cubicBezTo>
                    <a:pt x="14" y="13"/>
                    <a:pt x="10" y="16"/>
                    <a:pt x="6" y="15"/>
                  </a:cubicBezTo>
                  <a:cubicBezTo>
                    <a:pt x="3" y="14"/>
                    <a:pt x="0" y="10"/>
                    <a:pt x="1" y="7"/>
                  </a:cubicBezTo>
                  <a:cubicBezTo>
                    <a:pt x="2" y="3"/>
                    <a:pt x="6" y="0"/>
                    <a:pt x="9" y="1"/>
                  </a:cubicBezTo>
                  <a:cubicBezTo>
                    <a:pt x="13" y="2"/>
                    <a:pt x="16" y="6"/>
                    <a:pt x="1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281"/>
            <p:cNvSpPr>
              <a:spLocks noEditPoints="1"/>
            </p:cNvSpPr>
            <p:nvPr/>
          </p:nvSpPr>
          <p:spPr bwMode="auto">
            <a:xfrm>
              <a:off x="7064376" y="4808538"/>
              <a:ext cx="68263" cy="68263"/>
            </a:xfrm>
            <a:custGeom>
              <a:avLst/>
              <a:gdLst>
                <a:gd name="T0" fmla="*/ 9 w 18"/>
                <a:gd name="T1" fmla="*/ 18 h 18"/>
                <a:gd name="T2" fmla="*/ 7 w 18"/>
                <a:gd name="T3" fmla="*/ 18 h 18"/>
                <a:gd name="T4" fmla="*/ 1 w 18"/>
                <a:gd name="T5" fmla="*/ 14 h 18"/>
                <a:gd name="T6" fmla="*/ 0 w 18"/>
                <a:gd name="T7" fmla="*/ 7 h 18"/>
                <a:gd name="T8" fmla="*/ 9 w 18"/>
                <a:gd name="T9" fmla="*/ 0 h 18"/>
                <a:gd name="T10" fmla="*/ 11 w 18"/>
                <a:gd name="T11" fmla="*/ 0 h 18"/>
                <a:gd name="T12" fmla="*/ 17 w 18"/>
                <a:gd name="T13" fmla="*/ 4 h 18"/>
                <a:gd name="T14" fmla="*/ 18 w 18"/>
                <a:gd name="T15" fmla="*/ 11 h 18"/>
                <a:gd name="T16" fmla="*/ 9 w 18"/>
                <a:gd name="T17" fmla="*/ 18 h 18"/>
                <a:gd name="T18" fmla="*/ 9 w 18"/>
                <a:gd name="T19" fmla="*/ 4 h 18"/>
                <a:gd name="T20" fmla="*/ 4 w 18"/>
                <a:gd name="T21" fmla="*/ 8 h 18"/>
                <a:gd name="T22" fmla="*/ 5 w 18"/>
                <a:gd name="T23" fmla="*/ 12 h 18"/>
                <a:gd name="T24" fmla="*/ 8 w 18"/>
                <a:gd name="T25" fmla="*/ 14 h 18"/>
                <a:gd name="T26" fmla="*/ 9 w 18"/>
                <a:gd name="T27" fmla="*/ 14 h 18"/>
                <a:gd name="T28" fmla="*/ 14 w 18"/>
                <a:gd name="T29" fmla="*/ 10 h 18"/>
                <a:gd name="T30" fmla="*/ 13 w 18"/>
                <a:gd name="T31" fmla="*/ 6 h 18"/>
                <a:gd name="T32" fmla="*/ 10 w 18"/>
                <a:gd name="T33" fmla="*/ 4 h 18"/>
                <a:gd name="T34" fmla="*/ 9 w 18"/>
                <a:gd name="T3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8" y="18"/>
                    <a:pt x="8" y="18"/>
                    <a:pt x="7" y="18"/>
                  </a:cubicBezTo>
                  <a:cubicBezTo>
                    <a:pt x="5" y="17"/>
                    <a:pt x="3" y="16"/>
                    <a:pt x="1" y="14"/>
                  </a:cubicBezTo>
                  <a:cubicBezTo>
                    <a:pt x="0" y="12"/>
                    <a:pt x="0" y="10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8" y="6"/>
                    <a:pt x="18" y="9"/>
                    <a:pt x="18" y="11"/>
                  </a:cubicBezTo>
                  <a:cubicBezTo>
                    <a:pt x="17" y="15"/>
                    <a:pt x="13" y="18"/>
                    <a:pt x="9" y="18"/>
                  </a:cubicBezTo>
                  <a:close/>
                  <a:moveTo>
                    <a:pt x="9" y="4"/>
                  </a:moveTo>
                  <a:cubicBezTo>
                    <a:pt x="7" y="4"/>
                    <a:pt x="4" y="6"/>
                    <a:pt x="4" y="8"/>
                  </a:cubicBezTo>
                  <a:cubicBezTo>
                    <a:pt x="4" y="9"/>
                    <a:pt x="4" y="11"/>
                    <a:pt x="5" y="12"/>
                  </a:cubicBezTo>
                  <a:cubicBezTo>
                    <a:pt x="5" y="13"/>
                    <a:pt x="7" y="14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4"/>
                    <a:pt x="13" y="12"/>
                    <a:pt x="14" y="10"/>
                  </a:cubicBezTo>
                  <a:cubicBezTo>
                    <a:pt x="14" y="9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282"/>
            <p:cNvSpPr/>
            <p:nvPr/>
          </p:nvSpPr>
          <p:spPr bwMode="auto">
            <a:xfrm>
              <a:off x="6973888" y="4838701"/>
              <a:ext cx="57150" cy="57150"/>
            </a:xfrm>
            <a:custGeom>
              <a:avLst/>
              <a:gdLst>
                <a:gd name="T0" fmla="*/ 14 w 15"/>
                <a:gd name="T1" fmla="*/ 9 h 15"/>
                <a:gd name="T2" fmla="*/ 6 w 15"/>
                <a:gd name="T3" fmla="*/ 14 h 15"/>
                <a:gd name="T4" fmla="*/ 1 w 15"/>
                <a:gd name="T5" fmla="*/ 6 h 15"/>
                <a:gd name="T6" fmla="*/ 9 w 15"/>
                <a:gd name="T7" fmla="*/ 0 h 15"/>
                <a:gd name="T8" fmla="*/ 14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9"/>
                  </a:moveTo>
                  <a:cubicBezTo>
                    <a:pt x="14" y="13"/>
                    <a:pt x="10" y="15"/>
                    <a:pt x="6" y="14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2"/>
                    <a:pt x="5" y="0"/>
                    <a:pt x="9" y="0"/>
                  </a:cubicBezTo>
                  <a:cubicBezTo>
                    <a:pt x="13" y="1"/>
                    <a:pt x="15" y="5"/>
                    <a:pt x="1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283"/>
            <p:cNvSpPr>
              <a:spLocks noEditPoints="1"/>
            </p:cNvSpPr>
            <p:nvPr/>
          </p:nvSpPr>
          <p:spPr bwMode="auto">
            <a:xfrm>
              <a:off x="6965951" y="4830763"/>
              <a:ext cx="71438" cy="68263"/>
            </a:xfrm>
            <a:custGeom>
              <a:avLst/>
              <a:gdLst>
                <a:gd name="T0" fmla="*/ 9 w 19"/>
                <a:gd name="T1" fmla="*/ 18 h 18"/>
                <a:gd name="T2" fmla="*/ 8 w 19"/>
                <a:gd name="T3" fmla="*/ 18 h 18"/>
                <a:gd name="T4" fmla="*/ 2 w 19"/>
                <a:gd name="T5" fmla="*/ 14 h 18"/>
                <a:gd name="T6" fmla="*/ 1 w 19"/>
                <a:gd name="T7" fmla="*/ 7 h 18"/>
                <a:gd name="T8" fmla="*/ 9 w 19"/>
                <a:gd name="T9" fmla="*/ 0 h 18"/>
                <a:gd name="T10" fmla="*/ 11 w 19"/>
                <a:gd name="T11" fmla="*/ 1 h 18"/>
                <a:gd name="T12" fmla="*/ 17 w 19"/>
                <a:gd name="T13" fmla="*/ 4 h 18"/>
                <a:gd name="T14" fmla="*/ 18 w 19"/>
                <a:gd name="T15" fmla="*/ 11 h 18"/>
                <a:gd name="T16" fmla="*/ 9 w 19"/>
                <a:gd name="T17" fmla="*/ 18 h 18"/>
                <a:gd name="T18" fmla="*/ 9 w 19"/>
                <a:gd name="T19" fmla="*/ 4 h 18"/>
                <a:gd name="T20" fmla="*/ 4 w 19"/>
                <a:gd name="T21" fmla="*/ 8 h 18"/>
                <a:gd name="T22" fmla="*/ 5 w 19"/>
                <a:gd name="T23" fmla="*/ 12 h 18"/>
                <a:gd name="T24" fmla="*/ 8 w 19"/>
                <a:gd name="T25" fmla="*/ 14 h 18"/>
                <a:gd name="T26" fmla="*/ 9 w 19"/>
                <a:gd name="T27" fmla="*/ 14 h 18"/>
                <a:gd name="T28" fmla="*/ 14 w 19"/>
                <a:gd name="T29" fmla="*/ 10 h 18"/>
                <a:gd name="T30" fmla="*/ 14 w 19"/>
                <a:gd name="T31" fmla="*/ 7 h 18"/>
                <a:gd name="T32" fmla="*/ 11 w 19"/>
                <a:gd name="T33" fmla="*/ 4 h 18"/>
                <a:gd name="T34" fmla="*/ 9 w 19"/>
                <a:gd name="T3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5" y="18"/>
                    <a:pt x="3" y="16"/>
                    <a:pt x="2" y="14"/>
                  </a:cubicBezTo>
                  <a:cubicBezTo>
                    <a:pt x="0" y="12"/>
                    <a:pt x="0" y="10"/>
                    <a:pt x="1" y="7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4" y="1"/>
                    <a:pt x="16" y="2"/>
                    <a:pt x="17" y="4"/>
                  </a:cubicBezTo>
                  <a:cubicBezTo>
                    <a:pt x="18" y="7"/>
                    <a:pt x="19" y="9"/>
                    <a:pt x="18" y="11"/>
                  </a:cubicBezTo>
                  <a:cubicBezTo>
                    <a:pt x="17" y="15"/>
                    <a:pt x="14" y="18"/>
                    <a:pt x="9" y="18"/>
                  </a:cubicBezTo>
                  <a:close/>
                  <a:moveTo>
                    <a:pt x="9" y="4"/>
                  </a:moveTo>
                  <a:cubicBezTo>
                    <a:pt x="7" y="4"/>
                    <a:pt x="5" y="6"/>
                    <a:pt x="4" y="8"/>
                  </a:cubicBezTo>
                  <a:cubicBezTo>
                    <a:pt x="4" y="10"/>
                    <a:pt x="4" y="11"/>
                    <a:pt x="5" y="12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4" y="13"/>
                    <a:pt x="14" y="10"/>
                  </a:cubicBezTo>
                  <a:cubicBezTo>
                    <a:pt x="15" y="9"/>
                    <a:pt x="14" y="8"/>
                    <a:pt x="14" y="7"/>
                  </a:cubicBezTo>
                  <a:cubicBezTo>
                    <a:pt x="13" y="6"/>
                    <a:pt x="12" y="5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284"/>
            <p:cNvSpPr/>
            <p:nvPr/>
          </p:nvSpPr>
          <p:spPr bwMode="auto">
            <a:xfrm>
              <a:off x="6880226" y="4808538"/>
              <a:ext cx="41275" cy="41275"/>
            </a:xfrm>
            <a:custGeom>
              <a:avLst/>
              <a:gdLst>
                <a:gd name="T0" fmla="*/ 10 w 11"/>
                <a:gd name="T1" fmla="*/ 6 h 11"/>
                <a:gd name="T2" fmla="*/ 4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9"/>
                    <a:pt x="7" y="11"/>
                    <a:pt x="4" y="10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9" y="1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285"/>
            <p:cNvSpPr>
              <a:spLocks noEditPoints="1"/>
            </p:cNvSpPr>
            <p:nvPr/>
          </p:nvSpPr>
          <p:spPr bwMode="auto">
            <a:xfrm>
              <a:off x="6872288" y="4800601"/>
              <a:ext cx="57150" cy="52388"/>
            </a:xfrm>
            <a:custGeom>
              <a:avLst/>
              <a:gdLst>
                <a:gd name="T0" fmla="*/ 7 w 15"/>
                <a:gd name="T1" fmla="*/ 14 h 14"/>
                <a:gd name="T2" fmla="*/ 6 w 15"/>
                <a:gd name="T3" fmla="*/ 14 h 14"/>
                <a:gd name="T4" fmla="*/ 0 w 15"/>
                <a:gd name="T5" fmla="*/ 6 h 14"/>
                <a:gd name="T6" fmla="*/ 7 w 15"/>
                <a:gd name="T7" fmla="*/ 0 h 14"/>
                <a:gd name="T8" fmla="*/ 9 w 15"/>
                <a:gd name="T9" fmla="*/ 0 h 14"/>
                <a:gd name="T10" fmla="*/ 13 w 15"/>
                <a:gd name="T11" fmla="*/ 3 h 14"/>
                <a:gd name="T12" fmla="*/ 14 w 15"/>
                <a:gd name="T13" fmla="*/ 9 h 14"/>
                <a:gd name="T14" fmla="*/ 7 w 15"/>
                <a:gd name="T15" fmla="*/ 14 h 14"/>
                <a:gd name="T16" fmla="*/ 7 w 15"/>
                <a:gd name="T17" fmla="*/ 4 h 14"/>
                <a:gd name="T18" fmla="*/ 4 w 15"/>
                <a:gd name="T19" fmla="*/ 7 h 14"/>
                <a:gd name="T20" fmla="*/ 7 w 15"/>
                <a:gd name="T21" fmla="*/ 10 h 14"/>
                <a:gd name="T22" fmla="*/ 7 w 15"/>
                <a:gd name="T23" fmla="*/ 10 h 14"/>
                <a:gd name="T24" fmla="*/ 10 w 15"/>
                <a:gd name="T25" fmla="*/ 8 h 14"/>
                <a:gd name="T26" fmla="*/ 10 w 15"/>
                <a:gd name="T27" fmla="*/ 6 h 14"/>
                <a:gd name="T28" fmla="*/ 8 w 15"/>
                <a:gd name="T29" fmla="*/ 4 h 14"/>
                <a:gd name="T30" fmla="*/ 7 w 15"/>
                <a:gd name="T3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cubicBezTo>
                    <a:pt x="7" y="14"/>
                    <a:pt x="6" y="14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1" y="1"/>
                    <a:pt x="12" y="2"/>
                    <a:pt x="13" y="3"/>
                  </a:cubicBezTo>
                  <a:cubicBezTo>
                    <a:pt x="14" y="5"/>
                    <a:pt x="15" y="7"/>
                    <a:pt x="14" y="9"/>
                  </a:cubicBezTo>
                  <a:cubicBezTo>
                    <a:pt x="13" y="12"/>
                    <a:pt x="11" y="14"/>
                    <a:pt x="7" y="14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7"/>
                  </a:cubicBezTo>
                  <a:cubicBezTo>
                    <a:pt x="4" y="8"/>
                    <a:pt x="5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0" y="9"/>
                    <a:pt x="10" y="8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286"/>
            <p:cNvSpPr/>
            <p:nvPr/>
          </p:nvSpPr>
          <p:spPr bwMode="auto">
            <a:xfrm>
              <a:off x="6827838" y="4846638"/>
              <a:ext cx="41275" cy="41275"/>
            </a:xfrm>
            <a:custGeom>
              <a:avLst/>
              <a:gdLst>
                <a:gd name="T0" fmla="*/ 10 w 11"/>
                <a:gd name="T1" fmla="*/ 6 h 11"/>
                <a:gd name="T2" fmla="*/ 4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9" y="9"/>
                    <a:pt x="7" y="11"/>
                    <a:pt x="4" y="10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1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287"/>
            <p:cNvSpPr>
              <a:spLocks noEditPoints="1"/>
            </p:cNvSpPr>
            <p:nvPr/>
          </p:nvSpPr>
          <p:spPr bwMode="auto">
            <a:xfrm>
              <a:off x="6815138" y="4838701"/>
              <a:ext cx="60325" cy="52388"/>
            </a:xfrm>
            <a:custGeom>
              <a:avLst/>
              <a:gdLst>
                <a:gd name="T0" fmla="*/ 8 w 16"/>
                <a:gd name="T1" fmla="*/ 14 h 14"/>
                <a:gd name="T2" fmla="*/ 7 w 16"/>
                <a:gd name="T3" fmla="*/ 14 h 14"/>
                <a:gd name="T4" fmla="*/ 1 w 16"/>
                <a:gd name="T5" fmla="*/ 6 h 14"/>
                <a:gd name="T6" fmla="*/ 8 w 16"/>
                <a:gd name="T7" fmla="*/ 0 h 14"/>
                <a:gd name="T8" fmla="*/ 10 w 16"/>
                <a:gd name="T9" fmla="*/ 0 h 14"/>
                <a:gd name="T10" fmla="*/ 15 w 16"/>
                <a:gd name="T11" fmla="*/ 9 h 14"/>
                <a:gd name="T12" fmla="*/ 8 w 16"/>
                <a:gd name="T13" fmla="*/ 14 h 14"/>
                <a:gd name="T14" fmla="*/ 8 w 16"/>
                <a:gd name="T15" fmla="*/ 4 h 14"/>
                <a:gd name="T16" fmla="*/ 5 w 16"/>
                <a:gd name="T17" fmla="*/ 7 h 14"/>
                <a:gd name="T18" fmla="*/ 7 w 16"/>
                <a:gd name="T19" fmla="*/ 10 h 14"/>
                <a:gd name="T20" fmla="*/ 8 w 16"/>
                <a:gd name="T21" fmla="*/ 10 h 14"/>
                <a:gd name="T22" fmla="*/ 11 w 16"/>
                <a:gd name="T23" fmla="*/ 8 h 14"/>
                <a:gd name="T24" fmla="*/ 9 w 16"/>
                <a:gd name="T25" fmla="*/ 4 h 14"/>
                <a:gd name="T26" fmla="*/ 8 w 16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4">
                  <a:moveTo>
                    <a:pt x="8" y="14"/>
                  </a:moveTo>
                  <a:cubicBezTo>
                    <a:pt x="8" y="14"/>
                    <a:pt x="7" y="14"/>
                    <a:pt x="7" y="14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2" y="3"/>
                    <a:pt x="5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3" y="1"/>
                    <a:pt x="16" y="5"/>
                    <a:pt x="15" y="9"/>
                  </a:cubicBezTo>
                  <a:cubicBezTo>
                    <a:pt x="14" y="12"/>
                    <a:pt x="11" y="14"/>
                    <a:pt x="8" y="14"/>
                  </a:cubicBezTo>
                  <a:close/>
                  <a:moveTo>
                    <a:pt x="8" y="4"/>
                  </a:moveTo>
                  <a:cubicBezTo>
                    <a:pt x="7" y="4"/>
                    <a:pt x="5" y="5"/>
                    <a:pt x="5" y="7"/>
                  </a:cubicBezTo>
                  <a:cubicBezTo>
                    <a:pt x="5" y="8"/>
                    <a:pt x="6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6"/>
                    <a:pt x="10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288"/>
            <p:cNvSpPr/>
            <p:nvPr/>
          </p:nvSpPr>
          <p:spPr bwMode="auto">
            <a:xfrm>
              <a:off x="7045326" y="4903788"/>
              <a:ext cx="26988" cy="25400"/>
            </a:xfrm>
            <a:custGeom>
              <a:avLst/>
              <a:gdLst>
                <a:gd name="T0" fmla="*/ 7 w 7"/>
                <a:gd name="T1" fmla="*/ 4 h 7"/>
                <a:gd name="T2" fmla="*/ 3 w 7"/>
                <a:gd name="T3" fmla="*/ 6 h 7"/>
                <a:gd name="T4" fmla="*/ 0 w 7"/>
                <a:gd name="T5" fmla="*/ 2 h 7"/>
                <a:gd name="T6" fmla="*/ 4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6" y="5"/>
                    <a:pt x="4" y="7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289"/>
            <p:cNvSpPr>
              <a:spLocks noEditPoints="1"/>
            </p:cNvSpPr>
            <p:nvPr/>
          </p:nvSpPr>
          <p:spPr bwMode="auto">
            <a:xfrm>
              <a:off x="7037388" y="4895851"/>
              <a:ext cx="42863" cy="38100"/>
            </a:xfrm>
            <a:custGeom>
              <a:avLst/>
              <a:gdLst>
                <a:gd name="T0" fmla="*/ 5 w 11"/>
                <a:gd name="T1" fmla="*/ 10 h 10"/>
                <a:gd name="T2" fmla="*/ 4 w 11"/>
                <a:gd name="T3" fmla="*/ 10 h 10"/>
                <a:gd name="T4" fmla="*/ 0 w 11"/>
                <a:gd name="T5" fmla="*/ 4 h 10"/>
                <a:gd name="T6" fmla="*/ 5 w 11"/>
                <a:gd name="T7" fmla="*/ 0 h 10"/>
                <a:gd name="T8" fmla="*/ 7 w 11"/>
                <a:gd name="T9" fmla="*/ 0 h 10"/>
                <a:gd name="T10" fmla="*/ 10 w 11"/>
                <a:gd name="T11" fmla="*/ 2 h 10"/>
                <a:gd name="T12" fmla="*/ 11 w 11"/>
                <a:gd name="T13" fmla="*/ 6 h 10"/>
                <a:gd name="T14" fmla="*/ 5 w 11"/>
                <a:gd name="T15" fmla="*/ 10 h 10"/>
                <a:gd name="T16" fmla="*/ 5 w 11"/>
                <a:gd name="T17" fmla="*/ 4 h 10"/>
                <a:gd name="T18" fmla="*/ 4 w 11"/>
                <a:gd name="T19" fmla="*/ 5 h 10"/>
                <a:gd name="T20" fmla="*/ 5 w 11"/>
                <a:gd name="T21" fmla="*/ 6 h 10"/>
                <a:gd name="T22" fmla="*/ 7 w 11"/>
                <a:gd name="T23" fmla="*/ 5 h 10"/>
                <a:gd name="T24" fmla="*/ 6 w 11"/>
                <a:gd name="T25" fmla="*/ 4 h 10"/>
                <a:gd name="T26" fmla="*/ 6 w 11"/>
                <a:gd name="T27" fmla="*/ 4 h 10"/>
                <a:gd name="T28" fmla="*/ 5 w 11"/>
                <a:gd name="T2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1" y="5"/>
                    <a:pt x="11" y="6"/>
                  </a:cubicBezTo>
                  <a:cubicBezTo>
                    <a:pt x="10" y="9"/>
                    <a:pt x="8" y="10"/>
                    <a:pt x="5" y="10"/>
                  </a:cubicBezTo>
                  <a:close/>
                  <a:moveTo>
                    <a:pt x="5" y="4"/>
                  </a:move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290"/>
            <p:cNvSpPr/>
            <p:nvPr/>
          </p:nvSpPr>
          <p:spPr bwMode="auto">
            <a:xfrm>
              <a:off x="6910388" y="4895851"/>
              <a:ext cx="41275" cy="41275"/>
            </a:xfrm>
            <a:custGeom>
              <a:avLst/>
              <a:gdLst>
                <a:gd name="T0" fmla="*/ 11 w 11"/>
                <a:gd name="T1" fmla="*/ 7 h 11"/>
                <a:gd name="T2" fmla="*/ 5 w 11"/>
                <a:gd name="T3" fmla="*/ 11 h 11"/>
                <a:gd name="T4" fmla="*/ 1 w 11"/>
                <a:gd name="T5" fmla="*/ 5 h 11"/>
                <a:gd name="T6" fmla="*/ 7 w 11"/>
                <a:gd name="T7" fmla="*/ 1 h 11"/>
                <a:gd name="T8" fmla="*/ 1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7"/>
                  </a:moveTo>
                  <a:cubicBezTo>
                    <a:pt x="10" y="10"/>
                    <a:pt x="7" y="11"/>
                    <a:pt x="5" y="11"/>
                  </a:cubicBezTo>
                  <a:cubicBezTo>
                    <a:pt x="2" y="10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291"/>
            <p:cNvSpPr>
              <a:spLocks noEditPoints="1"/>
            </p:cNvSpPr>
            <p:nvPr/>
          </p:nvSpPr>
          <p:spPr bwMode="auto">
            <a:xfrm>
              <a:off x="6902451" y="4891088"/>
              <a:ext cx="57150" cy="53975"/>
            </a:xfrm>
            <a:custGeom>
              <a:avLst/>
              <a:gdLst>
                <a:gd name="T0" fmla="*/ 8 w 15"/>
                <a:gd name="T1" fmla="*/ 14 h 14"/>
                <a:gd name="T2" fmla="*/ 6 w 15"/>
                <a:gd name="T3" fmla="*/ 14 h 14"/>
                <a:gd name="T4" fmla="*/ 1 w 15"/>
                <a:gd name="T5" fmla="*/ 5 h 14"/>
                <a:gd name="T6" fmla="*/ 8 w 15"/>
                <a:gd name="T7" fmla="*/ 0 h 14"/>
                <a:gd name="T8" fmla="*/ 9 w 15"/>
                <a:gd name="T9" fmla="*/ 0 h 14"/>
                <a:gd name="T10" fmla="*/ 15 w 15"/>
                <a:gd name="T11" fmla="*/ 8 h 14"/>
                <a:gd name="T12" fmla="*/ 8 w 15"/>
                <a:gd name="T13" fmla="*/ 14 h 14"/>
                <a:gd name="T14" fmla="*/ 8 w 15"/>
                <a:gd name="T15" fmla="*/ 4 h 14"/>
                <a:gd name="T16" fmla="*/ 5 w 15"/>
                <a:gd name="T17" fmla="*/ 6 h 14"/>
                <a:gd name="T18" fmla="*/ 7 w 15"/>
                <a:gd name="T19" fmla="*/ 10 h 14"/>
                <a:gd name="T20" fmla="*/ 8 w 15"/>
                <a:gd name="T21" fmla="*/ 10 h 14"/>
                <a:gd name="T22" fmla="*/ 11 w 15"/>
                <a:gd name="T23" fmla="*/ 8 h 14"/>
                <a:gd name="T24" fmla="*/ 8 w 15"/>
                <a:gd name="T25" fmla="*/ 4 h 14"/>
                <a:gd name="T26" fmla="*/ 8 w 15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7" y="14"/>
                    <a:pt x="7" y="14"/>
                    <a:pt x="6" y="14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3" y="1"/>
                    <a:pt x="15" y="5"/>
                    <a:pt x="15" y="8"/>
                  </a:cubicBezTo>
                  <a:cubicBezTo>
                    <a:pt x="14" y="12"/>
                    <a:pt x="11" y="14"/>
                    <a:pt x="8" y="14"/>
                  </a:cubicBezTo>
                  <a:close/>
                  <a:moveTo>
                    <a:pt x="8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4" y="8"/>
                    <a:pt x="5" y="10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9" y="10"/>
                    <a:pt x="10" y="9"/>
                    <a:pt x="11" y="8"/>
                  </a:cubicBezTo>
                  <a:cubicBezTo>
                    <a:pt x="11" y="6"/>
                    <a:pt x="10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292"/>
            <p:cNvSpPr/>
            <p:nvPr/>
          </p:nvSpPr>
          <p:spPr bwMode="auto">
            <a:xfrm>
              <a:off x="6932613" y="4446588"/>
              <a:ext cx="214313" cy="90488"/>
            </a:xfrm>
            <a:custGeom>
              <a:avLst/>
              <a:gdLst>
                <a:gd name="T0" fmla="*/ 27 w 57"/>
                <a:gd name="T1" fmla="*/ 22 h 24"/>
                <a:gd name="T2" fmla="*/ 26 w 57"/>
                <a:gd name="T3" fmla="*/ 22 h 24"/>
                <a:gd name="T4" fmla="*/ 9 w 57"/>
                <a:gd name="T5" fmla="*/ 16 h 24"/>
                <a:gd name="T6" fmla="*/ 1 w 57"/>
                <a:gd name="T7" fmla="*/ 5 h 24"/>
                <a:gd name="T8" fmla="*/ 7 w 57"/>
                <a:gd name="T9" fmla="*/ 1 h 24"/>
                <a:gd name="T10" fmla="*/ 7 w 57"/>
                <a:gd name="T11" fmla="*/ 1 h 24"/>
                <a:gd name="T12" fmla="*/ 11 w 57"/>
                <a:gd name="T13" fmla="*/ 5 h 24"/>
                <a:gd name="T14" fmla="*/ 28 w 57"/>
                <a:gd name="T15" fmla="*/ 11 h 24"/>
                <a:gd name="T16" fmla="*/ 46 w 57"/>
                <a:gd name="T17" fmla="*/ 13 h 24"/>
                <a:gd name="T18" fmla="*/ 52 w 57"/>
                <a:gd name="T19" fmla="*/ 11 h 24"/>
                <a:gd name="T20" fmla="*/ 56 w 57"/>
                <a:gd name="T21" fmla="*/ 17 h 24"/>
                <a:gd name="T22" fmla="*/ 43 w 57"/>
                <a:gd name="T23" fmla="*/ 24 h 24"/>
                <a:gd name="T24" fmla="*/ 27 w 57"/>
                <a:gd name="T2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24">
                  <a:moveTo>
                    <a:pt x="27" y="22"/>
                  </a:moveTo>
                  <a:cubicBezTo>
                    <a:pt x="27" y="22"/>
                    <a:pt x="26" y="22"/>
                    <a:pt x="26" y="22"/>
                  </a:cubicBezTo>
                  <a:cubicBezTo>
                    <a:pt x="20" y="20"/>
                    <a:pt x="14" y="18"/>
                    <a:pt x="9" y="16"/>
                  </a:cubicBezTo>
                  <a:cubicBezTo>
                    <a:pt x="3" y="13"/>
                    <a:pt x="0" y="9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1" y="3"/>
                    <a:pt x="11" y="5"/>
                  </a:cubicBezTo>
                  <a:cubicBezTo>
                    <a:pt x="13" y="6"/>
                    <a:pt x="19" y="9"/>
                    <a:pt x="28" y="11"/>
                  </a:cubicBezTo>
                  <a:cubicBezTo>
                    <a:pt x="38" y="13"/>
                    <a:pt x="44" y="13"/>
                    <a:pt x="46" y="13"/>
                  </a:cubicBezTo>
                  <a:cubicBezTo>
                    <a:pt x="48" y="11"/>
                    <a:pt x="50" y="10"/>
                    <a:pt x="52" y="11"/>
                  </a:cubicBezTo>
                  <a:cubicBezTo>
                    <a:pt x="55" y="11"/>
                    <a:pt x="57" y="14"/>
                    <a:pt x="56" y="17"/>
                  </a:cubicBezTo>
                  <a:cubicBezTo>
                    <a:pt x="55" y="21"/>
                    <a:pt x="51" y="24"/>
                    <a:pt x="43" y="24"/>
                  </a:cubicBezTo>
                  <a:cubicBezTo>
                    <a:pt x="39" y="24"/>
                    <a:pt x="33" y="23"/>
                    <a:pt x="27" y="22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293"/>
            <p:cNvSpPr>
              <a:spLocks noEditPoints="1"/>
            </p:cNvSpPr>
            <p:nvPr/>
          </p:nvSpPr>
          <p:spPr bwMode="auto">
            <a:xfrm>
              <a:off x="6924676" y="4441826"/>
              <a:ext cx="230188" cy="103188"/>
            </a:xfrm>
            <a:custGeom>
              <a:avLst/>
              <a:gdLst>
                <a:gd name="T0" fmla="*/ 44 w 61"/>
                <a:gd name="T1" fmla="*/ 27 h 27"/>
                <a:gd name="T2" fmla="*/ 28 w 61"/>
                <a:gd name="T3" fmla="*/ 25 h 27"/>
                <a:gd name="T4" fmla="*/ 28 w 61"/>
                <a:gd name="T5" fmla="*/ 25 h 27"/>
                <a:gd name="T6" fmla="*/ 10 w 61"/>
                <a:gd name="T7" fmla="*/ 19 h 27"/>
                <a:gd name="T8" fmla="*/ 1 w 61"/>
                <a:gd name="T9" fmla="*/ 5 h 27"/>
                <a:gd name="T10" fmla="*/ 8 w 61"/>
                <a:gd name="T11" fmla="*/ 0 h 27"/>
                <a:gd name="T12" fmla="*/ 10 w 61"/>
                <a:gd name="T13" fmla="*/ 0 h 27"/>
                <a:gd name="T14" fmla="*/ 10 w 61"/>
                <a:gd name="T15" fmla="*/ 0 h 27"/>
                <a:gd name="T16" fmla="*/ 15 w 61"/>
                <a:gd name="T17" fmla="*/ 5 h 27"/>
                <a:gd name="T18" fmla="*/ 31 w 61"/>
                <a:gd name="T19" fmla="*/ 10 h 27"/>
                <a:gd name="T20" fmla="*/ 44 w 61"/>
                <a:gd name="T21" fmla="*/ 12 h 27"/>
                <a:gd name="T22" fmla="*/ 47 w 61"/>
                <a:gd name="T23" fmla="*/ 12 h 27"/>
                <a:gd name="T24" fmla="*/ 53 w 61"/>
                <a:gd name="T25" fmla="*/ 10 h 27"/>
                <a:gd name="T26" fmla="*/ 54 w 61"/>
                <a:gd name="T27" fmla="*/ 10 h 27"/>
                <a:gd name="T28" fmla="*/ 60 w 61"/>
                <a:gd name="T29" fmla="*/ 19 h 27"/>
                <a:gd name="T30" fmla="*/ 45 w 61"/>
                <a:gd name="T31" fmla="*/ 27 h 27"/>
                <a:gd name="T32" fmla="*/ 44 w 61"/>
                <a:gd name="T33" fmla="*/ 27 h 27"/>
                <a:gd name="T34" fmla="*/ 8 w 61"/>
                <a:gd name="T35" fmla="*/ 4 h 27"/>
                <a:gd name="T36" fmla="*/ 5 w 61"/>
                <a:gd name="T37" fmla="*/ 6 h 27"/>
                <a:gd name="T38" fmla="*/ 12 w 61"/>
                <a:gd name="T39" fmla="*/ 15 h 27"/>
                <a:gd name="T40" fmla="*/ 28 w 61"/>
                <a:gd name="T41" fmla="*/ 21 h 27"/>
                <a:gd name="T42" fmla="*/ 29 w 61"/>
                <a:gd name="T43" fmla="*/ 21 h 27"/>
                <a:gd name="T44" fmla="*/ 45 w 61"/>
                <a:gd name="T45" fmla="*/ 23 h 27"/>
                <a:gd name="T46" fmla="*/ 56 w 61"/>
                <a:gd name="T47" fmla="*/ 18 h 27"/>
                <a:gd name="T48" fmla="*/ 53 w 61"/>
                <a:gd name="T49" fmla="*/ 14 h 27"/>
                <a:gd name="T50" fmla="*/ 50 w 61"/>
                <a:gd name="T51" fmla="*/ 15 h 27"/>
                <a:gd name="T52" fmla="*/ 49 w 61"/>
                <a:gd name="T53" fmla="*/ 16 h 27"/>
                <a:gd name="T54" fmla="*/ 44 w 61"/>
                <a:gd name="T55" fmla="*/ 16 h 27"/>
                <a:gd name="T56" fmla="*/ 30 w 61"/>
                <a:gd name="T57" fmla="*/ 14 h 27"/>
                <a:gd name="T58" fmla="*/ 12 w 61"/>
                <a:gd name="T59" fmla="*/ 7 h 27"/>
                <a:gd name="T60" fmla="*/ 11 w 61"/>
                <a:gd name="T61" fmla="*/ 6 h 27"/>
                <a:gd name="T62" fmla="*/ 9 w 61"/>
                <a:gd name="T63" fmla="*/ 4 h 27"/>
                <a:gd name="T64" fmla="*/ 9 w 61"/>
                <a:gd name="T65" fmla="*/ 4 h 27"/>
                <a:gd name="T66" fmla="*/ 8 w 61"/>
                <a:gd name="T6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44" y="27"/>
                  </a:moveTo>
                  <a:cubicBezTo>
                    <a:pt x="40" y="27"/>
                    <a:pt x="34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1" y="23"/>
                    <a:pt x="15" y="21"/>
                    <a:pt x="10" y="19"/>
                  </a:cubicBezTo>
                  <a:cubicBezTo>
                    <a:pt x="3" y="15"/>
                    <a:pt x="0" y="10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7" y="6"/>
                    <a:pt x="23" y="9"/>
                    <a:pt x="31" y="10"/>
                  </a:cubicBezTo>
                  <a:cubicBezTo>
                    <a:pt x="37" y="12"/>
                    <a:pt x="42" y="12"/>
                    <a:pt x="44" y="12"/>
                  </a:cubicBezTo>
                  <a:cubicBezTo>
                    <a:pt x="46" y="12"/>
                    <a:pt x="47" y="12"/>
                    <a:pt x="47" y="12"/>
                  </a:cubicBezTo>
                  <a:cubicBezTo>
                    <a:pt x="49" y="10"/>
                    <a:pt x="51" y="10"/>
                    <a:pt x="53" y="10"/>
                  </a:cubicBezTo>
                  <a:cubicBezTo>
                    <a:pt x="53" y="10"/>
                    <a:pt x="54" y="10"/>
                    <a:pt x="54" y="10"/>
                  </a:cubicBezTo>
                  <a:cubicBezTo>
                    <a:pt x="58" y="11"/>
                    <a:pt x="61" y="15"/>
                    <a:pt x="60" y="19"/>
                  </a:cubicBezTo>
                  <a:cubicBezTo>
                    <a:pt x="59" y="24"/>
                    <a:pt x="54" y="27"/>
                    <a:pt x="45" y="27"/>
                  </a:cubicBezTo>
                  <a:cubicBezTo>
                    <a:pt x="45" y="27"/>
                    <a:pt x="45" y="27"/>
                    <a:pt x="44" y="27"/>
                  </a:cubicBezTo>
                  <a:close/>
                  <a:moveTo>
                    <a:pt x="8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4" y="9"/>
                    <a:pt x="7" y="12"/>
                    <a:pt x="12" y="15"/>
                  </a:cubicBezTo>
                  <a:cubicBezTo>
                    <a:pt x="16" y="17"/>
                    <a:pt x="22" y="19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5" y="22"/>
                    <a:pt x="41" y="23"/>
                    <a:pt x="45" y="23"/>
                  </a:cubicBezTo>
                  <a:cubicBezTo>
                    <a:pt x="52" y="23"/>
                    <a:pt x="55" y="21"/>
                    <a:pt x="56" y="18"/>
                  </a:cubicBezTo>
                  <a:cubicBezTo>
                    <a:pt x="56" y="16"/>
                    <a:pt x="55" y="14"/>
                    <a:pt x="53" y="14"/>
                  </a:cubicBezTo>
                  <a:cubicBezTo>
                    <a:pt x="52" y="13"/>
                    <a:pt x="51" y="14"/>
                    <a:pt x="50" y="15"/>
                  </a:cubicBezTo>
                  <a:cubicBezTo>
                    <a:pt x="50" y="15"/>
                    <a:pt x="49" y="16"/>
                    <a:pt x="49" y="16"/>
                  </a:cubicBezTo>
                  <a:cubicBezTo>
                    <a:pt x="48" y="16"/>
                    <a:pt x="46" y="16"/>
                    <a:pt x="44" y="16"/>
                  </a:cubicBezTo>
                  <a:cubicBezTo>
                    <a:pt x="42" y="16"/>
                    <a:pt x="37" y="16"/>
                    <a:pt x="30" y="14"/>
                  </a:cubicBezTo>
                  <a:cubicBezTo>
                    <a:pt x="21" y="12"/>
                    <a:pt x="14" y="9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5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294"/>
            <p:cNvSpPr/>
            <p:nvPr/>
          </p:nvSpPr>
          <p:spPr bwMode="auto">
            <a:xfrm>
              <a:off x="6940551" y="4484688"/>
              <a:ext cx="206375" cy="52388"/>
            </a:xfrm>
            <a:custGeom>
              <a:avLst/>
              <a:gdLst>
                <a:gd name="T0" fmla="*/ 50 w 55"/>
                <a:gd name="T1" fmla="*/ 1 h 14"/>
                <a:gd name="T2" fmla="*/ 44 w 55"/>
                <a:gd name="T3" fmla="*/ 3 h 14"/>
                <a:gd name="T4" fmla="*/ 42 w 55"/>
                <a:gd name="T5" fmla="*/ 3 h 14"/>
                <a:gd name="T6" fmla="*/ 31 w 55"/>
                <a:gd name="T7" fmla="*/ 7 h 14"/>
                <a:gd name="T8" fmla="*/ 15 w 55"/>
                <a:gd name="T9" fmla="*/ 5 h 14"/>
                <a:gd name="T10" fmla="*/ 14 w 55"/>
                <a:gd name="T11" fmla="*/ 4 h 14"/>
                <a:gd name="T12" fmla="*/ 0 w 55"/>
                <a:gd name="T13" fmla="*/ 0 h 14"/>
                <a:gd name="T14" fmla="*/ 7 w 55"/>
                <a:gd name="T15" fmla="*/ 6 h 14"/>
                <a:gd name="T16" fmla="*/ 24 w 55"/>
                <a:gd name="T17" fmla="*/ 12 h 14"/>
                <a:gd name="T18" fmla="*/ 25 w 55"/>
                <a:gd name="T19" fmla="*/ 12 h 14"/>
                <a:gd name="T20" fmla="*/ 41 w 55"/>
                <a:gd name="T21" fmla="*/ 14 h 14"/>
                <a:gd name="T22" fmla="*/ 54 w 55"/>
                <a:gd name="T23" fmla="*/ 7 h 14"/>
                <a:gd name="T24" fmla="*/ 50 w 55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4">
                  <a:moveTo>
                    <a:pt x="50" y="1"/>
                  </a:moveTo>
                  <a:cubicBezTo>
                    <a:pt x="48" y="0"/>
                    <a:pt x="46" y="1"/>
                    <a:pt x="44" y="3"/>
                  </a:cubicBezTo>
                  <a:cubicBezTo>
                    <a:pt x="44" y="3"/>
                    <a:pt x="43" y="3"/>
                    <a:pt x="42" y="3"/>
                  </a:cubicBezTo>
                  <a:cubicBezTo>
                    <a:pt x="40" y="5"/>
                    <a:pt x="36" y="6"/>
                    <a:pt x="31" y="7"/>
                  </a:cubicBezTo>
                  <a:cubicBezTo>
                    <a:pt x="27" y="7"/>
                    <a:pt x="21" y="6"/>
                    <a:pt x="15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9" y="3"/>
                    <a:pt x="4" y="2"/>
                    <a:pt x="0" y="0"/>
                  </a:cubicBezTo>
                  <a:cubicBezTo>
                    <a:pt x="1" y="2"/>
                    <a:pt x="4" y="4"/>
                    <a:pt x="7" y="6"/>
                  </a:cubicBezTo>
                  <a:cubicBezTo>
                    <a:pt x="12" y="8"/>
                    <a:pt x="18" y="10"/>
                    <a:pt x="24" y="12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31" y="13"/>
                    <a:pt x="37" y="14"/>
                    <a:pt x="41" y="14"/>
                  </a:cubicBezTo>
                  <a:cubicBezTo>
                    <a:pt x="49" y="14"/>
                    <a:pt x="53" y="11"/>
                    <a:pt x="54" y="7"/>
                  </a:cubicBezTo>
                  <a:cubicBezTo>
                    <a:pt x="55" y="4"/>
                    <a:pt x="53" y="1"/>
                    <a:pt x="50" y="1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Freeform 295"/>
            <p:cNvSpPr>
              <a:spLocks noEditPoints="1"/>
            </p:cNvSpPr>
            <p:nvPr/>
          </p:nvSpPr>
          <p:spPr bwMode="auto">
            <a:xfrm>
              <a:off x="6924676" y="4441826"/>
              <a:ext cx="230188" cy="103188"/>
            </a:xfrm>
            <a:custGeom>
              <a:avLst/>
              <a:gdLst>
                <a:gd name="T0" fmla="*/ 44 w 61"/>
                <a:gd name="T1" fmla="*/ 27 h 27"/>
                <a:gd name="T2" fmla="*/ 28 w 61"/>
                <a:gd name="T3" fmla="*/ 25 h 27"/>
                <a:gd name="T4" fmla="*/ 28 w 61"/>
                <a:gd name="T5" fmla="*/ 25 h 27"/>
                <a:gd name="T6" fmla="*/ 10 w 61"/>
                <a:gd name="T7" fmla="*/ 19 h 27"/>
                <a:gd name="T8" fmla="*/ 1 w 61"/>
                <a:gd name="T9" fmla="*/ 5 h 27"/>
                <a:gd name="T10" fmla="*/ 8 w 61"/>
                <a:gd name="T11" fmla="*/ 0 h 27"/>
                <a:gd name="T12" fmla="*/ 10 w 61"/>
                <a:gd name="T13" fmla="*/ 0 h 27"/>
                <a:gd name="T14" fmla="*/ 10 w 61"/>
                <a:gd name="T15" fmla="*/ 0 h 27"/>
                <a:gd name="T16" fmla="*/ 15 w 61"/>
                <a:gd name="T17" fmla="*/ 5 h 27"/>
                <a:gd name="T18" fmla="*/ 31 w 61"/>
                <a:gd name="T19" fmla="*/ 10 h 27"/>
                <a:gd name="T20" fmla="*/ 44 w 61"/>
                <a:gd name="T21" fmla="*/ 12 h 27"/>
                <a:gd name="T22" fmla="*/ 47 w 61"/>
                <a:gd name="T23" fmla="*/ 12 h 27"/>
                <a:gd name="T24" fmla="*/ 53 w 61"/>
                <a:gd name="T25" fmla="*/ 10 h 27"/>
                <a:gd name="T26" fmla="*/ 54 w 61"/>
                <a:gd name="T27" fmla="*/ 10 h 27"/>
                <a:gd name="T28" fmla="*/ 60 w 61"/>
                <a:gd name="T29" fmla="*/ 19 h 27"/>
                <a:gd name="T30" fmla="*/ 45 w 61"/>
                <a:gd name="T31" fmla="*/ 27 h 27"/>
                <a:gd name="T32" fmla="*/ 44 w 61"/>
                <a:gd name="T33" fmla="*/ 27 h 27"/>
                <a:gd name="T34" fmla="*/ 8 w 61"/>
                <a:gd name="T35" fmla="*/ 4 h 27"/>
                <a:gd name="T36" fmla="*/ 5 w 61"/>
                <a:gd name="T37" fmla="*/ 6 h 27"/>
                <a:gd name="T38" fmla="*/ 12 w 61"/>
                <a:gd name="T39" fmla="*/ 15 h 27"/>
                <a:gd name="T40" fmla="*/ 28 w 61"/>
                <a:gd name="T41" fmla="*/ 21 h 27"/>
                <a:gd name="T42" fmla="*/ 29 w 61"/>
                <a:gd name="T43" fmla="*/ 21 h 27"/>
                <a:gd name="T44" fmla="*/ 45 w 61"/>
                <a:gd name="T45" fmla="*/ 23 h 27"/>
                <a:gd name="T46" fmla="*/ 56 w 61"/>
                <a:gd name="T47" fmla="*/ 18 h 27"/>
                <a:gd name="T48" fmla="*/ 53 w 61"/>
                <a:gd name="T49" fmla="*/ 14 h 27"/>
                <a:gd name="T50" fmla="*/ 50 w 61"/>
                <a:gd name="T51" fmla="*/ 15 h 27"/>
                <a:gd name="T52" fmla="*/ 49 w 61"/>
                <a:gd name="T53" fmla="*/ 16 h 27"/>
                <a:gd name="T54" fmla="*/ 44 w 61"/>
                <a:gd name="T55" fmla="*/ 16 h 27"/>
                <a:gd name="T56" fmla="*/ 30 w 61"/>
                <a:gd name="T57" fmla="*/ 14 h 27"/>
                <a:gd name="T58" fmla="*/ 12 w 61"/>
                <a:gd name="T59" fmla="*/ 7 h 27"/>
                <a:gd name="T60" fmla="*/ 11 w 61"/>
                <a:gd name="T61" fmla="*/ 6 h 27"/>
                <a:gd name="T62" fmla="*/ 9 w 61"/>
                <a:gd name="T63" fmla="*/ 4 h 27"/>
                <a:gd name="T64" fmla="*/ 9 w 61"/>
                <a:gd name="T65" fmla="*/ 4 h 27"/>
                <a:gd name="T66" fmla="*/ 8 w 61"/>
                <a:gd name="T6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7">
                  <a:moveTo>
                    <a:pt x="44" y="27"/>
                  </a:moveTo>
                  <a:cubicBezTo>
                    <a:pt x="40" y="27"/>
                    <a:pt x="34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1" y="23"/>
                    <a:pt x="15" y="21"/>
                    <a:pt x="10" y="19"/>
                  </a:cubicBezTo>
                  <a:cubicBezTo>
                    <a:pt x="3" y="15"/>
                    <a:pt x="0" y="10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7" y="6"/>
                    <a:pt x="23" y="9"/>
                    <a:pt x="31" y="10"/>
                  </a:cubicBezTo>
                  <a:cubicBezTo>
                    <a:pt x="37" y="12"/>
                    <a:pt x="42" y="12"/>
                    <a:pt x="44" y="12"/>
                  </a:cubicBezTo>
                  <a:cubicBezTo>
                    <a:pt x="46" y="12"/>
                    <a:pt x="47" y="12"/>
                    <a:pt x="47" y="12"/>
                  </a:cubicBezTo>
                  <a:cubicBezTo>
                    <a:pt x="49" y="10"/>
                    <a:pt x="51" y="10"/>
                    <a:pt x="53" y="10"/>
                  </a:cubicBezTo>
                  <a:cubicBezTo>
                    <a:pt x="53" y="10"/>
                    <a:pt x="54" y="10"/>
                    <a:pt x="54" y="10"/>
                  </a:cubicBezTo>
                  <a:cubicBezTo>
                    <a:pt x="58" y="11"/>
                    <a:pt x="61" y="15"/>
                    <a:pt x="60" y="19"/>
                  </a:cubicBezTo>
                  <a:cubicBezTo>
                    <a:pt x="59" y="24"/>
                    <a:pt x="54" y="27"/>
                    <a:pt x="45" y="27"/>
                  </a:cubicBezTo>
                  <a:cubicBezTo>
                    <a:pt x="45" y="27"/>
                    <a:pt x="45" y="27"/>
                    <a:pt x="44" y="27"/>
                  </a:cubicBezTo>
                  <a:close/>
                  <a:moveTo>
                    <a:pt x="8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4" y="9"/>
                    <a:pt x="7" y="12"/>
                    <a:pt x="12" y="15"/>
                  </a:cubicBezTo>
                  <a:cubicBezTo>
                    <a:pt x="16" y="17"/>
                    <a:pt x="22" y="19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5" y="22"/>
                    <a:pt x="41" y="23"/>
                    <a:pt x="45" y="23"/>
                  </a:cubicBezTo>
                  <a:cubicBezTo>
                    <a:pt x="52" y="23"/>
                    <a:pt x="55" y="21"/>
                    <a:pt x="56" y="18"/>
                  </a:cubicBezTo>
                  <a:cubicBezTo>
                    <a:pt x="56" y="16"/>
                    <a:pt x="55" y="14"/>
                    <a:pt x="53" y="14"/>
                  </a:cubicBezTo>
                  <a:cubicBezTo>
                    <a:pt x="52" y="13"/>
                    <a:pt x="51" y="14"/>
                    <a:pt x="50" y="15"/>
                  </a:cubicBezTo>
                  <a:cubicBezTo>
                    <a:pt x="50" y="15"/>
                    <a:pt x="49" y="16"/>
                    <a:pt x="49" y="16"/>
                  </a:cubicBezTo>
                  <a:cubicBezTo>
                    <a:pt x="48" y="16"/>
                    <a:pt x="46" y="16"/>
                    <a:pt x="44" y="16"/>
                  </a:cubicBezTo>
                  <a:cubicBezTo>
                    <a:pt x="42" y="16"/>
                    <a:pt x="37" y="16"/>
                    <a:pt x="30" y="14"/>
                  </a:cubicBezTo>
                  <a:cubicBezTo>
                    <a:pt x="21" y="12"/>
                    <a:pt x="14" y="9"/>
                    <a:pt x="12" y="7"/>
                  </a:cubicBezTo>
                  <a:cubicBezTo>
                    <a:pt x="12" y="7"/>
                    <a:pt x="11" y="7"/>
                    <a:pt x="11" y="6"/>
                  </a:cubicBezTo>
                  <a:cubicBezTo>
                    <a:pt x="11" y="5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Freeform 296"/>
            <p:cNvSpPr/>
            <p:nvPr/>
          </p:nvSpPr>
          <p:spPr bwMode="auto">
            <a:xfrm>
              <a:off x="6970713" y="4343401"/>
              <a:ext cx="184150" cy="76200"/>
            </a:xfrm>
            <a:custGeom>
              <a:avLst/>
              <a:gdLst>
                <a:gd name="T0" fmla="*/ 48 w 49"/>
                <a:gd name="T1" fmla="*/ 15 h 20"/>
                <a:gd name="T2" fmla="*/ 23 w 49"/>
                <a:gd name="T3" fmla="*/ 17 h 20"/>
                <a:gd name="T4" fmla="*/ 1 w 49"/>
                <a:gd name="T5" fmla="*/ 5 h 20"/>
                <a:gd name="T6" fmla="*/ 26 w 49"/>
                <a:gd name="T7" fmla="*/ 2 h 20"/>
                <a:gd name="T8" fmla="*/ 48 w 49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0">
                  <a:moveTo>
                    <a:pt x="48" y="15"/>
                  </a:moveTo>
                  <a:cubicBezTo>
                    <a:pt x="47" y="19"/>
                    <a:pt x="36" y="20"/>
                    <a:pt x="23" y="17"/>
                  </a:cubicBezTo>
                  <a:cubicBezTo>
                    <a:pt x="10" y="14"/>
                    <a:pt x="0" y="9"/>
                    <a:pt x="1" y="5"/>
                  </a:cubicBezTo>
                  <a:cubicBezTo>
                    <a:pt x="2" y="1"/>
                    <a:pt x="13" y="0"/>
                    <a:pt x="26" y="2"/>
                  </a:cubicBezTo>
                  <a:cubicBezTo>
                    <a:pt x="39" y="5"/>
                    <a:pt x="49" y="11"/>
                    <a:pt x="48" y="15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Freeform 297"/>
            <p:cNvSpPr>
              <a:spLocks noEditPoints="1"/>
            </p:cNvSpPr>
            <p:nvPr/>
          </p:nvSpPr>
          <p:spPr bwMode="auto">
            <a:xfrm>
              <a:off x="6965951" y="4338638"/>
              <a:ext cx="196850" cy="84138"/>
            </a:xfrm>
            <a:custGeom>
              <a:avLst/>
              <a:gdLst>
                <a:gd name="T0" fmla="*/ 38 w 52"/>
                <a:gd name="T1" fmla="*/ 22 h 22"/>
                <a:gd name="T2" fmla="*/ 24 w 52"/>
                <a:gd name="T3" fmla="*/ 20 h 22"/>
                <a:gd name="T4" fmla="*/ 7 w 52"/>
                <a:gd name="T5" fmla="*/ 14 h 22"/>
                <a:gd name="T6" fmla="*/ 0 w 52"/>
                <a:gd name="T7" fmla="*/ 5 h 22"/>
                <a:gd name="T8" fmla="*/ 13 w 52"/>
                <a:gd name="T9" fmla="*/ 0 h 22"/>
                <a:gd name="T10" fmla="*/ 28 w 52"/>
                <a:gd name="T11" fmla="*/ 1 h 22"/>
                <a:gd name="T12" fmla="*/ 44 w 52"/>
                <a:gd name="T13" fmla="*/ 7 h 22"/>
                <a:gd name="T14" fmla="*/ 51 w 52"/>
                <a:gd name="T15" fmla="*/ 16 h 22"/>
                <a:gd name="T16" fmla="*/ 38 w 52"/>
                <a:gd name="T17" fmla="*/ 22 h 22"/>
                <a:gd name="T18" fmla="*/ 13 w 52"/>
                <a:gd name="T19" fmla="*/ 4 h 22"/>
                <a:gd name="T20" fmla="*/ 4 w 52"/>
                <a:gd name="T21" fmla="*/ 6 h 22"/>
                <a:gd name="T22" fmla="*/ 9 w 52"/>
                <a:gd name="T23" fmla="*/ 10 h 22"/>
                <a:gd name="T24" fmla="*/ 24 w 52"/>
                <a:gd name="T25" fmla="*/ 16 h 22"/>
                <a:gd name="T26" fmla="*/ 38 w 52"/>
                <a:gd name="T27" fmla="*/ 18 h 22"/>
                <a:gd name="T28" fmla="*/ 47 w 52"/>
                <a:gd name="T29" fmla="*/ 15 h 22"/>
                <a:gd name="T30" fmla="*/ 42 w 52"/>
                <a:gd name="T31" fmla="*/ 11 h 22"/>
                <a:gd name="T32" fmla="*/ 27 w 52"/>
                <a:gd name="T33" fmla="*/ 5 h 22"/>
                <a:gd name="T34" fmla="*/ 13 w 52"/>
                <a:gd name="T3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22">
                  <a:moveTo>
                    <a:pt x="38" y="22"/>
                  </a:moveTo>
                  <a:cubicBezTo>
                    <a:pt x="34" y="22"/>
                    <a:pt x="29" y="21"/>
                    <a:pt x="24" y="20"/>
                  </a:cubicBezTo>
                  <a:cubicBezTo>
                    <a:pt x="17" y="18"/>
                    <a:pt x="11" y="16"/>
                    <a:pt x="7" y="14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1" y="2"/>
                    <a:pt x="5" y="0"/>
                    <a:pt x="13" y="0"/>
                  </a:cubicBezTo>
                  <a:cubicBezTo>
                    <a:pt x="18" y="0"/>
                    <a:pt x="23" y="0"/>
                    <a:pt x="28" y="1"/>
                  </a:cubicBezTo>
                  <a:cubicBezTo>
                    <a:pt x="34" y="3"/>
                    <a:pt x="40" y="5"/>
                    <a:pt x="44" y="7"/>
                  </a:cubicBezTo>
                  <a:cubicBezTo>
                    <a:pt x="51" y="11"/>
                    <a:pt x="52" y="14"/>
                    <a:pt x="51" y="16"/>
                  </a:cubicBezTo>
                  <a:cubicBezTo>
                    <a:pt x="50" y="20"/>
                    <a:pt x="46" y="22"/>
                    <a:pt x="38" y="22"/>
                  </a:cubicBezTo>
                  <a:close/>
                  <a:moveTo>
                    <a:pt x="13" y="4"/>
                  </a:moveTo>
                  <a:cubicBezTo>
                    <a:pt x="7" y="4"/>
                    <a:pt x="4" y="5"/>
                    <a:pt x="4" y="6"/>
                  </a:cubicBezTo>
                  <a:cubicBezTo>
                    <a:pt x="4" y="6"/>
                    <a:pt x="5" y="8"/>
                    <a:pt x="9" y="10"/>
                  </a:cubicBezTo>
                  <a:cubicBezTo>
                    <a:pt x="13" y="13"/>
                    <a:pt x="18" y="15"/>
                    <a:pt x="24" y="16"/>
                  </a:cubicBezTo>
                  <a:cubicBezTo>
                    <a:pt x="29" y="17"/>
                    <a:pt x="34" y="18"/>
                    <a:pt x="38" y="18"/>
                  </a:cubicBezTo>
                  <a:cubicBezTo>
                    <a:pt x="45" y="18"/>
                    <a:pt x="47" y="16"/>
                    <a:pt x="47" y="15"/>
                  </a:cubicBezTo>
                  <a:cubicBezTo>
                    <a:pt x="47" y="15"/>
                    <a:pt x="47" y="13"/>
                    <a:pt x="42" y="11"/>
                  </a:cubicBezTo>
                  <a:cubicBezTo>
                    <a:pt x="38" y="9"/>
                    <a:pt x="33" y="7"/>
                    <a:pt x="27" y="5"/>
                  </a:cubicBezTo>
                  <a:cubicBezTo>
                    <a:pt x="22" y="4"/>
                    <a:pt x="17" y="4"/>
                    <a:pt x="13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Freeform 298"/>
            <p:cNvSpPr/>
            <p:nvPr/>
          </p:nvSpPr>
          <p:spPr bwMode="auto">
            <a:xfrm>
              <a:off x="6973888" y="4362451"/>
              <a:ext cx="180975" cy="57150"/>
            </a:xfrm>
            <a:custGeom>
              <a:avLst/>
              <a:gdLst>
                <a:gd name="T0" fmla="*/ 41 w 48"/>
                <a:gd name="T1" fmla="*/ 3 h 15"/>
                <a:gd name="T2" fmla="*/ 41 w 48"/>
                <a:gd name="T3" fmla="*/ 3 h 15"/>
                <a:gd name="T4" fmla="*/ 16 w 48"/>
                <a:gd name="T5" fmla="*/ 5 h 15"/>
                <a:gd name="T6" fmla="*/ 0 w 48"/>
                <a:gd name="T7" fmla="*/ 0 h 15"/>
                <a:gd name="T8" fmla="*/ 22 w 48"/>
                <a:gd name="T9" fmla="*/ 12 h 15"/>
                <a:gd name="T10" fmla="*/ 47 w 48"/>
                <a:gd name="T11" fmla="*/ 10 h 15"/>
                <a:gd name="T12" fmla="*/ 41 w 48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5">
                  <a:moveTo>
                    <a:pt x="4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0" y="7"/>
                    <a:pt x="29" y="8"/>
                    <a:pt x="16" y="5"/>
                  </a:cubicBezTo>
                  <a:cubicBezTo>
                    <a:pt x="9" y="4"/>
                    <a:pt x="4" y="2"/>
                    <a:pt x="0" y="0"/>
                  </a:cubicBezTo>
                  <a:cubicBezTo>
                    <a:pt x="0" y="4"/>
                    <a:pt x="9" y="9"/>
                    <a:pt x="22" y="12"/>
                  </a:cubicBezTo>
                  <a:cubicBezTo>
                    <a:pt x="35" y="15"/>
                    <a:pt x="46" y="14"/>
                    <a:pt x="47" y="10"/>
                  </a:cubicBezTo>
                  <a:cubicBezTo>
                    <a:pt x="48" y="8"/>
                    <a:pt x="45" y="5"/>
                    <a:pt x="41" y="3"/>
                  </a:cubicBezTo>
                  <a:close/>
                </a:path>
              </a:pathLst>
            </a:custGeom>
            <a:solidFill>
              <a:srgbClr val="F5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Freeform 299"/>
            <p:cNvSpPr>
              <a:spLocks noEditPoints="1"/>
            </p:cNvSpPr>
            <p:nvPr/>
          </p:nvSpPr>
          <p:spPr bwMode="auto">
            <a:xfrm>
              <a:off x="6965951" y="4338638"/>
              <a:ext cx="196850" cy="84138"/>
            </a:xfrm>
            <a:custGeom>
              <a:avLst/>
              <a:gdLst>
                <a:gd name="T0" fmla="*/ 38 w 52"/>
                <a:gd name="T1" fmla="*/ 22 h 22"/>
                <a:gd name="T2" fmla="*/ 24 w 52"/>
                <a:gd name="T3" fmla="*/ 20 h 22"/>
                <a:gd name="T4" fmla="*/ 7 w 52"/>
                <a:gd name="T5" fmla="*/ 14 h 22"/>
                <a:gd name="T6" fmla="*/ 0 w 52"/>
                <a:gd name="T7" fmla="*/ 5 h 22"/>
                <a:gd name="T8" fmla="*/ 13 w 52"/>
                <a:gd name="T9" fmla="*/ 0 h 22"/>
                <a:gd name="T10" fmla="*/ 28 w 52"/>
                <a:gd name="T11" fmla="*/ 1 h 22"/>
                <a:gd name="T12" fmla="*/ 44 w 52"/>
                <a:gd name="T13" fmla="*/ 7 h 22"/>
                <a:gd name="T14" fmla="*/ 51 w 52"/>
                <a:gd name="T15" fmla="*/ 16 h 22"/>
                <a:gd name="T16" fmla="*/ 38 w 52"/>
                <a:gd name="T17" fmla="*/ 22 h 22"/>
                <a:gd name="T18" fmla="*/ 13 w 52"/>
                <a:gd name="T19" fmla="*/ 4 h 22"/>
                <a:gd name="T20" fmla="*/ 4 w 52"/>
                <a:gd name="T21" fmla="*/ 6 h 22"/>
                <a:gd name="T22" fmla="*/ 9 w 52"/>
                <a:gd name="T23" fmla="*/ 10 h 22"/>
                <a:gd name="T24" fmla="*/ 24 w 52"/>
                <a:gd name="T25" fmla="*/ 16 h 22"/>
                <a:gd name="T26" fmla="*/ 38 w 52"/>
                <a:gd name="T27" fmla="*/ 18 h 22"/>
                <a:gd name="T28" fmla="*/ 47 w 52"/>
                <a:gd name="T29" fmla="*/ 15 h 22"/>
                <a:gd name="T30" fmla="*/ 42 w 52"/>
                <a:gd name="T31" fmla="*/ 11 h 22"/>
                <a:gd name="T32" fmla="*/ 27 w 52"/>
                <a:gd name="T33" fmla="*/ 5 h 22"/>
                <a:gd name="T34" fmla="*/ 13 w 52"/>
                <a:gd name="T3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22">
                  <a:moveTo>
                    <a:pt x="38" y="22"/>
                  </a:moveTo>
                  <a:cubicBezTo>
                    <a:pt x="34" y="22"/>
                    <a:pt x="29" y="21"/>
                    <a:pt x="24" y="20"/>
                  </a:cubicBezTo>
                  <a:cubicBezTo>
                    <a:pt x="17" y="18"/>
                    <a:pt x="11" y="16"/>
                    <a:pt x="7" y="14"/>
                  </a:cubicBezTo>
                  <a:cubicBezTo>
                    <a:pt x="0" y="10"/>
                    <a:pt x="0" y="7"/>
                    <a:pt x="0" y="5"/>
                  </a:cubicBezTo>
                  <a:cubicBezTo>
                    <a:pt x="1" y="2"/>
                    <a:pt x="5" y="0"/>
                    <a:pt x="13" y="0"/>
                  </a:cubicBezTo>
                  <a:cubicBezTo>
                    <a:pt x="18" y="0"/>
                    <a:pt x="23" y="0"/>
                    <a:pt x="28" y="1"/>
                  </a:cubicBezTo>
                  <a:cubicBezTo>
                    <a:pt x="34" y="3"/>
                    <a:pt x="40" y="5"/>
                    <a:pt x="44" y="7"/>
                  </a:cubicBezTo>
                  <a:cubicBezTo>
                    <a:pt x="51" y="11"/>
                    <a:pt x="52" y="14"/>
                    <a:pt x="51" y="16"/>
                  </a:cubicBezTo>
                  <a:cubicBezTo>
                    <a:pt x="50" y="20"/>
                    <a:pt x="46" y="22"/>
                    <a:pt x="38" y="22"/>
                  </a:cubicBezTo>
                  <a:close/>
                  <a:moveTo>
                    <a:pt x="13" y="4"/>
                  </a:moveTo>
                  <a:cubicBezTo>
                    <a:pt x="7" y="4"/>
                    <a:pt x="4" y="5"/>
                    <a:pt x="4" y="6"/>
                  </a:cubicBezTo>
                  <a:cubicBezTo>
                    <a:pt x="4" y="6"/>
                    <a:pt x="5" y="8"/>
                    <a:pt x="9" y="10"/>
                  </a:cubicBezTo>
                  <a:cubicBezTo>
                    <a:pt x="13" y="13"/>
                    <a:pt x="18" y="15"/>
                    <a:pt x="24" y="16"/>
                  </a:cubicBezTo>
                  <a:cubicBezTo>
                    <a:pt x="29" y="17"/>
                    <a:pt x="34" y="18"/>
                    <a:pt x="38" y="18"/>
                  </a:cubicBezTo>
                  <a:cubicBezTo>
                    <a:pt x="45" y="18"/>
                    <a:pt x="47" y="16"/>
                    <a:pt x="47" y="15"/>
                  </a:cubicBezTo>
                  <a:cubicBezTo>
                    <a:pt x="47" y="15"/>
                    <a:pt x="47" y="13"/>
                    <a:pt x="42" y="11"/>
                  </a:cubicBezTo>
                  <a:cubicBezTo>
                    <a:pt x="38" y="9"/>
                    <a:pt x="33" y="7"/>
                    <a:pt x="27" y="5"/>
                  </a:cubicBezTo>
                  <a:cubicBezTo>
                    <a:pt x="22" y="4"/>
                    <a:pt x="17" y="4"/>
                    <a:pt x="13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Freeform 300"/>
            <p:cNvSpPr/>
            <p:nvPr/>
          </p:nvSpPr>
          <p:spPr bwMode="auto">
            <a:xfrm>
              <a:off x="6789738" y="4678363"/>
              <a:ext cx="192088" cy="106363"/>
            </a:xfrm>
            <a:custGeom>
              <a:avLst/>
              <a:gdLst>
                <a:gd name="T0" fmla="*/ 51 w 51"/>
                <a:gd name="T1" fmla="*/ 20 h 28"/>
                <a:gd name="T2" fmla="*/ 19 w 51"/>
                <a:gd name="T3" fmla="*/ 25 h 28"/>
                <a:gd name="T4" fmla="*/ 2 w 51"/>
                <a:gd name="T5" fmla="*/ 10 h 28"/>
                <a:gd name="T6" fmla="*/ 24 w 51"/>
                <a:gd name="T7" fmla="*/ 3 h 28"/>
                <a:gd name="T8" fmla="*/ 51 w 51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8">
                  <a:moveTo>
                    <a:pt x="51" y="20"/>
                  </a:moveTo>
                  <a:cubicBezTo>
                    <a:pt x="51" y="20"/>
                    <a:pt x="33" y="28"/>
                    <a:pt x="19" y="25"/>
                  </a:cubicBezTo>
                  <a:cubicBezTo>
                    <a:pt x="5" y="22"/>
                    <a:pt x="0" y="16"/>
                    <a:pt x="2" y="10"/>
                  </a:cubicBezTo>
                  <a:cubicBezTo>
                    <a:pt x="3" y="4"/>
                    <a:pt x="10" y="0"/>
                    <a:pt x="24" y="3"/>
                  </a:cubicBezTo>
                  <a:cubicBezTo>
                    <a:pt x="38" y="6"/>
                    <a:pt x="51" y="20"/>
                    <a:pt x="51" y="20"/>
                  </a:cubicBezTo>
                  <a:close/>
                </a:path>
              </a:pathLst>
            </a:custGeom>
            <a:solidFill>
              <a:srgbClr val="F9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Freeform 301"/>
            <p:cNvSpPr>
              <a:spLocks noEditPoints="1"/>
            </p:cNvSpPr>
            <p:nvPr/>
          </p:nvSpPr>
          <p:spPr bwMode="auto">
            <a:xfrm>
              <a:off x="6784976" y="4678363"/>
              <a:ext cx="207963" cy="106363"/>
            </a:xfrm>
            <a:custGeom>
              <a:avLst/>
              <a:gdLst>
                <a:gd name="T0" fmla="*/ 27 w 55"/>
                <a:gd name="T1" fmla="*/ 28 h 28"/>
                <a:gd name="T2" fmla="*/ 20 w 55"/>
                <a:gd name="T3" fmla="*/ 27 h 28"/>
                <a:gd name="T4" fmla="*/ 4 w 55"/>
                <a:gd name="T5" fmla="*/ 20 h 28"/>
                <a:gd name="T6" fmla="*/ 1 w 55"/>
                <a:gd name="T7" fmla="*/ 9 h 28"/>
                <a:gd name="T8" fmla="*/ 16 w 55"/>
                <a:gd name="T9" fmla="*/ 0 h 28"/>
                <a:gd name="T10" fmla="*/ 25 w 55"/>
                <a:gd name="T11" fmla="*/ 1 h 28"/>
                <a:gd name="T12" fmla="*/ 54 w 55"/>
                <a:gd name="T13" fmla="*/ 19 h 28"/>
                <a:gd name="T14" fmla="*/ 54 w 55"/>
                <a:gd name="T15" fmla="*/ 21 h 28"/>
                <a:gd name="T16" fmla="*/ 53 w 55"/>
                <a:gd name="T17" fmla="*/ 22 h 28"/>
                <a:gd name="T18" fmla="*/ 27 w 55"/>
                <a:gd name="T19" fmla="*/ 28 h 28"/>
                <a:gd name="T20" fmla="*/ 16 w 55"/>
                <a:gd name="T21" fmla="*/ 4 h 28"/>
                <a:gd name="T22" fmla="*/ 5 w 55"/>
                <a:gd name="T23" fmla="*/ 10 h 28"/>
                <a:gd name="T24" fmla="*/ 7 w 55"/>
                <a:gd name="T25" fmla="*/ 17 h 28"/>
                <a:gd name="T26" fmla="*/ 21 w 55"/>
                <a:gd name="T27" fmla="*/ 23 h 28"/>
                <a:gd name="T28" fmla="*/ 27 w 55"/>
                <a:gd name="T29" fmla="*/ 24 h 28"/>
                <a:gd name="T30" fmla="*/ 49 w 55"/>
                <a:gd name="T31" fmla="*/ 20 h 28"/>
                <a:gd name="T32" fmla="*/ 24 w 55"/>
                <a:gd name="T33" fmla="*/ 5 h 28"/>
                <a:gd name="T34" fmla="*/ 16 w 55"/>
                <a:gd name="T3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28">
                  <a:moveTo>
                    <a:pt x="27" y="28"/>
                  </a:moveTo>
                  <a:cubicBezTo>
                    <a:pt x="25" y="28"/>
                    <a:pt x="22" y="27"/>
                    <a:pt x="20" y="27"/>
                  </a:cubicBezTo>
                  <a:cubicBezTo>
                    <a:pt x="13" y="25"/>
                    <a:pt x="8" y="23"/>
                    <a:pt x="4" y="20"/>
                  </a:cubicBezTo>
                  <a:cubicBezTo>
                    <a:pt x="1" y="17"/>
                    <a:pt x="0" y="13"/>
                    <a:pt x="1" y="9"/>
                  </a:cubicBezTo>
                  <a:cubicBezTo>
                    <a:pt x="2" y="3"/>
                    <a:pt x="8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40" y="4"/>
                    <a:pt x="53" y="18"/>
                    <a:pt x="54" y="19"/>
                  </a:cubicBezTo>
                  <a:cubicBezTo>
                    <a:pt x="54" y="19"/>
                    <a:pt x="55" y="20"/>
                    <a:pt x="54" y="21"/>
                  </a:cubicBezTo>
                  <a:cubicBezTo>
                    <a:pt x="54" y="21"/>
                    <a:pt x="54" y="22"/>
                    <a:pt x="53" y="22"/>
                  </a:cubicBezTo>
                  <a:cubicBezTo>
                    <a:pt x="53" y="22"/>
                    <a:pt x="40" y="28"/>
                    <a:pt x="27" y="28"/>
                  </a:cubicBezTo>
                  <a:close/>
                  <a:moveTo>
                    <a:pt x="16" y="4"/>
                  </a:moveTo>
                  <a:cubicBezTo>
                    <a:pt x="9" y="4"/>
                    <a:pt x="5" y="6"/>
                    <a:pt x="5" y="10"/>
                  </a:cubicBezTo>
                  <a:cubicBezTo>
                    <a:pt x="4" y="13"/>
                    <a:pt x="5" y="15"/>
                    <a:pt x="7" y="17"/>
                  </a:cubicBezTo>
                  <a:cubicBezTo>
                    <a:pt x="10" y="19"/>
                    <a:pt x="15" y="22"/>
                    <a:pt x="21" y="23"/>
                  </a:cubicBezTo>
                  <a:cubicBezTo>
                    <a:pt x="23" y="23"/>
                    <a:pt x="25" y="24"/>
                    <a:pt x="27" y="24"/>
                  </a:cubicBezTo>
                  <a:cubicBezTo>
                    <a:pt x="36" y="24"/>
                    <a:pt x="44" y="21"/>
                    <a:pt x="49" y="20"/>
                  </a:cubicBezTo>
                  <a:cubicBezTo>
                    <a:pt x="44" y="16"/>
                    <a:pt x="34" y="7"/>
                    <a:pt x="24" y="5"/>
                  </a:cubicBezTo>
                  <a:cubicBezTo>
                    <a:pt x="21" y="4"/>
                    <a:pt x="18" y="4"/>
                    <a:pt x="16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9"/>
          <a:stretch>
            <a:fillRect/>
          </a:stretch>
        </p:blipFill>
        <p:spPr>
          <a:xfrm>
            <a:off x="243839" y="137160"/>
            <a:ext cx="12111721" cy="672084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2392128" y="2089948"/>
            <a:ext cx="1888838" cy="1208053"/>
          </a:xfrm>
          <a:custGeom>
            <a:avLst/>
            <a:gdLst>
              <a:gd name="connsiteX0" fmla="*/ 85896 w 1888838"/>
              <a:gd name="connsiteY0" fmla="*/ 40604 h 1208053"/>
              <a:gd name="connsiteX1" fmla="*/ 21888 w 1888838"/>
              <a:gd name="connsiteY1" fmla="*/ 378932 h 1208053"/>
              <a:gd name="connsiteX2" fmla="*/ 21888 w 1888838"/>
              <a:gd name="connsiteY2" fmla="*/ 744692 h 1208053"/>
              <a:gd name="connsiteX3" fmla="*/ 67608 w 1888838"/>
              <a:gd name="connsiteY3" fmla="*/ 1009868 h 1208053"/>
              <a:gd name="connsiteX4" fmla="*/ 104184 w 1888838"/>
              <a:gd name="connsiteY4" fmla="*/ 1183604 h 1208053"/>
              <a:gd name="connsiteX5" fmla="*/ 497376 w 1888838"/>
              <a:gd name="connsiteY5" fmla="*/ 1201892 h 1208053"/>
              <a:gd name="connsiteX6" fmla="*/ 991152 w 1888838"/>
              <a:gd name="connsiteY6" fmla="*/ 1201892 h 1208053"/>
              <a:gd name="connsiteX7" fmla="*/ 1411776 w 1888838"/>
              <a:gd name="connsiteY7" fmla="*/ 1128740 h 1208053"/>
              <a:gd name="connsiteX8" fmla="*/ 1695240 w 1888838"/>
              <a:gd name="connsiteY8" fmla="*/ 973292 h 1208053"/>
              <a:gd name="connsiteX9" fmla="*/ 1841544 w 1888838"/>
              <a:gd name="connsiteY9" fmla="*/ 799556 h 1208053"/>
              <a:gd name="connsiteX10" fmla="*/ 1878120 w 1888838"/>
              <a:gd name="connsiteY10" fmla="*/ 662396 h 1208053"/>
              <a:gd name="connsiteX11" fmla="*/ 1887264 w 1888838"/>
              <a:gd name="connsiteY11" fmla="*/ 644108 h 1208053"/>
              <a:gd name="connsiteX12" fmla="*/ 1850688 w 1888838"/>
              <a:gd name="connsiteY12" fmla="*/ 497804 h 1208053"/>
              <a:gd name="connsiteX13" fmla="*/ 1750104 w 1888838"/>
              <a:gd name="connsiteY13" fmla="*/ 360644 h 1208053"/>
              <a:gd name="connsiteX14" fmla="*/ 1612944 w 1888838"/>
              <a:gd name="connsiteY14" fmla="*/ 241772 h 1208053"/>
              <a:gd name="connsiteX15" fmla="*/ 1356912 w 1888838"/>
              <a:gd name="connsiteY15" fmla="*/ 95468 h 1208053"/>
              <a:gd name="connsiteX16" fmla="*/ 936288 w 1888838"/>
              <a:gd name="connsiteY16" fmla="*/ 13172 h 1208053"/>
              <a:gd name="connsiteX17" fmla="*/ 85896 w 1888838"/>
              <a:gd name="connsiteY17" fmla="*/ 40604 h 120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8838" h="1208053">
                <a:moveTo>
                  <a:pt x="85896" y="40604"/>
                </a:moveTo>
                <a:cubicBezTo>
                  <a:pt x="-66504" y="101564"/>
                  <a:pt x="32556" y="261584"/>
                  <a:pt x="21888" y="378932"/>
                </a:cubicBezTo>
                <a:cubicBezTo>
                  <a:pt x="11220" y="496280"/>
                  <a:pt x="14268" y="639536"/>
                  <a:pt x="21888" y="744692"/>
                </a:cubicBezTo>
                <a:cubicBezTo>
                  <a:pt x="29508" y="849848"/>
                  <a:pt x="53892" y="936716"/>
                  <a:pt x="67608" y="1009868"/>
                </a:cubicBezTo>
                <a:cubicBezTo>
                  <a:pt x="81324" y="1083020"/>
                  <a:pt x="32556" y="1151600"/>
                  <a:pt x="104184" y="1183604"/>
                </a:cubicBezTo>
                <a:cubicBezTo>
                  <a:pt x="175812" y="1215608"/>
                  <a:pt x="349548" y="1198844"/>
                  <a:pt x="497376" y="1201892"/>
                </a:cubicBezTo>
                <a:cubicBezTo>
                  <a:pt x="645204" y="1204940"/>
                  <a:pt x="838752" y="1214084"/>
                  <a:pt x="991152" y="1201892"/>
                </a:cubicBezTo>
                <a:cubicBezTo>
                  <a:pt x="1143552" y="1189700"/>
                  <a:pt x="1294428" y="1166840"/>
                  <a:pt x="1411776" y="1128740"/>
                </a:cubicBezTo>
                <a:cubicBezTo>
                  <a:pt x="1529124" y="1090640"/>
                  <a:pt x="1623612" y="1028156"/>
                  <a:pt x="1695240" y="973292"/>
                </a:cubicBezTo>
                <a:cubicBezTo>
                  <a:pt x="1766868" y="918428"/>
                  <a:pt x="1811064" y="851372"/>
                  <a:pt x="1841544" y="799556"/>
                </a:cubicBezTo>
                <a:cubicBezTo>
                  <a:pt x="1872024" y="747740"/>
                  <a:pt x="1870500" y="688304"/>
                  <a:pt x="1878120" y="662396"/>
                </a:cubicBezTo>
                <a:cubicBezTo>
                  <a:pt x="1885740" y="636488"/>
                  <a:pt x="1891836" y="671540"/>
                  <a:pt x="1887264" y="644108"/>
                </a:cubicBezTo>
                <a:cubicBezTo>
                  <a:pt x="1882692" y="616676"/>
                  <a:pt x="1873548" y="545048"/>
                  <a:pt x="1850688" y="497804"/>
                </a:cubicBezTo>
                <a:cubicBezTo>
                  <a:pt x="1827828" y="450560"/>
                  <a:pt x="1789728" y="403316"/>
                  <a:pt x="1750104" y="360644"/>
                </a:cubicBezTo>
                <a:cubicBezTo>
                  <a:pt x="1710480" y="317972"/>
                  <a:pt x="1678476" y="285968"/>
                  <a:pt x="1612944" y="241772"/>
                </a:cubicBezTo>
                <a:cubicBezTo>
                  <a:pt x="1547412" y="197576"/>
                  <a:pt x="1469688" y="133568"/>
                  <a:pt x="1356912" y="95468"/>
                </a:cubicBezTo>
                <a:cubicBezTo>
                  <a:pt x="1244136" y="57368"/>
                  <a:pt x="1149648" y="23840"/>
                  <a:pt x="936288" y="13172"/>
                </a:cubicBezTo>
                <a:cubicBezTo>
                  <a:pt x="722928" y="2504"/>
                  <a:pt x="238296" y="-20356"/>
                  <a:pt x="85896" y="40604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4105656" y="2093976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5864904" y="2093975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741920" y="2089948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670048" y="2688336"/>
            <a:ext cx="13258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956442" y="2109199"/>
            <a:ext cx="47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en-US" altLang="zh-CN" sz="3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2032" y="2688336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95918" y="2682698"/>
            <a:ext cx="13258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782312" y="2103561"/>
            <a:ext cx="651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en-US" altLang="zh-CN" sz="3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7902" y="2682698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178247" y="2688336"/>
            <a:ext cx="13258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437209" y="2109199"/>
            <a:ext cx="47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en-US" altLang="zh-CN" sz="3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10231" y="2688336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099698" y="2688336"/>
            <a:ext cx="13258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340371" y="2109199"/>
            <a:ext cx="54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en-US" altLang="zh-CN" sz="32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31682" y="2688336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19" name="肘形连接符 18"/>
          <p:cNvCxnSpPr/>
          <p:nvPr/>
        </p:nvCxnSpPr>
        <p:spPr>
          <a:xfrm rot="16200000" flipV="1">
            <a:off x="6217752" y="3588914"/>
            <a:ext cx="749807" cy="31089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rot="5400000" flipH="1" flipV="1">
            <a:off x="4218524" y="3588391"/>
            <a:ext cx="749806" cy="3119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 rot="5400000">
            <a:off x="2332152" y="3429432"/>
            <a:ext cx="599040" cy="47908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/>
        </p:nvCxnSpPr>
        <p:spPr>
          <a:xfrm rot="16200000" flipH="1">
            <a:off x="8613648" y="3443700"/>
            <a:ext cx="451920" cy="45055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285792" y="4493030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99691" y="4076527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5" name="Freeform 30"/>
          <p:cNvSpPr>
            <a:spLocks noEditPoints="1"/>
          </p:cNvSpPr>
          <p:nvPr/>
        </p:nvSpPr>
        <p:spPr bwMode="auto">
          <a:xfrm>
            <a:off x="1328799" y="411578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660184" y="4532289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74083" y="4115786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8" name="Freeform 30"/>
          <p:cNvSpPr>
            <a:spLocks noEditPoints="1"/>
          </p:cNvSpPr>
          <p:nvPr/>
        </p:nvSpPr>
        <p:spPr bwMode="auto">
          <a:xfrm>
            <a:off x="3703191" y="415504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34576" y="4571548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48475" y="4155045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6077583" y="419430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408968" y="4610807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</a:t>
            </a:r>
            <a:r>
              <a:rPr lang="en-US" altLang="zh-CN" sz="1400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endParaRPr lang="zh-CN" altLang="en-US" sz="14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22867" y="4194304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mtClean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4" name="Freeform 30"/>
          <p:cNvSpPr>
            <a:spLocks noEditPoints="1"/>
          </p:cNvSpPr>
          <p:nvPr/>
        </p:nvSpPr>
        <p:spPr bwMode="auto">
          <a:xfrm>
            <a:off x="8451975" y="4233563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ED5C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738" y="2148435"/>
            <a:ext cx="8966524" cy="31187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98" y="1551006"/>
            <a:ext cx="3420954" cy="879674"/>
          </a:xfrm>
          <a:prstGeom prst="rect">
            <a:avLst/>
          </a:prstGeom>
        </p:spPr>
      </p:pic>
      <p:sp>
        <p:nvSpPr>
          <p:cNvPr id="14" name="Freeform 11"/>
          <p:cNvSpPr/>
          <p:nvPr/>
        </p:nvSpPr>
        <p:spPr bwMode="auto">
          <a:xfrm>
            <a:off x="2268538" y="2301152"/>
            <a:ext cx="563563" cy="393700"/>
          </a:xfrm>
          <a:custGeom>
            <a:avLst/>
            <a:gdLst>
              <a:gd name="T0" fmla="*/ 63 w 63"/>
              <a:gd name="T1" fmla="*/ 18 h 43"/>
              <a:gd name="T2" fmla="*/ 59 w 63"/>
              <a:gd name="T3" fmla="*/ 15 h 43"/>
              <a:gd name="T4" fmla="*/ 55 w 63"/>
              <a:gd name="T5" fmla="*/ 19 h 43"/>
              <a:gd name="T6" fmla="*/ 54 w 63"/>
              <a:gd name="T7" fmla="*/ 28 h 43"/>
              <a:gd name="T8" fmla="*/ 5 w 63"/>
              <a:gd name="T9" fmla="*/ 0 h 43"/>
              <a:gd name="T10" fmla="*/ 0 w 63"/>
              <a:gd name="T11" fmla="*/ 3 h 43"/>
              <a:gd name="T12" fmla="*/ 4 w 63"/>
              <a:gd name="T13" fmla="*/ 8 h 43"/>
              <a:gd name="T14" fmla="*/ 49 w 63"/>
              <a:gd name="T15" fmla="*/ 35 h 43"/>
              <a:gd name="T16" fmla="*/ 33 w 63"/>
              <a:gd name="T17" fmla="*/ 35 h 43"/>
              <a:gd name="T18" fmla="*/ 29 w 63"/>
              <a:gd name="T19" fmla="*/ 38 h 43"/>
              <a:gd name="T20" fmla="*/ 32 w 63"/>
              <a:gd name="T21" fmla="*/ 43 h 43"/>
              <a:gd name="T22" fmla="*/ 40 w 63"/>
              <a:gd name="T23" fmla="*/ 43 h 43"/>
              <a:gd name="T24" fmla="*/ 51 w 63"/>
              <a:gd name="T25" fmla="*/ 43 h 43"/>
              <a:gd name="T26" fmla="*/ 56 w 63"/>
              <a:gd name="T27" fmla="*/ 42 h 43"/>
              <a:gd name="T28" fmla="*/ 60 w 63"/>
              <a:gd name="T29" fmla="*/ 39 h 43"/>
              <a:gd name="T30" fmla="*/ 61 w 63"/>
              <a:gd name="T31" fmla="*/ 34 h 43"/>
              <a:gd name="T32" fmla="*/ 63 w 63"/>
              <a:gd name="T33" fmla="*/ 1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3">
                <a:moveTo>
                  <a:pt x="63" y="18"/>
                </a:moveTo>
                <a:cubicBezTo>
                  <a:pt x="63" y="16"/>
                  <a:pt x="61" y="15"/>
                  <a:pt x="59" y="15"/>
                </a:cubicBezTo>
                <a:cubicBezTo>
                  <a:pt x="56" y="15"/>
                  <a:pt x="55" y="17"/>
                  <a:pt x="55" y="19"/>
                </a:cubicBezTo>
                <a:cubicBezTo>
                  <a:pt x="55" y="22"/>
                  <a:pt x="55" y="25"/>
                  <a:pt x="54" y="28"/>
                </a:cubicBezTo>
                <a:cubicBezTo>
                  <a:pt x="42" y="13"/>
                  <a:pt x="25" y="4"/>
                  <a:pt x="5" y="0"/>
                </a:cubicBezTo>
                <a:cubicBezTo>
                  <a:pt x="3" y="0"/>
                  <a:pt x="1" y="1"/>
                  <a:pt x="0" y="3"/>
                </a:cubicBezTo>
                <a:cubicBezTo>
                  <a:pt x="0" y="5"/>
                  <a:pt x="1" y="7"/>
                  <a:pt x="4" y="8"/>
                </a:cubicBezTo>
                <a:cubicBezTo>
                  <a:pt x="23" y="11"/>
                  <a:pt x="38" y="20"/>
                  <a:pt x="49" y="35"/>
                </a:cubicBezTo>
                <a:cubicBezTo>
                  <a:pt x="43" y="35"/>
                  <a:pt x="38" y="36"/>
                  <a:pt x="33" y="35"/>
                </a:cubicBezTo>
                <a:cubicBezTo>
                  <a:pt x="31" y="34"/>
                  <a:pt x="29" y="36"/>
                  <a:pt x="29" y="38"/>
                </a:cubicBezTo>
                <a:cubicBezTo>
                  <a:pt x="28" y="40"/>
                  <a:pt x="30" y="42"/>
                  <a:pt x="32" y="43"/>
                </a:cubicBezTo>
                <a:cubicBezTo>
                  <a:pt x="34" y="43"/>
                  <a:pt x="37" y="43"/>
                  <a:pt x="40" y="43"/>
                </a:cubicBezTo>
                <a:cubicBezTo>
                  <a:pt x="43" y="43"/>
                  <a:pt x="47" y="43"/>
                  <a:pt x="51" y="43"/>
                </a:cubicBezTo>
                <a:cubicBezTo>
                  <a:pt x="53" y="43"/>
                  <a:pt x="54" y="42"/>
                  <a:pt x="56" y="42"/>
                </a:cubicBezTo>
                <a:cubicBezTo>
                  <a:pt x="58" y="42"/>
                  <a:pt x="59" y="41"/>
                  <a:pt x="60" y="39"/>
                </a:cubicBezTo>
                <a:cubicBezTo>
                  <a:pt x="60" y="38"/>
                  <a:pt x="60" y="36"/>
                  <a:pt x="61" y="34"/>
                </a:cubicBezTo>
                <a:cubicBezTo>
                  <a:pt x="62" y="29"/>
                  <a:pt x="63" y="23"/>
                  <a:pt x="63" y="18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9654955" y="2886940"/>
            <a:ext cx="565150" cy="403225"/>
          </a:xfrm>
          <a:custGeom>
            <a:avLst/>
            <a:gdLst>
              <a:gd name="T0" fmla="*/ 0 w 63"/>
              <a:gd name="T1" fmla="*/ 19 h 44"/>
              <a:gd name="T2" fmla="*/ 4 w 63"/>
              <a:gd name="T3" fmla="*/ 15 h 44"/>
              <a:gd name="T4" fmla="*/ 8 w 63"/>
              <a:gd name="T5" fmla="*/ 19 h 44"/>
              <a:gd name="T6" fmla="*/ 9 w 63"/>
              <a:gd name="T7" fmla="*/ 29 h 44"/>
              <a:gd name="T8" fmla="*/ 58 w 63"/>
              <a:gd name="T9" fmla="*/ 0 h 44"/>
              <a:gd name="T10" fmla="*/ 63 w 63"/>
              <a:gd name="T11" fmla="*/ 3 h 44"/>
              <a:gd name="T12" fmla="*/ 59 w 63"/>
              <a:gd name="T13" fmla="*/ 8 h 44"/>
              <a:gd name="T14" fmla="*/ 14 w 63"/>
              <a:gd name="T15" fmla="*/ 35 h 44"/>
              <a:gd name="T16" fmla="*/ 30 w 63"/>
              <a:gd name="T17" fmla="*/ 35 h 44"/>
              <a:gd name="T18" fmla="*/ 34 w 63"/>
              <a:gd name="T19" fmla="*/ 38 h 44"/>
              <a:gd name="T20" fmla="*/ 31 w 63"/>
              <a:gd name="T21" fmla="*/ 43 h 44"/>
              <a:gd name="T22" fmla="*/ 23 w 63"/>
              <a:gd name="T23" fmla="*/ 44 h 44"/>
              <a:gd name="T24" fmla="*/ 12 w 63"/>
              <a:gd name="T25" fmla="*/ 43 h 44"/>
              <a:gd name="T26" fmla="*/ 7 w 63"/>
              <a:gd name="T27" fmla="*/ 43 h 44"/>
              <a:gd name="T28" fmla="*/ 3 w 63"/>
              <a:gd name="T29" fmla="*/ 39 h 44"/>
              <a:gd name="T30" fmla="*/ 2 w 63"/>
              <a:gd name="T31" fmla="*/ 35 h 44"/>
              <a:gd name="T32" fmla="*/ 0 w 63"/>
              <a:gd name="T33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4">
                <a:moveTo>
                  <a:pt x="0" y="19"/>
                </a:moveTo>
                <a:cubicBezTo>
                  <a:pt x="0" y="17"/>
                  <a:pt x="2" y="15"/>
                  <a:pt x="4" y="15"/>
                </a:cubicBezTo>
                <a:cubicBezTo>
                  <a:pt x="7" y="15"/>
                  <a:pt x="8" y="17"/>
                  <a:pt x="8" y="19"/>
                </a:cubicBezTo>
                <a:cubicBezTo>
                  <a:pt x="8" y="22"/>
                  <a:pt x="8" y="25"/>
                  <a:pt x="9" y="29"/>
                </a:cubicBezTo>
                <a:cubicBezTo>
                  <a:pt x="21" y="14"/>
                  <a:pt x="38" y="4"/>
                  <a:pt x="58" y="0"/>
                </a:cubicBezTo>
                <a:cubicBezTo>
                  <a:pt x="60" y="0"/>
                  <a:pt x="62" y="1"/>
                  <a:pt x="63" y="3"/>
                </a:cubicBezTo>
                <a:cubicBezTo>
                  <a:pt x="63" y="6"/>
                  <a:pt x="61" y="8"/>
                  <a:pt x="59" y="8"/>
                </a:cubicBezTo>
                <a:cubicBezTo>
                  <a:pt x="40" y="12"/>
                  <a:pt x="25" y="21"/>
                  <a:pt x="14" y="35"/>
                </a:cubicBezTo>
                <a:cubicBezTo>
                  <a:pt x="19" y="36"/>
                  <a:pt x="25" y="36"/>
                  <a:pt x="30" y="35"/>
                </a:cubicBezTo>
                <a:cubicBezTo>
                  <a:pt x="32" y="35"/>
                  <a:pt x="34" y="36"/>
                  <a:pt x="34" y="38"/>
                </a:cubicBezTo>
                <a:cubicBezTo>
                  <a:pt x="35" y="40"/>
                  <a:pt x="33" y="43"/>
                  <a:pt x="31" y="43"/>
                </a:cubicBezTo>
                <a:cubicBezTo>
                  <a:pt x="29" y="44"/>
                  <a:pt x="26" y="44"/>
                  <a:pt x="23" y="44"/>
                </a:cubicBezTo>
                <a:cubicBezTo>
                  <a:pt x="19" y="44"/>
                  <a:pt x="16" y="43"/>
                  <a:pt x="12" y="43"/>
                </a:cubicBezTo>
                <a:cubicBezTo>
                  <a:pt x="10" y="43"/>
                  <a:pt x="8" y="43"/>
                  <a:pt x="7" y="43"/>
                </a:cubicBezTo>
                <a:cubicBezTo>
                  <a:pt x="5" y="42"/>
                  <a:pt x="3" y="41"/>
                  <a:pt x="3" y="39"/>
                </a:cubicBezTo>
                <a:cubicBezTo>
                  <a:pt x="3" y="38"/>
                  <a:pt x="2" y="36"/>
                  <a:pt x="2" y="35"/>
                </a:cubicBezTo>
                <a:cubicBezTo>
                  <a:pt x="1" y="29"/>
                  <a:pt x="0" y="23"/>
                  <a:pt x="0" y="19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9325298" y="2209077"/>
            <a:ext cx="565150" cy="403225"/>
          </a:xfrm>
          <a:custGeom>
            <a:avLst/>
            <a:gdLst>
              <a:gd name="T0" fmla="*/ 0 w 63"/>
              <a:gd name="T1" fmla="*/ 19 h 44"/>
              <a:gd name="T2" fmla="*/ 4 w 63"/>
              <a:gd name="T3" fmla="*/ 15 h 44"/>
              <a:gd name="T4" fmla="*/ 8 w 63"/>
              <a:gd name="T5" fmla="*/ 20 h 44"/>
              <a:gd name="T6" fmla="*/ 9 w 63"/>
              <a:gd name="T7" fmla="*/ 29 h 44"/>
              <a:gd name="T8" fmla="*/ 58 w 63"/>
              <a:gd name="T9" fmla="*/ 0 h 44"/>
              <a:gd name="T10" fmla="*/ 63 w 63"/>
              <a:gd name="T11" fmla="*/ 3 h 44"/>
              <a:gd name="T12" fmla="*/ 59 w 63"/>
              <a:gd name="T13" fmla="*/ 8 h 44"/>
              <a:gd name="T14" fmla="*/ 14 w 63"/>
              <a:gd name="T15" fmla="*/ 35 h 44"/>
              <a:gd name="T16" fmla="*/ 30 w 63"/>
              <a:gd name="T17" fmla="*/ 35 h 44"/>
              <a:gd name="T18" fmla="*/ 34 w 63"/>
              <a:gd name="T19" fmla="*/ 38 h 44"/>
              <a:gd name="T20" fmla="*/ 31 w 63"/>
              <a:gd name="T21" fmla="*/ 43 h 44"/>
              <a:gd name="T22" fmla="*/ 23 w 63"/>
              <a:gd name="T23" fmla="*/ 44 h 44"/>
              <a:gd name="T24" fmla="*/ 12 w 63"/>
              <a:gd name="T25" fmla="*/ 43 h 44"/>
              <a:gd name="T26" fmla="*/ 7 w 63"/>
              <a:gd name="T27" fmla="*/ 43 h 44"/>
              <a:gd name="T28" fmla="*/ 3 w 63"/>
              <a:gd name="T29" fmla="*/ 39 h 44"/>
              <a:gd name="T30" fmla="*/ 2 w 63"/>
              <a:gd name="T31" fmla="*/ 35 h 44"/>
              <a:gd name="T32" fmla="*/ 0 w 63"/>
              <a:gd name="T33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44">
                <a:moveTo>
                  <a:pt x="0" y="19"/>
                </a:moveTo>
                <a:cubicBezTo>
                  <a:pt x="0" y="17"/>
                  <a:pt x="2" y="15"/>
                  <a:pt x="4" y="15"/>
                </a:cubicBezTo>
                <a:cubicBezTo>
                  <a:pt x="7" y="15"/>
                  <a:pt x="8" y="17"/>
                  <a:pt x="8" y="20"/>
                </a:cubicBezTo>
                <a:cubicBezTo>
                  <a:pt x="8" y="22"/>
                  <a:pt x="8" y="25"/>
                  <a:pt x="9" y="29"/>
                </a:cubicBezTo>
                <a:cubicBezTo>
                  <a:pt x="21" y="14"/>
                  <a:pt x="38" y="4"/>
                  <a:pt x="58" y="0"/>
                </a:cubicBezTo>
                <a:cubicBezTo>
                  <a:pt x="60" y="0"/>
                  <a:pt x="62" y="1"/>
                  <a:pt x="63" y="3"/>
                </a:cubicBezTo>
                <a:cubicBezTo>
                  <a:pt x="63" y="6"/>
                  <a:pt x="61" y="8"/>
                  <a:pt x="59" y="8"/>
                </a:cubicBezTo>
                <a:cubicBezTo>
                  <a:pt x="40" y="12"/>
                  <a:pt x="25" y="21"/>
                  <a:pt x="14" y="35"/>
                </a:cubicBezTo>
                <a:cubicBezTo>
                  <a:pt x="19" y="36"/>
                  <a:pt x="25" y="36"/>
                  <a:pt x="30" y="35"/>
                </a:cubicBezTo>
                <a:cubicBezTo>
                  <a:pt x="32" y="35"/>
                  <a:pt x="34" y="36"/>
                  <a:pt x="34" y="38"/>
                </a:cubicBezTo>
                <a:cubicBezTo>
                  <a:pt x="35" y="41"/>
                  <a:pt x="33" y="43"/>
                  <a:pt x="31" y="43"/>
                </a:cubicBezTo>
                <a:cubicBezTo>
                  <a:pt x="29" y="44"/>
                  <a:pt x="26" y="44"/>
                  <a:pt x="23" y="44"/>
                </a:cubicBezTo>
                <a:cubicBezTo>
                  <a:pt x="19" y="44"/>
                  <a:pt x="16" y="43"/>
                  <a:pt x="12" y="43"/>
                </a:cubicBezTo>
                <a:cubicBezTo>
                  <a:pt x="10" y="43"/>
                  <a:pt x="8" y="43"/>
                  <a:pt x="7" y="43"/>
                </a:cubicBezTo>
                <a:cubicBezTo>
                  <a:pt x="5" y="43"/>
                  <a:pt x="3" y="41"/>
                  <a:pt x="3" y="39"/>
                </a:cubicBezTo>
                <a:cubicBezTo>
                  <a:pt x="3" y="38"/>
                  <a:pt x="2" y="36"/>
                  <a:pt x="2" y="35"/>
                </a:cubicBezTo>
                <a:cubicBezTo>
                  <a:pt x="1" y="29"/>
                  <a:pt x="0" y="24"/>
                  <a:pt x="0" y="19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333333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88968" y="1673976"/>
            <a:ext cx="281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[</a:t>
            </a:r>
            <a:r>
              <a:rPr lang="zh-CN" altLang="en-US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第二章</a:t>
            </a:r>
            <a:r>
              <a:rPr lang="en-US" altLang="zh-CN" sz="3600" smtClean="0">
                <a:solidFill>
                  <a:srgbClr val="333333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]</a:t>
            </a:r>
            <a:endParaRPr lang="zh-CN" altLang="en-US" sz="3600">
              <a:solidFill>
                <a:srgbClr val="333333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87011" y="2893950"/>
            <a:ext cx="642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  <a:endParaRPr lang="zh-CN" altLang="en-US" sz="4800" b="1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9" name="Group 59"/>
          <p:cNvGrpSpPr>
            <a:grpSpLocks noChangeAspect="1"/>
          </p:cNvGrpSpPr>
          <p:nvPr/>
        </p:nvGrpSpPr>
        <p:grpSpPr bwMode="auto">
          <a:xfrm>
            <a:off x="1655586" y="4094624"/>
            <a:ext cx="1936750" cy="2774951"/>
            <a:chOff x="6325" y="2571"/>
            <a:chExt cx="1220" cy="17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AutoShape 58"/>
            <p:cNvSpPr>
              <a:spLocks noChangeAspect="1" noChangeArrowheads="1" noTextEdit="1"/>
            </p:cNvSpPr>
            <p:nvPr/>
          </p:nvSpPr>
          <p:spPr bwMode="auto">
            <a:xfrm>
              <a:off x="6325" y="2582"/>
              <a:ext cx="1220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6330" y="2940"/>
              <a:ext cx="1019" cy="1379"/>
            </a:xfrm>
            <a:custGeom>
              <a:avLst/>
              <a:gdLst>
                <a:gd name="T0" fmla="*/ 0 w 1019"/>
                <a:gd name="T1" fmla="*/ 1379 h 1379"/>
                <a:gd name="T2" fmla="*/ 328 w 1019"/>
                <a:gd name="T3" fmla="*/ 1379 h 1379"/>
                <a:gd name="T4" fmla="*/ 1019 w 1019"/>
                <a:gd name="T5" fmla="*/ 137 h 1379"/>
                <a:gd name="T6" fmla="*/ 771 w 1019"/>
                <a:gd name="T7" fmla="*/ 0 h 1379"/>
                <a:gd name="T8" fmla="*/ 0 w 1019"/>
                <a:gd name="T9" fmla="*/ 137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9" h="1379">
                  <a:moveTo>
                    <a:pt x="0" y="1379"/>
                  </a:moveTo>
                  <a:lnTo>
                    <a:pt x="328" y="1379"/>
                  </a:lnTo>
                  <a:lnTo>
                    <a:pt x="1019" y="137"/>
                  </a:lnTo>
                  <a:lnTo>
                    <a:pt x="771" y="0"/>
                  </a:lnTo>
                  <a:lnTo>
                    <a:pt x="0" y="1379"/>
                  </a:lnTo>
                  <a:close/>
                </a:path>
              </a:pathLst>
            </a:custGeom>
            <a:solidFill>
              <a:srgbClr val="48B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6425" y="2977"/>
              <a:ext cx="851" cy="1342"/>
            </a:xfrm>
            <a:custGeom>
              <a:avLst/>
              <a:gdLst>
                <a:gd name="T0" fmla="*/ 0 w 851"/>
                <a:gd name="T1" fmla="*/ 1342 h 1342"/>
                <a:gd name="T2" fmla="*/ 137 w 851"/>
                <a:gd name="T3" fmla="*/ 1342 h 1342"/>
                <a:gd name="T4" fmla="*/ 851 w 851"/>
                <a:gd name="T5" fmla="*/ 58 h 1342"/>
                <a:gd name="T6" fmla="*/ 750 w 851"/>
                <a:gd name="T7" fmla="*/ 0 h 1342"/>
                <a:gd name="T8" fmla="*/ 0 w 851"/>
                <a:gd name="T9" fmla="*/ 1342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1342">
                  <a:moveTo>
                    <a:pt x="0" y="1342"/>
                  </a:moveTo>
                  <a:lnTo>
                    <a:pt x="137" y="1342"/>
                  </a:lnTo>
                  <a:lnTo>
                    <a:pt x="851" y="58"/>
                  </a:lnTo>
                  <a:lnTo>
                    <a:pt x="750" y="0"/>
                  </a:lnTo>
                  <a:lnTo>
                    <a:pt x="0" y="1342"/>
                  </a:lnTo>
                  <a:close/>
                </a:path>
              </a:pathLst>
            </a:custGeom>
            <a:solidFill>
              <a:srgbClr val="62D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7101" y="2571"/>
              <a:ext cx="375" cy="506"/>
            </a:xfrm>
            <a:custGeom>
              <a:avLst/>
              <a:gdLst>
                <a:gd name="T0" fmla="*/ 71 w 71"/>
                <a:gd name="T1" fmla="*/ 4 h 96"/>
                <a:gd name="T2" fmla="*/ 69 w 71"/>
                <a:gd name="T3" fmla="*/ 1 h 96"/>
                <a:gd name="T4" fmla="*/ 66 w 71"/>
                <a:gd name="T5" fmla="*/ 1 h 96"/>
                <a:gd name="T6" fmla="*/ 0 w 71"/>
                <a:gd name="T7" fmla="*/ 70 h 96"/>
                <a:gd name="T8" fmla="*/ 47 w 71"/>
                <a:gd name="T9" fmla="*/ 96 h 96"/>
                <a:gd name="T10" fmla="*/ 71 w 71"/>
                <a:gd name="T1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6">
                  <a:moveTo>
                    <a:pt x="71" y="4"/>
                  </a:moveTo>
                  <a:cubicBezTo>
                    <a:pt x="71" y="3"/>
                    <a:pt x="70" y="2"/>
                    <a:pt x="69" y="1"/>
                  </a:cubicBezTo>
                  <a:cubicBezTo>
                    <a:pt x="68" y="0"/>
                    <a:pt x="67" y="0"/>
                    <a:pt x="66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7" y="96"/>
                    <a:pt x="47" y="96"/>
                    <a:pt x="47" y="96"/>
                  </a:cubicBezTo>
                  <a:lnTo>
                    <a:pt x="71" y="4"/>
                  </a:ln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7180" y="2577"/>
              <a:ext cx="291" cy="458"/>
            </a:xfrm>
            <a:custGeom>
              <a:avLst/>
              <a:gdLst>
                <a:gd name="T0" fmla="*/ 54 w 55"/>
                <a:gd name="T1" fmla="*/ 2 h 87"/>
                <a:gd name="T2" fmla="*/ 54 w 55"/>
                <a:gd name="T3" fmla="*/ 0 h 87"/>
                <a:gd name="T4" fmla="*/ 52 w 55"/>
                <a:gd name="T5" fmla="*/ 1 h 87"/>
                <a:gd name="T6" fmla="*/ 0 w 55"/>
                <a:gd name="T7" fmla="*/ 77 h 87"/>
                <a:gd name="T8" fmla="*/ 18 w 55"/>
                <a:gd name="T9" fmla="*/ 87 h 87"/>
                <a:gd name="T10" fmla="*/ 54 w 55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7">
                  <a:moveTo>
                    <a:pt x="54" y="2"/>
                  </a:moveTo>
                  <a:cubicBezTo>
                    <a:pt x="55" y="1"/>
                    <a:pt x="55" y="0"/>
                    <a:pt x="54" y="0"/>
                  </a:cubicBezTo>
                  <a:cubicBezTo>
                    <a:pt x="54" y="0"/>
                    <a:pt x="53" y="0"/>
                    <a:pt x="52" y="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8" y="87"/>
                    <a:pt x="18" y="87"/>
                    <a:pt x="18" y="87"/>
                  </a:cubicBezTo>
                  <a:lnTo>
                    <a:pt x="54" y="2"/>
                  </a:ln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7328" y="2571"/>
              <a:ext cx="148" cy="190"/>
            </a:xfrm>
            <a:custGeom>
              <a:avLst/>
              <a:gdLst>
                <a:gd name="T0" fmla="*/ 23 w 28"/>
                <a:gd name="T1" fmla="*/ 1 h 36"/>
                <a:gd name="T2" fmla="*/ 0 w 28"/>
                <a:gd name="T3" fmla="*/ 25 h 36"/>
                <a:gd name="T4" fmla="*/ 19 w 28"/>
                <a:gd name="T5" fmla="*/ 36 h 36"/>
                <a:gd name="T6" fmla="*/ 28 w 28"/>
                <a:gd name="T7" fmla="*/ 4 h 36"/>
                <a:gd name="T8" fmla="*/ 26 w 28"/>
                <a:gd name="T9" fmla="*/ 1 h 36"/>
                <a:gd name="T10" fmla="*/ 23 w 28"/>
                <a:gd name="T1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6">
                  <a:moveTo>
                    <a:pt x="23" y="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7" y="2"/>
                    <a:pt x="26" y="1"/>
                  </a:cubicBezTo>
                  <a:cubicBezTo>
                    <a:pt x="25" y="0"/>
                    <a:pt x="24" y="0"/>
                    <a:pt x="23" y="1"/>
                  </a:cubicBezTo>
                  <a:close/>
                </a:path>
              </a:pathLst>
            </a:custGeom>
            <a:solidFill>
              <a:srgbClr val="48B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285737" y="3785014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8" name="Freeform 105"/>
          <p:cNvSpPr>
            <a:spLocks noEditPoints="1"/>
          </p:cNvSpPr>
          <p:nvPr/>
        </p:nvSpPr>
        <p:spPr bwMode="auto">
          <a:xfrm>
            <a:off x="4107322" y="3909324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85737" y="4262848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1" name="Freeform 105"/>
          <p:cNvSpPr>
            <a:spLocks noEditPoints="1"/>
          </p:cNvSpPr>
          <p:nvPr/>
        </p:nvSpPr>
        <p:spPr bwMode="auto">
          <a:xfrm>
            <a:off x="4107322" y="4387158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76725" y="3785014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4" name="Freeform 105"/>
          <p:cNvSpPr>
            <a:spLocks noEditPoints="1"/>
          </p:cNvSpPr>
          <p:nvPr/>
        </p:nvSpPr>
        <p:spPr bwMode="auto">
          <a:xfrm>
            <a:off x="6298310" y="3909324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76725" y="4262848"/>
            <a:ext cx="2253822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在此添加补充内容</a:t>
            </a:r>
            <a:endParaRPr lang="en-US" altLang="zh-CN" sz="1600" dirty="0" smtClean="0">
              <a:solidFill>
                <a:srgbClr val="333333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7" name="Freeform 105"/>
          <p:cNvSpPr>
            <a:spLocks noEditPoints="1"/>
          </p:cNvSpPr>
          <p:nvPr/>
        </p:nvSpPr>
        <p:spPr bwMode="auto">
          <a:xfrm>
            <a:off x="6298310" y="4387158"/>
            <a:ext cx="259695" cy="259695"/>
          </a:xfrm>
          <a:custGeom>
            <a:avLst/>
            <a:gdLst/>
            <a:ahLst/>
            <a:cxnLst>
              <a:cxn ang="0">
                <a:pos x="173" y="3"/>
              </a:cxn>
              <a:cxn ang="0">
                <a:pos x="211" y="45"/>
              </a:cxn>
              <a:cxn ang="0">
                <a:pos x="218" y="159"/>
              </a:cxn>
              <a:cxn ang="0">
                <a:pos x="142" y="246"/>
              </a:cxn>
              <a:cxn ang="0">
                <a:pos x="13" y="235"/>
              </a:cxn>
              <a:cxn ang="0">
                <a:pos x="3" y="136"/>
              </a:cxn>
              <a:cxn ang="0">
                <a:pos x="0" y="20"/>
              </a:cxn>
              <a:cxn ang="0">
                <a:pos x="6" y="18"/>
              </a:cxn>
              <a:cxn ang="0">
                <a:pos x="3" y="5"/>
              </a:cxn>
              <a:cxn ang="0">
                <a:pos x="44" y="0"/>
              </a:cxn>
              <a:cxn ang="0">
                <a:pos x="53" y="159"/>
              </a:cxn>
              <a:cxn ang="0">
                <a:pos x="25" y="198"/>
              </a:cxn>
              <a:cxn ang="0">
                <a:pos x="35" y="226"/>
              </a:cxn>
              <a:cxn ang="0">
                <a:pos x="108" y="159"/>
              </a:cxn>
              <a:cxn ang="0">
                <a:pos x="74" y="177"/>
              </a:cxn>
              <a:cxn ang="0">
                <a:pos x="46" y="198"/>
              </a:cxn>
              <a:cxn ang="0">
                <a:pos x="139" y="86"/>
              </a:cxn>
              <a:cxn ang="0">
                <a:pos x="53" y="168"/>
              </a:cxn>
              <a:cxn ang="0">
                <a:pos x="103" y="232"/>
              </a:cxn>
              <a:cxn ang="0">
                <a:pos x="173" y="133"/>
              </a:cxn>
              <a:cxn ang="0">
                <a:pos x="101" y="194"/>
              </a:cxn>
              <a:cxn ang="0">
                <a:pos x="76" y="218"/>
              </a:cxn>
              <a:cxn ang="0">
                <a:pos x="20" y="143"/>
              </a:cxn>
              <a:cxn ang="0">
                <a:pos x="111" y="63"/>
              </a:cxn>
              <a:cxn ang="0">
                <a:pos x="69" y="101"/>
              </a:cxn>
              <a:cxn ang="0">
                <a:pos x="72" y="94"/>
              </a:cxn>
              <a:cxn ang="0">
                <a:pos x="48" y="121"/>
              </a:cxn>
              <a:cxn ang="0">
                <a:pos x="145" y="206"/>
              </a:cxn>
              <a:cxn ang="0">
                <a:pos x="140" y="201"/>
              </a:cxn>
              <a:cxn ang="0">
                <a:pos x="192" y="154"/>
              </a:cxn>
              <a:cxn ang="0">
                <a:pos x="140" y="190"/>
              </a:cxn>
              <a:cxn ang="0">
                <a:pos x="138" y="206"/>
              </a:cxn>
              <a:cxn ang="0">
                <a:pos x="119" y="230"/>
              </a:cxn>
              <a:cxn ang="0">
                <a:pos x="156" y="204"/>
              </a:cxn>
              <a:cxn ang="0">
                <a:pos x="150" y="195"/>
              </a:cxn>
              <a:cxn ang="0">
                <a:pos x="156" y="133"/>
              </a:cxn>
              <a:cxn ang="0">
                <a:pos x="202" y="74"/>
              </a:cxn>
              <a:cxn ang="0">
                <a:pos x="170" y="100"/>
              </a:cxn>
              <a:cxn ang="0">
                <a:pos x="112" y="174"/>
              </a:cxn>
              <a:cxn ang="0">
                <a:pos x="108" y="18"/>
              </a:cxn>
              <a:cxn ang="0">
                <a:pos x="42" y="116"/>
              </a:cxn>
              <a:cxn ang="0">
                <a:pos x="149" y="15"/>
              </a:cxn>
              <a:cxn ang="0">
                <a:pos x="180" y="20"/>
              </a:cxn>
              <a:cxn ang="0">
                <a:pos x="67" y="18"/>
              </a:cxn>
              <a:cxn ang="0">
                <a:pos x="105" y="18"/>
              </a:cxn>
              <a:cxn ang="0">
                <a:pos x="21" y="94"/>
              </a:cxn>
              <a:cxn ang="0">
                <a:pos x="22" y="122"/>
              </a:cxn>
              <a:cxn ang="0">
                <a:pos x="45" y="74"/>
              </a:cxn>
              <a:cxn ang="0">
                <a:pos x="156" y="219"/>
              </a:cxn>
              <a:cxn ang="0">
                <a:pos x="159" y="225"/>
              </a:cxn>
              <a:cxn ang="0">
                <a:pos x="194" y="199"/>
              </a:cxn>
              <a:cxn ang="0">
                <a:pos x="201" y="159"/>
              </a:cxn>
              <a:cxn ang="0">
                <a:pos x="194" y="43"/>
              </a:cxn>
              <a:cxn ang="0">
                <a:pos x="187" y="38"/>
              </a:cxn>
              <a:cxn ang="0">
                <a:pos x="20" y="57"/>
              </a:cxn>
              <a:cxn ang="0">
                <a:pos x="45" y="38"/>
              </a:cxn>
              <a:cxn ang="0">
                <a:pos x="27" y="43"/>
              </a:cxn>
              <a:cxn ang="0">
                <a:pos x="24" y="34"/>
              </a:cxn>
              <a:cxn ang="0">
                <a:pos x="42" y="14"/>
              </a:cxn>
              <a:cxn ang="0">
                <a:pos x="24" y="34"/>
              </a:cxn>
              <a:cxn ang="0">
                <a:pos x="108" y="180"/>
              </a:cxn>
            </a:cxnLst>
            <a:rect l="0" t="0" r="r" b="b"/>
            <a:pathLst>
              <a:path w="218" h="247">
                <a:moveTo>
                  <a:pt x="44" y="0"/>
                </a:moveTo>
                <a:lnTo>
                  <a:pt x="44" y="0"/>
                </a:lnTo>
                <a:lnTo>
                  <a:pt x="80" y="1"/>
                </a:lnTo>
                <a:lnTo>
                  <a:pt x="115" y="1"/>
                </a:lnTo>
                <a:lnTo>
                  <a:pt x="153" y="1"/>
                </a:lnTo>
                <a:lnTo>
                  <a:pt x="173" y="3"/>
                </a:lnTo>
                <a:lnTo>
                  <a:pt x="191" y="4"/>
                </a:lnTo>
                <a:lnTo>
                  <a:pt x="191" y="4"/>
                </a:lnTo>
                <a:lnTo>
                  <a:pt x="197" y="10"/>
                </a:lnTo>
                <a:lnTo>
                  <a:pt x="201" y="15"/>
                </a:lnTo>
                <a:lnTo>
                  <a:pt x="207" y="29"/>
                </a:lnTo>
                <a:lnTo>
                  <a:pt x="211" y="45"/>
                </a:lnTo>
                <a:lnTo>
                  <a:pt x="214" y="62"/>
                </a:lnTo>
                <a:lnTo>
                  <a:pt x="216" y="80"/>
                </a:lnTo>
                <a:lnTo>
                  <a:pt x="216" y="98"/>
                </a:lnTo>
                <a:lnTo>
                  <a:pt x="218" y="135"/>
                </a:lnTo>
                <a:lnTo>
                  <a:pt x="218" y="135"/>
                </a:lnTo>
                <a:lnTo>
                  <a:pt x="218" y="159"/>
                </a:lnTo>
                <a:lnTo>
                  <a:pt x="215" y="183"/>
                </a:lnTo>
                <a:lnTo>
                  <a:pt x="209" y="229"/>
                </a:lnTo>
                <a:lnTo>
                  <a:pt x="209" y="229"/>
                </a:lnTo>
                <a:lnTo>
                  <a:pt x="190" y="236"/>
                </a:lnTo>
                <a:lnTo>
                  <a:pt x="167" y="243"/>
                </a:lnTo>
                <a:lnTo>
                  <a:pt x="142" y="246"/>
                </a:lnTo>
                <a:lnTo>
                  <a:pt x="117" y="247"/>
                </a:lnTo>
                <a:lnTo>
                  <a:pt x="90" y="247"/>
                </a:lnTo>
                <a:lnTo>
                  <a:pt x="63" y="244"/>
                </a:lnTo>
                <a:lnTo>
                  <a:pt x="38" y="242"/>
                </a:lnTo>
                <a:lnTo>
                  <a:pt x="13" y="235"/>
                </a:lnTo>
                <a:lnTo>
                  <a:pt x="13" y="235"/>
                </a:lnTo>
                <a:lnTo>
                  <a:pt x="8" y="225"/>
                </a:lnTo>
                <a:lnTo>
                  <a:pt x="6" y="213"/>
                </a:lnTo>
                <a:lnTo>
                  <a:pt x="4" y="202"/>
                </a:lnTo>
                <a:lnTo>
                  <a:pt x="3" y="190"/>
                </a:lnTo>
                <a:lnTo>
                  <a:pt x="3" y="163"/>
                </a:lnTo>
                <a:lnTo>
                  <a:pt x="3" y="136"/>
                </a:lnTo>
                <a:lnTo>
                  <a:pt x="4" y="36"/>
                </a:lnTo>
                <a:lnTo>
                  <a:pt x="4" y="36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20"/>
                </a:lnTo>
                <a:lnTo>
                  <a:pt x="6" y="20"/>
                </a:lnTo>
                <a:lnTo>
                  <a:pt x="8" y="20"/>
                </a:lnTo>
                <a:lnTo>
                  <a:pt x="10" y="18"/>
                </a:lnTo>
                <a:lnTo>
                  <a:pt x="10" y="18"/>
                </a:lnTo>
                <a:lnTo>
                  <a:pt x="6" y="18"/>
                </a:lnTo>
                <a:lnTo>
                  <a:pt x="3" y="17"/>
                </a:lnTo>
                <a:lnTo>
                  <a:pt x="1" y="15"/>
                </a:lnTo>
                <a:lnTo>
                  <a:pt x="0" y="14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13" y="3"/>
                </a:lnTo>
                <a:lnTo>
                  <a:pt x="22" y="0"/>
                </a:lnTo>
                <a:lnTo>
                  <a:pt x="34" y="0"/>
                </a:lnTo>
                <a:lnTo>
                  <a:pt x="44" y="0"/>
                </a:lnTo>
                <a:lnTo>
                  <a:pt x="44" y="0"/>
                </a:lnTo>
                <a:close/>
                <a:moveTo>
                  <a:pt x="53" y="168"/>
                </a:moveTo>
                <a:lnTo>
                  <a:pt x="53" y="168"/>
                </a:lnTo>
                <a:lnTo>
                  <a:pt x="55" y="163"/>
                </a:lnTo>
                <a:lnTo>
                  <a:pt x="55" y="159"/>
                </a:lnTo>
                <a:lnTo>
                  <a:pt x="55" y="157"/>
                </a:lnTo>
                <a:lnTo>
                  <a:pt x="53" y="159"/>
                </a:lnTo>
                <a:lnTo>
                  <a:pt x="51" y="161"/>
                </a:lnTo>
                <a:lnTo>
                  <a:pt x="51" y="161"/>
                </a:lnTo>
                <a:lnTo>
                  <a:pt x="41" y="174"/>
                </a:lnTo>
                <a:lnTo>
                  <a:pt x="32" y="185"/>
                </a:lnTo>
                <a:lnTo>
                  <a:pt x="28" y="191"/>
                </a:lnTo>
                <a:lnTo>
                  <a:pt x="25" y="198"/>
                </a:lnTo>
                <a:lnTo>
                  <a:pt x="24" y="205"/>
                </a:lnTo>
                <a:lnTo>
                  <a:pt x="22" y="216"/>
                </a:lnTo>
                <a:lnTo>
                  <a:pt x="22" y="216"/>
                </a:lnTo>
                <a:lnTo>
                  <a:pt x="24" y="219"/>
                </a:lnTo>
                <a:lnTo>
                  <a:pt x="27" y="222"/>
                </a:lnTo>
                <a:lnTo>
                  <a:pt x="35" y="226"/>
                </a:lnTo>
                <a:lnTo>
                  <a:pt x="44" y="227"/>
                </a:lnTo>
                <a:lnTo>
                  <a:pt x="46" y="227"/>
                </a:lnTo>
                <a:lnTo>
                  <a:pt x="49" y="226"/>
                </a:lnTo>
                <a:lnTo>
                  <a:pt x="49" y="226"/>
                </a:lnTo>
                <a:lnTo>
                  <a:pt x="79" y="192"/>
                </a:lnTo>
                <a:lnTo>
                  <a:pt x="108" y="159"/>
                </a:lnTo>
                <a:lnTo>
                  <a:pt x="138" y="126"/>
                </a:lnTo>
                <a:lnTo>
                  <a:pt x="166" y="93"/>
                </a:lnTo>
                <a:lnTo>
                  <a:pt x="166" y="93"/>
                </a:lnTo>
                <a:lnTo>
                  <a:pt x="136" y="118"/>
                </a:lnTo>
                <a:lnTo>
                  <a:pt x="105" y="147"/>
                </a:lnTo>
                <a:lnTo>
                  <a:pt x="74" y="177"/>
                </a:lnTo>
                <a:lnTo>
                  <a:pt x="48" y="208"/>
                </a:lnTo>
                <a:lnTo>
                  <a:pt x="48" y="208"/>
                </a:lnTo>
                <a:lnTo>
                  <a:pt x="46" y="209"/>
                </a:lnTo>
                <a:lnTo>
                  <a:pt x="45" y="208"/>
                </a:lnTo>
                <a:lnTo>
                  <a:pt x="45" y="204"/>
                </a:lnTo>
                <a:lnTo>
                  <a:pt x="46" y="198"/>
                </a:lnTo>
                <a:lnTo>
                  <a:pt x="48" y="194"/>
                </a:lnTo>
                <a:lnTo>
                  <a:pt x="48" y="194"/>
                </a:lnTo>
                <a:lnTo>
                  <a:pt x="70" y="166"/>
                </a:lnTo>
                <a:lnTo>
                  <a:pt x="93" y="139"/>
                </a:lnTo>
                <a:lnTo>
                  <a:pt x="139" y="86"/>
                </a:lnTo>
                <a:lnTo>
                  <a:pt x="139" y="86"/>
                </a:lnTo>
                <a:lnTo>
                  <a:pt x="140" y="83"/>
                </a:lnTo>
                <a:lnTo>
                  <a:pt x="140" y="80"/>
                </a:lnTo>
                <a:lnTo>
                  <a:pt x="140" y="80"/>
                </a:lnTo>
                <a:lnTo>
                  <a:pt x="97" y="122"/>
                </a:lnTo>
                <a:lnTo>
                  <a:pt x="74" y="145"/>
                </a:lnTo>
                <a:lnTo>
                  <a:pt x="53" y="168"/>
                </a:lnTo>
                <a:lnTo>
                  <a:pt x="53" y="168"/>
                </a:lnTo>
                <a:close/>
                <a:moveTo>
                  <a:pt x="67" y="230"/>
                </a:moveTo>
                <a:lnTo>
                  <a:pt x="67" y="230"/>
                </a:lnTo>
                <a:lnTo>
                  <a:pt x="76" y="232"/>
                </a:lnTo>
                <a:lnTo>
                  <a:pt x="86" y="232"/>
                </a:lnTo>
                <a:lnTo>
                  <a:pt x="103" y="232"/>
                </a:lnTo>
                <a:lnTo>
                  <a:pt x="103" y="232"/>
                </a:lnTo>
                <a:lnTo>
                  <a:pt x="110" y="218"/>
                </a:lnTo>
                <a:lnTo>
                  <a:pt x="118" y="205"/>
                </a:lnTo>
                <a:lnTo>
                  <a:pt x="136" y="180"/>
                </a:lnTo>
                <a:lnTo>
                  <a:pt x="156" y="157"/>
                </a:lnTo>
                <a:lnTo>
                  <a:pt x="173" y="133"/>
                </a:lnTo>
                <a:lnTo>
                  <a:pt x="173" y="133"/>
                </a:lnTo>
                <a:lnTo>
                  <a:pt x="135" y="166"/>
                </a:lnTo>
                <a:lnTo>
                  <a:pt x="100" y="201"/>
                </a:lnTo>
                <a:lnTo>
                  <a:pt x="100" y="201"/>
                </a:lnTo>
                <a:lnTo>
                  <a:pt x="100" y="197"/>
                </a:lnTo>
                <a:lnTo>
                  <a:pt x="101" y="194"/>
                </a:lnTo>
                <a:lnTo>
                  <a:pt x="104" y="191"/>
                </a:lnTo>
                <a:lnTo>
                  <a:pt x="105" y="188"/>
                </a:lnTo>
                <a:lnTo>
                  <a:pt x="105" y="188"/>
                </a:lnTo>
                <a:lnTo>
                  <a:pt x="94" y="197"/>
                </a:lnTo>
                <a:lnTo>
                  <a:pt x="84" y="206"/>
                </a:lnTo>
                <a:lnTo>
                  <a:pt x="76" y="218"/>
                </a:lnTo>
                <a:lnTo>
                  <a:pt x="67" y="230"/>
                </a:lnTo>
                <a:lnTo>
                  <a:pt x="67" y="230"/>
                </a:lnTo>
                <a:close/>
                <a:moveTo>
                  <a:pt x="24" y="138"/>
                </a:moveTo>
                <a:lnTo>
                  <a:pt x="24" y="138"/>
                </a:lnTo>
                <a:lnTo>
                  <a:pt x="21" y="139"/>
                </a:lnTo>
                <a:lnTo>
                  <a:pt x="20" y="143"/>
                </a:lnTo>
                <a:lnTo>
                  <a:pt x="20" y="147"/>
                </a:lnTo>
                <a:lnTo>
                  <a:pt x="20" y="153"/>
                </a:lnTo>
                <a:lnTo>
                  <a:pt x="24" y="173"/>
                </a:lnTo>
                <a:lnTo>
                  <a:pt x="124" y="53"/>
                </a:lnTo>
                <a:lnTo>
                  <a:pt x="124" y="53"/>
                </a:lnTo>
                <a:lnTo>
                  <a:pt x="111" y="63"/>
                </a:lnTo>
                <a:lnTo>
                  <a:pt x="98" y="76"/>
                </a:lnTo>
                <a:lnTo>
                  <a:pt x="86" y="88"/>
                </a:lnTo>
                <a:lnTo>
                  <a:pt x="74" y="98"/>
                </a:lnTo>
                <a:lnTo>
                  <a:pt x="72" y="102"/>
                </a:lnTo>
                <a:lnTo>
                  <a:pt x="72" y="102"/>
                </a:lnTo>
                <a:lnTo>
                  <a:pt x="69" y="101"/>
                </a:lnTo>
                <a:lnTo>
                  <a:pt x="70" y="100"/>
                </a:lnTo>
                <a:lnTo>
                  <a:pt x="74" y="98"/>
                </a:lnTo>
                <a:lnTo>
                  <a:pt x="74" y="98"/>
                </a:lnTo>
                <a:lnTo>
                  <a:pt x="74" y="95"/>
                </a:lnTo>
                <a:lnTo>
                  <a:pt x="73" y="94"/>
                </a:lnTo>
                <a:lnTo>
                  <a:pt x="72" y="94"/>
                </a:lnTo>
                <a:lnTo>
                  <a:pt x="70" y="94"/>
                </a:lnTo>
                <a:lnTo>
                  <a:pt x="67" y="95"/>
                </a:lnTo>
                <a:lnTo>
                  <a:pt x="65" y="97"/>
                </a:lnTo>
                <a:lnTo>
                  <a:pt x="65" y="97"/>
                </a:lnTo>
                <a:lnTo>
                  <a:pt x="56" y="109"/>
                </a:lnTo>
                <a:lnTo>
                  <a:pt x="48" y="121"/>
                </a:lnTo>
                <a:lnTo>
                  <a:pt x="42" y="126"/>
                </a:lnTo>
                <a:lnTo>
                  <a:pt x="36" y="131"/>
                </a:lnTo>
                <a:lnTo>
                  <a:pt x="31" y="135"/>
                </a:lnTo>
                <a:lnTo>
                  <a:pt x="24" y="138"/>
                </a:lnTo>
                <a:lnTo>
                  <a:pt x="24" y="138"/>
                </a:lnTo>
                <a:close/>
                <a:moveTo>
                  <a:pt x="145" y="206"/>
                </a:moveTo>
                <a:lnTo>
                  <a:pt x="145" y="206"/>
                </a:lnTo>
                <a:lnTo>
                  <a:pt x="142" y="208"/>
                </a:lnTo>
                <a:lnTo>
                  <a:pt x="142" y="208"/>
                </a:lnTo>
                <a:lnTo>
                  <a:pt x="140" y="206"/>
                </a:lnTo>
                <a:lnTo>
                  <a:pt x="140" y="204"/>
                </a:lnTo>
                <a:lnTo>
                  <a:pt x="140" y="201"/>
                </a:lnTo>
                <a:lnTo>
                  <a:pt x="140" y="201"/>
                </a:lnTo>
                <a:lnTo>
                  <a:pt x="149" y="195"/>
                </a:lnTo>
                <a:lnTo>
                  <a:pt x="156" y="190"/>
                </a:lnTo>
                <a:lnTo>
                  <a:pt x="170" y="175"/>
                </a:lnTo>
                <a:lnTo>
                  <a:pt x="184" y="161"/>
                </a:lnTo>
                <a:lnTo>
                  <a:pt x="192" y="154"/>
                </a:lnTo>
                <a:lnTo>
                  <a:pt x="201" y="147"/>
                </a:lnTo>
                <a:lnTo>
                  <a:pt x="201" y="147"/>
                </a:lnTo>
                <a:lnTo>
                  <a:pt x="202" y="116"/>
                </a:lnTo>
                <a:lnTo>
                  <a:pt x="202" y="116"/>
                </a:lnTo>
                <a:lnTo>
                  <a:pt x="162" y="164"/>
                </a:lnTo>
                <a:lnTo>
                  <a:pt x="140" y="190"/>
                </a:lnTo>
                <a:lnTo>
                  <a:pt x="122" y="216"/>
                </a:lnTo>
                <a:lnTo>
                  <a:pt x="122" y="216"/>
                </a:lnTo>
                <a:lnTo>
                  <a:pt x="126" y="213"/>
                </a:lnTo>
                <a:lnTo>
                  <a:pt x="131" y="211"/>
                </a:lnTo>
                <a:lnTo>
                  <a:pt x="133" y="208"/>
                </a:lnTo>
                <a:lnTo>
                  <a:pt x="138" y="206"/>
                </a:lnTo>
                <a:lnTo>
                  <a:pt x="138" y="206"/>
                </a:lnTo>
                <a:lnTo>
                  <a:pt x="138" y="211"/>
                </a:lnTo>
                <a:lnTo>
                  <a:pt x="136" y="213"/>
                </a:lnTo>
                <a:lnTo>
                  <a:pt x="132" y="219"/>
                </a:lnTo>
                <a:lnTo>
                  <a:pt x="125" y="225"/>
                </a:lnTo>
                <a:lnTo>
                  <a:pt x="119" y="230"/>
                </a:lnTo>
                <a:lnTo>
                  <a:pt x="119" y="230"/>
                </a:lnTo>
                <a:lnTo>
                  <a:pt x="126" y="229"/>
                </a:lnTo>
                <a:lnTo>
                  <a:pt x="133" y="226"/>
                </a:lnTo>
                <a:lnTo>
                  <a:pt x="140" y="220"/>
                </a:lnTo>
                <a:lnTo>
                  <a:pt x="146" y="216"/>
                </a:lnTo>
                <a:lnTo>
                  <a:pt x="156" y="204"/>
                </a:lnTo>
                <a:lnTo>
                  <a:pt x="163" y="192"/>
                </a:lnTo>
                <a:lnTo>
                  <a:pt x="163" y="192"/>
                </a:lnTo>
                <a:lnTo>
                  <a:pt x="159" y="191"/>
                </a:lnTo>
                <a:lnTo>
                  <a:pt x="155" y="191"/>
                </a:lnTo>
                <a:lnTo>
                  <a:pt x="153" y="192"/>
                </a:lnTo>
                <a:lnTo>
                  <a:pt x="150" y="195"/>
                </a:lnTo>
                <a:lnTo>
                  <a:pt x="147" y="201"/>
                </a:lnTo>
                <a:lnTo>
                  <a:pt x="145" y="206"/>
                </a:lnTo>
                <a:lnTo>
                  <a:pt x="145" y="206"/>
                </a:lnTo>
                <a:close/>
                <a:moveTo>
                  <a:pt x="115" y="174"/>
                </a:moveTo>
                <a:lnTo>
                  <a:pt x="115" y="174"/>
                </a:lnTo>
                <a:lnTo>
                  <a:pt x="156" y="133"/>
                </a:lnTo>
                <a:lnTo>
                  <a:pt x="198" y="95"/>
                </a:lnTo>
                <a:lnTo>
                  <a:pt x="198" y="95"/>
                </a:lnTo>
                <a:lnTo>
                  <a:pt x="201" y="91"/>
                </a:lnTo>
                <a:lnTo>
                  <a:pt x="202" y="87"/>
                </a:lnTo>
                <a:lnTo>
                  <a:pt x="202" y="81"/>
                </a:lnTo>
                <a:lnTo>
                  <a:pt x="202" y="74"/>
                </a:lnTo>
                <a:lnTo>
                  <a:pt x="199" y="59"/>
                </a:lnTo>
                <a:lnTo>
                  <a:pt x="195" y="43"/>
                </a:lnTo>
                <a:lnTo>
                  <a:pt x="195" y="43"/>
                </a:lnTo>
                <a:lnTo>
                  <a:pt x="188" y="64"/>
                </a:lnTo>
                <a:lnTo>
                  <a:pt x="180" y="83"/>
                </a:lnTo>
                <a:lnTo>
                  <a:pt x="170" y="100"/>
                </a:lnTo>
                <a:lnTo>
                  <a:pt x="159" y="116"/>
                </a:lnTo>
                <a:lnTo>
                  <a:pt x="147" y="132"/>
                </a:lnTo>
                <a:lnTo>
                  <a:pt x="135" y="146"/>
                </a:lnTo>
                <a:lnTo>
                  <a:pt x="110" y="173"/>
                </a:lnTo>
                <a:lnTo>
                  <a:pt x="110" y="173"/>
                </a:lnTo>
                <a:lnTo>
                  <a:pt x="112" y="174"/>
                </a:lnTo>
                <a:lnTo>
                  <a:pt x="115" y="174"/>
                </a:lnTo>
                <a:lnTo>
                  <a:pt x="115" y="174"/>
                </a:lnTo>
                <a:close/>
                <a:moveTo>
                  <a:pt x="149" y="15"/>
                </a:moveTo>
                <a:lnTo>
                  <a:pt x="105" y="18"/>
                </a:lnTo>
                <a:lnTo>
                  <a:pt x="105" y="18"/>
                </a:lnTo>
                <a:lnTo>
                  <a:pt x="108" y="18"/>
                </a:lnTo>
                <a:lnTo>
                  <a:pt x="111" y="20"/>
                </a:lnTo>
                <a:lnTo>
                  <a:pt x="112" y="22"/>
                </a:lnTo>
                <a:lnTo>
                  <a:pt x="112" y="25"/>
                </a:lnTo>
                <a:lnTo>
                  <a:pt x="38" y="118"/>
                </a:lnTo>
                <a:lnTo>
                  <a:pt x="38" y="118"/>
                </a:lnTo>
                <a:lnTo>
                  <a:pt x="42" y="116"/>
                </a:lnTo>
                <a:lnTo>
                  <a:pt x="46" y="115"/>
                </a:lnTo>
                <a:lnTo>
                  <a:pt x="52" y="108"/>
                </a:lnTo>
                <a:lnTo>
                  <a:pt x="58" y="101"/>
                </a:lnTo>
                <a:lnTo>
                  <a:pt x="60" y="98"/>
                </a:lnTo>
                <a:lnTo>
                  <a:pt x="65" y="97"/>
                </a:lnTo>
                <a:lnTo>
                  <a:pt x="149" y="15"/>
                </a:lnTo>
                <a:close/>
                <a:moveTo>
                  <a:pt x="177" y="32"/>
                </a:moveTo>
                <a:lnTo>
                  <a:pt x="177" y="32"/>
                </a:lnTo>
                <a:lnTo>
                  <a:pt x="181" y="28"/>
                </a:lnTo>
                <a:lnTo>
                  <a:pt x="183" y="24"/>
                </a:lnTo>
                <a:lnTo>
                  <a:pt x="183" y="21"/>
                </a:lnTo>
                <a:lnTo>
                  <a:pt x="180" y="20"/>
                </a:lnTo>
                <a:lnTo>
                  <a:pt x="173" y="18"/>
                </a:lnTo>
                <a:lnTo>
                  <a:pt x="169" y="17"/>
                </a:lnTo>
                <a:lnTo>
                  <a:pt x="167" y="15"/>
                </a:lnTo>
                <a:lnTo>
                  <a:pt x="87" y="116"/>
                </a:lnTo>
                <a:lnTo>
                  <a:pt x="177" y="32"/>
                </a:lnTo>
                <a:close/>
                <a:moveTo>
                  <a:pt x="67" y="18"/>
                </a:moveTo>
                <a:lnTo>
                  <a:pt x="24" y="76"/>
                </a:lnTo>
                <a:lnTo>
                  <a:pt x="24" y="76"/>
                </a:lnTo>
                <a:lnTo>
                  <a:pt x="45" y="63"/>
                </a:lnTo>
                <a:lnTo>
                  <a:pt x="66" y="49"/>
                </a:lnTo>
                <a:lnTo>
                  <a:pt x="105" y="18"/>
                </a:lnTo>
                <a:lnTo>
                  <a:pt x="105" y="18"/>
                </a:lnTo>
                <a:lnTo>
                  <a:pt x="84" y="17"/>
                </a:lnTo>
                <a:lnTo>
                  <a:pt x="74" y="17"/>
                </a:lnTo>
                <a:lnTo>
                  <a:pt x="70" y="17"/>
                </a:lnTo>
                <a:lnTo>
                  <a:pt x="67" y="18"/>
                </a:lnTo>
                <a:lnTo>
                  <a:pt x="67" y="18"/>
                </a:lnTo>
                <a:close/>
                <a:moveTo>
                  <a:pt x="21" y="94"/>
                </a:moveTo>
                <a:lnTo>
                  <a:pt x="21" y="94"/>
                </a:lnTo>
                <a:lnTo>
                  <a:pt x="18" y="97"/>
                </a:lnTo>
                <a:lnTo>
                  <a:pt x="18" y="100"/>
                </a:lnTo>
                <a:lnTo>
                  <a:pt x="18" y="108"/>
                </a:lnTo>
                <a:lnTo>
                  <a:pt x="20" y="115"/>
                </a:lnTo>
                <a:lnTo>
                  <a:pt x="22" y="122"/>
                </a:lnTo>
                <a:lnTo>
                  <a:pt x="81" y="50"/>
                </a:lnTo>
                <a:lnTo>
                  <a:pt x="73" y="52"/>
                </a:lnTo>
                <a:lnTo>
                  <a:pt x="72" y="55"/>
                </a:lnTo>
                <a:lnTo>
                  <a:pt x="72" y="55"/>
                </a:lnTo>
                <a:lnTo>
                  <a:pt x="59" y="64"/>
                </a:lnTo>
                <a:lnTo>
                  <a:pt x="45" y="74"/>
                </a:lnTo>
                <a:lnTo>
                  <a:pt x="31" y="84"/>
                </a:lnTo>
                <a:lnTo>
                  <a:pt x="25" y="88"/>
                </a:lnTo>
                <a:lnTo>
                  <a:pt x="21" y="94"/>
                </a:lnTo>
                <a:lnTo>
                  <a:pt x="21" y="94"/>
                </a:lnTo>
                <a:close/>
                <a:moveTo>
                  <a:pt x="195" y="168"/>
                </a:moveTo>
                <a:lnTo>
                  <a:pt x="156" y="219"/>
                </a:lnTo>
                <a:lnTo>
                  <a:pt x="156" y="219"/>
                </a:lnTo>
                <a:lnTo>
                  <a:pt x="152" y="225"/>
                </a:lnTo>
                <a:lnTo>
                  <a:pt x="152" y="226"/>
                </a:lnTo>
                <a:lnTo>
                  <a:pt x="153" y="226"/>
                </a:lnTo>
                <a:lnTo>
                  <a:pt x="159" y="225"/>
                </a:lnTo>
                <a:lnTo>
                  <a:pt x="159" y="225"/>
                </a:lnTo>
                <a:lnTo>
                  <a:pt x="167" y="219"/>
                </a:lnTo>
                <a:lnTo>
                  <a:pt x="174" y="212"/>
                </a:lnTo>
                <a:lnTo>
                  <a:pt x="183" y="205"/>
                </a:lnTo>
                <a:lnTo>
                  <a:pt x="188" y="201"/>
                </a:lnTo>
                <a:lnTo>
                  <a:pt x="194" y="199"/>
                </a:lnTo>
                <a:lnTo>
                  <a:pt x="194" y="199"/>
                </a:lnTo>
                <a:lnTo>
                  <a:pt x="197" y="197"/>
                </a:lnTo>
                <a:lnTo>
                  <a:pt x="199" y="192"/>
                </a:lnTo>
                <a:lnTo>
                  <a:pt x="202" y="188"/>
                </a:lnTo>
                <a:lnTo>
                  <a:pt x="202" y="183"/>
                </a:lnTo>
                <a:lnTo>
                  <a:pt x="202" y="171"/>
                </a:lnTo>
                <a:lnTo>
                  <a:pt x="201" y="159"/>
                </a:lnTo>
                <a:lnTo>
                  <a:pt x="201" y="159"/>
                </a:lnTo>
                <a:lnTo>
                  <a:pt x="195" y="168"/>
                </a:lnTo>
                <a:lnTo>
                  <a:pt x="195" y="168"/>
                </a:lnTo>
                <a:close/>
                <a:moveTo>
                  <a:pt x="147" y="93"/>
                </a:moveTo>
                <a:lnTo>
                  <a:pt x="194" y="43"/>
                </a:lnTo>
                <a:lnTo>
                  <a:pt x="194" y="43"/>
                </a:lnTo>
                <a:lnTo>
                  <a:pt x="195" y="41"/>
                </a:lnTo>
                <a:lnTo>
                  <a:pt x="195" y="39"/>
                </a:lnTo>
                <a:lnTo>
                  <a:pt x="194" y="36"/>
                </a:lnTo>
                <a:lnTo>
                  <a:pt x="190" y="35"/>
                </a:lnTo>
                <a:lnTo>
                  <a:pt x="188" y="35"/>
                </a:lnTo>
                <a:lnTo>
                  <a:pt x="187" y="38"/>
                </a:lnTo>
                <a:lnTo>
                  <a:pt x="187" y="38"/>
                </a:lnTo>
                <a:lnTo>
                  <a:pt x="166" y="64"/>
                </a:lnTo>
                <a:lnTo>
                  <a:pt x="156" y="79"/>
                </a:lnTo>
                <a:lnTo>
                  <a:pt x="147" y="93"/>
                </a:lnTo>
                <a:lnTo>
                  <a:pt x="147" y="93"/>
                </a:lnTo>
                <a:close/>
                <a:moveTo>
                  <a:pt x="20" y="57"/>
                </a:moveTo>
                <a:lnTo>
                  <a:pt x="20" y="57"/>
                </a:lnTo>
                <a:lnTo>
                  <a:pt x="22" y="53"/>
                </a:lnTo>
                <a:lnTo>
                  <a:pt x="27" y="50"/>
                </a:lnTo>
                <a:lnTo>
                  <a:pt x="36" y="45"/>
                </a:lnTo>
                <a:lnTo>
                  <a:pt x="41" y="42"/>
                </a:lnTo>
                <a:lnTo>
                  <a:pt x="45" y="38"/>
                </a:lnTo>
                <a:lnTo>
                  <a:pt x="48" y="34"/>
                </a:lnTo>
                <a:lnTo>
                  <a:pt x="49" y="28"/>
                </a:lnTo>
                <a:lnTo>
                  <a:pt x="49" y="28"/>
                </a:lnTo>
                <a:lnTo>
                  <a:pt x="41" y="35"/>
                </a:lnTo>
                <a:lnTo>
                  <a:pt x="31" y="41"/>
                </a:lnTo>
                <a:lnTo>
                  <a:pt x="27" y="43"/>
                </a:lnTo>
                <a:lnTo>
                  <a:pt x="24" y="48"/>
                </a:lnTo>
                <a:lnTo>
                  <a:pt x="21" y="52"/>
                </a:lnTo>
                <a:lnTo>
                  <a:pt x="20" y="57"/>
                </a:lnTo>
                <a:lnTo>
                  <a:pt x="20" y="57"/>
                </a:lnTo>
                <a:close/>
                <a:moveTo>
                  <a:pt x="24" y="34"/>
                </a:moveTo>
                <a:lnTo>
                  <a:pt x="24" y="34"/>
                </a:lnTo>
                <a:lnTo>
                  <a:pt x="28" y="32"/>
                </a:lnTo>
                <a:lnTo>
                  <a:pt x="32" y="31"/>
                </a:lnTo>
                <a:lnTo>
                  <a:pt x="38" y="25"/>
                </a:lnTo>
                <a:lnTo>
                  <a:pt x="48" y="14"/>
                </a:lnTo>
                <a:lnTo>
                  <a:pt x="48" y="14"/>
                </a:lnTo>
                <a:lnTo>
                  <a:pt x="42" y="14"/>
                </a:lnTo>
                <a:lnTo>
                  <a:pt x="39" y="14"/>
                </a:lnTo>
                <a:lnTo>
                  <a:pt x="36" y="15"/>
                </a:lnTo>
                <a:lnTo>
                  <a:pt x="36" y="15"/>
                </a:lnTo>
                <a:lnTo>
                  <a:pt x="31" y="25"/>
                </a:lnTo>
                <a:lnTo>
                  <a:pt x="28" y="29"/>
                </a:lnTo>
                <a:lnTo>
                  <a:pt x="24" y="34"/>
                </a:lnTo>
                <a:lnTo>
                  <a:pt x="24" y="34"/>
                </a:lnTo>
                <a:close/>
                <a:moveTo>
                  <a:pt x="110" y="173"/>
                </a:moveTo>
                <a:lnTo>
                  <a:pt x="101" y="184"/>
                </a:lnTo>
                <a:lnTo>
                  <a:pt x="104" y="185"/>
                </a:lnTo>
                <a:lnTo>
                  <a:pt x="104" y="185"/>
                </a:lnTo>
                <a:lnTo>
                  <a:pt x="108" y="180"/>
                </a:lnTo>
                <a:lnTo>
                  <a:pt x="110" y="177"/>
                </a:lnTo>
                <a:lnTo>
                  <a:pt x="110" y="173"/>
                </a:lnTo>
                <a:lnTo>
                  <a:pt x="110" y="173"/>
                </a:lnTo>
                <a:close/>
              </a:path>
            </a:pathLst>
          </a:custGeom>
          <a:solidFill>
            <a:srgbClr val="33333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7748</Words>
  <Application>WPS 演示</Application>
  <PresentationFormat>宽屏</PresentationFormat>
  <Paragraphs>422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新蒂黑板报</vt:lpstr>
      <vt:lpstr>方正静蕾简体</vt:lpstr>
      <vt:lpstr>Calibri</vt:lpstr>
      <vt:lpstr>Open Sans</vt:lpstr>
      <vt:lpstr>华文细黑</vt:lpstr>
      <vt:lpstr>黑体</vt:lpstr>
      <vt:lpstr>微软雅黑</vt:lpstr>
      <vt:lpstr>Arial Unicode MS</vt:lpstr>
      <vt:lpstr>Calibri Light</vt:lpstr>
      <vt:lpstr>新蒂下午茶基本版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48</cp:revision>
  <dcterms:created xsi:type="dcterms:W3CDTF">2017-08-23T13:11:00Z</dcterms:created>
  <dcterms:modified xsi:type="dcterms:W3CDTF">2017-09-11T06:50:42Z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