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62" r:id="rId3"/>
    <p:sldId id="257" r:id="rId5"/>
    <p:sldId id="258" r:id="rId6"/>
    <p:sldId id="261" r:id="rId7"/>
    <p:sldId id="259" r:id="rId8"/>
    <p:sldId id="260" r:id="rId9"/>
  </p:sldIdLst>
  <p:sldSz cx="12192000" cy="6858000"/>
  <p:notesSz cx="6858000" cy="9144000"/>
  <p:embeddedFontLst>
    <p:embeddedFont>
      <p:font typeface="汉仪中楷简" panose="02010604000101010101" pitchFamily="2" charset="-122"/>
      <p:regular r:id="rId13"/>
    </p:embeddedFont>
    <p:embeddedFont>
      <p:font typeface="Calibri Light" panose="020F0302020204030204" charset="0"/>
      <p:regular r:id="rId14"/>
      <p:italic r:id="rId15"/>
    </p:embeddedFont>
    <p:embeddedFont>
      <p:font typeface="Calibri" panose="020F0502020204030204" charset="0"/>
      <p:regular r:id="rId16"/>
      <p:bold r:id="rId17"/>
      <p:italic r:id="rId18"/>
      <p:boldItalic r:id="rId1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58D"/>
    <a:srgbClr val="D8ECF5"/>
    <a:srgbClr val="F3F3F2"/>
    <a:srgbClr val="F3EA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font" Target="fonts/font7.fntdata"/><Relationship Id="rId18" Type="http://schemas.openxmlformats.org/officeDocument/2006/relationships/font" Target="fonts/font6.fntdata"/><Relationship Id="rId17" Type="http://schemas.openxmlformats.org/officeDocument/2006/relationships/font" Target="fonts/font5.fntdata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tags" Target="../tags/tag2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tags" Target="../tags/tag4.xml"/><Relationship Id="rId3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" t="-365" r="6620" b="365"/>
          <a:stretch>
            <a:fillRect/>
          </a:stretch>
        </p:blipFill>
        <p:spPr>
          <a:xfrm>
            <a:off x="12526" y="1"/>
            <a:ext cx="12179473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78" y="247076"/>
            <a:ext cx="4836090" cy="48360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698211" y="3936832"/>
            <a:ext cx="4454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年代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: 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宋     作者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: 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苏轼</a:t>
            </a:r>
            <a:endParaRPr lang="zh-CN" altLang="en-US" sz="2400" dirty="0">
              <a:solidFill>
                <a:schemeClr val="bg2">
                  <a:lumMod val="10000"/>
                </a:schemeClr>
              </a:solidFill>
              <a:latin typeface="汉仪中楷简" panose="02010604000101010101" pitchFamily="2" charset="-122"/>
              <a:ea typeface="汉仪中楷简" panose="0201060400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04789" y="2921169"/>
            <a:ext cx="78790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水调歌头</a:t>
            </a:r>
            <a:r>
              <a:rPr lang="en-US" altLang="zh-CN" sz="60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·</a:t>
            </a:r>
            <a:r>
              <a:rPr lang="zh-CN" altLang="en-US" sz="60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明月几时有</a:t>
            </a:r>
            <a:endParaRPr lang="zh-CN" altLang="en-US" sz="6000" dirty="0">
              <a:solidFill>
                <a:schemeClr val="bg2">
                  <a:lumMod val="10000"/>
                </a:schemeClr>
              </a:solidFill>
              <a:latin typeface="汉仪中楷简" panose="02010604000101010101" pitchFamily="2" charset="-122"/>
              <a:ea typeface="汉仪中楷简" panose="02010604000101010101" pitchFamily="2" charset="-122"/>
            </a:endParaRPr>
          </a:p>
        </p:txBody>
      </p:sp>
      <p:pic>
        <p:nvPicPr>
          <p:cNvPr id="9" name="于秋璇 - 汉宫秋月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1297" y="246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489" r="18654" b="720"/>
          <a:stretch>
            <a:fillRect/>
          </a:stretch>
        </p:blipFill>
        <p:spPr>
          <a:xfrm>
            <a:off x="12526" y="-12526"/>
            <a:ext cx="12162773" cy="6870526"/>
          </a:xfrm>
          <a:prstGeom prst="rect">
            <a:avLst/>
          </a:prstGeom>
        </p:spPr>
      </p:pic>
      <p:sp>
        <p:nvSpPr>
          <p:cNvPr id="8" name="PA_图片 8"/>
          <p:cNvSpPr/>
          <p:nvPr>
            <p:custDataLst>
              <p:tags r:id="rId2"/>
            </p:custDataLst>
          </p:nvPr>
        </p:nvSpPr>
        <p:spPr>
          <a:xfrm>
            <a:off x="6832576" y="126599"/>
            <a:ext cx="2339503" cy="2339503"/>
          </a:xfrm>
          <a:custGeom>
            <a:avLst/>
            <a:gdLst/>
            <a:ahLst/>
            <a:cxnLst/>
            <a:rect l="0" t="0" r="0" b="0"/>
            <a:pathLst>
              <a:path w="2339503" h="2339503">
                <a:moveTo>
                  <a:pt x="0" y="0"/>
                </a:moveTo>
                <a:lnTo>
                  <a:pt x="2339502" y="0"/>
                </a:lnTo>
                <a:lnTo>
                  <a:pt x="2339502" y="2339502"/>
                </a:lnTo>
                <a:lnTo>
                  <a:pt x="0" y="2339502"/>
                </a:lnTo>
                <a:close/>
              </a:path>
            </a:pathLst>
          </a:custGeom>
          <a:blipFill dpi="0" rotWithShape="1">
            <a:blip r:embed="rId3">
              <a:alphaModFix amt="54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093918" y="1665899"/>
            <a:ext cx="1477328" cy="481632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atinLnBrk="1"/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明月几时有，把酒问青天。</a:t>
            </a:r>
            <a:b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</a:b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不知天上宫阙，今夕是何年？</a:t>
            </a:r>
            <a:b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</a:b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 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汉仪中楷简" panose="02010604000101010101" pitchFamily="2" charset="-122"/>
              <a:ea typeface="汉仪中楷简" panose="0201060400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93" y="2542783"/>
            <a:ext cx="4334006" cy="43340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t="1212"/>
          <a:stretch>
            <a:fillRect/>
          </a:stretch>
        </p:blipFill>
        <p:spPr>
          <a:xfrm flipH="1">
            <a:off x="-1" y="12526"/>
            <a:ext cx="12175300" cy="68924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6732" y="-162838"/>
            <a:ext cx="9355267" cy="7020838"/>
          </a:xfrm>
          <a:prstGeom prst="rect">
            <a:avLst/>
          </a:prstGeom>
        </p:spPr>
      </p:pic>
      <p:sp>
        <p:nvSpPr>
          <p:cNvPr id="10" name="PA_图片 8"/>
          <p:cNvSpPr/>
          <p:nvPr>
            <p:custDataLst>
              <p:tags r:id="rId3"/>
            </p:custDataLst>
          </p:nvPr>
        </p:nvSpPr>
        <p:spPr>
          <a:xfrm>
            <a:off x="2254019" y="12526"/>
            <a:ext cx="2339503" cy="2339503"/>
          </a:xfrm>
          <a:custGeom>
            <a:avLst/>
            <a:gdLst/>
            <a:ahLst/>
            <a:cxnLst/>
            <a:rect l="0" t="0" r="0" b="0"/>
            <a:pathLst>
              <a:path w="2339503" h="2339503">
                <a:moveTo>
                  <a:pt x="0" y="0"/>
                </a:moveTo>
                <a:lnTo>
                  <a:pt x="2339502" y="0"/>
                </a:lnTo>
                <a:lnTo>
                  <a:pt x="2339502" y="2339502"/>
                </a:lnTo>
                <a:lnTo>
                  <a:pt x="0" y="2339502"/>
                </a:lnTo>
                <a:close/>
              </a:path>
            </a:pathLst>
          </a:custGeom>
          <a:blipFill dpi="0" rotWithShape="1">
            <a:blip r:embed="rId4">
              <a:alphaModFix amt="54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685107" y="1665661"/>
            <a:ext cx="1477328" cy="587870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atinLnBrk="1"/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我欲乘风归去，又恐琼楼玉宇，</a:t>
            </a:r>
            <a:b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</a:b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高处不胜寒。</a:t>
            </a:r>
            <a:b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</a:b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汉仪中楷简" panose="02010604000101010101" pitchFamily="2" charset="-122"/>
              <a:ea typeface="汉仪中楷简" panose="0201060400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7"/>
          <a:stretch>
            <a:fillRect/>
          </a:stretch>
        </p:blipFill>
        <p:spPr>
          <a:xfrm>
            <a:off x="0" y="0"/>
            <a:ext cx="12192000" cy="6926893"/>
          </a:xfrm>
          <a:prstGeom prst="rect">
            <a:avLst/>
          </a:prstGeom>
        </p:spPr>
      </p:pic>
      <p:sp>
        <p:nvSpPr>
          <p:cNvPr id="7" name="PA_图片 5"/>
          <p:cNvSpPr/>
          <p:nvPr>
            <p:custDataLst>
              <p:tags r:id="rId2"/>
            </p:custDataLst>
          </p:nvPr>
        </p:nvSpPr>
        <p:spPr>
          <a:xfrm>
            <a:off x="6531847" y="191278"/>
            <a:ext cx="3376240" cy="3376240"/>
          </a:xfrm>
          <a:custGeom>
            <a:avLst/>
            <a:gdLst/>
            <a:ahLst/>
            <a:cxnLst/>
            <a:rect l="0" t="0" r="0" b="0"/>
            <a:pathLst>
              <a:path w="3820439" h="3820439">
                <a:moveTo>
                  <a:pt x="0" y="0"/>
                </a:moveTo>
                <a:lnTo>
                  <a:pt x="3820438" y="0"/>
                </a:lnTo>
                <a:lnTo>
                  <a:pt x="3820438" y="3820438"/>
                </a:lnTo>
                <a:lnTo>
                  <a:pt x="0" y="3820438"/>
                </a:lnTo>
                <a:close/>
              </a:path>
            </a:pathLst>
          </a:custGeom>
          <a:blipFill dpi="0" rotWithShape="1">
            <a:blip r:embed="rId3">
              <a:alphaModFix amt="83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178208" y="1879398"/>
            <a:ext cx="4493538" cy="4431163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atinLnBrk="1"/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起舞弄清影，何似在人间！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汉仪中楷简" panose="02010604000101010101" pitchFamily="2" charset="-122"/>
              <a:ea typeface="汉仪中楷简" panose="02010604000101010101" pitchFamily="2" charset="-122"/>
            </a:endParaRPr>
          </a:p>
        </p:txBody>
      </p:sp>
      <p:sp>
        <p:nvSpPr>
          <p:cNvPr id="18" name="PA_图片 16"/>
          <p:cNvSpPr/>
          <p:nvPr>
            <p:custDataLst>
              <p:tags r:id="rId4"/>
            </p:custDataLst>
          </p:nvPr>
        </p:nvSpPr>
        <p:spPr>
          <a:xfrm>
            <a:off x="579460" y="3116151"/>
            <a:ext cx="8340724" cy="4262110"/>
          </a:xfrm>
          <a:custGeom>
            <a:avLst/>
            <a:gdLst/>
            <a:ahLst/>
            <a:cxnLst/>
            <a:rect l="0" t="0" r="0" b="0"/>
            <a:pathLst>
              <a:path w="8340724" h="4262110">
                <a:moveTo>
                  <a:pt x="0" y="0"/>
                </a:moveTo>
                <a:lnTo>
                  <a:pt x="8340723" y="0"/>
                </a:lnTo>
                <a:lnTo>
                  <a:pt x="8340723" y="4262109"/>
                </a:lnTo>
                <a:lnTo>
                  <a:pt x="0" y="4262109"/>
                </a:lnTo>
                <a:close/>
              </a:path>
            </a:pathLst>
          </a:custGeom>
          <a:blipFill dpi="0" rotWithShape="1">
            <a:blip r:embed="rId5">
              <a:alphaModFix amt="63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67" y="1807622"/>
            <a:ext cx="3453527" cy="33961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1649" y="771129"/>
            <a:ext cx="10950689" cy="679697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264086" y="1352904"/>
            <a:ext cx="1046440" cy="470969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atinLnBrk="1"/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转朱阁，低绮户，照无眠。</a:t>
            </a:r>
            <a:endParaRPr lang="en-US" altLang="zh-CN" sz="2800" dirty="0">
              <a:solidFill>
                <a:schemeClr val="bg2">
                  <a:lumMod val="10000"/>
                </a:schemeClr>
              </a:solidFill>
              <a:latin typeface="汉仪中楷简" panose="02010604000101010101" pitchFamily="2" charset="-122"/>
              <a:ea typeface="汉仪中楷简" panose="02010604000101010101" pitchFamily="2" charset="-122"/>
            </a:endParaRPr>
          </a:p>
          <a:p>
            <a:pPr latinLnBrk="1"/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不应有恨，何事长向别时圆？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汉仪中楷简" panose="02010604000101010101" pitchFamily="2" charset="-122"/>
              <a:ea typeface="汉仪中楷简" panose="0201060400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0" y="427441"/>
            <a:ext cx="5850308" cy="5254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.hb.aicdn.com/bdeb772a624e30e2eee0601a547f927793406a7870804-4qlRQf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4"/>
          <a:stretch>
            <a:fillRect/>
          </a:stretch>
        </p:blipFill>
        <p:spPr bwMode="auto">
          <a:xfrm>
            <a:off x="6785350" y="0"/>
            <a:ext cx="5406650" cy="685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788400" y="482254"/>
            <a:ext cx="553998" cy="610017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atinLnBrk="1"/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人有悲欢离合，月有阴晴圆缺，此事古难全。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汉仪中楷简" panose="02010604000101010101" pitchFamily="2" charset="-122"/>
              <a:ea typeface="汉仪中楷简" panose="0201060400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08161" y="992379"/>
            <a:ext cx="677108" cy="5079923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 latinLnBrk="1"/>
            <a:r>
              <a:rPr lang="zh-CN" altLang="en-US" sz="3200" dirty="0">
                <a:solidFill>
                  <a:srgbClr val="ED758D"/>
                </a:solidFill>
                <a:latin typeface="汉仪中楷简" panose="02010604000101010101" pitchFamily="2" charset="-122"/>
                <a:ea typeface="汉仪中楷简" panose="02010604000101010101" pitchFamily="2" charset="-122"/>
              </a:rPr>
              <a:t>但愿人长久，千里共婵娟</a:t>
            </a:r>
            <a:endParaRPr lang="zh-CN" altLang="en-US" sz="3200" dirty="0">
              <a:solidFill>
                <a:srgbClr val="ED758D"/>
              </a:solidFill>
              <a:latin typeface="汉仪中楷简" panose="02010604000101010101" pitchFamily="2" charset="-122"/>
              <a:ea typeface="汉仪中楷简" panose="02010604000101010101" pitchFamily="2" charset="-122"/>
            </a:endParaRPr>
          </a:p>
        </p:txBody>
      </p:sp>
      <p:pic>
        <p:nvPicPr>
          <p:cNvPr id="2052" name="Picture 4" descr="http://img.hb.aicdn.com/d4742dc97b1366e869d067ef75eff32afdcf52ee567e0-yf1X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271" y="2106147"/>
            <a:ext cx="3978014" cy="475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3682652" y="162838"/>
            <a:ext cx="2292263" cy="6419590"/>
          </a:xfrm>
          <a:prstGeom prst="rect">
            <a:avLst/>
          </a:pr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775407" y="247699"/>
            <a:ext cx="2099300" cy="6227364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59504"/>
          <a:stretch>
            <a:fillRect/>
          </a:stretch>
        </p:blipFill>
        <p:spPr>
          <a:xfrm>
            <a:off x="5361358" y="3748064"/>
            <a:ext cx="2968668" cy="23242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-4224" r="39502" b="63728"/>
          <a:stretch>
            <a:fillRect/>
          </a:stretch>
        </p:blipFill>
        <p:spPr>
          <a:xfrm>
            <a:off x="2373730" y="-401513"/>
            <a:ext cx="2968668" cy="232423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</Words>
  <Application>WPS 演示</Application>
  <PresentationFormat>宽屏</PresentationFormat>
  <Paragraphs>17</Paragraphs>
  <Slides>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5" baseType="lpstr">
      <vt:lpstr>Arial</vt:lpstr>
      <vt:lpstr>宋体</vt:lpstr>
      <vt:lpstr>Wingdings</vt:lpstr>
      <vt:lpstr>汉仪中楷简</vt:lpstr>
      <vt:lpstr>微软雅黑</vt:lpstr>
      <vt:lpstr>Arial Unicode MS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Administrator</cp:lastModifiedBy>
  <cp:revision>18</cp:revision>
  <dcterms:created xsi:type="dcterms:W3CDTF">2015-05-05T08:02:00Z</dcterms:created>
  <dcterms:modified xsi:type="dcterms:W3CDTF">2017-09-11T09:25:42Z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