
<file path=[Content_Types].xml><?xml version="1.0" encoding="utf-8"?>
<Types xmlns="http://schemas.openxmlformats.org/package/2006/content-types">
  <Default Extension="jpeg" ContentType="image/jpeg"/>
  <Default Extension="png" ContentType="image/png"/>
  <Default Extension="emf" ContentType="image/x-emf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"/>
  </p:notesMasterIdLst>
  <p:sldIdLst>
    <p:sldId id="312" r:id="rId3"/>
    <p:sldId id="292" r:id="rId5"/>
    <p:sldId id="302" r:id="rId6"/>
    <p:sldId id="257" r:id="rId7"/>
    <p:sldId id="303" r:id="rId8"/>
    <p:sldId id="304" r:id="rId9"/>
    <p:sldId id="269" r:id="rId10"/>
    <p:sldId id="305" r:id="rId11"/>
    <p:sldId id="273" r:id="rId12"/>
    <p:sldId id="306" r:id="rId13"/>
    <p:sldId id="275" r:id="rId14"/>
    <p:sldId id="307" r:id="rId15"/>
    <p:sldId id="277" r:id="rId16"/>
    <p:sldId id="278" r:id="rId17"/>
    <p:sldId id="279" r:id="rId18"/>
    <p:sldId id="280" r:id="rId19"/>
    <p:sldId id="281" r:id="rId20"/>
    <p:sldId id="282" r:id="rId21"/>
    <p:sldId id="283" r:id="rId22"/>
    <p:sldId id="284" r:id="rId23"/>
    <p:sldId id="308" r:id="rId24"/>
    <p:sldId id="286" r:id="rId25"/>
    <p:sldId id="310" r:id="rId26"/>
    <p:sldId id="309" r:id="rId27"/>
    <p:sldId id="289" r:id="rId28"/>
  </p:sldIdLst>
  <p:sldSz cx="12192000" cy="6858000"/>
  <p:notesSz cx="6858000" cy="9144000"/>
  <p:defaultTextStyle>
    <a:defPPr>
      <a:defRPr lang="zh-CN"/>
    </a:defPPr>
    <a:lvl1pPr marL="0" lvl="0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微软雅黑 Light" pitchFamily="34" charset="-122"/>
        <a:cs typeface="+mn-cs"/>
      </a:defRPr>
    </a:lvl1pPr>
    <a:lvl2pPr marL="457200" lvl="1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微软雅黑 Light" pitchFamily="34" charset="-122"/>
        <a:cs typeface="+mn-cs"/>
      </a:defRPr>
    </a:lvl2pPr>
    <a:lvl3pPr marL="914400" lvl="2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微软雅黑 Light" pitchFamily="34" charset="-122"/>
        <a:cs typeface="+mn-cs"/>
      </a:defRPr>
    </a:lvl3pPr>
    <a:lvl4pPr marL="1371600" lvl="3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微软雅黑 Light" pitchFamily="34" charset="-122"/>
        <a:cs typeface="+mn-cs"/>
      </a:defRPr>
    </a:lvl4pPr>
    <a:lvl5pPr marL="1828800" lvl="4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微软雅黑 Light" pitchFamily="34" charset="-122"/>
        <a:cs typeface="+mn-cs"/>
      </a:defRPr>
    </a:lvl5pPr>
    <a:lvl6pPr marL="2286000" lvl="5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微软雅黑 Light" pitchFamily="34" charset="-122"/>
        <a:cs typeface="+mn-cs"/>
      </a:defRPr>
    </a:lvl6pPr>
    <a:lvl7pPr marL="2743200" lvl="6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微软雅黑 Light" pitchFamily="34" charset="-122"/>
        <a:cs typeface="+mn-cs"/>
      </a:defRPr>
    </a:lvl7pPr>
    <a:lvl8pPr marL="3200400" lvl="7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微软雅黑 Light" pitchFamily="34" charset="-122"/>
        <a:cs typeface="+mn-cs"/>
      </a:defRPr>
    </a:lvl8pPr>
    <a:lvl9pPr marL="3657600" lvl="8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微软雅黑 Light" pitchFamily="34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CB19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 showOutlineIcons="0">
    <p:restoredLeft sz="14995"/>
    <p:restoredTop sz="89074"/>
  </p:normalViewPr>
  <p:slideViewPr>
    <p:cSldViewPr snapToGrid="0">
      <p:cViewPr varScale="1">
        <p:scale>
          <a:sx n="100" d="100"/>
          <a:sy n="100" d="100"/>
        </p:scale>
        <p:origin x="264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 showFormatting="0">
    <p:cViewPr varScale="1">
      <p:scale>
        <a:sx n="100" d="100"/>
        <a:sy n="100" d="100"/>
      </p:scale>
      <p:origin x="0" y="-4824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notesMaster" Target="notesMasters/notesMaster1.xml"/><Relationship Id="rId31" Type="http://schemas.openxmlformats.org/officeDocument/2006/relationships/tableStyles" Target="tableStyles.xml"/><Relationship Id="rId30" Type="http://schemas.openxmlformats.org/officeDocument/2006/relationships/viewProps" Target="viewProps.xml"/><Relationship Id="rId3" Type="http://schemas.openxmlformats.org/officeDocument/2006/relationships/slide" Target="slides/slide1.xml"/><Relationship Id="rId29" Type="http://schemas.openxmlformats.org/officeDocument/2006/relationships/presProps" Target="presProps.xml"/><Relationship Id="rId28" Type="http://schemas.openxmlformats.org/officeDocument/2006/relationships/slide" Target="slides/slide25.xml"/><Relationship Id="rId27" Type="http://schemas.openxmlformats.org/officeDocument/2006/relationships/slide" Target="slides/slide24.xml"/><Relationship Id="rId26" Type="http://schemas.openxmlformats.org/officeDocument/2006/relationships/slide" Target="slides/slide23.xml"/><Relationship Id="rId25" Type="http://schemas.openxmlformats.org/officeDocument/2006/relationships/slide" Target="slides/slide22.xml"/><Relationship Id="rId24" Type="http://schemas.openxmlformats.org/officeDocument/2006/relationships/slide" Target="slides/slide21.xml"/><Relationship Id="rId23" Type="http://schemas.openxmlformats.org/officeDocument/2006/relationships/slide" Target="slides/slide20.xml"/><Relationship Id="rId22" Type="http://schemas.openxmlformats.org/officeDocument/2006/relationships/slide" Target="slides/slide19.xml"/><Relationship Id="rId21" Type="http://schemas.openxmlformats.org/officeDocument/2006/relationships/slide" Target="slides/slide18.xml"/><Relationship Id="rId20" Type="http://schemas.openxmlformats.org/officeDocument/2006/relationships/slide" Target="slides/slide17.xml"/><Relationship Id="rId2" Type="http://schemas.openxmlformats.org/officeDocument/2006/relationships/theme" Target="theme/theme1.xml"/><Relationship Id="rId19" Type="http://schemas.openxmlformats.org/officeDocument/2006/relationships/slide" Target="slides/slide16.xml"/><Relationship Id="rId18" Type="http://schemas.openxmlformats.org/officeDocument/2006/relationships/slide" Target="slides/slide15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/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单击此处编辑母版文本样式</a:t>
            </a:r>
            <a:endParaRPr kumimoji="0" lang="zh-CN" altLang="en-US" sz="1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45720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第二级</a:t>
            </a:r>
            <a:endParaRPr kumimoji="0" lang="zh-CN" altLang="en-US" sz="1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914400" marR="0" lvl="2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第三级</a:t>
            </a:r>
            <a:endParaRPr kumimoji="0" lang="zh-CN" altLang="en-US" sz="1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1371600" marR="0" lvl="3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第四级</a:t>
            </a:r>
            <a:endParaRPr kumimoji="0" lang="zh-CN" altLang="en-US" sz="1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1828800" marR="0" lvl="4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第五级</a:t>
            </a: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316656F9-9585-4187-A8F5-014ED0150952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2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3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4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5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6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7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8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9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0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2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3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4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5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5122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ln>
            <a:solidFill>
              <a:srgbClr val="000000">
                <a:alpha val="100000"/>
              </a:srgbClr>
            </a:solidFill>
            <a:miter lim="800000"/>
          </a:ln>
        </p:spPr>
      </p:sp>
      <p:sp>
        <p:nvSpPr>
          <p:cNvPr id="5123" name="备注占位符 2"/>
          <p:cNvSpPr>
            <a:spLocks noGrp="1"/>
          </p:cNvSpPr>
          <p:nvPr>
            <p:ph type="body" idx="1"/>
          </p:nvPr>
        </p:nvSpPr>
        <p:spPr>
          <a:noFill/>
          <a:ln>
            <a:noFill/>
          </a:ln>
        </p:spPr>
        <p:txBody>
          <a:bodyPr wrap="square" lIns="91440" tIns="45720" rIns="91440" bIns="45720" anchor="t"/>
          <a:p>
            <a:pPr lvl="0">
              <a:spcBef>
                <a:spcPct val="0"/>
              </a:spcBef>
            </a:pPr>
            <a:r>
              <a:rPr lang="zh-CN" altLang="en-US" dirty="0"/>
              <a:t>更多模板请关注：https://haosc.taobao.com</a:t>
            </a:r>
            <a:endParaRPr lang="zh-CN" altLang="en-US" dirty="0"/>
          </a:p>
        </p:txBody>
      </p:sp>
      <p:sp>
        <p:nvSpPr>
          <p:cNvPr id="5124" name="灯片编号占位符 3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 w="9525">
            <a:noFill/>
          </a:ln>
        </p:spPr>
        <p:txBody>
          <a:bodyPr anchor="b"/>
          <a:p>
            <a:pPr lvl="0" algn="r"/>
            <a:fld id="{9A0DB2DC-4C9A-4742-B13C-FB6460FD3503}" type="slidenum">
              <a:rPr lang="zh-CN" altLang="en-US" sz="1200" dirty="0">
                <a:latin typeface="Calibri" panose="020F0502020204030204" pitchFamily="34" charset="0"/>
                <a:ea typeface="宋体" panose="02010600030101010101" pitchFamily="2" charset="-122"/>
              </a:rPr>
            </a:fld>
            <a:endParaRPr lang="zh-CN" altLang="en-US" sz="1200" dirty="0"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3554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ln>
            <a:solidFill>
              <a:srgbClr val="000000">
                <a:alpha val="100000"/>
              </a:srgbClr>
            </a:solidFill>
            <a:miter lim="800000"/>
          </a:ln>
        </p:spPr>
      </p:sp>
      <p:sp>
        <p:nvSpPr>
          <p:cNvPr id="23555" name="备注占位符 2"/>
          <p:cNvSpPr>
            <a:spLocks noGrp="1"/>
          </p:cNvSpPr>
          <p:nvPr>
            <p:ph type="body" idx="1"/>
          </p:nvPr>
        </p:nvSpPr>
        <p:spPr>
          <a:noFill/>
          <a:ln>
            <a:noFill/>
          </a:ln>
        </p:spPr>
        <p:txBody>
          <a:bodyPr wrap="square" lIns="91440" tIns="45720" rIns="91440" bIns="45720" anchor="t"/>
          <a:p>
            <a:pPr lvl="0">
              <a:spcBef>
                <a:spcPct val="0"/>
              </a:spcBef>
            </a:pPr>
            <a:endParaRPr lang="zh-CN" altLang="en-US" dirty="0"/>
          </a:p>
        </p:txBody>
      </p:sp>
      <p:sp>
        <p:nvSpPr>
          <p:cNvPr id="23556" name="灯片编号占位符 3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 w="9525">
            <a:noFill/>
          </a:ln>
        </p:spPr>
        <p:txBody>
          <a:bodyPr anchor="b"/>
          <a:p>
            <a:pPr lvl="0" algn="r"/>
            <a:fld id="{9A0DB2DC-4C9A-4742-B13C-FB6460FD3503}" type="slidenum">
              <a:rPr lang="zh-CN" altLang="en-US" sz="1200" dirty="0">
                <a:latin typeface="Calibri" panose="020F0502020204030204" pitchFamily="34" charset="0"/>
                <a:ea typeface="宋体" panose="02010600030101010101" pitchFamily="2" charset="-122"/>
              </a:rPr>
            </a:fld>
            <a:endParaRPr lang="zh-CN" altLang="en-US" sz="1200" dirty="0"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5602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ln>
            <a:solidFill>
              <a:srgbClr val="000000"/>
            </a:solidFill>
            <a:miter/>
          </a:ln>
        </p:spPr>
      </p:sp>
      <p:sp>
        <p:nvSpPr>
          <p:cNvPr id="25603" name="备注占位符 2"/>
          <p:cNvSpPr>
            <a:spLocks noGrp="1"/>
          </p:cNvSpPr>
          <p:nvPr>
            <p:ph type="body" idx="1"/>
          </p:nvPr>
        </p:nvSpPr>
        <p:spPr>
          <a:noFill/>
          <a:ln>
            <a:noFill/>
          </a:ln>
        </p:spPr>
        <p:txBody>
          <a:bodyPr wrap="square" lIns="91440" tIns="45720" rIns="91440" bIns="45720" anchor="t"/>
          <a:p>
            <a:pPr lvl="0">
              <a:spcBef>
                <a:spcPct val="0"/>
              </a:spcBef>
            </a:pPr>
            <a:endParaRPr lang="zh-CN" altLang="en-US" dirty="0"/>
          </a:p>
        </p:txBody>
      </p:sp>
      <p:sp>
        <p:nvSpPr>
          <p:cNvPr id="25604" name="灯片编号占位符 3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 w="9525">
            <a:noFill/>
          </a:ln>
        </p:spPr>
        <p:txBody>
          <a:bodyPr anchor="b"/>
          <a:p>
            <a:pPr lvl="0" algn="r"/>
            <a:fld id="{9A0DB2DC-4C9A-4742-B13C-FB6460FD3503}" type="slidenum">
              <a:rPr lang="zh-CN" altLang="en-US" sz="1200" dirty="0">
                <a:latin typeface="Calibri" panose="020F0502020204030204" pitchFamily="34" charset="0"/>
                <a:ea typeface="宋体" panose="02010600030101010101" pitchFamily="2" charset="-122"/>
              </a:rPr>
            </a:fld>
            <a:endParaRPr lang="zh-CN" altLang="en-US" sz="1200" dirty="0"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7650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ln>
            <a:solidFill>
              <a:srgbClr val="000000">
                <a:alpha val="100000"/>
              </a:srgbClr>
            </a:solidFill>
            <a:miter lim="800000"/>
          </a:ln>
        </p:spPr>
      </p:sp>
      <p:sp>
        <p:nvSpPr>
          <p:cNvPr id="27651" name="备注占位符 2"/>
          <p:cNvSpPr>
            <a:spLocks noGrp="1"/>
          </p:cNvSpPr>
          <p:nvPr>
            <p:ph type="body" idx="1"/>
          </p:nvPr>
        </p:nvSpPr>
        <p:spPr>
          <a:noFill/>
          <a:ln>
            <a:noFill/>
          </a:ln>
        </p:spPr>
        <p:txBody>
          <a:bodyPr wrap="square" lIns="91440" tIns="45720" rIns="91440" bIns="45720" anchor="t"/>
          <a:p>
            <a:pPr lvl="0">
              <a:spcBef>
                <a:spcPct val="0"/>
              </a:spcBef>
            </a:pPr>
            <a:endParaRPr lang="zh-CN" altLang="en-US" dirty="0"/>
          </a:p>
        </p:txBody>
      </p:sp>
      <p:sp>
        <p:nvSpPr>
          <p:cNvPr id="27652" name="灯片编号占位符 3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 w="9525">
            <a:noFill/>
          </a:ln>
        </p:spPr>
        <p:txBody>
          <a:bodyPr anchor="b"/>
          <a:p>
            <a:pPr lvl="0" algn="r"/>
            <a:fld id="{9A0DB2DC-4C9A-4742-B13C-FB6460FD3503}" type="slidenum">
              <a:rPr lang="zh-CN" altLang="en-US" sz="1200" dirty="0">
                <a:latin typeface="Calibri" panose="020F0502020204030204" pitchFamily="34" charset="0"/>
                <a:ea typeface="宋体" panose="02010600030101010101" pitchFamily="2" charset="-122"/>
              </a:rPr>
            </a:fld>
            <a:endParaRPr lang="zh-CN" altLang="en-US" sz="1200" dirty="0"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9698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ln>
            <a:solidFill>
              <a:srgbClr val="000000"/>
            </a:solidFill>
            <a:miter/>
          </a:ln>
        </p:spPr>
      </p:sp>
      <p:sp>
        <p:nvSpPr>
          <p:cNvPr id="29699" name="备注占位符 2"/>
          <p:cNvSpPr>
            <a:spLocks noGrp="1"/>
          </p:cNvSpPr>
          <p:nvPr>
            <p:ph type="body" idx="1"/>
          </p:nvPr>
        </p:nvSpPr>
        <p:spPr>
          <a:noFill/>
          <a:ln>
            <a:noFill/>
          </a:ln>
        </p:spPr>
        <p:txBody>
          <a:bodyPr wrap="square" lIns="91440" tIns="45720" rIns="91440" bIns="45720" anchor="t"/>
          <a:p>
            <a:pPr lvl="0">
              <a:spcBef>
                <a:spcPct val="0"/>
              </a:spcBef>
            </a:pPr>
            <a:endParaRPr lang="zh-CN" altLang="en-US" dirty="0"/>
          </a:p>
        </p:txBody>
      </p:sp>
      <p:sp>
        <p:nvSpPr>
          <p:cNvPr id="29700" name="灯片编号占位符 3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 w="9525">
            <a:noFill/>
          </a:ln>
        </p:spPr>
        <p:txBody>
          <a:bodyPr anchor="b"/>
          <a:p>
            <a:pPr lvl="0" algn="r"/>
            <a:fld id="{9A0DB2DC-4C9A-4742-B13C-FB6460FD3503}" type="slidenum">
              <a:rPr lang="zh-CN" altLang="en-US" sz="1200" dirty="0">
                <a:latin typeface="Calibri" panose="020F0502020204030204" pitchFamily="34" charset="0"/>
                <a:ea typeface="宋体" panose="02010600030101010101" pitchFamily="2" charset="-122"/>
              </a:rPr>
            </a:fld>
            <a:endParaRPr lang="zh-CN" altLang="en-US" sz="1200" dirty="0"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1746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ln>
            <a:solidFill>
              <a:srgbClr val="000000"/>
            </a:solidFill>
            <a:miter/>
          </a:ln>
        </p:spPr>
      </p:sp>
      <p:sp>
        <p:nvSpPr>
          <p:cNvPr id="31747" name="备注占位符 2"/>
          <p:cNvSpPr>
            <a:spLocks noGrp="1"/>
          </p:cNvSpPr>
          <p:nvPr>
            <p:ph type="body" idx="1"/>
          </p:nvPr>
        </p:nvSpPr>
        <p:spPr>
          <a:noFill/>
          <a:ln>
            <a:noFill/>
          </a:ln>
        </p:spPr>
        <p:txBody>
          <a:bodyPr wrap="square" lIns="91440" tIns="45720" rIns="91440" bIns="45720" anchor="t"/>
          <a:p>
            <a:pPr lvl="0">
              <a:spcBef>
                <a:spcPct val="0"/>
              </a:spcBef>
            </a:pPr>
            <a:endParaRPr lang="zh-CN" altLang="en-US" dirty="0"/>
          </a:p>
        </p:txBody>
      </p:sp>
      <p:sp>
        <p:nvSpPr>
          <p:cNvPr id="31748" name="灯片编号占位符 3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 w="9525">
            <a:noFill/>
          </a:ln>
        </p:spPr>
        <p:txBody>
          <a:bodyPr anchor="b"/>
          <a:p>
            <a:pPr lvl="0" algn="r"/>
            <a:fld id="{9A0DB2DC-4C9A-4742-B13C-FB6460FD3503}" type="slidenum">
              <a:rPr lang="zh-CN" altLang="en-US" sz="1200" dirty="0">
                <a:latin typeface="Calibri" panose="020F0502020204030204" pitchFamily="34" charset="0"/>
                <a:ea typeface="宋体" panose="02010600030101010101" pitchFamily="2" charset="-122"/>
              </a:rPr>
            </a:fld>
            <a:endParaRPr lang="zh-CN" altLang="en-US" sz="1200" dirty="0"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3794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ln>
            <a:solidFill>
              <a:srgbClr val="000000"/>
            </a:solidFill>
            <a:miter/>
          </a:ln>
        </p:spPr>
      </p:sp>
      <p:sp>
        <p:nvSpPr>
          <p:cNvPr id="33795" name="备注占位符 2"/>
          <p:cNvSpPr>
            <a:spLocks noGrp="1"/>
          </p:cNvSpPr>
          <p:nvPr>
            <p:ph type="body" idx="1"/>
          </p:nvPr>
        </p:nvSpPr>
        <p:spPr>
          <a:noFill/>
          <a:ln>
            <a:noFill/>
          </a:ln>
        </p:spPr>
        <p:txBody>
          <a:bodyPr wrap="square" lIns="91440" tIns="45720" rIns="91440" bIns="45720" anchor="t"/>
          <a:p>
            <a:pPr lvl="0">
              <a:spcBef>
                <a:spcPct val="0"/>
              </a:spcBef>
            </a:pPr>
            <a:endParaRPr lang="zh-CN" altLang="en-US" dirty="0"/>
          </a:p>
        </p:txBody>
      </p:sp>
      <p:sp>
        <p:nvSpPr>
          <p:cNvPr id="33796" name="灯片编号占位符 3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 w="9525">
            <a:noFill/>
          </a:ln>
        </p:spPr>
        <p:txBody>
          <a:bodyPr anchor="b"/>
          <a:p>
            <a:pPr lvl="0" algn="r"/>
            <a:fld id="{9A0DB2DC-4C9A-4742-B13C-FB6460FD3503}" type="slidenum">
              <a:rPr lang="zh-CN" altLang="en-US" sz="1200" dirty="0">
                <a:latin typeface="Calibri" panose="020F0502020204030204" pitchFamily="34" charset="0"/>
                <a:ea typeface="宋体" panose="02010600030101010101" pitchFamily="2" charset="-122"/>
              </a:rPr>
            </a:fld>
            <a:endParaRPr lang="zh-CN" altLang="en-US" sz="1200" dirty="0"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5842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ln>
            <a:solidFill>
              <a:srgbClr val="000000"/>
            </a:solidFill>
            <a:miter/>
          </a:ln>
        </p:spPr>
      </p:sp>
      <p:sp>
        <p:nvSpPr>
          <p:cNvPr id="35843" name="备注占位符 2"/>
          <p:cNvSpPr>
            <a:spLocks noGrp="1"/>
          </p:cNvSpPr>
          <p:nvPr>
            <p:ph type="body" idx="1"/>
          </p:nvPr>
        </p:nvSpPr>
        <p:spPr>
          <a:noFill/>
          <a:ln>
            <a:noFill/>
          </a:ln>
        </p:spPr>
        <p:txBody>
          <a:bodyPr wrap="square" lIns="91440" tIns="45720" rIns="91440" bIns="45720" anchor="t"/>
          <a:p>
            <a:pPr lvl="0">
              <a:spcBef>
                <a:spcPct val="0"/>
              </a:spcBef>
            </a:pPr>
            <a:endParaRPr lang="zh-CN" altLang="en-US" dirty="0"/>
          </a:p>
        </p:txBody>
      </p:sp>
      <p:sp>
        <p:nvSpPr>
          <p:cNvPr id="35844" name="灯片编号占位符 3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 w="9525">
            <a:noFill/>
          </a:ln>
        </p:spPr>
        <p:txBody>
          <a:bodyPr anchor="b"/>
          <a:p>
            <a:pPr lvl="0" algn="r"/>
            <a:fld id="{9A0DB2DC-4C9A-4742-B13C-FB6460FD3503}" type="slidenum">
              <a:rPr lang="zh-CN" altLang="en-US" sz="1200" dirty="0">
                <a:latin typeface="Calibri" panose="020F0502020204030204" pitchFamily="34" charset="0"/>
                <a:ea typeface="宋体" panose="02010600030101010101" pitchFamily="2" charset="-122"/>
              </a:rPr>
            </a:fld>
            <a:endParaRPr lang="zh-CN" altLang="en-US" sz="1200" dirty="0"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7890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ln>
            <a:solidFill>
              <a:srgbClr val="000000"/>
            </a:solidFill>
            <a:miter/>
          </a:ln>
        </p:spPr>
      </p:sp>
      <p:sp>
        <p:nvSpPr>
          <p:cNvPr id="37891" name="备注占位符 2"/>
          <p:cNvSpPr>
            <a:spLocks noGrp="1"/>
          </p:cNvSpPr>
          <p:nvPr>
            <p:ph type="body" idx="1"/>
          </p:nvPr>
        </p:nvSpPr>
        <p:spPr>
          <a:noFill/>
          <a:ln>
            <a:noFill/>
          </a:ln>
        </p:spPr>
        <p:txBody>
          <a:bodyPr wrap="square" lIns="91440" tIns="45720" rIns="91440" bIns="45720" anchor="t"/>
          <a:p>
            <a:pPr lvl="0">
              <a:spcBef>
                <a:spcPct val="0"/>
              </a:spcBef>
            </a:pPr>
            <a:endParaRPr lang="zh-CN" altLang="en-US" dirty="0"/>
          </a:p>
        </p:txBody>
      </p:sp>
      <p:sp>
        <p:nvSpPr>
          <p:cNvPr id="37892" name="灯片编号占位符 3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 w="9525">
            <a:noFill/>
          </a:ln>
        </p:spPr>
        <p:txBody>
          <a:bodyPr anchor="b"/>
          <a:p>
            <a:pPr lvl="0" algn="r"/>
            <a:fld id="{9A0DB2DC-4C9A-4742-B13C-FB6460FD3503}" type="slidenum">
              <a:rPr lang="zh-CN" altLang="en-US" sz="1200" dirty="0">
                <a:latin typeface="Calibri" panose="020F0502020204030204" pitchFamily="34" charset="0"/>
                <a:ea typeface="宋体" panose="02010600030101010101" pitchFamily="2" charset="-122"/>
              </a:rPr>
            </a:fld>
            <a:endParaRPr lang="zh-CN" altLang="en-US" sz="1200" dirty="0"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9938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ln>
            <a:solidFill>
              <a:srgbClr val="000000"/>
            </a:solidFill>
            <a:miter/>
          </a:ln>
        </p:spPr>
      </p:sp>
      <p:sp>
        <p:nvSpPr>
          <p:cNvPr id="39939" name="备注占位符 2"/>
          <p:cNvSpPr>
            <a:spLocks noGrp="1"/>
          </p:cNvSpPr>
          <p:nvPr>
            <p:ph type="body" idx="1"/>
          </p:nvPr>
        </p:nvSpPr>
        <p:spPr>
          <a:noFill/>
          <a:ln>
            <a:noFill/>
          </a:ln>
        </p:spPr>
        <p:txBody>
          <a:bodyPr wrap="square" lIns="91440" tIns="45720" rIns="91440" bIns="45720" anchor="t"/>
          <a:p>
            <a:pPr lvl="0">
              <a:spcBef>
                <a:spcPct val="0"/>
              </a:spcBef>
            </a:pPr>
            <a:endParaRPr lang="zh-CN" altLang="en-US" dirty="0"/>
          </a:p>
        </p:txBody>
      </p:sp>
      <p:sp>
        <p:nvSpPr>
          <p:cNvPr id="39940" name="灯片编号占位符 3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 w="9525">
            <a:noFill/>
          </a:ln>
        </p:spPr>
        <p:txBody>
          <a:bodyPr anchor="b"/>
          <a:p>
            <a:pPr lvl="0" algn="r"/>
            <a:fld id="{9A0DB2DC-4C9A-4742-B13C-FB6460FD3503}" type="slidenum">
              <a:rPr lang="zh-CN" altLang="en-US" sz="1200" dirty="0">
                <a:latin typeface="Calibri" panose="020F0502020204030204" pitchFamily="34" charset="0"/>
                <a:ea typeface="宋体" panose="02010600030101010101" pitchFamily="2" charset="-122"/>
              </a:rPr>
            </a:fld>
            <a:endParaRPr lang="zh-CN" altLang="en-US" sz="1200" dirty="0"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1986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ln>
            <a:solidFill>
              <a:srgbClr val="000000"/>
            </a:solidFill>
            <a:miter/>
          </a:ln>
        </p:spPr>
      </p:sp>
      <p:sp>
        <p:nvSpPr>
          <p:cNvPr id="41987" name="备注占位符 2"/>
          <p:cNvSpPr>
            <a:spLocks noGrp="1"/>
          </p:cNvSpPr>
          <p:nvPr>
            <p:ph type="body" idx="1"/>
          </p:nvPr>
        </p:nvSpPr>
        <p:spPr>
          <a:noFill/>
          <a:ln>
            <a:noFill/>
          </a:ln>
        </p:spPr>
        <p:txBody>
          <a:bodyPr wrap="square" lIns="91440" tIns="45720" rIns="91440" bIns="45720" anchor="t"/>
          <a:p>
            <a:pPr lvl="0">
              <a:spcBef>
                <a:spcPct val="0"/>
              </a:spcBef>
            </a:pPr>
            <a:endParaRPr lang="zh-CN" altLang="en-US" dirty="0"/>
          </a:p>
        </p:txBody>
      </p:sp>
      <p:sp>
        <p:nvSpPr>
          <p:cNvPr id="41988" name="灯片编号占位符 3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 w="9525">
            <a:noFill/>
          </a:ln>
        </p:spPr>
        <p:txBody>
          <a:bodyPr anchor="b"/>
          <a:p>
            <a:pPr lvl="0" algn="r"/>
            <a:fld id="{9A0DB2DC-4C9A-4742-B13C-FB6460FD3503}" type="slidenum">
              <a:rPr lang="zh-CN" altLang="en-US" sz="1200" dirty="0">
                <a:latin typeface="Calibri" panose="020F0502020204030204" pitchFamily="34" charset="0"/>
                <a:ea typeface="宋体" panose="02010600030101010101" pitchFamily="2" charset="-122"/>
              </a:rPr>
            </a:fld>
            <a:endParaRPr lang="zh-CN" altLang="en-US" sz="1200" dirty="0"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7170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>
            <a:solidFill>
              <a:srgbClr val="000000"/>
            </a:solidFill>
            <a:miter/>
          </a:ln>
        </p:spPr>
      </p:sp>
      <p:sp>
        <p:nvSpPr>
          <p:cNvPr id="7171" name="备注占位符 2"/>
          <p:cNvSpPr>
            <a:spLocks noGrp="1"/>
          </p:cNvSpPr>
          <p:nvPr>
            <p:ph type="body" idx="1"/>
          </p:nvPr>
        </p:nvSpPr>
        <p:spPr>
          <a:noFill/>
          <a:ln>
            <a:noFill/>
          </a:ln>
        </p:spPr>
        <p:txBody>
          <a:bodyPr wrap="square" lIns="91440" tIns="45720" rIns="91440" bIns="45720" anchor="t"/>
          <a:p>
            <a:pPr lvl="0">
              <a:spcBef>
                <a:spcPct val="0"/>
              </a:spcBef>
            </a:pPr>
            <a:endParaRPr lang="zh-CN" altLang="en-US" dirty="0"/>
          </a:p>
        </p:txBody>
      </p:sp>
      <p:sp>
        <p:nvSpPr>
          <p:cNvPr id="7172" name="灯片编号占位符 3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 w="9525">
            <a:noFill/>
          </a:ln>
        </p:spPr>
        <p:txBody>
          <a:bodyPr anchor="b"/>
          <a:p>
            <a:pPr lvl="0" algn="r"/>
            <a:fld id="{9A0DB2DC-4C9A-4742-B13C-FB6460FD3503}" type="slidenum">
              <a:rPr lang="zh-CN" altLang="en-US" sz="1200" dirty="0">
                <a:latin typeface="Calibri" panose="020F0502020204030204" pitchFamily="34" charset="0"/>
                <a:ea typeface="宋体" panose="02010600030101010101" pitchFamily="2" charset="-122"/>
              </a:rPr>
            </a:fld>
            <a:endParaRPr lang="zh-CN" altLang="en-US" sz="1200" dirty="0"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4034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ln>
            <a:solidFill>
              <a:srgbClr val="000000"/>
            </a:solidFill>
            <a:miter/>
          </a:ln>
        </p:spPr>
      </p:sp>
      <p:sp>
        <p:nvSpPr>
          <p:cNvPr id="44035" name="备注占位符 2"/>
          <p:cNvSpPr>
            <a:spLocks noGrp="1"/>
          </p:cNvSpPr>
          <p:nvPr>
            <p:ph type="body" idx="1"/>
          </p:nvPr>
        </p:nvSpPr>
        <p:spPr>
          <a:noFill/>
          <a:ln>
            <a:noFill/>
          </a:ln>
        </p:spPr>
        <p:txBody>
          <a:bodyPr wrap="square" lIns="91440" tIns="45720" rIns="91440" bIns="45720" anchor="t"/>
          <a:p>
            <a:pPr lvl="0">
              <a:spcBef>
                <a:spcPct val="0"/>
              </a:spcBef>
            </a:pPr>
            <a:endParaRPr lang="zh-CN" altLang="en-US" dirty="0"/>
          </a:p>
        </p:txBody>
      </p:sp>
      <p:sp>
        <p:nvSpPr>
          <p:cNvPr id="44036" name="灯片编号占位符 3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 w="9525">
            <a:noFill/>
          </a:ln>
        </p:spPr>
        <p:txBody>
          <a:bodyPr anchor="b"/>
          <a:p>
            <a:pPr lvl="0" algn="r"/>
            <a:fld id="{9A0DB2DC-4C9A-4742-B13C-FB6460FD3503}" type="slidenum">
              <a:rPr lang="zh-CN" altLang="en-US" sz="1200" dirty="0">
                <a:latin typeface="Calibri" panose="020F0502020204030204" pitchFamily="34" charset="0"/>
                <a:ea typeface="宋体" panose="02010600030101010101" pitchFamily="2" charset="-122"/>
              </a:rPr>
            </a:fld>
            <a:endParaRPr lang="zh-CN" altLang="en-US" sz="1200" dirty="0"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6082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ln>
            <a:solidFill>
              <a:srgbClr val="000000">
                <a:alpha val="100000"/>
              </a:srgbClr>
            </a:solidFill>
            <a:miter lim="800000"/>
          </a:ln>
        </p:spPr>
      </p:sp>
      <p:sp>
        <p:nvSpPr>
          <p:cNvPr id="46083" name="备注占位符 2"/>
          <p:cNvSpPr>
            <a:spLocks noGrp="1"/>
          </p:cNvSpPr>
          <p:nvPr>
            <p:ph type="body" idx="1"/>
          </p:nvPr>
        </p:nvSpPr>
        <p:spPr>
          <a:noFill/>
          <a:ln>
            <a:noFill/>
          </a:ln>
        </p:spPr>
        <p:txBody>
          <a:bodyPr wrap="square" lIns="91440" tIns="45720" rIns="91440" bIns="45720" anchor="t"/>
          <a:p>
            <a:pPr lvl="0">
              <a:spcBef>
                <a:spcPct val="0"/>
              </a:spcBef>
            </a:pPr>
            <a:endParaRPr lang="zh-CN" altLang="en-US" dirty="0"/>
          </a:p>
        </p:txBody>
      </p:sp>
      <p:sp>
        <p:nvSpPr>
          <p:cNvPr id="46084" name="灯片编号占位符 3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 w="9525">
            <a:noFill/>
          </a:ln>
        </p:spPr>
        <p:txBody>
          <a:bodyPr anchor="b"/>
          <a:p>
            <a:pPr lvl="0" algn="r"/>
            <a:fld id="{9A0DB2DC-4C9A-4742-B13C-FB6460FD3503}" type="slidenum">
              <a:rPr lang="zh-CN" altLang="en-US" sz="1200" dirty="0">
                <a:latin typeface="Calibri" panose="020F0502020204030204" pitchFamily="34" charset="0"/>
                <a:ea typeface="宋体" panose="02010600030101010101" pitchFamily="2" charset="-122"/>
              </a:rPr>
            </a:fld>
            <a:endParaRPr lang="zh-CN" altLang="en-US" sz="1200" dirty="0"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8130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ln>
            <a:solidFill>
              <a:srgbClr val="000000"/>
            </a:solidFill>
            <a:miter/>
          </a:ln>
        </p:spPr>
      </p:sp>
      <p:sp>
        <p:nvSpPr>
          <p:cNvPr id="48131" name="备注占位符 2"/>
          <p:cNvSpPr>
            <a:spLocks noGrp="1"/>
          </p:cNvSpPr>
          <p:nvPr>
            <p:ph type="body" idx="1"/>
          </p:nvPr>
        </p:nvSpPr>
        <p:spPr>
          <a:noFill/>
          <a:ln>
            <a:noFill/>
          </a:ln>
        </p:spPr>
        <p:txBody>
          <a:bodyPr wrap="square" lIns="91440" tIns="45720" rIns="91440" bIns="45720" anchor="t"/>
          <a:p>
            <a:pPr lvl="0">
              <a:spcBef>
                <a:spcPct val="0"/>
              </a:spcBef>
            </a:pPr>
            <a:endParaRPr lang="zh-CN" altLang="en-US" dirty="0"/>
          </a:p>
        </p:txBody>
      </p:sp>
      <p:sp>
        <p:nvSpPr>
          <p:cNvPr id="48132" name="灯片编号占位符 3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 w="9525">
            <a:noFill/>
          </a:ln>
        </p:spPr>
        <p:txBody>
          <a:bodyPr anchor="b"/>
          <a:p>
            <a:pPr lvl="0" algn="r"/>
            <a:fld id="{9A0DB2DC-4C9A-4742-B13C-FB6460FD3503}" type="slidenum">
              <a:rPr lang="zh-CN" altLang="en-US" sz="1200" dirty="0">
                <a:latin typeface="Calibri" panose="020F0502020204030204" pitchFamily="34" charset="0"/>
                <a:ea typeface="宋体" panose="02010600030101010101" pitchFamily="2" charset="-122"/>
              </a:rPr>
            </a:fld>
            <a:endParaRPr lang="zh-CN" altLang="en-US" sz="1200" dirty="0"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50178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ln>
            <a:solidFill>
              <a:srgbClr val="000000">
                <a:alpha val="100000"/>
              </a:srgbClr>
            </a:solidFill>
            <a:miter lim="800000"/>
          </a:ln>
        </p:spPr>
      </p:sp>
      <p:sp>
        <p:nvSpPr>
          <p:cNvPr id="50179" name="备注占位符 2"/>
          <p:cNvSpPr>
            <a:spLocks noGrp="1"/>
          </p:cNvSpPr>
          <p:nvPr>
            <p:ph type="body" idx="1"/>
          </p:nvPr>
        </p:nvSpPr>
        <p:spPr>
          <a:noFill/>
          <a:ln>
            <a:noFill/>
          </a:ln>
        </p:spPr>
        <p:txBody>
          <a:bodyPr wrap="square" lIns="91440" tIns="45720" rIns="91440" bIns="45720" anchor="t"/>
          <a:p>
            <a:pPr lvl="0">
              <a:spcBef>
                <a:spcPct val="0"/>
              </a:spcBef>
            </a:pPr>
            <a:endParaRPr lang="zh-CN" altLang="en-US" dirty="0"/>
          </a:p>
        </p:txBody>
      </p:sp>
      <p:sp>
        <p:nvSpPr>
          <p:cNvPr id="50180" name="灯片编号占位符 3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 w="9525">
            <a:noFill/>
          </a:ln>
        </p:spPr>
        <p:txBody>
          <a:bodyPr anchor="b"/>
          <a:p>
            <a:pPr lvl="0" algn="r"/>
            <a:fld id="{9A0DB2DC-4C9A-4742-B13C-FB6460FD3503}" type="slidenum">
              <a:rPr lang="zh-CN" altLang="en-US" sz="1200" dirty="0">
                <a:latin typeface="Calibri" panose="020F0502020204030204" pitchFamily="34" charset="0"/>
                <a:ea typeface="宋体" panose="02010600030101010101" pitchFamily="2" charset="-122"/>
              </a:rPr>
            </a:fld>
            <a:endParaRPr lang="zh-CN" altLang="en-US" sz="1200" dirty="0"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52226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ln>
            <a:solidFill>
              <a:srgbClr val="000000"/>
            </a:solidFill>
            <a:miter/>
          </a:ln>
        </p:spPr>
      </p:sp>
      <p:sp>
        <p:nvSpPr>
          <p:cNvPr id="52227" name="备注占位符 2"/>
          <p:cNvSpPr>
            <a:spLocks noGrp="1"/>
          </p:cNvSpPr>
          <p:nvPr>
            <p:ph type="body" idx="1"/>
          </p:nvPr>
        </p:nvSpPr>
        <p:spPr>
          <a:noFill/>
          <a:ln>
            <a:noFill/>
          </a:ln>
        </p:spPr>
        <p:txBody>
          <a:bodyPr wrap="square" lIns="91440" tIns="45720" rIns="91440" bIns="45720" anchor="t"/>
          <a:p>
            <a:pPr lvl="0">
              <a:spcBef>
                <a:spcPct val="0"/>
              </a:spcBef>
            </a:pPr>
            <a:endParaRPr lang="zh-CN" altLang="en-US" dirty="0"/>
          </a:p>
        </p:txBody>
      </p:sp>
      <p:sp>
        <p:nvSpPr>
          <p:cNvPr id="52228" name="灯片编号占位符 3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 w="9525">
            <a:noFill/>
          </a:ln>
        </p:spPr>
        <p:txBody>
          <a:bodyPr anchor="b"/>
          <a:p>
            <a:pPr lvl="0" algn="r"/>
            <a:fld id="{9A0DB2DC-4C9A-4742-B13C-FB6460FD3503}" type="slidenum">
              <a:rPr lang="zh-CN" altLang="en-US" sz="1200" dirty="0">
                <a:latin typeface="Calibri" panose="020F0502020204030204" pitchFamily="34" charset="0"/>
                <a:ea typeface="宋体" panose="02010600030101010101" pitchFamily="2" charset="-122"/>
              </a:rPr>
            </a:fld>
            <a:endParaRPr lang="zh-CN" altLang="en-US" sz="1200" dirty="0"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54274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ln>
            <a:solidFill>
              <a:srgbClr val="000000"/>
            </a:solidFill>
            <a:miter/>
          </a:ln>
        </p:spPr>
      </p:sp>
      <p:sp>
        <p:nvSpPr>
          <p:cNvPr id="54275" name="备注占位符 2"/>
          <p:cNvSpPr>
            <a:spLocks noGrp="1"/>
          </p:cNvSpPr>
          <p:nvPr>
            <p:ph type="body" idx="1"/>
          </p:nvPr>
        </p:nvSpPr>
        <p:spPr>
          <a:noFill/>
          <a:ln>
            <a:noFill/>
          </a:ln>
        </p:spPr>
        <p:txBody>
          <a:bodyPr wrap="square" lIns="91440" tIns="45720" rIns="91440" bIns="45720" anchor="t"/>
          <a:p>
            <a:pPr lvl="0">
              <a:spcBef>
                <a:spcPct val="0"/>
              </a:spcBef>
            </a:pPr>
            <a:endParaRPr lang="zh-CN" altLang="en-US" dirty="0"/>
          </a:p>
        </p:txBody>
      </p:sp>
      <p:sp>
        <p:nvSpPr>
          <p:cNvPr id="54276" name="灯片编号占位符 3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 w="9525">
            <a:noFill/>
          </a:ln>
        </p:spPr>
        <p:txBody>
          <a:bodyPr anchor="b"/>
          <a:p>
            <a:pPr lvl="0" algn="r"/>
            <a:fld id="{9A0DB2DC-4C9A-4742-B13C-FB6460FD3503}" type="slidenum">
              <a:rPr lang="zh-CN" altLang="en-US" sz="1200" dirty="0">
                <a:latin typeface="Calibri" panose="020F0502020204030204" pitchFamily="34" charset="0"/>
                <a:ea typeface="宋体" panose="02010600030101010101" pitchFamily="2" charset="-122"/>
              </a:rPr>
            </a:fld>
            <a:endParaRPr lang="zh-CN" altLang="en-US" sz="1200" dirty="0"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9218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ln>
            <a:solidFill>
              <a:srgbClr val="000000">
                <a:alpha val="100000"/>
              </a:srgbClr>
            </a:solidFill>
            <a:miter lim="800000"/>
          </a:ln>
        </p:spPr>
      </p:sp>
      <p:sp>
        <p:nvSpPr>
          <p:cNvPr id="9219" name="备注占位符 2"/>
          <p:cNvSpPr>
            <a:spLocks noGrp="1"/>
          </p:cNvSpPr>
          <p:nvPr>
            <p:ph type="body" idx="1"/>
          </p:nvPr>
        </p:nvSpPr>
        <p:spPr>
          <a:noFill/>
          <a:ln>
            <a:noFill/>
          </a:ln>
        </p:spPr>
        <p:txBody>
          <a:bodyPr wrap="square" lIns="91440" tIns="45720" rIns="91440" bIns="45720" anchor="t"/>
          <a:p>
            <a:pPr lvl="0">
              <a:spcBef>
                <a:spcPct val="0"/>
              </a:spcBef>
            </a:pPr>
            <a:endParaRPr lang="zh-CN" altLang="en-US" dirty="0"/>
          </a:p>
        </p:txBody>
      </p:sp>
      <p:sp>
        <p:nvSpPr>
          <p:cNvPr id="9220" name="灯片编号占位符 3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 w="9525">
            <a:noFill/>
          </a:ln>
        </p:spPr>
        <p:txBody>
          <a:bodyPr anchor="b"/>
          <a:p>
            <a:pPr lvl="0" algn="r"/>
            <a:fld id="{9A0DB2DC-4C9A-4742-B13C-FB6460FD3503}" type="slidenum">
              <a:rPr lang="zh-CN" altLang="en-US" sz="1200" dirty="0">
                <a:latin typeface="Calibri" panose="020F0502020204030204" pitchFamily="34" charset="0"/>
                <a:ea typeface="宋体" panose="02010600030101010101" pitchFamily="2" charset="-122"/>
              </a:rPr>
            </a:fld>
            <a:endParaRPr lang="zh-CN" altLang="en-US" sz="1200" dirty="0"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1266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ln>
            <a:solidFill>
              <a:srgbClr val="000000"/>
            </a:solidFill>
            <a:miter/>
          </a:ln>
        </p:spPr>
      </p:sp>
      <p:sp>
        <p:nvSpPr>
          <p:cNvPr id="11267" name="备注占位符 2"/>
          <p:cNvSpPr>
            <a:spLocks noGrp="1"/>
          </p:cNvSpPr>
          <p:nvPr>
            <p:ph type="body" idx="1"/>
          </p:nvPr>
        </p:nvSpPr>
        <p:spPr>
          <a:noFill/>
          <a:ln>
            <a:noFill/>
          </a:ln>
        </p:spPr>
        <p:txBody>
          <a:bodyPr wrap="square" lIns="91440" tIns="45720" rIns="91440" bIns="45720" anchor="t"/>
          <a:p>
            <a:pPr lvl="0">
              <a:spcBef>
                <a:spcPct val="0"/>
              </a:spcBef>
            </a:pPr>
            <a:endParaRPr lang="zh-CN" altLang="en-US" dirty="0"/>
          </a:p>
        </p:txBody>
      </p:sp>
      <p:sp>
        <p:nvSpPr>
          <p:cNvPr id="11268" name="灯片编号占位符 3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 w="9525">
            <a:noFill/>
          </a:ln>
        </p:spPr>
        <p:txBody>
          <a:bodyPr anchor="b"/>
          <a:p>
            <a:pPr lvl="0" algn="r"/>
            <a:fld id="{9A0DB2DC-4C9A-4742-B13C-FB6460FD3503}" type="slidenum">
              <a:rPr lang="zh-CN" altLang="en-US" sz="1200" dirty="0">
                <a:latin typeface="Calibri" panose="020F0502020204030204" pitchFamily="34" charset="0"/>
                <a:ea typeface="宋体" panose="02010600030101010101" pitchFamily="2" charset="-122"/>
              </a:rPr>
            </a:fld>
            <a:endParaRPr lang="zh-CN" altLang="en-US" sz="1200" dirty="0"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3314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ln>
            <a:solidFill>
              <a:srgbClr val="000000"/>
            </a:solidFill>
            <a:miter/>
          </a:ln>
        </p:spPr>
      </p:sp>
      <p:sp>
        <p:nvSpPr>
          <p:cNvPr id="13315" name="备注占位符 2"/>
          <p:cNvSpPr>
            <a:spLocks noGrp="1"/>
          </p:cNvSpPr>
          <p:nvPr>
            <p:ph type="body" idx="1"/>
          </p:nvPr>
        </p:nvSpPr>
        <p:spPr>
          <a:noFill/>
          <a:ln>
            <a:noFill/>
          </a:ln>
        </p:spPr>
        <p:txBody>
          <a:bodyPr wrap="square" lIns="91440" tIns="45720" rIns="91440" bIns="45720" anchor="t"/>
          <a:p>
            <a:pPr lvl="0">
              <a:spcBef>
                <a:spcPct val="0"/>
              </a:spcBef>
            </a:pPr>
            <a:endParaRPr lang="zh-CN" altLang="en-US" dirty="0"/>
          </a:p>
        </p:txBody>
      </p:sp>
      <p:sp>
        <p:nvSpPr>
          <p:cNvPr id="13316" name="灯片编号占位符 3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 w="9525">
            <a:noFill/>
          </a:ln>
        </p:spPr>
        <p:txBody>
          <a:bodyPr anchor="b"/>
          <a:p>
            <a:pPr lvl="0" algn="r"/>
            <a:fld id="{9A0DB2DC-4C9A-4742-B13C-FB6460FD3503}" type="slidenum">
              <a:rPr lang="zh-CN" altLang="en-US" sz="1200" dirty="0">
                <a:latin typeface="Calibri" panose="020F0502020204030204" pitchFamily="34" charset="0"/>
                <a:ea typeface="宋体" panose="02010600030101010101" pitchFamily="2" charset="-122"/>
              </a:rPr>
            </a:fld>
            <a:endParaRPr lang="zh-CN" altLang="en-US" sz="1200" dirty="0"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5362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ln>
            <a:solidFill>
              <a:srgbClr val="000000"/>
            </a:solidFill>
            <a:miter/>
          </a:ln>
        </p:spPr>
      </p:sp>
      <p:sp>
        <p:nvSpPr>
          <p:cNvPr id="15363" name="备注占位符 2"/>
          <p:cNvSpPr>
            <a:spLocks noGrp="1"/>
          </p:cNvSpPr>
          <p:nvPr>
            <p:ph type="body" idx="1"/>
          </p:nvPr>
        </p:nvSpPr>
        <p:spPr>
          <a:noFill/>
          <a:ln>
            <a:noFill/>
          </a:ln>
        </p:spPr>
        <p:txBody>
          <a:bodyPr wrap="square" lIns="91440" tIns="45720" rIns="91440" bIns="45720" anchor="t"/>
          <a:p>
            <a:pPr lvl="0">
              <a:spcBef>
                <a:spcPct val="0"/>
              </a:spcBef>
            </a:pPr>
            <a:endParaRPr lang="zh-CN" altLang="en-US" dirty="0"/>
          </a:p>
        </p:txBody>
      </p:sp>
      <p:sp>
        <p:nvSpPr>
          <p:cNvPr id="15364" name="灯片编号占位符 3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 w="9525">
            <a:noFill/>
          </a:ln>
        </p:spPr>
        <p:txBody>
          <a:bodyPr anchor="b"/>
          <a:p>
            <a:pPr lvl="0" algn="r"/>
            <a:fld id="{9A0DB2DC-4C9A-4742-B13C-FB6460FD3503}" type="slidenum">
              <a:rPr lang="zh-CN" altLang="en-US" sz="1200" dirty="0">
                <a:latin typeface="Calibri" panose="020F0502020204030204" pitchFamily="34" charset="0"/>
                <a:ea typeface="宋体" panose="02010600030101010101" pitchFamily="2" charset="-122"/>
              </a:rPr>
            </a:fld>
            <a:endParaRPr lang="zh-CN" altLang="en-US" sz="1200" dirty="0"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7410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ln>
            <a:solidFill>
              <a:srgbClr val="000000"/>
            </a:solidFill>
            <a:miter/>
          </a:ln>
        </p:spPr>
      </p:sp>
      <p:sp>
        <p:nvSpPr>
          <p:cNvPr id="17411" name="备注占位符 2"/>
          <p:cNvSpPr>
            <a:spLocks noGrp="1"/>
          </p:cNvSpPr>
          <p:nvPr>
            <p:ph type="body" idx="1"/>
          </p:nvPr>
        </p:nvSpPr>
        <p:spPr>
          <a:noFill/>
          <a:ln>
            <a:noFill/>
          </a:ln>
        </p:spPr>
        <p:txBody>
          <a:bodyPr wrap="square" lIns="91440" tIns="45720" rIns="91440" bIns="45720" anchor="t"/>
          <a:p>
            <a:pPr lvl="0">
              <a:spcBef>
                <a:spcPct val="0"/>
              </a:spcBef>
            </a:pPr>
            <a:endParaRPr lang="zh-CN" altLang="en-US" dirty="0"/>
          </a:p>
        </p:txBody>
      </p:sp>
      <p:sp>
        <p:nvSpPr>
          <p:cNvPr id="17412" name="灯片编号占位符 3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 w="9525">
            <a:noFill/>
          </a:ln>
        </p:spPr>
        <p:txBody>
          <a:bodyPr anchor="b"/>
          <a:p>
            <a:pPr lvl="0" algn="r"/>
            <a:fld id="{9A0DB2DC-4C9A-4742-B13C-FB6460FD3503}" type="slidenum">
              <a:rPr lang="zh-CN" altLang="en-US" sz="1200" dirty="0">
                <a:latin typeface="Calibri" panose="020F0502020204030204" pitchFamily="34" charset="0"/>
                <a:ea typeface="宋体" panose="02010600030101010101" pitchFamily="2" charset="-122"/>
              </a:rPr>
            </a:fld>
            <a:endParaRPr lang="zh-CN" altLang="en-US" sz="1200" dirty="0"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9458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ln>
            <a:solidFill>
              <a:srgbClr val="000000">
                <a:alpha val="100000"/>
              </a:srgbClr>
            </a:solidFill>
            <a:miter lim="800000"/>
          </a:ln>
        </p:spPr>
      </p:sp>
      <p:sp>
        <p:nvSpPr>
          <p:cNvPr id="19459" name="备注占位符 2"/>
          <p:cNvSpPr>
            <a:spLocks noGrp="1"/>
          </p:cNvSpPr>
          <p:nvPr>
            <p:ph type="body" idx="1"/>
          </p:nvPr>
        </p:nvSpPr>
        <p:spPr>
          <a:noFill/>
          <a:ln>
            <a:noFill/>
          </a:ln>
        </p:spPr>
        <p:txBody>
          <a:bodyPr wrap="square" lIns="91440" tIns="45720" rIns="91440" bIns="45720" anchor="t"/>
          <a:p>
            <a:pPr lvl="0">
              <a:spcBef>
                <a:spcPct val="0"/>
              </a:spcBef>
            </a:pPr>
            <a:endParaRPr lang="zh-CN" altLang="en-US" dirty="0"/>
          </a:p>
        </p:txBody>
      </p:sp>
      <p:sp>
        <p:nvSpPr>
          <p:cNvPr id="19460" name="灯片编号占位符 3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 w="9525">
            <a:noFill/>
          </a:ln>
        </p:spPr>
        <p:txBody>
          <a:bodyPr anchor="b"/>
          <a:p>
            <a:pPr lvl="0" algn="r"/>
            <a:fld id="{9A0DB2DC-4C9A-4742-B13C-FB6460FD3503}" type="slidenum">
              <a:rPr lang="zh-CN" altLang="en-US" sz="1200" dirty="0">
                <a:latin typeface="Calibri" panose="020F0502020204030204" pitchFamily="34" charset="0"/>
                <a:ea typeface="宋体" panose="02010600030101010101" pitchFamily="2" charset="-122"/>
              </a:rPr>
            </a:fld>
            <a:endParaRPr lang="zh-CN" altLang="en-US" sz="1200" dirty="0"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1506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ln>
            <a:solidFill>
              <a:srgbClr val="000000"/>
            </a:solidFill>
            <a:miter/>
          </a:ln>
        </p:spPr>
      </p:sp>
      <p:sp>
        <p:nvSpPr>
          <p:cNvPr id="21507" name="备注占位符 2"/>
          <p:cNvSpPr>
            <a:spLocks noGrp="1"/>
          </p:cNvSpPr>
          <p:nvPr>
            <p:ph type="body" idx="1"/>
          </p:nvPr>
        </p:nvSpPr>
        <p:spPr>
          <a:noFill/>
          <a:ln>
            <a:noFill/>
          </a:ln>
        </p:spPr>
        <p:txBody>
          <a:bodyPr wrap="square" lIns="91440" tIns="45720" rIns="91440" bIns="45720" anchor="t"/>
          <a:p>
            <a:pPr lvl="0">
              <a:spcBef>
                <a:spcPct val="0"/>
              </a:spcBef>
            </a:pPr>
            <a:endParaRPr lang="zh-CN" altLang="en-US" dirty="0"/>
          </a:p>
        </p:txBody>
      </p:sp>
      <p:sp>
        <p:nvSpPr>
          <p:cNvPr id="21508" name="灯片编号占位符 3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 w="9525">
            <a:noFill/>
          </a:ln>
        </p:spPr>
        <p:txBody>
          <a:bodyPr anchor="b"/>
          <a:p>
            <a:pPr lvl="0" algn="r"/>
            <a:fld id="{9A0DB2DC-4C9A-4742-B13C-FB6460FD3503}" type="slidenum">
              <a:rPr lang="zh-CN" altLang="en-US" sz="1200" dirty="0">
                <a:latin typeface="Calibri" panose="020F0502020204030204" pitchFamily="34" charset="0"/>
                <a:ea typeface="宋体" panose="02010600030101010101" pitchFamily="2" charset="-122"/>
              </a:rPr>
            </a:fld>
            <a:endParaRPr lang="zh-CN" altLang="en-US" sz="1200" dirty="0"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和内容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4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101D03D8-F7CE-4A92-B791-1A55E7B8B125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/>
      <p:sp>
        <p:nvSpPr>
          <p:cNvPr id="1026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p>
            <a:pPr lvl="0"/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1027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 w="9525">
            <a:noFill/>
          </a:ln>
        </p:spPr>
        <p:txBody>
          <a:bodyPr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101D03D8-F7CE-4A92-B791-1A55E7B8B125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3.png"/></Relationships>
</file>

<file path=ppt/slides/_rels/slide15.xml.rels><?xml version="1.0" encoding="UTF-8" standalone="yes"?>
<Relationships xmlns="http://schemas.openxmlformats.org/package/2006/relationships"><Relationship Id="rId9" Type="http://schemas.openxmlformats.org/officeDocument/2006/relationships/tags" Target="../tags/tag16.xml"/><Relationship Id="rId8" Type="http://schemas.openxmlformats.org/officeDocument/2006/relationships/tags" Target="../tags/tag15.xml"/><Relationship Id="rId7" Type="http://schemas.openxmlformats.org/officeDocument/2006/relationships/tags" Target="../tags/tag14.xml"/><Relationship Id="rId6" Type="http://schemas.openxmlformats.org/officeDocument/2006/relationships/tags" Target="../tags/tag13.xml"/><Relationship Id="rId5" Type="http://schemas.openxmlformats.org/officeDocument/2006/relationships/tags" Target="../tags/tag12.xml"/><Relationship Id="rId4" Type="http://schemas.openxmlformats.org/officeDocument/2006/relationships/image" Target="../media/image4.png"/><Relationship Id="rId3" Type="http://schemas.openxmlformats.org/officeDocument/2006/relationships/tags" Target="../tags/tag11.xml"/><Relationship Id="rId2" Type="http://schemas.openxmlformats.org/officeDocument/2006/relationships/tags" Target="../tags/tag10.xml"/><Relationship Id="rId12" Type="http://schemas.openxmlformats.org/officeDocument/2006/relationships/notesSlide" Target="../notesSlides/notesSlide15.xml"/><Relationship Id="rId11" Type="http://schemas.openxmlformats.org/officeDocument/2006/relationships/slideLayout" Target="../slideLayouts/slideLayout1.xml"/><Relationship Id="rId10" Type="http://schemas.openxmlformats.org/officeDocument/2006/relationships/tags" Target="../tags/tag17.xml"/><Relationship Id="rId1" Type="http://schemas.openxmlformats.org/officeDocument/2006/relationships/tags" Target="../tags/tag9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8.xml"/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3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2.xml"/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5.emf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1.xml"/><Relationship Id="rId8" Type="http://schemas.openxmlformats.org/officeDocument/2006/relationships/tags" Target="../tags/tag8.xml"/><Relationship Id="rId7" Type="http://schemas.openxmlformats.org/officeDocument/2006/relationships/tags" Target="../tags/tag7.xml"/><Relationship Id="rId6" Type="http://schemas.openxmlformats.org/officeDocument/2006/relationships/tags" Target="../tags/tag6.xml"/><Relationship Id="rId5" Type="http://schemas.openxmlformats.org/officeDocument/2006/relationships/tags" Target="../tags/tag5.xml"/><Relationship Id="rId4" Type="http://schemas.openxmlformats.org/officeDocument/2006/relationships/tags" Target="../tags/tag4.xml"/><Relationship Id="rId3" Type="http://schemas.openxmlformats.org/officeDocument/2006/relationships/tags" Target="../tags/tag3.xml"/><Relationship Id="rId2" Type="http://schemas.openxmlformats.org/officeDocument/2006/relationships/tags" Target="../tags/tag2.xml"/><Relationship Id="rId10" Type="http://schemas.openxmlformats.org/officeDocument/2006/relationships/notesSlide" Target="../notesSlides/notesSlide9.xml"/><Relationship Id="rId1" Type="http://schemas.openxmlformats.org/officeDocument/2006/relationships/tags" Target="../tags/tag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3" name="矩形 2"/>
          <p:cNvSpPr/>
          <p:nvPr/>
        </p:nvSpPr>
        <p:spPr>
          <a:xfrm>
            <a:off x="0" y="1246188"/>
            <a:ext cx="12192000" cy="39624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4" name="文本框 13"/>
          <p:cNvSpPr txBox="1"/>
          <p:nvPr/>
        </p:nvSpPr>
        <p:spPr>
          <a:xfrm>
            <a:off x="1728788" y="2525713"/>
            <a:ext cx="8734425" cy="10461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R="0" algn="ctr" defTabSz="914400" eaLnBrk="1" fontAlgn="auto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6200" kern="1200" cap="none" spc="0" normalizeH="0" baseline="0" noProof="0" dirty="0" smtClean="0">
                <a:solidFill>
                  <a:schemeClr val="bg1"/>
                </a:solidFill>
                <a:latin typeface="+mn-ea"/>
                <a:ea typeface="+mn-ea"/>
                <a:cs typeface="+mn-cs"/>
              </a:rPr>
              <a:t>教师说课</a:t>
            </a:r>
            <a:r>
              <a:rPr kumimoji="0" lang="en-US" altLang="zh-CN" sz="6200" kern="1200" cap="none" spc="0" normalizeH="0" baseline="0" noProof="0" dirty="0" smtClean="0">
                <a:solidFill>
                  <a:schemeClr val="bg1"/>
                </a:solidFill>
                <a:latin typeface="+mn-ea"/>
                <a:ea typeface="+mn-ea"/>
                <a:cs typeface="+mn-cs"/>
              </a:rPr>
              <a:t>/</a:t>
            </a:r>
            <a:r>
              <a:rPr kumimoji="0" lang="zh-CN" altLang="en-US" sz="6200" kern="1200" cap="none" spc="0" normalizeH="0" baseline="0" noProof="0" dirty="0" smtClean="0">
                <a:solidFill>
                  <a:schemeClr val="bg1"/>
                </a:solidFill>
                <a:latin typeface="+mn-ea"/>
                <a:ea typeface="+mn-ea"/>
                <a:cs typeface="+mn-cs"/>
              </a:rPr>
              <a:t>公开课</a:t>
            </a:r>
            <a:r>
              <a:rPr kumimoji="0" lang="en-US" altLang="zh-CN" sz="6200" kern="1200" cap="none" spc="0" normalizeH="0" baseline="0" noProof="0" dirty="0" smtClean="0">
                <a:solidFill>
                  <a:schemeClr val="bg1"/>
                </a:solidFill>
                <a:latin typeface="+mn-ea"/>
                <a:ea typeface="+mn-ea"/>
                <a:cs typeface="+mn-cs"/>
              </a:rPr>
              <a:t>PPT</a:t>
            </a:r>
            <a:endParaRPr kumimoji="0" lang="zh-CN" altLang="en-US" sz="6200" kern="1200" cap="none" spc="0" normalizeH="0" baseline="0" noProof="0" dirty="0">
              <a:solidFill>
                <a:schemeClr val="bg1"/>
              </a:solidFill>
              <a:latin typeface="+mn-ea"/>
              <a:ea typeface="+mn-ea"/>
              <a:cs typeface="+mn-cs"/>
            </a:endParaRPr>
          </a:p>
        </p:txBody>
      </p:sp>
      <p:sp>
        <p:nvSpPr>
          <p:cNvPr id="4" name="任意多边形 3"/>
          <p:cNvSpPr/>
          <p:nvPr/>
        </p:nvSpPr>
        <p:spPr>
          <a:xfrm>
            <a:off x="2057400" y="1957388"/>
            <a:ext cx="8088313" cy="2419350"/>
          </a:xfrm>
          <a:custGeom>
            <a:avLst/>
            <a:gdLst>
              <a:gd name="connsiteX0" fmla="*/ 2728913 w 8086725"/>
              <a:gd name="connsiteY0" fmla="*/ 0 h 2628900"/>
              <a:gd name="connsiteX1" fmla="*/ 14288 w 8086725"/>
              <a:gd name="connsiteY1" fmla="*/ 0 h 2628900"/>
              <a:gd name="connsiteX2" fmla="*/ 0 w 8086725"/>
              <a:gd name="connsiteY2" fmla="*/ 2621757 h 2628900"/>
              <a:gd name="connsiteX3" fmla="*/ 8086725 w 8086725"/>
              <a:gd name="connsiteY3" fmla="*/ 2628900 h 2628900"/>
              <a:gd name="connsiteX4" fmla="*/ 8065294 w 8086725"/>
              <a:gd name="connsiteY4" fmla="*/ 7144 h 2628900"/>
              <a:gd name="connsiteX5" fmla="*/ 5200650 w 8086725"/>
              <a:gd name="connsiteY5" fmla="*/ 0 h 26289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086725" h="2628900">
                <a:moveTo>
                  <a:pt x="2728913" y="0"/>
                </a:moveTo>
                <a:lnTo>
                  <a:pt x="14288" y="0"/>
                </a:lnTo>
                <a:cubicBezTo>
                  <a:pt x="9525" y="873919"/>
                  <a:pt x="4763" y="1747838"/>
                  <a:pt x="0" y="2621757"/>
                </a:cubicBezTo>
                <a:lnTo>
                  <a:pt x="8086725" y="2628900"/>
                </a:lnTo>
                <a:lnTo>
                  <a:pt x="8065294" y="7144"/>
                </a:lnTo>
                <a:lnTo>
                  <a:pt x="5200650" y="0"/>
                </a:lnTo>
              </a:path>
            </a:pathLst>
          </a:cu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350" b="0" i="0" u="none" strike="noStrike" kern="120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101" name="文本框 1"/>
          <p:cNvSpPr txBox="1"/>
          <p:nvPr/>
        </p:nvSpPr>
        <p:spPr>
          <a:xfrm>
            <a:off x="4508500" y="1246188"/>
            <a:ext cx="3144838" cy="132207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algn="ctr" eaLnBrk="1" hangingPunct="1"/>
            <a:r>
              <a:rPr lang="en-US" altLang="zh-CN" sz="8000" dirty="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2018</a:t>
            </a:r>
            <a:endParaRPr lang="zh-CN" altLang="en-US" sz="8000" dirty="0">
              <a:solidFill>
                <a:schemeClr val="bg1"/>
              </a:solidFill>
              <a:latin typeface="华文细黑" panose="02010600040101010101" pitchFamily="2" charset="-122"/>
              <a:ea typeface="华文细黑" panose="02010600040101010101" pitchFamily="2" charset="-122"/>
            </a:endParaRPr>
          </a:p>
        </p:txBody>
      </p:sp>
      <p:sp>
        <p:nvSpPr>
          <p:cNvPr id="11" name="Rectangle 37"/>
          <p:cNvSpPr/>
          <p:nvPr/>
        </p:nvSpPr>
        <p:spPr>
          <a:xfrm>
            <a:off x="2790825" y="3640138"/>
            <a:ext cx="6610350" cy="4206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6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ea"/>
                <a:ea typeface="+mn-ea"/>
                <a:cs typeface="Lao UI" panose="020B0502040204020203" pitchFamily="34" charset="0"/>
              </a:rPr>
              <a:t>完整框架内容，修改更便捷，封面和内页所有素材均可自由编辑替换</a:t>
            </a:r>
            <a:endParaRPr kumimoji="0" lang="en-US" altLang="zh-CN" sz="16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ea"/>
              <a:ea typeface="+mn-ea"/>
              <a:cs typeface="Lao UI" panose="020B0502040204020203" pitchFamily="34" charset="0"/>
            </a:endParaRPr>
          </a:p>
        </p:txBody>
      </p:sp>
      <p:sp>
        <p:nvSpPr>
          <p:cNvPr id="17" name="椭圆 16"/>
          <p:cNvSpPr/>
          <p:nvPr/>
        </p:nvSpPr>
        <p:spPr>
          <a:xfrm>
            <a:off x="3263900" y="4673600"/>
            <a:ext cx="287338" cy="287338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400" b="0" i="0" u="none" strike="noStrike" kern="120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104" name="Freeform 5"/>
          <p:cNvSpPr>
            <a:spLocks noChangeAspect="1"/>
          </p:cNvSpPr>
          <p:nvPr/>
        </p:nvSpPr>
        <p:spPr>
          <a:xfrm>
            <a:off x="3316288" y="4727575"/>
            <a:ext cx="173037" cy="173038"/>
          </a:xfrm>
          <a:custGeom>
            <a:avLst/>
            <a:gdLst/>
            <a:ahLst/>
            <a:cxnLst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0"/>
              </a:cxn>
              <a:cxn ang="0">
                <a:pos x="0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</a:cxnLst>
            <a:pathLst>
              <a:path w="294" h="294">
                <a:moveTo>
                  <a:pt x="254" y="107"/>
                </a:moveTo>
                <a:lnTo>
                  <a:pt x="254" y="13"/>
                </a:lnTo>
                <a:lnTo>
                  <a:pt x="201" y="13"/>
                </a:lnTo>
                <a:lnTo>
                  <a:pt x="201" y="53"/>
                </a:lnTo>
                <a:lnTo>
                  <a:pt x="147" y="0"/>
                </a:lnTo>
                <a:lnTo>
                  <a:pt x="0" y="147"/>
                </a:lnTo>
                <a:lnTo>
                  <a:pt x="27" y="147"/>
                </a:lnTo>
                <a:lnTo>
                  <a:pt x="27" y="294"/>
                </a:lnTo>
                <a:lnTo>
                  <a:pt x="107" y="294"/>
                </a:lnTo>
                <a:lnTo>
                  <a:pt x="107" y="174"/>
                </a:lnTo>
                <a:lnTo>
                  <a:pt x="187" y="174"/>
                </a:lnTo>
                <a:lnTo>
                  <a:pt x="187" y="294"/>
                </a:lnTo>
                <a:lnTo>
                  <a:pt x="268" y="294"/>
                </a:lnTo>
                <a:lnTo>
                  <a:pt x="268" y="147"/>
                </a:lnTo>
                <a:lnTo>
                  <a:pt x="294" y="147"/>
                </a:lnTo>
                <a:lnTo>
                  <a:pt x="254" y="107"/>
                </a:lnTo>
                <a:close/>
              </a:path>
            </a:pathLst>
          </a:custGeom>
          <a:solidFill>
            <a:schemeClr val="accent1">
              <a:alpha val="100000"/>
            </a:schemeClr>
          </a:solidFill>
          <a:ln w="9525">
            <a:noFill/>
          </a:ln>
        </p:spPr>
        <p:txBody>
          <a:bodyPr/>
          <a:p>
            <a:endParaRPr lang="zh-CN" altLang="en-US"/>
          </a:p>
        </p:txBody>
      </p:sp>
      <p:sp>
        <p:nvSpPr>
          <p:cNvPr id="4105" name="文本框 19"/>
          <p:cNvSpPr txBox="1"/>
          <p:nvPr/>
        </p:nvSpPr>
        <p:spPr>
          <a:xfrm>
            <a:off x="3609975" y="4635500"/>
            <a:ext cx="2630488" cy="369888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eaLnBrk="1" hangingPunct="1"/>
            <a:r>
              <a:rPr lang="zh-CN" altLang="en-US" dirty="0">
                <a:solidFill>
                  <a:schemeClr val="bg1"/>
                </a:solidFill>
                <a:latin typeface="Arial" panose="020B0604020202020204" pitchFamily="34" charset="0"/>
              </a:rPr>
              <a:t>单击此处添加学校名称</a:t>
            </a:r>
            <a:endParaRPr lang="zh-CN" altLang="en-US" dirty="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sp>
        <p:nvSpPr>
          <p:cNvPr id="13" name="椭圆 12"/>
          <p:cNvSpPr>
            <a:spLocks noChangeAspect="1"/>
          </p:cNvSpPr>
          <p:nvPr/>
        </p:nvSpPr>
        <p:spPr>
          <a:xfrm>
            <a:off x="6705600" y="4673600"/>
            <a:ext cx="288925" cy="287338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400" b="0" i="0" u="none" strike="noStrike" kern="120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5" name="KSO_Shape"/>
          <p:cNvSpPr>
            <a:spLocks noChangeAspect="1"/>
          </p:cNvSpPr>
          <p:nvPr/>
        </p:nvSpPr>
        <p:spPr bwMode="auto">
          <a:xfrm>
            <a:off x="6769100" y="4718050"/>
            <a:ext cx="142875" cy="180975"/>
          </a:xfrm>
          <a:custGeom>
            <a:avLst/>
            <a:gdLst>
              <a:gd name="T0" fmla="*/ 508479 w 1679575"/>
              <a:gd name="T1" fmla="*/ 933537 h 2125662"/>
              <a:gd name="T2" fmla="*/ 645344 w 1679575"/>
              <a:gd name="T3" fmla="*/ 1004349 h 2125662"/>
              <a:gd name="T4" fmla="*/ 637947 w 1679575"/>
              <a:gd name="T5" fmla="*/ 1045870 h 2125662"/>
              <a:gd name="T6" fmla="*/ 629410 w 1679575"/>
              <a:gd name="T7" fmla="*/ 1095637 h 2125662"/>
              <a:gd name="T8" fmla="*/ 645913 w 1679575"/>
              <a:gd name="T9" fmla="*/ 1148533 h 2125662"/>
              <a:gd name="T10" fmla="*/ 923628 w 1679575"/>
              <a:gd name="T11" fmla="*/ 1679766 h 2125662"/>
              <a:gd name="T12" fmla="*/ 886068 w 1679575"/>
              <a:gd name="T13" fmla="*/ 1137442 h 2125662"/>
              <a:gd name="T14" fmla="*/ 896597 w 1679575"/>
              <a:gd name="T15" fmla="*/ 1083408 h 2125662"/>
              <a:gd name="T16" fmla="*/ 885214 w 1679575"/>
              <a:gd name="T17" fmla="*/ 1039044 h 2125662"/>
              <a:gd name="T18" fmla="*/ 917083 w 1679575"/>
              <a:gd name="T19" fmla="*/ 999799 h 2125662"/>
              <a:gd name="T20" fmla="*/ 1048543 w 1679575"/>
              <a:gd name="T21" fmla="*/ 927280 h 2125662"/>
              <a:gd name="T22" fmla="*/ 1168905 w 1679575"/>
              <a:gd name="T23" fmla="*/ 933822 h 2125662"/>
              <a:gd name="T24" fmla="*/ 1257397 w 1679575"/>
              <a:gd name="T25" fmla="*/ 1021128 h 2125662"/>
              <a:gd name="T26" fmla="*/ 1333655 w 1679575"/>
              <a:gd name="T27" fmla="*/ 1118957 h 2125662"/>
              <a:gd name="T28" fmla="*/ 1397392 w 1679575"/>
              <a:gd name="T29" fmla="*/ 1227592 h 2125662"/>
              <a:gd name="T30" fmla="*/ 1446903 w 1679575"/>
              <a:gd name="T31" fmla="*/ 1349025 h 2125662"/>
              <a:gd name="T32" fmla="*/ 1482186 w 1679575"/>
              <a:gd name="T33" fmla="*/ 1483540 h 2125662"/>
              <a:gd name="T34" fmla="*/ 1501820 w 1679575"/>
              <a:gd name="T35" fmla="*/ 1632274 h 2125662"/>
              <a:gd name="T36" fmla="*/ 1439790 w 1679575"/>
              <a:gd name="T37" fmla="*/ 1742331 h 2125662"/>
              <a:gd name="T38" fmla="*/ 1242601 w 1679575"/>
              <a:gd name="T39" fmla="*/ 1826794 h 2125662"/>
              <a:gd name="T40" fmla="*/ 1035738 w 1679575"/>
              <a:gd name="T41" fmla="*/ 1881112 h 2125662"/>
              <a:gd name="T42" fmla="*/ 822331 w 1679575"/>
              <a:gd name="T43" fmla="*/ 1904432 h 2125662"/>
              <a:gd name="T44" fmla="*/ 596403 w 1679575"/>
              <a:gd name="T45" fmla="*/ 1894194 h 2125662"/>
              <a:gd name="T46" fmla="*/ 373036 w 1679575"/>
              <a:gd name="T47" fmla="*/ 1847838 h 2125662"/>
              <a:gd name="T48" fmla="*/ 159344 w 1679575"/>
              <a:gd name="T49" fmla="*/ 1766788 h 2125662"/>
              <a:gd name="T50" fmla="*/ 0 w 1679575"/>
              <a:gd name="T51" fmla="*/ 1676354 h 2125662"/>
              <a:gd name="T52" fmla="*/ 15365 w 1679575"/>
              <a:gd name="T53" fmla="*/ 1518519 h 2125662"/>
              <a:gd name="T54" fmla="*/ 47234 w 1679575"/>
              <a:gd name="T55" fmla="*/ 1376611 h 2125662"/>
              <a:gd name="T56" fmla="*/ 94468 w 1679575"/>
              <a:gd name="T57" fmla="*/ 1249206 h 2125662"/>
              <a:gd name="T58" fmla="*/ 155930 w 1679575"/>
              <a:gd name="T59" fmla="*/ 1135735 h 2125662"/>
              <a:gd name="T60" fmla="*/ 230765 w 1679575"/>
              <a:gd name="T61" fmla="*/ 1035348 h 2125662"/>
              <a:gd name="T62" fmla="*/ 317835 w 1679575"/>
              <a:gd name="T63" fmla="*/ 946334 h 2125662"/>
              <a:gd name="T64" fmla="*/ 427669 w 1679575"/>
              <a:gd name="T65" fmla="*/ 860449 h 2125662"/>
              <a:gd name="T66" fmla="*/ 831848 w 1679575"/>
              <a:gd name="T67" fmla="*/ 5125 h 2125662"/>
              <a:gd name="T68" fmla="*/ 927152 w 1679575"/>
              <a:gd name="T69" fmla="*/ 31035 h 2125662"/>
              <a:gd name="T70" fmla="*/ 1013353 w 1679575"/>
              <a:gd name="T71" fmla="*/ 76590 h 2125662"/>
              <a:gd name="T72" fmla="*/ 1087035 w 1679575"/>
              <a:gd name="T73" fmla="*/ 138945 h 2125662"/>
              <a:gd name="T74" fmla="*/ 1145356 w 1679575"/>
              <a:gd name="T75" fmla="*/ 215250 h 2125662"/>
              <a:gd name="T76" fmla="*/ 1186607 w 1679575"/>
              <a:gd name="T77" fmla="*/ 303514 h 2125662"/>
              <a:gd name="T78" fmla="*/ 1207944 w 1679575"/>
              <a:gd name="T79" fmla="*/ 401174 h 2125662"/>
              <a:gd name="T80" fmla="*/ 1205383 w 1679575"/>
              <a:gd name="T81" fmla="*/ 513924 h 2125662"/>
              <a:gd name="T82" fmla="*/ 1172382 w 1679575"/>
              <a:gd name="T83" fmla="*/ 626673 h 2125662"/>
              <a:gd name="T84" fmla="*/ 1112924 w 1679575"/>
              <a:gd name="T85" fmla="*/ 725187 h 2125662"/>
              <a:gd name="T86" fmla="*/ 1030706 w 1679575"/>
              <a:gd name="T87" fmla="*/ 804625 h 2125662"/>
              <a:gd name="T88" fmla="*/ 915204 w 1679575"/>
              <a:gd name="T89" fmla="*/ 867264 h 2125662"/>
              <a:gd name="T90" fmla="*/ 837253 w 1679575"/>
              <a:gd name="T91" fmla="*/ 887764 h 2125662"/>
              <a:gd name="T92" fmla="*/ 753044 w 1679575"/>
              <a:gd name="T93" fmla="*/ 893458 h 2125662"/>
              <a:gd name="T94" fmla="*/ 658879 w 1679575"/>
              <a:gd name="T95" fmla="*/ 881215 h 2125662"/>
              <a:gd name="T96" fmla="*/ 572394 w 1679575"/>
              <a:gd name="T97" fmla="*/ 850180 h 2125662"/>
              <a:gd name="T98" fmla="*/ 494728 w 1679575"/>
              <a:gd name="T99" fmla="*/ 802917 h 2125662"/>
              <a:gd name="T100" fmla="*/ 424459 w 1679575"/>
              <a:gd name="T101" fmla="*/ 736576 h 2125662"/>
              <a:gd name="T102" fmla="*/ 366992 w 1679575"/>
              <a:gd name="T103" fmla="*/ 651159 h 2125662"/>
              <a:gd name="T104" fmla="*/ 330578 w 1679575"/>
              <a:gd name="T105" fmla="*/ 553500 h 2125662"/>
              <a:gd name="T106" fmla="*/ 317206 w 1679575"/>
              <a:gd name="T107" fmla="*/ 446729 h 2125662"/>
              <a:gd name="T108" fmla="*/ 328586 w 1679575"/>
              <a:gd name="T109" fmla="*/ 345653 h 2125662"/>
              <a:gd name="T110" fmla="*/ 361587 w 1679575"/>
              <a:gd name="T111" fmla="*/ 253403 h 2125662"/>
              <a:gd name="T112" fmla="*/ 412795 w 1679575"/>
              <a:gd name="T113" fmla="*/ 171118 h 2125662"/>
              <a:gd name="T114" fmla="*/ 479934 w 1679575"/>
              <a:gd name="T115" fmla="*/ 101931 h 2125662"/>
              <a:gd name="T116" fmla="*/ 560729 w 1679575"/>
              <a:gd name="T117" fmla="*/ 48972 h 2125662"/>
              <a:gd name="T118" fmla="*/ 652620 w 1679575"/>
              <a:gd name="T119" fmla="*/ 13952 h 2125662"/>
              <a:gd name="T120" fmla="*/ 752191 w 1679575"/>
              <a:gd name="T121" fmla="*/ 0 h 2125662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</a:gdLst>
            <a:ahLst/>
            <a:cxnLst>
              <a:cxn ang="T122">
                <a:pos x="T0" y="T1"/>
              </a:cxn>
              <a:cxn ang="T123">
                <a:pos x="T2" y="T3"/>
              </a:cxn>
              <a:cxn ang="T124">
                <a:pos x="T4" y="T5"/>
              </a:cxn>
              <a:cxn ang="T125">
                <a:pos x="T6" y="T7"/>
              </a:cxn>
              <a:cxn ang="T126">
                <a:pos x="T8" y="T9"/>
              </a:cxn>
              <a:cxn ang="T127">
                <a:pos x="T10" y="T11"/>
              </a:cxn>
              <a:cxn ang="T128">
                <a:pos x="T12" y="T13"/>
              </a:cxn>
              <a:cxn ang="T129">
                <a:pos x="T14" y="T15"/>
              </a:cxn>
              <a:cxn ang="T130">
                <a:pos x="T16" y="T17"/>
              </a:cxn>
              <a:cxn ang="T131">
                <a:pos x="T18" y="T19"/>
              </a:cxn>
              <a:cxn ang="T132">
                <a:pos x="T20" y="T21"/>
              </a:cxn>
              <a:cxn ang="T133">
                <a:pos x="T22" y="T23"/>
              </a:cxn>
              <a:cxn ang="T134">
                <a:pos x="T24" y="T25"/>
              </a:cxn>
              <a:cxn ang="T135">
                <a:pos x="T26" y="T27"/>
              </a:cxn>
              <a:cxn ang="T136">
                <a:pos x="T28" y="T29"/>
              </a:cxn>
              <a:cxn ang="T137">
                <a:pos x="T30" y="T31"/>
              </a:cxn>
              <a:cxn ang="T138">
                <a:pos x="T32" y="T33"/>
              </a:cxn>
              <a:cxn ang="T139">
                <a:pos x="T34" y="T35"/>
              </a:cxn>
              <a:cxn ang="T140">
                <a:pos x="T36" y="T37"/>
              </a:cxn>
              <a:cxn ang="T141">
                <a:pos x="T38" y="T39"/>
              </a:cxn>
              <a:cxn ang="T142">
                <a:pos x="T40" y="T41"/>
              </a:cxn>
              <a:cxn ang="T143">
                <a:pos x="T42" y="T43"/>
              </a:cxn>
              <a:cxn ang="T144">
                <a:pos x="T44" y="T45"/>
              </a:cxn>
              <a:cxn ang="T145">
                <a:pos x="T46" y="T47"/>
              </a:cxn>
              <a:cxn ang="T146">
                <a:pos x="T48" y="T49"/>
              </a:cxn>
              <a:cxn ang="T147">
                <a:pos x="T50" y="T51"/>
              </a:cxn>
              <a:cxn ang="T148">
                <a:pos x="T52" y="T53"/>
              </a:cxn>
              <a:cxn ang="T149">
                <a:pos x="T54" y="T55"/>
              </a:cxn>
              <a:cxn ang="T150">
                <a:pos x="T56" y="T57"/>
              </a:cxn>
              <a:cxn ang="T151">
                <a:pos x="T58" y="T59"/>
              </a:cxn>
              <a:cxn ang="T152">
                <a:pos x="T60" y="T61"/>
              </a:cxn>
              <a:cxn ang="T153">
                <a:pos x="T62" y="T63"/>
              </a:cxn>
              <a:cxn ang="T154">
                <a:pos x="T64" y="T65"/>
              </a:cxn>
              <a:cxn ang="T155">
                <a:pos x="T66" y="T67"/>
              </a:cxn>
              <a:cxn ang="T156">
                <a:pos x="T68" y="T69"/>
              </a:cxn>
              <a:cxn ang="T157">
                <a:pos x="T70" y="T71"/>
              </a:cxn>
              <a:cxn ang="T158">
                <a:pos x="T72" y="T73"/>
              </a:cxn>
              <a:cxn ang="T159">
                <a:pos x="T74" y="T75"/>
              </a:cxn>
              <a:cxn ang="T160">
                <a:pos x="T76" y="T77"/>
              </a:cxn>
              <a:cxn ang="T161">
                <a:pos x="T78" y="T79"/>
              </a:cxn>
              <a:cxn ang="T162">
                <a:pos x="T80" y="T81"/>
              </a:cxn>
              <a:cxn ang="T163">
                <a:pos x="T82" y="T83"/>
              </a:cxn>
              <a:cxn ang="T164">
                <a:pos x="T84" y="T85"/>
              </a:cxn>
              <a:cxn ang="T165">
                <a:pos x="T86" y="T87"/>
              </a:cxn>
              <a:cxn ang="T166">
                <a:pos x="T88" y="T89"/>
              </a:cxn>
              <a:cxn ang="T167">
                <a:pos x="T90" y="T91"/>
              </a:cxn>
              <a:cxn ang="T168">
                <a:pos x="T92" y="T93"/>
              </a:cxn>
              <a:cxn ang="T169">
                <a:pos x="T94" y="T95"/>
              </a:cxn>
              <a:cxn ang="T170">
                <a:pos x="T96" y="T97"/>
              </a:cxn>
              <a:cxn ang="T171">
                <a:pos x="T98" y="T99"/>
              </a:cxn>
              <a:cxn ang="T172">
                <a:pos x="T100" y="T101"/>
              </a:cxn>
              <a:cxn ang="T173">
                <a:pos x="T102" y="T103"/>
              </a:cxn>
              <a:cxn ang="T174">
                <a:pos x="T104" y="T105"/>
              </a:cxn>
              <a:cxn ang="T175">
                <a:pos x="T106" y="T107"/>
              </a:cxn>
              <a:cxn ang="T176">
                <a:pos x="T108" y="T109"/>
              </a:cxn>
              <a:cxn ang="T177">
                <a:pos x="T110" y="T111"/>
              </a:cxn>
              <a:cxn ang="T178">
                <a:pos x="T112" y="T113"/>
              </a:cxn>
              <a:cxn ang="T179">
                <a:pos x="T114" y="T115"/>
              </a:cxn>
              <a:cxn ang="T180">
                <a:pos x="T116" y="T117"/>
              </a:cxn>
              <a:cxn ang="T181">
                <a:pos x="T118" y="T119"/>
              </a:cxn>
              <a:cxn ang="T182">
                <a:pos x="T120" y="T121"/>
              </a:cxn>
            </a:cxnLst>
            <a:rect l="0" t="0" r="r" b="b"/>
            <a:pathLst>
              <a:path w="1679575" h="2125662">
                <a:moveTo>
                  <a:pt x="481421" y="957262"/>
                </a:moveTo>
                <a:lnTo>
                  <a:pt x="484914" y="961070"/>
                </a:lnTo>
                <a:lnTo>
                  <a:pt x="490948" y="968686"/>
                </a:lnTo>
                <a:lnTo>
                  <a:pt x="497299" y="975667"/>
                </a:lnTo>
                <a:lnTo>
                  <a:pt x="510319" y="990264"/>
                </a:lnTo>
                <a:lnTo>
                  <a:pt x="523657" y="1003909"/>
                </a:lnTo>
                <a:lnTo>
                  <a:pt x="537947" y="1017237"/>
                </a:lnTo>
                <a:lnTo>
                  <a:pt x="552237" y="1029613"/>
                </a:lnTo>
                <a:lnTo>
                  <a:pt x="567480" y="1041671"/>
                </a:lnTo>
                <a:lnTo>
                  <a:pt x="583040" y="1053095"/>
                </a:lnTo>
                <a:lnTo>
                  <a:pt x="598601" y="1063884"/>
                </a:lnTo>
                <a:lnTo>
                  <a:pt x="615114" y="1074039"/>
                </a:lnTo>
                <a:lnTo>
                  <a:pt x="631627" y="1083558"/>
                </a:lnTo>
                <a:lnTo>
                  <a:pt x="649093" y="1092126"/>
                </a:lnTo>
                <a:lnTo>
                  <a:pt x="666241" y="1100377"/>
                </a:lnTo>
                <a:lnTo>
                  <a:pt x="684025" y="1107993"/>
                </a:lnTo>
                <a:lnTo>
                  <a:pt x="701808" y="1114657"/>
                </a:lnTo>
                <a:lnTo>
                  <a:pt x="720226" y="1120686"/>
                </a:lnTo>
                <a:lnTo>
                  <a:pt x="738645" y="1125763"/>
                </a:lnTo>
                <a:lnTo>
                  <a:pt x="734517" y="1130840"/>
                </a:lnTo>
                <a:lnTo>
                  <a:pt x="730706" y="1135283"/>
                </a:lnTo>
                <a:lnTo>
                  <a:pt x="727213" y="1140043"/>
                </a:lnTo>
                <a:lnTo>
                  <a:pt x="723402" y="1145437"/>
                </a:lnTo>
                <a:lnTo>
                  <a:pt x="720544" y="1150515"/>
                </a:lnTo>
                <a:lnTo>
                  <a:pt x="717368" y="1155909"/>
                </a:lnTo>
                <a:lnTo>
                  <a:pt x="714510" y="1161304"/>
                </a:lnTo>
                <a:lnTo>
                  <a:pt x="711970" y="1167016"/>
                </a:lnTo>
                <a:lnTo>
                  <a:pt x="710064" y="1172410"/>
                </a:lnTo>
                <a:lnTo>
                  <a:pt x="708159" y="1178439"/>
                </a:lnTo>
                <a:lnTo>
                  <a:pt x="706254" y="1184151"/>
                </a:lnTo>
                <a:lnTo>
                  <a:pt x="704983" y="1190498"/>
                </a:lnTo>
                <a:lnTo>
                  <a:pt x="704031" y="1196210"/>
                </a:lnTo>
                <a:lnTo>
                  <a:pt x="702761" y="1202556"/>
                </a:lnTo>
                <a:lnTo>
                  <a:pt x="702443" y="1208903"/>
                </a:lnTo>
                <a:lnTo>
                  <a:pt x="702125" y="1215249"/>
                </a:lnTo>
                <a:lnTo>
                  <a:pt x="702443" y="1222548"/>
                </a:lnTo>
                <a:lnTo>
                  <a:pt x="703078" y="1229529"/>
                </a:lnTo>
                <a:lnTo>
                  <a:pt x="704348" y="1236510"/>
                </a:lnTo>
                <a:lnTo>
                  <a:pt x="705619" y="1243174"/>
                </a:lnTo>
                <a:lnTo>
                  <a:pt x="707206" y="1249838"/>
                </a:lnTo>
                <a:lnTo>
                  <a:pt x="709112" y="1256819"/>
                </a:lnTo>
                <a:lnTo>
                  <a:pt x="711652" y="1263166"/>
                </a:lnTo>
                <a:lnTo>
                  <a:pt x="714193" y="1269512"/>
                </a:lnTo>
                <a:lnTo>
                  <a:pt x="717686" y="1275542"/>
                </a:lnTo>
                <a:lnTo>
                  <a:pt x="720861" y="1281571"/>
                </a:lnTo>
                <a:lnTo>
                  <a:pt x="724355" y="1287283"/>
                </a:lnTo>
                <a:lnTo>
                  <a:pt x="728483" y="1292995"/>
                </a:lnTo>
                <a:lnTo>
                  <a:pt x="732611" y="1298389"/>
                </a:lnTo>
                <a:lnTo>
                  <a:pt x="737057" y="1303784"/>
                </a:lnTo>
                <a:lnTo>
                  <a:pt x="742138" y="1308861"/>
                </a:lnTo>
                <a:lnTo>
                  <a:pt x="746901" y="1313304"/>
                </a:lnTo>
                <a:lnTo>
                  <a:pt x="672275" y="1874339"/>
                </a:lnTo>
                <a:lnTo>
                  <a:pt x="854237" y="2050773"/>
                </a:lnTo>
                <a:lnTo>
                  <a:pt x="1030800" y="1874339"/>
                </a:lnTo>
                <a:lnTo>
                  <a:pt x="956173" y="1313304"/>
                </a:lnTo>
                <a:lnTo>
                  <a:pt x="961572" y="1308544"/>
                </a:lnTo>
                <a:lnTo>
                  <a:pt x="966018" y="1303466"/>
                </a:lnTo>
                <a:lnTo>
                  <a:pt x="970781" y="1298072"/>
                </a:lnTo>
                <a:lnTo>
                  <a:pt x="974910" y="1292995"/>
                </a:lnTo>
                <a:lnTo>
                  <a:pt x="978720" y="1286965"/>
                </a:lnTo>
                <a:lnTo>
                  <a:pt x="982531" y="1281571"/>
                </a:lnTo>
                <a:lnTo>
                  <a:pt x="986024" y="1275224"/>
                </a:lnTo>
                <a:lnTo>
                  <a:pt x="988882" y="1269195"/>
                </a:lnTo>
                <a:lnTo>
                  <a:pt x="991423" y="1262849"/>
                </a:lnTo>
                <a:lnTo>
                  <a:pt x="994281" y="1256502"/>
                </a:lnTo>
                <a:lnTo>
                  <a:pt x="996186" y="1249838"/>
                </a:lnTo>
                <a:lnTo>
                  <a:pt x="997774" y="1243174"/>
                </a:lnTo>
                <a:lnTo>
                  <a:pt x="999044" y="1236510"/>
                </a:lnTo>
                <a:lnTo>
                  <a:pt x="999997" y="1229212"/>
                </a:lnTo>
                <a:lnTo>
                  <a:pt x="1000632" y="1222548"/>
                </a:lnTo>
                <a:lnTo>
                  <a:pt x="1000632" y="1215249"/>
                </a:lnTo>
                <a:lnTo>
                  <a:pt x="1000632" y="1208903"/>
                </a:lnTo>
                <a:lnTo>
                  <a:pt x="1000314" y="1203191"/>
                </a:lnTo>
                <a:lnTo>
                  <a:pt x="999679" y="1197479"/>
                </a:lnTo>
                <a:lnTo>
                  <a:pt x="998727" y="1191767"/>
                </a:lnTo>
                <a:lnTo>
                  <a:pt x="997456" y="1186055"/>
                </a:lnTo>
                <a:lnTo>
                  <a:pt x="996186" y="1180661"/>
                </a:lnTo>
                <a:lnTo>
                  <a:pt x="994598" y="1175266"/>
                </a:lnTo>
                <a:lnTo>
                  <a:pt x="992375" y="1169872"/>
                </a:lnTo>
                <a:lnTo>
                  <a:pt x="990152" y="1164794"/>
                </a:lnTo>
                <a:lnTo>
                  <a:pt x="987929" y="1159400"/>
                </a:lnTo>
                <a:lnTo>
                  <a:pt x="985389" y="1154640"/>
                </a:lnTo>
                <a:lnTo>
                  <a:pt x="982849" y="1149563"/>
                </a:lnTo>
                <a:lnTo>
                  <a:pt x="979355" y="1144803"/>
                </a:lnTo>
                <a:lnTo>
                  <a:pt x="976497" y="1139725"/>
                </a:lnTo>
                <a:lnTo>
                  <a:pt x="973004" y="1135283"/>
                </a:lnTo>
                <a:lnTo>
                  <a:pt x="969829" y="1130840"/>
                </a:lnTo>
                <a:lnTo>
                  <a:pt x="987612" y="1126398"/>
                </a:lnTo>
                <a:lnTo>
                  <a:pt x="1005713" y="1121320"/>
                </a:lnTo>
                <a:lnTo>
                  <a:pt x="1023496" y="1115609"/>
                </a:lnTo>
                <a:lnTo>
                  <a:pt x="1041280" y="1109262"/>
                </a:lnTo>
                <a:lnTo>
                  <a:pt x="1058428" y="1101963"/>
                </a:lnTo>
                <a:lnTo>
                  <a:pt x="1075576" y="1094665"/>
                </a:lnTo>
                <a:lnTo>
                  <a:pt x="1092089" y="1086097"/>
                </a:lnTo>
                <a:lnTo>
                  <a:pt x="1108602" y="1076895"/>
                </a:lnTo>
                <a:lnTo>
                  <a:pt x="1124480" y="1067375"/>
                </a:lnTo>
                <a:lnTo>
                  <a:pt x="1140041" y="1056903"/>
                </a:lnTo>
                <a:lnTo>
                  <a:pt x="1155601" y="1046114"/>
                </a:lnTo>
                <a:lnTo>
                  <a:pt x="1170209" y="1034690"/>
                </a:lnTo>
                <a:lnTo>
                  <a:pt x="1184817" y="1022632"/>
                </a:lnTo>
                <a:lnTo>
                  <a:pt x="1198472" y="1009938"/>
                </a:lnTo>
                <a:lnTo>
                  <a:pt x="1211809" y="996928"/>
                </a:lnTo>
                <a:lnTo>
                  <a:pt x="1225147" y="983283"/>
                </a:lnTo>
                <a:lnTo>
                  <a:pt x="1228640" y="979792"/>
                </a:lnTo>
                <a:lnTo>
                  <a:pt x="1232451" y="982966"/>
                </a:lnTo>
                <a:lnTo>
                  <a:pt x="1257220" y="1002005"/>
                </a:lnTo>
                <a:lnTo>
                  <a:pt x="1281037" y="1021680"/>
                </a:lnTo>
                <a:lnTo>
                  <a:pt x="1304537" y="1041989"/>
                </a:lnTo>
                <a:lnTo>
                  <a:pt x="1316604" y="1052143"/>
                </a:lnTo>
                <a:lnTo>
                  <a:pt x="1327719" y="1062615"/>
                </a:lnTo>
                <a:lnTo>
                  <a:pt x="1338833" y="1073404"/>
                </a:lnTo>
                <a:lnTo>
                  <a:pt x="1349948" y="1084193"/>
                </a:lnTo>
                <a:lnTo>
                  <a:pt x="1361062" y="1094982"/>
                </a:lnTo>
                <a:lnTo>
                  <a:pt x="1371860" y="1105771"/>
                </a:lnTo>
                <a:lnTo>
                  <a:pt x="1382339" y="1116561"/>
                </a:lnTo>
                <a:lnTo>
                  <a:pt x="1392818" y="1127984"/>
                </a:lnTo>
                <a:lnTo>
                  <a:pt x="1403298" y="1139408"/>
                </a:lnTo>
                <a:lnTo>
                  <a:pt x="1413460" y="1150832"/>
                </a:lnTo>
                <a:lnTo>
                  <a:pt x="1423304" y="1162573"/>
                </a:lnTo>
                <a:lnTo>
                  <a:pt x="1433149" y="1174314"/>
                </a:lnTo>
                <a:lnTo>
                  <a:pt x="1442675" y="1186373"/>
                </a:lnTo>
                <a:lnTo>
                  <a:pt x="1452202" y="1198748"/>
                </a:lnTo>
                <a:lnTo>
                  <a:pt x="1461411" y="1210807"/>
                </a:lnTo>
                <a:lnTo>
                  <a:pt x="1470621" y="1223183"/>
                </a:lnTo>
                <a:lnTo>
                  <a:pt x="1479830" y="1235876"/>
                </a:lnTo>
                <a:lnTo>
                  <a:pt x="1488404" y="1248569"/>
                </a:lnTo>
                <a:lnTo>
                  <a:pt x="1496978" y="1261262"/>
                </a:lnTo>
                <a:lnTo>
                  <a:pt x="1505552" y="1274272"/>
                </a:lnTo>
                <a:lnTo>
                  <a:pt x="1513809" y="1287600"/>
                </a:lnTo>
                <a:lnTo>
                  <a:pt x="1521748" y="1300611"/>
                </a:lnTo>
                <a:lnTo>
                  <a:pt x="1529687" y="1314573"/>
                </a:lnTo>
                <a:lnTo>
                  <a:pt x="1537308" y="1328218"/>
                </a:lnTo>
                <a:lnTo>
                  <a:pt x="1544930" y="1341863"/>
                </a:lnTo>
                <a:lnTo>
                  <a:pt x="1552234" y="1355826"/>
                </a:lnTo>
                <a:lnTo>
                  <a:pt x="1559537" y="1369788"/>
                </a:lnTo>
                <a:lnTo>
                  <a:pt x="1566206" y="1384385"/>
                </a:lnTo>
                <a:lnTo>
                  <a:pt x="1573193" y="1398982"/>
                </a:lnTo>
                <a:lnTo>
                  <a:pt x="1579544" y="1413579"/>
                </a:lnTo>
                <a:lnTo>
                  <a:pt x="1586213" y="1428176"/>
                </a:lnTo>
                <a:lnTo>
                  <a:pt x="1592246" y="1443725"/>
                </a:lnTo>
                <a:lnTo>
                  <a:pt x="1598280" y="1458640"/>
                </a:lnTo>
                <a:lnTo>
                  <a:pt x="1603996" y="1473871"/>
                </a:lnTo>
                <a:lnTo>
                  <a:pt x="1609712" y="1489738"/>
                </a:lnTo>
                <a:lnTo>
                  <a:pt x="1614793" y="1505287"/>
                </a:lnTo>
                <a:lnTo>
                  <a:pt x="1620191" y="1521153"/>
                </a:lnTo>
                <a:lnTo>
                  <a:pt x="1624955" y="1537337"/>
                </a:lnTo>
                <a:lnTo>
                  <a:pt x="1630036" y="1553521"/>
                </a:lnTo>
                <a:lnTo>
                  <a:pt x="1634482" y="1570339"/>
                </a:lnTo>
                <a:lnTo>
                  <a:pt x="1638610" y="1586840"/>
                </a:lnTo>
                <a:lnTo>
                  <a:pt x="1643056" y="1603976"/>
                </a:lnTo>
                <a:lnTo>
                  <a:pt x="1646867" y="1620794"/>
                </a:lnTo>
                <a:lnTo>
                  <a:pt x="1650677" y="1637930"/>
                </a:lnTo>
                <a:lnTo>
                  <a:pt x="1654170" y="1655383"/>
                </a:lnTo>
                <a:lnTo>
                  <a:pt x="1657664" y="1673153"/>
                </a:lnTo>
                <a:lnTo>
                  <a:pt x="1660522" y="1690923"/>
                </a:lnTo>
                <a:lnTo>
                  <a:pt x="1663697" y="1709011"/>
                </a:lnTo>
                <a:lnTo>
                  <a:pt x="1666238" y="1727099"/>
                </a:lnTo>
                <a:lnTo>
                  <a:pt x="1668461" y="1745821"/>
                </a:lnTo>
                <a:lnTo>
                  <a:pt x="1670684" y="1764226"/>
                </a:lnTo>
                <a:lnTo>
                  <a:pt x="1672589" y="1783266"/>
                </a:lnTo>
                <a:lnTo>
                  <a:pt x="1674177" y="1802305"/>
                </a:lnTo>
                <a:lnTo>
                  <a:pt x="1676082" y="1821345"/>
                </a:lnTo>
                <a:lnTo>
                  <a:pt x="1677352" y="1841019"/>
                </a:lnTo>
                <a:lnTo>
                  <a:pt x="1678305" y="1860694"/>
                </a:lnTo>
                <a:lnTo>
                  <a:pt x="1679258" y="1880368"/>
                </a:lnTo>
                <a:lnTo>
                  <a:pt x="1679575" y="1900677"/>
                </a:lnTo>
                <a:lnTo>
                  <a:pt x="1679575" y="1903850"/>
                </a:lnTo>
                <a:lnTo>
                  <a:pt x="1677035" y="1905437"/>
                </a:lnTo>
                <a:lnTo>
                  <a:pt x="1653853" y="1918765"/>
                </a:lnTo>
                <a:lnTo>
                  <a:pt x="1630353" y="1931775"/>
                </a:lnTo>
                <a:lnTo>
                  <a:pt x="1606854" y="1944151"/>
                </a:lnTo>
                <a:lnTo>
                  <a:pt x="1583037" y="1956209"/>
                </a:lnTo>
                <a:lnTo>
                  <a:pt x="1558902" y="1967950"/>
                </a:lnTo>
                <a:lnTo>
                  <a:pt x="1534768" y="1979374"/>
                </a:lnTo>
                <a:lnTo>
                  <a:pt x="1510316" y="1990163"/>
                </a:lnTo>
                <a:lnTo>
                  <a:pt x="1485864" y="2000635"/>
                </a:lnTo>
                <a:lnTo>
                  <a:pt x="1461411" y="2010790"/>
                </a:lnTo>
                <a:lnTo>
                  <a:pt x="1436642" y="2020627"/>
                </a:lnTo>
                <a:lnTo>
                  <a:pt x="1411872" y="2029512"/>
                </a:lnTo>
                <a:lnTo>
                  <a:pt x="1386785" y="2038397"/>
                </a:lnTo>
                <a:lnTo>
                  <a:pt x="1361380" y="2046965"/>
                </a:lnTo>
                <a:lnTo>
                  <a:pt x="1335975" y="2054581"/>
                </a:lnTo>
                <a:lnTo>
                  <a:pt x="1310570" y="2062514"/>
                </a:lnTo>
                <a:lnTo>
                  <a:pt x="1285166" y="2069495"/>
                </a:lnTo>
                <a:lnTo>
                  <a:pt x="1259443" y="2076159"/>
                </a:lnTo>
                <a:lnTo>
                  <a:pt x="1233403" y="2082506"/>
                </a:lnTo>
                <a:lnTo>
                  <a:pt x="1207681" y="2088535"/>
                </a:lnTo>
                <a:lnTo>
                  <a:pt x="1181959" y="2093929"/>
                </a:lnTo>
                <a:lnTo>
                  <a:pt x="1155919" y="2099007"/>
                </a:lnTo>
                <a:lnTo>
                  <a:pt x="1129561" y="2103767"/>
                </a:lnTo>
                <a:lnTo>
                  <a:pt x="1103204" y="2107892"/>
                </a:lnTo>
                <a:lnTo>
                  <a:pt x="1077164" y="2111382"/>
                </a:lnTo>
                <a:lnTo>
                  <a:pt x="1050806" y="2114873"/>
                </a:lnTo>
                <a:lnTo>
                  <a:pt x="1024131" y="2117729"/>
                </a:lnTo>
                <a:lnTo>
                  <a:pt x="997774" y="2119950"/>
                </a:lnTo>
                <a:lnTo>
                  <a:pt x="971099" y="2121854"/>
                </a:lnTo>
                <a:lnTo>
                  <a:pt x="944424" y="2123441"/>
                </a:lnTo>
                <a:lnTo>
                  <a:pt x="917749" y="2125028"/>
                </a:lnTo>
                <a:lnTo>
                  <a:pt x="891074" y="2125662"/>
                </a:lnTo>
                <a:lnTo>
                  <a:pt x="864399" y="2125662"/>
                </a:lnTo>
                <a:lnTo>
                  <a:pt x="835818" y="2125662"/>
                </a:lnTo>
                <a:lnTo>
                  <a:pt x="807238" y="2124710"/>
                </a:lnTo>
                <a:lnTo>
                  <a:pt x="778657" y="2123124"/>
                </a:lnTo>
                <a:lnTo>
                  <a:pt x="750395" y="2121537"/>
                </a:lnTo>
                <a:lnTo>
                  <a:pt x="722132" y="2119316"/>
                </a:lnTo>
                <a:lnTo>
                  <a:pt x="693869" y="2116777"/>
                </a:lnTo>
                <a:lnTo>
                  <a:pt x="665606" y="2113604"/>
                </a:lnTo>
                <a:lnTo>
                  <a:pt x="637661" y="2109478"/>
                </a:lnTo>
                <a:lnTo>
                  <a:pt x="609398" y="2105353"/>
                </a:lnTo>
                <a:lnTo>
                  <a:pt x="581453" y="2100593"/>
                </a:lnTo>
                <a:lnTo>
                  <a:pt x="553825" y="2095199"/>
                </a:lnTo>
                <a:lnTo>
                  <a:pt x="525880" y="2089487"/>
                </a:lnTo>
                <a:lnTo>
                  <a:pt x="498252" y="2083458"/>
                </a:lnTo>
                <a:lnTo>
                  <a:pt x="470624" y="2076476"/>
                </a:lnTo>
                <a:lnTo>
                  <a:pt x="443314" y="2069495"/>
                </a:lnTo>
                <a:lnTo>
                  <a:pt x="416321" y="2061879"/>
                </a:lnTo>
                <a:lnTo>
                  <a:pt x="389011" y="2053629"/>
                </a:lnTo>
                <a:lnTo>
                  <a:pt x="362019" y="2045378"/>
                </a:lnTo>
                <a:lnTo>
                  <a:pt x="335343" y="2036176"/>
                </a:lnTo>
                <a:lnTo>
                  <a:pt x="308668" y="2026656"/>
                </a:lnTo>
                <a:lnTo>
                  <a:pt x="282311" y="2016502"/>
                </a:lnTo>
                <a:lnTo>
                  <a:pt x="255953" y="2006030"/>
                </a:lnTo>
                <a:lnTo>
                  <a:pt x="229913" y="1994923"/>
                </a:lnTo>
                <a:lnTo>
                  <a:pt x="203556" y="1983499"/>
                </a:lnTo>
                <a:lnTo>
                  <a:pt x="177833" y="1971441"/>
                </a:lnTo>
                <a:lnTo>
                  <a:pt x="152429" y="1959065"/>
                </a:lnTo>
                <a:lnTo>
                  <a:pt x="127024" y="1946372"/>
                </a:lnTo>
                <a:lnTo>
                  <a:pt x="101619" y="1933044"/>
                </a:lnTo>
                <a:lnTo>
                  <a:pt x="76532" y="1919399"/>
                </a:lnTo>
                <a:lnTo>
                  <a:pt x="51762" y="1905437"/>
                </a:lnTo>
                <a:lnTo>
                  <a:pt x="27310" y="1890523"/>
                </a:lnTo>
                <a:lnTo>
                  <a:pt x="2858" y="1875291"/>
                </a:lnTo>
                <a:lnTo>
                  <a:pt x="0" y="1888301"/>
                </a:lnTo>
                <a:lnTo>
                  <a:pt x="0" y="1870531"/>
                </a:lnTo>
                <a:lnTo>
                  <a:pt x="952" y="1850222"/>
                </a:lnTo>
                <a:lnTo>
                  <a:pt x="2223" y="1829913"/>
                </a:lnTo>
                <a:lnTo>
                  <a:pt x="3493" y="1809604"/>
                </a:lnTo>
                <a:lnTo>
                  <a:pt x="5398" y="1790247"/>
                </a:lnTo>
                <a:lnTo>
                  <a:pt x="6986" y="1770573"/>
                </a:lnTo>
                <a:lnTo>
                  <a:pt x="9209" y="1750898"/>
                </a:lnTo>
                <a:lnTo>
                  <a:pt x="11749" y="1732176"/>
                </a:lnTo>
                <a:lnTo>
                  <a:pt x="14290" y="1713136"/>
                </a:lnTo>
                <a:lnTo>
                  <a:pt x="17148" y="1694414"/>
                </a:lnTo>
                <a:lnTo>
                  <a:pt x="20006" y="1676009"/>
                </a:lnTo>
                <a:lnTo>
                  <a:pt x="23499" y="1657604"/>
                </a:lnTo>
                <a:lnTo>
                  <a:pt x="26992" y="1639834"/>
                </a:lnTo>
                <a:lnTo>
                  <a:pt x="30486" y="1621746"/>
                </a:lnTo>
                <a:lnTo>
                  <a:pt x="34931" y="1604293"/>
                </a:lnTo>
                <a:lnTo>
                  <a:pt x="38742" y="1586840"/>
                </a:lnTo>
                <a:lnTo>
                  <a:pt x="43188" y="1569704"/>
                </a:lnTo>
                <a:lnTo>
                  <a:pt x="47951" y="1552569"/>
                </a:lnTo>
                <a:lnTo>
                  <a:pt x="52715" y="1536068"/>
                </a:lnTo>
                <a:lnTo>
                  <a:pt x="57796" y="1519249"/>
                </a:lnTo>
                <a:lnTo>
                  <a:pt x="62877" y="1503066"/>
                </a:lnTo>
                <a:lnTo>
                  <a:pt x="68593" y="1486564"/>
                </a:lnTo>
                <a:lnTo>
                  <a:pt x="73991" y="1470698"/>
                </a:lnTo>
                <a:lnTo>
                  <a:pt x="80025" y="1455149"/>
                </a:lnTo>
                <a:lnTo>
                  <a:pt x="86059" y="1439283"/>
                </a:lnTo>
                <a:lnTo>
                  <a:pt x="92410" y="1424051"/>
                </a:lnTo>
                <a:lnTo>
                  <a:pt x="98761" y="1409137"/>
                </a:lnTo>
                <a:lnTo>
                  <a:pt x="105430" y="1393905"/>
                </a:lnTo>
                <a:lnTo>
                  <a:pt x="112098" y="1378990"/>
                </a:lnTo>
                <a:lnTo>
                  <a:pt x="119402" y="1364393"/>
                </a:lnTo>
                <a:lnTo>
                  <a:pt x="126706" y="1350114"/>
                </a:lnTo>
                <a:lnTo>
                  <a:pt x="134010" y="1335834"/>
                </a:lnTo>
                <a:lnTo>
                  <a:pt x="141632" y="1321871"/>
                </a:lnTo>
                <a:lnTo>
                  <a:pt x="149571" y="1307909"/>
                </a:lnTo>
                <a:lnTo>
                  <a:pt x="157510" y="1294264"/>
                </a:lnTo>
                <a:lnTo>
                  <a:pt x="165766" y="1280936"/>
                </a:lnTo>
                <a:lnTo>
                  <a:pt x="174023" y="1267291"/>
                </a:lnTo>
                <a:lnTo>
                  <a:pt x="182597" y="1253963"/>
                </a:lnTo>
                <a:lnTo>
                  <a:pt x="191171" y="1241270"/>
                </a:lnTo>
                <a:lnTo>
                  <a:pt x="200380" y="1228260"/>
                </a:lnTo>
                <a:lnTo>
                  <a:pt x="209589" y="1215884"/>
                </a:lnTo>
                <a:lnTo>
                  <a:pt x="218799" y="1203191"/>
                </a:lnTo>
                <a:lnTo>
                  <a:pt x="228008" y="1191133"/>
                </a:lnTo>
                <a:lnTo>
                  <a:pt x="237852" y="1178757"/>
                </a:lnTo>
                <a:lnTo>
                  <a:pt x="247697" y="1167016"/>
                </a:lnTo>
                <a:lnTo>
                  <a:pt x="257541" y="1155275"/>
                </a:lnTo>
                <a:lnTo>
                  <a:pt x="267703" y="1143533"/>
                </a:lnTo>
                <a:lnTo>
                  <a:pt x="278182" y="1132110"/>
                </a:lnTo>
                <a:lnTo>
                  <a:pt x="288662" y="1120686"/>
                </a:lnTo>
                <a:lnTo>
                  <a:pt x="298824" y="1109579"/>
                </a:lnTo>
                <a:lnTo>
                  <a:pt x="309938" y="1098473"/>
                </a:lnTo>
                <a:lnTo>
                  <a:pt x="320735" y="1087684"/>
                </a:lnTo>
                <a:lnTo>
                  <a:pt x="331850" y="1076895"/>
                </a:lnTo>
                <a:lnTo>
                  <a:pt x="343282" y="1066423"/>
                </a:lnTo>
                <a:lnTo>
                  <a:pt x="354715" y="1055951"/>
                </a:lnTo>
                <a:lnTo>
                  <a:pt x="366147" y="1045797"/>
                </a:lnTo>
                <a:lnTo>
                  <a:pt x="377897" y="1035642"/>
                </a:lnTo>
                <a:lnTo>
                  <a:pt x="389964" y="1025805"/>
                </a:lnTo>
                <a:lnTo>
                  <a:pt x="401714" y="1015968"/>
                </a:lnTo>
                <a:lnTo>
                  <a:pt x="414099" y="1006448"/>
                </a:lnTo>
                <a:lnTo>
                  <a:pt x="426801" y="996928"/>
                </a:lnTo>
                <a:lnTo>
                  <a:pt x="439186" y="987408"/>
                </a:lnTo>
                <a:lnTo>
                  <a:pt x="451571" y="977888"/>
                </a:lnTo>
                <a:lnTo>
                  <a:pt x="477293" y="960118"/>
                </a:lnTo>
                <a:lnTo>
                  <a:pt x="481421" y="957262"/>
                </a:lnTo>
                <a:close/>
                <a:moveTo>
                  <a:pt x="839471" y="0"/>
                </a:moveTo>
                <a:lnTo>
                  <a:pt x="852171" y="0"/>
                </a:lnTo>
                <a:lnTo>
                  <a:pt x="865506" y="0"/>
                </a:lnTo>
                <a:lnTo>
                  <a:pt x="878206" y="636"/>
                </a:lnTo>
                <a:lnTo>
                  <a:pt x="890906" y="1271"/>
                </a:lnTo>
                <a:lnTo>
                  <a:pt x="903288" y="2542"/>
                </a:lnTo>
                <a:lnTo>
                  <a:pt x="915988" y="3813"/>
                </a:lnTo>
                <a:lnTo>
                  <a:pt x="928371" y="5719"/>
                </a:lnTo>
                <a:lnTo>
                  <a:pt x="940436" y="7943"/>
                </a:lnTo>
                <a:lnTo>
                  <a:pt x="952818" y="10167"/>
                </a:lnTo>
                <a:lnTo>
                  <a:pt x="964883" y="12708"/>
                </a:lnTo>
                <a:lnTo>
                  <a:pt x="976631" y="15568"/>
                </a:lnTo>
                <a:lnTo>
                  <a:pt x="988696" y="19062"/>
                </a:lnTo>
                <a:lnTo>
                  <a:pt x="1000443" y="22239"/>
                </a:lnTo>
                <a:lnTo>
                  <a:pt x="1011873" y="26052"/>
                </a:lnTo>
                <a:lnTo>
                  <a:pt x="1023621" y="30182"/>
                </a:lnTo>
                <a:lnTo>
                  <a:pt x="1034733" y="34630"/>
                </a:lnTo>
                <a:lnTo>
                  <a:pt x="1046163" y="39395"/>
                </a:lnTo>
                <a:lnTo>
                  <a:pt x="1057276" y="44161"/>
                </a:lnTo>
                <a:lnTo>
                  <a:pt x="1068388" y="48926"/>
                </a:lnTo>
                <a:lnTo>
                  <a:pt x="1079183" y="54645"/>
                </a:lnTo>
                <a:lnTo>
                  <a:pt x="1089661" y="60046"/>
                </a:lnTo>
                <a:lnTo>
                  <a:pt x="1100456" y="66082"/>
                </a:lnTo>
                <a:lnTo>
                  <a:pt x="1110616" y="72119"/>
                </a:lnTo>
                <a:lnTo>
                  <a:pt x="1120776" y="78790"/>
                </a:lnTo>
                <a:lnTo>
                  <a:pt x="1130936" y="85462"/>
                </a:lnTo>
                <a:lnTo>
                  <a:pt x="1140461" y="92134"/>
                </a:lnTo>
                <a:lnTo>
                  <a:pt x="1150303" y="99123"/>
                </a:lnTo>
                <a:lnTo>
                  <a:pt x="1159828" y="106430"/>
                </a:lnTo>
                <a:lnTo>
                  <a:pt x="1169353" y="114055"/>
                </a:lnTo>
                <a:lnTo>
                  <a:pt x="1178561" y="121680"/>
                </a:lnTo>
                <a:lnTo>
                  <a:pt x="1187133" y="129623"/>
                </a:lnTo>
                <a:lnTo>
                  <a:pt x="1196023" y="137883"/>
                </a:lnTo>
                <a:lnTo>
                  <a:pt x="1204596" y="146143"/>
                </a:lnTo>
                <a:lnTo>
                  <a:pt x="1213168" y="155039"/>
                </a:lnTo>
                <a:lnTo>
                  <a:pt x="1221106" y="163299"/>
                </a:lnTo>
                <a:lnTo>
                  <a:pt x="1229043" y="172513"/>
                </a:lnTo>
                <a:lnTo>
                  <a:pt x="1236981" y="181726"/>
                </a:lnTo>
                <a:lnTo>
                  <a:pt x="1244283" y="190939"/>
                </a:lnTo>
                <a:lnTo>
                  <a:pt x="1251586" y="200153"/>
                </a:lnTo>
                <a:lnTo>
                  <a:pt x="1258888" y="210001"/>
                </a:lnTo>
                <a:lnTo>
                  <a:pt x="1265556" y="219850"/>
                </a:lnTo>
                <a:lnTo>
                  <a:pt x="1272223" y="230017"/>
                </a:lnTo>
                <a:lnTo>
                  <a:pt x="1278256" y="240183"/>
                </a:lnTo>
                <a:lnTo>
                  <a:pt x="1284606" y="250667"/>
                </a:lnTo>
                <a:lnTo>
                  <a:pt x="1290321" y="261151"/>
                </a:lnTo>
                <a:lnTo>
                  <a:pt x="1296353" y="271953"/>
                </a:lnTo>
                <a:lnTo>
                  <a:pt x="1301433" y="282755"/>
                </a:lnTo>
                <a:lnTo>
                  <a:pt x="1306831" y="293239"/>
                </a:lnTo>
                <a:lnTo>
                  <a:pt x="1311593" y="304359"/>
                </a:lnTo>
                <a:lnTo>
                  <a:pt x="1316356" y="315796"/>
                </a:lnTo>
                <a:lnTo>
                  <a:pt x="1320483" y="327234"/>
                </a:lnTo>
                <a:lnTo>
                  <a:pt x="1324293" y="338671"/>
                </a:lnTo>
                <a:lnTo>
                  <a:pt x="1328421" y="350426"/>
                </a:lnTo>
                <a:lnTo>
                  <a:pt x="1331913" y="362181"/>
                </a:lnTo>
                <a:lnTo>
                  <a:pt x="1335088" y="373936"/>
                </a:lnTo>
                <a:lnTo>
                  <a:pt x="1337946" y="386009"/>
                </a:lnTo>
                <a:lnTo>
                  <a:pt x="1340803" y="398081"/>
                </a:lnTo>
                <a:lnTo>
                  <a:pt x="1343026" y="410472"/>
                </a:lnTo>
                <a:lnTo>
                  <a:pt x="1344931" y="422862"/>
                </a:lnTo>
                <a:lnTo>
                  <a:pt x="1346518" y="435252"/>
                </a:lnTo>
                <a:lnTo>
                  <a:pt x="1348106" y="447643"/>
                </a:lnTo>
                <a:lnTo>
                  <a:pt x="1349058" y="460033"/>
                </a:lnTo>
                <a:lnTo>
                  <a:pt x="1350011" y="472741"/>
                </a:lnTo>
                <a:lnTo>
                  <a:pt x="1350646" y="485449"/>
                </a:lnTo>
                <a:lnTo>
                  <a:pt x="1350963" y="498475"/>
                </a:lnTo>
                <a:lnTo>
                  <a:pt x="1350646" y="513407"/>
                </a:lnTo>
                <a:lnTo>
                  <a:pt x="1349693" y="528975"/>
                </a:lnTo>
                <a:lnTo>
                  <a:pt x="1348423" y="543907"/>
                </a:lnTo>
                <a:lnTo>
                  <a:pt x="1347153" y="558521"/>
                </a:lnTo>
                <a:lnTo>
                  <a:pt x="1345248" y="573453"/>
                </a:lnTo>
                <a:lnTo>
                  <a:pt x="1342708" y="588067"/>
                </a:lnTo>
                <a:lnTo>
                  <a:pt x="1339851" y="602682"/>
                </a:lnTo>
                <a:lnTo>
                  <a:pt x="1336358" y="616660"/>
                </a:lnTo>
                <a:lnTo>
                  <a:pt x="1332866" y="631275"/>
                </a:lnTo>
                <a:lnTo>
                  <a:pt x="1328738" y="645254"/>
                </a:lnTo>
                <a:lnTo>
                  <a:pt x="1324293" y="658915"/>
                </a:lnTo>
                <a:lnTo>
                  <a:pt x="1319531" y="672576"/>
                </a:lnTo>
                <a:lnTo>
                  <a:pt x="1314133" y="685920"/>
                </a:lnTo>
                <a:lnTo>
                  <a:pt x="1308418" y="699263"/>
                </a:lnTo>
                <a:lnTo>
                  <a:pt x="1302386" y="712607"/>
                </a:lnTo>
                <a:lnTo>
                  <a:pt x="1296353" y="725315"/>
                </a:lnTo>
                <a:lnTo>
                  <a:pt x="1289368" y="738023"/>
                </a:lnTo>
                <a:lnTo>
                  <a:pt x="1282383" y="750413"/>
                </a:lnTo>
                <a:lnTo>
                  <a:pt x="1275081" y="762486"/>
                </a:lnTo>
                <a:lnTo>
                  <a:pt x="1267143" y="774559"/>
                </a:lnTo>
                <a:lnTo>
                  <a:pt x="1259206" y="786313"/>
                </a:lnTo>
                <a:lnTo>
                  <a:pt x="1250633" y="797751"/>
                </a:lnTo>
                <a:lnTo>
                  <a:pt x="1242061" y="809188"/>
                </a:lnTo>
                <a:lnTo>
                  <a:pt x="1232853" y="819990"/>
                </a:lnTo>
                <a:lnTo>
                  <a:pt x="1223963" y="830792"/>
                </a:lnTo>
                <a:lnTo>
                  <a:pt x="1214121" y="841276"/>
                </a:lnTo>
                <a:lnTo>
                  <a:pt x="1204278" y="851442"/>
                </a:lnTo>
                <a:lnTo>
                  <a:pt x="1193801" y="860974"/>
                </a:lnTo>
                <a:lnTo>
                  <a:pt x="1183323" y="870822"/>
                </a:lnTo>
                <a:lnTo>
                  <a:pt x="1172528" y="880036"/>
                </a:lnTo>
                <a:lnTo>
                  <a:pt x="1161733" y="889249"/>
                </a:lnTo>
                <a:lnTo>
                  <a:pt x="1150303" y="897827"/>
                </a:lnTo>
                <a:lnTo>
                  <a:pt x="1134746" y="909264"/>
                </a:lnTo>
                <a:lnTo>
                  <a:pt x="1118236" y="920066"/>
                </a:lnTo>
                <a:lnTo>
                  <a:pt x="1101408" y="929915"/>
                </a:lnTo>
                <a:lnTo>
                  <a:pt x="1084581" y="939446"/>
                </a:lnTo>
                <a:lnTo>
                  <a:pt x="1066801" y="948342"/>
                </a:lnTo>
                <a:lnTo>
                  <a:pt x="1048703" y="956602"/>
                </a:lnTo>
                <a:lnTo>
                  <a:pt x="1040131" y="960414"/>
                </a:lnTo>
                <a:lnTo>
                  <a:pt x="1030606" y="963909"/>
                </a:lnTo>
                <a:lnTo>
                  <a:pt x="1021398" y="967722"/>
                </a:lnTo>
                <a:lnTo>
                  <a:pt x="1011873" y="970899"/>
                </a:lnTo>
                <a:lnTo>
                  <a:pt x="1002348" y="973758"/>
                </a:lnTo>
                <a:lnTo>
                  <a:pt x="993141" y="976617"/>
                </a:lnTo>
                <a:lnTo>
                  <a:pt x="983616" y="979794"/>
                </a:lnTo>
                <a:lnTo>
                  <a:pt x="973773" y="982018"/>
                </a:lnTo>
                <a:lnTo>
                  <a:pt x="963931" y="984560"/>
                </a:lnTo>
                <a:lnTo>
                  <a:pt x="954088" y="986466"/>
                </a:lnTo>
                <a:lnTo>
                  <a:pt x="944246" y="988372"/>
                </a:lnTo>
                <a:lnTo>
                  <a:pt x="934403" y="990596"/>
                </a:lnTo>
                <a:lnTo>
                  <a:pt x="924561" y="991867"/>
                </a:lnTo>
                <a:lnTo>
                  <a:pt x="914401" y="993455"/>
                </a:lnTo>
                <a:lnTo>
                  <a:pt x="904241" y="994409"/>
                </a:lnTo>
                <a:lnTo>
                  <a:pt x="893763" y="995362"/>
                </a:lnTo>
                <a:lnTo>
                  <a:pt x="883603" y="995997"/>
                </a:lnTo>
                <a:lnTo>
                  <a:pt x="873126" y="996632"/>
                </a:lnTo>
                <a:lnTo>
                  <a:pt x="862648" y="996950"/>
                </a:lnTo>
                <a:lnTo>
                  <a:pt x="852171" y="996950"/>
                </a:lnTo>
                <a:lnTo>
                  <a:pt x="840423" y="996950"/>
                </a:lnTo>
                <a:lnTo>
                  <a:pt x="828358" y="996315"/>
                </a:lnTo>
                <a:lnTo>
                  <a:pt x="816293" y="995679"/>
                </a:lnTo>
                <a:lnTo>
                  <a:pt x="804546" y="994726"/>
                </a:lnTo>
                <a:lnTo>
                  <a:pt x="792798" y="993455"/>
                </a:lnTo>
                <a:lnTo>
                  <a:pt x="781368" y="992185"/>
                </a:lnTo>
                <a:lnTo>
                  <a:pt x="769621" y="990278"/>
                </a:lnTo>
                <a:lnTo>
                  <a:pt x="758191" y="988054"/>
                </a:lnTo>
                <a:lnTo>
                  <a:pt x="746761" y="985831"/>
                </a:lnTo>
                <a:lnTo>
                  <a:pt x="735331" y="983289"/>
                </a:lnTo>
                <a:lnTo>
                  <a:pt x="724218" y="980430"/>
                </a:lnTo>
                <a:lnTo>
                  <a:pt x="713106" y="977253"/>
                </a:lnTo>
                <a:lnTo>
                  <a:pt x="702311" y="973758"/>
                </a:lnTo>
                <a:lnTo>
                  <a:pt x="691198" y="970263"/>
                </a:lnTo>
                <a:lnTo>
                  <a:pt x="680721" y="966768"/>
                </a:lnTo>
                <a:lnTo>
                  <a:pt x="670243" y="962321"/>
                </a:lnTo>
                <a:lnTo>
                  <a:pt x="659448" y="958190"/>
                </a:lnTo>
                <a:lnTo>
                  <a:pt x="648971" y="953425"/>
                </a:lnTo>
                <a:lnTo>
                  <a:pt x="638811" y="948659"/>
                </a:lnTo>
                <a:lnTo>
                  <a:pt x="628651" y="943894"/>
                </a:lnTo>
                <a:lnTo>
                  <a:pt x="618491" y="938493"/>
                </a:lnTo>
                <a:lnTo>
                  <a:pt x="608648" y="933410"/>
                </a:lnTo>
                <a:lnTo>
                  <a:pt x="599123" y="927373"/>
                </a:lnTo>
                <a:lnTo>
                  <a:pt x="589281" y="921655"/>
                </a:lnTo>
                <a:lnTo>
                  <a:pt x="579756" y="915618"/>
                </a:lnTo>
                <a:lnTo>
                  <a:pt x="570548" y="909264"/>
                </a:lnTo>
                <a:lnTo>
                  <a:pt x="561023" y="902910"/>
                </a:lnTo>
                <a:lnTo>
                  <a:pt x="552133" y="895921"/>
                </a:lnTo>
                <a:lnTo>
                  <a:pt x="543561" y="889249"/>
                </a:lnTo>
                <a:lnTo>
                  <a:pt x="534671" y="881942"/>
                </a:lnTo>
                <a:lnTo>
                  <a:pt x="526098" y="874952"/>
                </a:lnTo>
                <a:lnTo>
                  <a:pt x="517526" y="867328"/>
                </a:lnTo>
                <a:lnTo>
                  <a:pt x="508318" y="858750"/>
                </a:lnTo>
                <a:lnTo>
                  <a:pt x="499428" y="849854"/>
                </a:lnTo>
                <a:lnTo>
                  <a:pt x="490538" y="840958"/>
                </a:lnTo>
                <a:lnTo>
                  <a:pt x="481648" y="831427"/>
                </a:lnTo>
                <a:lnTo>
                  <a:pt x="473711" y="821896"/>
                </a:lnTo>
                <a:lnTo>
                  <a:pt x="465456" y="812047"/>
                </a:lnTo>
                <a:lnTo>
                  <a:pt x="457518" y="801881"/>
                </a:lnTo>
                <a:lnTo>
                  <a:pt x="449898" y="791714"/>
                </a:lnTo>
                <a:lnTo>
                  <a:pt x="442596" y="781548"/>
                </a:lnTo>
                <a:lnTo>
                  <a:pt x="435293" y="770746"/>
                </a:lnTo>
                <a:lnTo>
                  <a:pt x="428626" y="759944"/>
                </a:lnTo>
                <a:lnTo>
                  <a:pt x="421958" y="749142"/>
                </a:lnTo>
                <a:lnTo>
                  <a:pt x="415608" y="738023"/>
                </a:lnTo>
                <a:lnTo>
                  <a:pt x="409576" y="726585"/>
                </a:lnTo>
                <a:lnTo>
                  <a:pt x="403861" y="715148"/>
                </a:lnTo>
                <a:lnTo>
                  <a:pt x="398463" y="703393"/>
                </a:lnTo>
                <a:lnTo>
                  <a:pt x="393383" y="691638"/>
                </a:lnTo>
                <a:lnTo>
                  <a:pt x="388303" y="679566"/>
                </a:lnTo>
                <a:lnTo>
                  <a:pt x="383858" y="667493"/>
                </a:lnTo>
                <a:lnTo>
                  <a:pt x="379731" y="655420"/>
                </a:lnTo>
                <a:lnTo>
                  <a:pt x="375603" y="643030"/>
                </a:lnTo>
                <a:lnTo>
                  <a:pt x="372111" y="630322"/>
                </a:lnTo>
                <a:lnTo>
                  <a:pt x="368936" y="617614"/>
                </a:lnTo>
                <a:lnTo>
                  <a:pt x="365443" y="604588"/>
                </a:lnTo>
                <a:lnTo>
                  <a:pt x="362903" y="591880"/>
                </a:lnTo>
                <a:lnTo>
                  <a:pt x="360681" y="578854"/>
                </a:lnTo>
                <a:lnTo>
                  <a:pt x="358776" y="565828"/>
                </a:lnTo>
                <a:lnTo>
                  <a:pt x="357188" y="552485"/>
                </a:lnTo>
                <a:lnTo>
                  <a:pt x="355601" y="539141"/>
                </a:lnTo>
                <a:lnTo>
                  <a:pt x="354648" y="525480"/>
                </a:lnTo>
                <a:lnTo>
                  <a:pt x="354331" y="511819"/>
                </a:lnTo>
                <a:lnTo>
                  <a:pt x="354013" y="498475"/>
                </a:lnTo>
                <a:lnTo>
                  <a:pt x="354331" y="485449"/>
                </a:lnTo>
                <a:lnTo>
                  <a:pt x="354648" y="472741"/>
                </a:lnTo>
                <a:lnTo>
                  <a:pt x="355601" y="460033"/>
                </a:lnTo>
                <a:lnTo>
                  <a:pt x="356871" y="447643"/>
                </a:lnTo>
                <a:lnTo>
                  <a:pt x="358141" y="434935"/>
                </a:lnTo>
                <a:lnTo>
                  <a:pt x="360046" y="422544"/>
                </a:lnTo>
                <a:lnTo>
                  <a:pt x="361951" y="410472"/>
                </a:lnTo>
                <a:lnTo>
                  <a:pt x="364173" y="397763"/>
                </a:lnTo>
                <a:lnTo>
                  <a:pt x="366713" y="385691"/>
                </a:lnTo>
                <a:lnTo>
                  <a:pt x="369888" y="373936"/>
                </a:lnTo>
                <a:lnTo>
                  <a:pt x="373063" y="361863"/>
                </a:lnTo>
                <a:lnTo>
                  <a:pt x="376556" y="350108"/>
                </a:lnTo>
                <a:lnTo>
                  <a:pt x="380683" y="338671"/>
                </a:lnTo>
                <a:lnTo>
                  <a:pt x="384493" y="326916"/>
                </a:lnTo>
                <a:lnTo>
                  <a:pt x="388621" y="315796"/>
                </a:lnTo>
                <a:lnTo>
                  <a:pt x="393383" y="304359"/>
                </a:lnTo>
                <a:lnTo>
                  <a:pt x="398146" y="293239"/>
                </a:lnTo>
                <a:lnTo>
                  <a:pt x="403543" y="282755"/>
                </a:lnTo>
                <a:lnTo>
                  <a:pt x="408623" y="271636"/>
                </a:lnTo>
                <a:lnTo>
                  <a:pt x="414656" y="261151"/>
                </a:lnTo>
                <a:lnTo>
                  <a:pt x="420371" y="250667"/>
                </a:lnTo>
                <a:lnTo>
                  <a:pt x="426721" y="240183"/>
                </a:lnTo>
                <a:lnTo>
                  <a:pt x="432753" y="230017"/>
                </a:lnTo>
                <a:lnTo>
                  <a:pt x="439421" y="219850"/>
                </a:lnTo>
                <a:lnTo>
                  <a:pt x="446088" y="210001"/>
                </a:lnTo>
                <a:lnTo>
                  <a:pt x="453391" y="200153"/>
                </a:lnTo>
                <a:lnTo>
                  <a:pt x="460693" y="190939"/>
                </a:lnTo>
                <a:lnTo>
                  <a:pt x="467996" y="181408"/>
                </a:lnTo>
                <a:lnTo>
                  <a:pt x="475933" y="172195"/>
                </a:lnTo>
                <a:lnTo>
                  <a:pt x="483871" y="163299"/>
                </a:lnTo>
                <a:lnTo>
                  <a:pt x="491808" y="154403"/>
                </a:lnTo>
                <a:lnTo>
                  <a:pt x="500381" y="146143"/>
                </a:lnTo>
                <a:lnTo>
                  <a:pt x="508953" y="137565"/>
                </a:lnTo>
                <a:lnTo>
                  <a:pt x="517526" y="129305"/>
                </a:lnTo>
                <a:lnTo>
                  <a:pt x="526416" y="121680"/>
                </a:lnTo>
                <a:lnTo>
                  <a:pt x="535623" y="113738"/>
                </a:lnTo>
                <a:lnTo>
                  <a:pt x="545148" y="106113"/>
                </a:lnTo>
                <a:lnTo>
                  <a:pt x="554673" y="99123"/>
                </a:lnTo>
                <a:lnTo>
                  <a:pt x="564516" y="92134"/>
                </a:lnTo>
                <a:lnTo>
                  <a:pt x="574041" y="85462"/>
                </a:lnTo>
                <a:lnTo>
                  <a:pt x="584201" y="78473"/>
                </a:lnTo>
                <a:lnTo>
                  <a:pt x="594361" y="72119"/>
                </a:lnTo>
                <a:lnTo>
                  <a:pt x="604838" y="66082"/>
                </a:lnTo>
                <a:lnTo>
                  <a:pt x="615316" y="60046"/>
                </a:lnTo>
                <a:lnTo>
                  <a:pt x="625793" y="54645"/>
                </a:lnTo>
                <a:lnTo>
                  <a:pt x="636906" y="48926"/>
                </a:lnTo>
                <a:lnTo>
                  <a:pt x="647701" y="44161"/>
                </a:lnTo>
                <a:lnTo>
                  <a:pt x="658813" y="39395"/>
                </a:lnTo>
                <a:lnTo>
                  <a:pt x="670243" y="34630"/>
                </a:lnTo>
                <a:lnTo>
                  <a:pt x="681356" y="30182"/>
                </a:lnTo>
                <a:lnTo>
                  <a:pt x="693103" y="26052"/>
                </a:lnTo>
                <a:lnTo>
                  <a:pt x="704533" y="22239"/>
                </a:lnTo>
                <a:lnTo>
                  <a:pt x="716281" y="19062"/>
                </a:lnTo>
                <a:lnTo>
                  <a:pt x="728346" y="15568"/>
                </a:lnTo>
                <a:lnTo>
                  <a:pt x="740093" y="12708"/>
                </a:lnTo>
                <a:lnTo>
                  <a:pt x="752158" y="10167"/>
                </a:lnTo>
                <a:lnTo>
                  <a:pt x="764541" y="7625"/>
                </a:lnTo>
                <a:lnTo>
                  <a:pt x="776606" y="5719"/>
                </a:lnTo>
                <a:lnTo>
                  <a:pt x="788988" y="3813"/>
                </a:lnTo>
                <a:lnTo>
                  <a:pt x="801688" y="2542"/>
                </a:lnTo>
                <a:lnTo>
                  <a:pt x="814071" y="1271"/>
                </a:lnTo>
                <a:lnTo>
                  <a:pt x="826771" y="636"/>
                </a:lnTo>
                <a:lnTo>
                  <a:pt x="839471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="ctr">
            <a:scene3d>
              <a:camera prst="orthographicFront"/>
              <a:lightRig rig="threePt" dir="t"/>
            </a:scene3d>
            <a:sp3d contourW="12700">
              <a:contourClr>
                <a:srgbClr val="FFFFFF"/>
              </a:contourClr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400" b="0" i="0" u="none" strike="noStrike" kern="120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108" name="文本框 20"/>
          <p:cNvSpPr txBox="1"/>
          <p:nvPr/>
        </p:nvSpPr>
        <p:spPr>
          <a:xfrm>
            <a:off x="7032625" y="4635500"/>
            <a:ext cx="2089785" cy="36830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 eaLnBrk="1" hangingPunct="1"/>
            <a:r>
              <a:rPr lang="zh-CN" altLang="en-US" dirty="0">
                <a:solidFill>
                  <a:schemeClr val="bg1"/>
                </a:solidFill>
                <a:latin typeface="Arial" panose="020B0604020202020204" pitchFamily="34" charset="0"/>
              </a:rPr>
              <a:t>汇报人：情缘素材</a:t>
            </a:r>
            <a:endParaRPr lang="zh-CN" altLang="en-US" dirty="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 spd="slow">
    <p:blinds dir="vert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grpSp>
        <p:nvGrpSpPr>
          <p:cNvPr id="22530" name="组合 5"/>
          <p:cNvGrpSpPr/>
          <p:nvPr/>
        </p:nvGrpSpPr>
        <p:grpSpPr>
          <a:xfrm>
            <a:off x="3868738" y="2160588"/>
            <a:ext cx="4437062" cy="2570162"/>
            <a:chOff x="2511136" y="1392381"/>
            <a:chExt cx="4121728" cy="2389909"/>
          </a:xfrm>
        </p:grpSpPr>
        <p:sp>
          <p:nvSpPr>
            <p:cNvPr id="9" name="矩形 8"/>
            <p:cNvSpPr/>
            <p:nvPr/>
          </p:nvSpPr>
          <p:spPr>
            <a:xfrm>
              <a:off x="2511136" y="1392381"/>
              <a:ext cx="4121728" cy="2389909"/>
            </a:xfrm>
            <a:prstGeom prst="rect">
              <a:avLst/>
            </a:prstGeom>
            <a:gradFill flip="none" rotWithShape="1">
              <a:gsLst>
                <a:gs pos="36000">
                  <a:schemeClr val="accent1"/>
                </a:gs>
                <a:gs pos="100000">
                  <a:schemeClr val="accent2"/>
                </a:gs>
              </a:gsLst>
              <a:lin ang="13500000" scaled="1"/>
              <a:tileRect/>
            </a:gradFill>
            <a:ln w="31750">
              <a:solidFill>
                <a:schemeClr val="bg1"/>
              </a:solidFill>
            </a:ln>
            <a:effectLst>
              <a:outerShdw blurRad="508000" dist="596900" dir="3600000" sx="89000" sy="89000" algn="tl" rotWithShape="0">
                <a:schemeClr val="bg1">
                  <a:lumMod val="50000"/>
                  <a:alpha val="23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40" tIns="45720" rIns="91440" bIns="45720" anchor="ctr"/>
            <a:lstStyle/>
            <a:p>
              <a:pPr marL="0" marR="0" lvl="0" indent="0" algn="ctr" defTabSz="121856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0" name="矩形 9"/>
            <p:cNvSpPr/>
            <p:nvPr/>
          </p:nvSpPr>
          <p:spPr>
            <a:xfrm>
              <a:off x="2625191" y="1510498"/>
              <a:ext cx="3893617" cy="2153674"/>
            </a:xfrm>
            <a:prstGeom prst="rect">
              <a:avLst/>
            </a:prstGeom>
            <a:gradFill flip="none" rotWithShape="1">
              <a:gsLst>
                <a:gs pos="36000">
                  <a:schemeClr val="accent1"/>
                </a:gs>
                <a:gs pos="100000">
                  <a:schemeClr val="accent2"/>
                </a:gs>
              </a:gsLst>
              <a:lin ang="13500000" scaled="1"/>
              <a:tileRect/>
            </a:gradFill>
            <a:ln w="31750">
              <a:solidFill>
                <a:schemeClr val="bg1"/>
              </a:solidFill>
            </a:ln>
            <a:effectLst>
              <a:outerShdw blurRad="508000" dist="596900" dir="3600000" sx="89000" sy="89000" algn="tl" rotWithShape="0">
                <a:schemeClr val="bg1">
                  <a:lumMod val="50000"/>
                  <a:alpha val="23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40" tIns="45720" rIns="91440" bIns="45720" anchor="ctr"/>
            <a:lstStyle/>
            <a:p>
              <a:pPr marL="0" marR="0" lvl="0" indent="0" algn="ctr" defTabSz="121856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</p:grpSp>
      <p:sp>
        <p:nvSpPr>
          <p:cNvPr id="3" name="文本框 2"/>
          <p:cNvSpPr txBox="1"/>
          <p:nvPr/>
        </p:nvSpPr>
        <p:spPr>
          <a:xfrm>
            <a:off x="3954463" y="2792413"/>
            <a:ext cx="4283075" cy="91281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R="0" algn="ctr" defTabSz="914400" eaLnBrk="1" fontAlgn="auto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5335" kern="1200" cap="none" spc="0" normalizeH="0" baseline="0" noProof="0" dirty="0" smtClean="0">
                <a:solidFill>
                  <a:schemeClr val="bg1"/>
                </a:solidFill>
                <a:latin typeface="+mn-ea"/>
                <a:ea typeface="+mn-ea"/>
                <a:cs typeface="+mn-cs"/>
              </a:rPr>
              <a:t>学法分析</a:t>
            </a:r>
            <a:endParaRPr kumimoji="0" lang="zh-CN" altLang="en-US" sz="5335" kern="1200" cap="none" spc="0" normalizeH="0" baseline="0" noProof="0" dirty="0">
              <a:solidFill>
                <a:schemeClr val="bg1"/>
              </a:solidFill>
              <a:latin typeface="+mn-ea"/>
              <a:ea typeface="+mn-ea"/>
              <a:cs typeface="+mn-cs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5284788" y="2382838"/>
            <a:ext cx="1622425" cy="37941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R="0" algn="ctr" defTabSz="914400" eaLnBrk="1" fontAlgn="auto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865" kern="1200" cap="none" spc="0" normalizeH="0" baseline="0" noProof="0" dirty="0">
                <a:solidFill>
                  <a:schemeClr val="bg1"/>
                </a:solidFill>
                <a:latin typeface="+mn-ea"/>
                <a:ea typeface="+mn-ea"/>
                <a:cs typeface="+mn-cs"/>
              </a:rPr>
              <a:t>PART </a:t>
            </a:r>
            <a:r>
              <a:rPr kumimoji="0" lang="en-US" altLang="zh-CN" sz="1865" kern="1200" cap="none" spc="0" normalizeH="0" baseline="0" noProof="0" dirty="0" smtClean="0">
                <a:solidFill>
                  <a:schemeClr val="bg1"/>
                </a:solidFill>
                <a:latin typeface="+mn-ea"/>
                <a:ea typeface="+mn-ea"/>
                <a:cs typeface="+mn-cs"/>
              </a:rPr>
              <a:t>THREE</a:t>
            </a:r>
            <a:endParaRPr kumimoji="0" lang="zh-CN" altLang="en-US" sz="1865" kern="1200" cap="none" spc="0" normalizeH="0" baseline="0" noProof="0" dirty="0">
              <a:solidFill>
                <a:schemeClr val="bg1"/>
              </a:solidFill>
              <a:latin typeface="+mn-ea"/>
              <a:ea typeface="+mn-ea"/>
              <a:cs typeface="+mn-cs"/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4432300" y="3592513"/>
            <a:ext cx="1579563" cy="92233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381000" marR="0" indent="-381000" defTabSz="914400"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defRPr/>
            </a:pPr>
            <a:r>
              <a:rPr kumimoji="0" lang="zh-CN" altLang="en-US" kern="1200" cap="none" spc="0" normalizeH="0" baseline="0" noProof="0" dirty="0" smtClean="0">
                <a:solidFill>
                  <a:schemeClr val="bg1"/>
                </a:solidFill>
                <a:latin typeface="+mn-ea"/>
                <a:ea typeface="+mn-ea"/>
                <a:cs typeface="+mn-cs"/>
              </a:rPr>
              <a:t>添加标题</a:t>
            </a:r>
            <a:endParaRPr kumimoji="0" lang="en-US" altLang="zh-CN" kern="1200" cap="none" spc="0" normalizeH="0" baseline="0" noProof="0" dirty="0" smtClean="0">
              <a:solidFill>
                <a:schemeClr val="bg1"/>
              </a:solidFill>
              <a:latin typeface="+mn-ea"/>
              <a:ea typeface="+mn-ea"/>
              <a:cs typeface="+mn-cs"/>
            </a:endParaRPr>
          </a:p>
          <a:p>
            <a:pPr marL="381000" marR="0" indent="-381000" defTabSz="914400"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defRPr/>
            </a:pPr>
            <a:r>
              <a:rPr kumimoji="0" lang="zh-CN" altLang="en-US" kern="1200" cap="none" spc="0" normalizeH="0" baseline="0" noProof="0" dirty="0" smtClean="0">
                <a:solidFill>
                  <a:schemeClr val="bg1"/>
                </a:solidFill>
                <a:latin typeface="+mn-ea"/>
                <a:ea typeface="+mn-ea"/>
                <a:cs typeface="+mn-cs"/>
              </a:rPr>
              <a:t>添加标题</a:t>
            </a:r>
            <a:endParaRPr kumimoji="0" lang="en-US" altLang="zh-CN" kern="1200" cap="none" spc="0" normalizeH="0" baseline="0" noProof="0" dirty="0">
              <a:solidFill>
                <a:schemeClr val="bg1"/>
              </a:solidFill>
              <a:latin typeface="+mn-ea"/>
              <a:ea typeface="+mn-ea"/>
              <a:cs typeface="+mn-cs"/>
            </a:endParaRPr>
          </a:p>
        </p:txBody>
      </p:sp>
      <p:sp>
        <p:nvSpPr>
          <p:cNvPr id="13" name="文本框 12"/>
          <p:cNvSpPr txBox="1"/>
          <p:nvPr/>
        </p:nvSpPr>
        <p:spPr>
          <a:xfrm>
            <a:off x="6229350" y="3586163"/>
            <a:ext cx="1612900" cy="92233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381000" marR="0" indent="-381000" defTabSz="914400"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defRPr/>
            </a:pPr>
            <a:r>
              <a:rPr kumimoji="0" lang="zh-CN" altLang="en-US" kern="1200" cap="none" spc="0" normalizeH="0" baseline="0" noProof="0" dirty="0" smtClean="0">
                <a:solidFill>
                  <a:schemeClr val="bg1"/>
                </a:solidFill>
                <a:latin typeface="+mn-ea"/>
                <a:ea typeface="+mn-ea"/>
                <a:cs typeface="+mn-cs"/>
              </a:rPr>
              <a:t>添加标题</a:t>
            </a:r>
            <a:endParaRPr kumimoji="0" lang="en-US" altLang="zh-CN" kern="1200" cap="none" spc="0" normalizeH="0" baseline="0" noProof="0" dirty="0" smtClean="0">
              <a:solidFill>
                <a:schemeClr val="bg1"/>
              </a:solidFill>
              <a:latin typeface="+mn-ea"/>
              <a:ea typeface="+mn-ea"/>
              <a:cs typeface="+mn-cs"/>
            </a:endParaRPr>
          </a:p>
          <a:p>
            <a:pPr marL="381000" marR="0" indent="-381000" defTabSz="914400"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defRPr/>
            </a:pPr>
            <a:r>
              <a:rPr kumimoji="0" lang="zh-CN" altLang="en-US" kern="1200" cap="none" spc="0" normalizeH="0" baseline="0" noProof="0" dirty="0" smtClean="0">
                <a:solidFill>
                  <a:schemeClr val="bg1"/>
                </a:solidFill>
                <a:latin typeface="+mn-ea"/>
                <a:ea typeface="+mn-ea"/>
                <a:cs typeface="+mn-cs"/>
              </a:rPr>
              <a:t>添加标题</a:t>
            </a:r>
            <a:endParaRPr kumimoji="0" lang="en-US" altLang="zh-CN" kern="1200" cap="none" spc="0" normalizeH="0" baseline="0" noProof="0" dirty="0">
              <a:solidFill>
                <a:schemeClr val="bg1"/>
              </a:solidFill>
              <a:latin typeface="+mn-ea"/>
              <a:ea typeface="+mn-ea"/>
              <a:cs typeface="+mn-cs"/>
            </a:endParaRPr>
          </a:p>
        </p:txBody>
      </p:sp>
    </p:spTree>
  </p:cSld>
  <p:clrMapOvr>
    <a:masterClrMapping/>
  </p:clrMapOvr>
  <p:transition spd="slow">
    <p:fad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9" name="矩形 8"/>
          <p:cNvSpPr/>
          <p:nvPr/>
        </p:nvSpPr>
        <p:spPr>
          <a:xfrm flipV="1">
            <a:off x="168275" y="1047750"/>
            <a:ext cx="11855450" cy="6032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4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9" name="关于我们"/>
          <p:cNvSpPr/>
          <p:nvPr/>
        </p:nvSpPr>
        <p:spPr>
          <a:xfrm>
            <a:off x="142875" y="446088"/>
            <a:ext cx="4692650" cy="523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+mn-ea"/>
                <a:ea typeface="+mn-ea"/>
                <a:cs typeface="+mn-cs"/>
              </a:rPr>
              <a:t>3.1 </a:t>
            </a:r>
            <a:r>
              <a:rPr kumimoji="0" lang="zh-CN" alt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+mn-ea"/>
                <a:ea typeface="+mn-ea"/>
                <a:cs typeface="+mn-cs"/>
              </a:rPr>
              <a:t>学法指导</a:t>
            </a:r>
            <a:endParaRPr kumimoji="0" lang="zh-CN" altLang="en-US" sz="2800" b="0" i="0" u="none" strike="noStrike" kern="1200" cap="none" spc="0" normalizeH="0" baseline="0" noProof="0" dirty="0" smtClean="0">
              <a:ln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/>
              <a:uLnTx/>
              <a:uFillTx/>
              <a:latin typeface="+mn-ea"/>
              <a:ea typeface="+mn-ea"/>
              <a:cs typeface="+mn-cs"/>
            </a:endParaRPr>
          </a:p>
        </p:txBody>
      </p:sp>
      <p:sp>
        <p:nvSpPr>
          <p:cNvPr id="30" name="title_1"/>
          <p:cNvSpPr/>
          <p:nvPr/>
        </p:nvSpPr>
        <p:spPr>
          <a:xfrm>
            <a:off x="188913" y="2181225"/>
            <a:ext cx="1485900" cy="492125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865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工作回顾</a:t>
            </a:r>
            <a:endParaRPr kumimoji="0" lang="zh-CN" altLang="en-US" sz="1865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31" name="title_1_green"/>
          <p:cNvSpPr/>
          <p:nvPr/>
        </p:nvSpPr>
        <p:spPr>
          <a:xfrm>
            <a:off x="188913" y="2181225"/>
            <a:ext cx="1485900" cy="492125"/>
          </a:xfrm>
          <a:prstGeom prst="rect">
            <a:avLst/>
          </a:prstGeom>
          <a:gradFill flip="none" rotWithShape="1">
            <a:gsLst>
              <a:gs pos="100000">
                <a:schemeClr val="bg1">
                  <a:lumMod val="50000"/>
                </a:schemeClr>
              </a:gs>
              <a:gs pos="0">
                <a:schemeClr val="bg1">
                  <a:lumMod val="50000"/>
                </a:schemeClr>
              </a:gs>
              <a:gs pos="7000">
                <a:schemeClr val="bg1">
                  <a:lumMod val="95000"/>
                </a:schemeClr>
              </a:gs>
              <a:gs pos="90000">
                <a:schemeClr val="bg1">
                  <a:lumMod val="95000"/>
                </a:schemeClr>
              </a:gs>
            </a:gsLst>
            <a:lin ang="10800000" scaled="1"/>
            <a:tileRect/>
          </a:gradFill>
          <a:ln w="9525" cap="flat" cmpd="sng" algn="ctr">
            <a:noFill/>
            <a:prstDash val="solid"/>
          </a:ln>
          <a:effectLst>
            <a:outerShdw blurRad="254000" dist="38100" dir="5400000" algn="t" rotWithShape="0">
              <a:prstClr val="black">
                <a:alpha val="40000"/>
              </a:prstClr>
            </a:outerShdw>
          </a:effectLst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教学背景</a:t>
            </a:r>
            <a:endParaRPr kumimoji="0" lang="zh-CN" altLang="en-US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2" name="title_2"/>
          <p:cNvSpPr/>
          <p:nvPr/>
        </p:nvSpPr>
        <p:spPr>
          <a:xfrm>
            <a:off x="188913" y="2792413"/>
            <a:ext cx="1485900" cy="493713"/>
          </a:xfrm>
          <a:prstGeom prst="rect">
            <a:avLst/>
          </a:prstGeom>
          <a:gradFill flip="none" rotWithShape="1">
            <a:gsLst>
              <a:gs pos="100000">
                <a:schemeClr val="bg1">
                  <a:lumMod val="50000"/>
                </a:schemeClr>
              </a:gs>
              <a:gs pos="0">
                <a:schemeClr val="bg1">
                  <a:lumMod val="50000"/>
                </a:schemeClr>
              </a:gs>
              <a:gs pos="7000">
                <a:schemeClr val="bg1">
                  <a:lumMod val="95000"/>
                </a:schemeClr>
              </a:gs>
              <a:gs pos="90000">
                <a:schemeClr val="bg1">
                  <a:lumMod val="95000"/>
                </a:schemeClr>
              </a:gs>
            </a:gsLst>
            <a:lin ang="10800000" scaled="1"/>
            <a:tileRect/>
          </a:gradFill>
          <a:ln w="9525" cap="flat" cmpd="sng" algn="ctr">
            <a:noFill/>
            <a:prstDash val="solid"/>
          </a:ln>
          <a:effectLst>
            <a:outerShdw blurRad="254000" dist="38100" dir="5400000" algn="t" rotWithShape="0">
              <a:prstClr val="black">
                <a:alpha val="40000"/>
              </a:prstClr>
            </a:outerShdw>
          </a:effectLst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教学分析</a:t>
            </a:r>
            <a:endParaRPr kumimoji="0" lang="zh-CN" altLang="en-US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6" name="title_3"/>
          <p:cNvSpPr/>
          <p:nvPr/>
        </p:nvSpPr>
        <p:spPr>
          <a:xfrm>
            <a:off x="188913" y="3405188"/>
            <a:ext cx="1485900" cy="492125"/>
          </a:xfrm>
          <a:prstGeom prst="rect">
            <a:avLst/>
          </a:prstGeom>
          <a:gradFill flip="none" rotWithShape="1">
            <a:gsLst>
              <a:gs pos="100000">
                <a:schemeClr val="accent1">
                  <a:lumMod val="50000"/>
                </a:schemeClr>
              </a:gs>
              <a:gs pos="0">
                <a:schemeClr val="accent1">
                  <a:lumMod val="50000"/>
                </a:schemeClr>
              </a:gs>
              <a:gs pos="7000">
                <a:schemeClr val="accent1"/>
              </a:gs>
              <a:gs pos="90000">
                <a:schemeClr val="accent1"/>
              </a:gs>
            </a:gsLst>
            <a:lin ang="10800000" scaled="1"/>
            <a:tileRect/>
          </a:gradFill>
          <a:ln w="9525" cap="flat" cmpd="sng" algn="ctr">
            <a:noFill/>
            <a:prstDash val="solid"/>
          </a:ln>
          <a:effectLst>
            <a:outerShdw blurRad="254000" dist="38100" dir="5400000" algn="t" rotWithShape="0">
              <a:prstClr val="black">
                <a:alpha val="40000"/>
              </a:prstClr>
            </a:outerShdw>
          </a:effectLst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8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学法分析</a:t>
            </a:r>
            <a:endParaRPr kumimoji="0" lang="zh-CN" altLang="en-US" sz="1800" b="0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7" name="title_4"/>
          <p:cNvSpPr/>
          <p:nvPr/>
        </p:nvSpPr>
        <p:spPr>
          <a:xfrm>
            <a:off x="188913" y="4017963"/>
            <a:ext cx="1485900" cy="492125"/>
          </a:xfrm>
          <a:prstGeom prst="rect">
            <a:avLst/>
          </a:prstGeom>
          <a:gradFill flip="none" rotWithShape="1">
            <a:gsLst>
              <a:gs pos="100000">
                <a:schemeClr val="bg1">
                  <a:lumMod val="50000"/>
                </a:schemeClr>
              </a:gs>
              <a:gs pos="0">
                <a:schemeClr val="bg1">
                  <a:lumMod val="50000"/>
                </a:schemeClr>
              </a:gs>
              <a:gs pos="7000">
                <a:schemeClr val="bg1">
                  <a:lumMod val="95000"/>
                </a:schemeClr>
              </a:gs>
              <a:gs pos="90000">
                <a:schemeClr val="bg1">
                  <a:lumMod val="95000"/>
                </a:schemeClr>
              </a:gs>
            </a:gsLst>
            <a:lin ang="10800000" scaled="1"/>
            <a:tileRect/>
          </a:gradFill>
          <a:ln w="9525" cap="flat" cmpd="sng" algn="ctr">
            <a:noFill/>
            <a:prstDash val="solid"/>
          </a:ln>
          <a:effectLst>
            <a:outerShdw blurRad="254000" dist="38100" dir="5400000" algn="t" rotWithShape="0">
              <a:prstClr val="black">
                <a:alpha val="40000"/>
              </a:prstClr>
            </a:outerShdw>
          </a:effectLst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教学过程</a:t>
            </a:r>
            <a:endParaRPr kumimoji="0" lang="en-US" altLang="zh-CN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8" name="title_5"/>
          <p:cNvSpPr/>
          <p:nvPr/>
        </p:nvSpPr>
        <p:spPr>
          <a:xfrm>
            <a:off x="188913" y="4630738"/>
            <a:ext cx="1485900" cy="492125"/>
          </a:xfrm>
          <a:prstGeom prst="rect">
            <a:avLst/>
          </a:prstGeom>
          <a:gradFill flip="none" rotWithShape="1">
            <a:gsLst>
              <a:gs pos="100000">
                <a:schemeClr val="bg1">
                  <a:lumMod val="50000"/>
                </a:schemeClr>
              </a:gs>
              <a:gs pos="0">
                <a:schemeClr val="bg1">
                  <a:lumMod val="50000"/>
                </a:schemeClr>
              </a:gs>
              <a:gs pos="7000">
                <a:schemeClr val="bg1">
                  <a:lumMod val="95000"/>
                </a:schemeClr>
              </a:gs>
              <a:gs pos="90000">
                <a:schemeClr val="bg1">
                  <a:lumMod val="95000"/>
                </a:schemeClr>
              </a:gs>
            </a:gsLst>
            <a:lin ang="10800000" scaled="1"/>
            <a:tileRect/>
          </a:gradFill>
          <a:ln w="9525" cap="flat" cmpd="sng" algn="ctr">
            <a:noFill/>
            <a:prstDash val="solid"/>
          </a:ln>
          <a:effectLst>
            <a:outerShdw blurRad="254000" dist="38100" dir="5400000" algn="t" rotWithShape="0">
              <a:prstClr val="black">
                <a:alpha val="40000"/>
              </a:prstClr>
            </a:outerShdw>
          </a:effectLst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板书设计</a:t>
            </a:r>
            <a:endParaRPr kumimoji="0" lang="zh-CN" altLang="en-US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9" name="title_6"/>
          <p:cNvSpPr/>
          <p:nvPr/>
        </p:nvSpPr>
        <p:spPr>
          <a:xfrm>
            <a:off x="188913" y="5241925"/>
            <a:ext cx="1485900" cy="492125"/>
          </a:xfrm>
          <a:prstGeom prst="rect">
            <a:avLst/>
          </a:prstGeom>
          <a:gradFill flip="none" rotWithShape="1">
            <a:gsLst>
              <a:gs pos="100000">
                <a:schemeClr val="bg1">
                  <a:lumMod val="50000"/>
                </a:schemeClr>
              </a:gs>
              <a:gs pos="0">
                <a:schemeClr val="bg1">
                  <a:lumMod val="50000"/>
                </a:schemeClr>
              </a:gs>
              <a:gs pos="7000">
                <a:schemeClr val="bg1">
                  <a:lumMod val="95000"/>
                </a:schemeClr>
              </a:gs>
              <a:gs pos="90000">
                <a:schemeClr val="bg1">
                  <a:lumMod val="95000"/>
                </a:schemeClr>
              </a:gs>
            </a:gsLst>
            <a:lin ang="10800000" scaled="1"/>
            <a:tileRect/>
          </a:gradFill>
          <a:ln w="9525" cap="flat" cmpd="sng" algn="ctr">
            <a:noFill/>
            <a:prstDash val="solid"/>
          </a:ln>
          <a:effectLst>
            <a:outerShdw blurRad="254000" dist="38100" dir="5400000" algn="t" rotWithShape="0">
              <a:prstClr val="black">
                <a:alpha val="40000"/>
              </a:prstClr>
            </a:outerShdw>
          </a:effectLst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教学效果</a:t>
            </a:r>
            <a:endParaRPr kumimoji="0" lang="zh-CN" altLang="en-US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50" name="直接连接符 49"/>
          <p:cNvCxnSpPr/>
          <p:nvPr/>
        </p:nvCxnSpPr>
        <p:spPr>
          <a:xfrm>
            <a:off x="1958975" y="1508125"/>
            <a:ext cx="0" cy="4992688"/>
          </a:xfrm>
          <a:prstGeom prst="line">
            <a:avLst/>
          </a:prstGeom>
          <a:ln w="9525">
            <a:solidFill>
              <a:schemeClr val="bg1">
                <a:lumMod val="85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1" name="arrow_游标"/>
          <p:cNvGrpSpPr>
            <a:grpSpLocks noChangeAspect="1"/>
          </p:cNvGrpSpPr>
          <p:nvPr/>
        </p:nvGrpSpPr>
        <p:grpSpPr>
          <a:xfrm rot="10800000" flipH="1">
            <a:off x="1856668" y="3549776"/>
            <a:ext cx="206884" cy="206884"/>
            <a:chOff x="510977" y="1676698"/>
            <a:chExt cx="174686" cy="174686"/>
          </a:xfrm>
          <a:solidFill>
            <a:schemeClr val="bg1"/>
          </a:solidFill>
        </p:grpSpPr>
        <p:sp>
          <p:nvSpPr>
            <p:cNvPr id="52" name="椭圆 51"/>
            <p:cNvSpPr/>
            <p:nvPr/>
          </p:nvSpPr>
          <p:spPr>
            <a:xfrm>
              <a:off x="510977" y="1676698"/>
              <a:ext cx="174686" cy="174686"/>
            </a:xfrm>
            <a:prstGeom prst="ellipse">
              <a:avLst/>
            </a:prstGeom>
            <a:solidFill>
              <a:schemeClr val="accent1"/>
            </a:soli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cxnSp>
          <p:nvCxnSpPr>
            <p:cNvPr id="53" name="直接连接符 52"/>
            <p:cNvCxnSpPr/>
            <p:nvPr/>
          </p:nvCxnSpPr>
          <p:spPr>
            <a:xfrm>
              <a:off x="541962" y="1766660"/>
              <a:ext cx="94500" cy="0"/>
            </a:xfrm>
            <a:prstGeom prst="line">
              <a:avLst/>
            </a:prstGeom>
            <a:grpFill/>
            <a:ln w="952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直接连接符 53"/>
            <p:cNvCxnSpPr/>
            <p:nvPr/>
          </p:nvCxnSpPr>
          <p:spPr>
            <a:xfrm rot="2700000">
              <a:off x="579030" y="1740848"/>
              <a:ext cx="75600" cy="0"/>
            </a:xfrm>
            <a:prstGeom prst="line">
              <a:avLst/>
            </a:prstGeom>
            <a:grpFill/>
            <a:ln w="952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直接连接符 54"/>
            <p:cNvCxnSpPr/>
            <p:nvPr/>
          </p:nvCxnSpPr>
          <p:spPr>
            <a:xfrm rot="8100000">
              <a:off x="582566" y="1790770"/>
              <a:ext cx="75600" cy="0"/>
            </a:xfrm>
            <a:prstGeom prst="line">
              <a:avLst/>
            </a:prstGeom>
            <a:grpFill/>
            <a:ln w="952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6" name="椭圆 6"/>
          <p:cNvSpPr/>
          <p:nvPr/>
        </p:nvSpPr>
        <p:spPr>
          <a:xfrm>
            <a:off x="2961305" y="4143069"/>
            <a:ext cx="1575638" cy="787819"/>
          </a:xfrm>
          <a:custGeom>
            <a:avLst/>
            <a:gdLst/>
            <a:ahLst/>
            <a:cxnLst/>
            <a:rect l="l" t="t" r="r" b="b"/>
            <a:pathLst>
              <a:path w="1296144" h="648072">
                <a:moveTo>
                  <a:pt x="0" y="0"/>
                </a:moveTo>
                <a:lnTo>
                  <a:pt x="171519" y="0"/>
                </a:lnTo>
                <a:cubicBezTo>
                  <a:pt x="171519" y="263193"/>
                  <a:pt x="384879" y="476553"/>
                  <a:pt x="648072" y="476553"/>
                </a:cubicBezTo>
                <a:cubicBezTo>
                  <a:pt x="911265" y="476553"/>
                  <a:pt x="1124625" y="263193"/>
                  <a:pt x="1124625" y="0"/>
                </a:cubicBezTo>
                <a:lnTo>
                  <a:pt x="1296144" y="0"/>
                </a:lnTo>
                <a:cubicBezTo>
                  <a:pt x="1296144" y="357920"/>
                  <a:pt x="1005992" y="648072"/>
                  <a:pt x="648072" y="648072"/>
                </a:cubicBezTo>
                <a:cubicBezTo>
                  <a:pt x="290152" y="648072"/>
                  <a:pt x="0" y="357920"/>
                  <a:pt x="0" y="0"/>
                </a:cubicBezTo>
                <a:close/>
              </a:path>
            </a:pathLst>
          </a:custGeom>
          <a:solidFill>
            <a:schemeClr val="accent1"/>
          </a:solidFill>
          <a:ln w="25400" cap="flat" cmpd="sng" algn="ctr">
            <a:noFill/>
            <a:prstDash val="solid"/>
          </a:ln>
          <a:effectLst/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7" name="椭圆 6"/>
          <p:cNvSpPr/>
          <p:nvPr/>
        </p:nvSpPr>
        <p:spPr>
          <a:xfrm>
            <a:off x="5193700" y="4143069"/>
            <a:ext cx="1575638" cy="787819"/>
          </a:xfrm>
          <a:custGeom>
            <a:avLst/>
            <a:gdLst/>
            <a:ahLst/>
            <a:cxnLst/>
            <a:rect l="l" t="t" r="r" b="b"/>
            <a:pathLst>
              <a:path w="1296144" h="648072">
                <a:moveTo>
                  <a:pt x="0" y="0"/>
                </a:moveTo>
                <a:lnTo>
                  <a:pt x="171519" y="0"/>
                </a:lnTo>
                <a:cubicBezTo>
                  <a:pt x="171519" y="263193"/>
                  <a:pt x="384879" y="476553"/>
                  <a:pt x="648072" y="476553"/>
                </a:cubicBezTo>
                <a:cubicBezTo>
                  <a:pt x="911265" y="476553"/>
                  <a:pt x="1124625" y="263193"/>
                  <a:pt x="1124625" y="0"/>
                </a:cubicBezTo>
                <a:lnTo>
                  <a:pt x="1296144" y="0"/>
                </a:lnTo>
                <a:cubicBezTo>
                  <a:pt x="1296144" y="357920"/>
                  <a:pt x="1005992" y="648072"/>
                  <a:pt x="648072" y="648072"/>
                </a:cubicBezTo>
                <a:cubicBezTo>
                  <a:pt x="290152" y="648072"/>
                  <a:pt x="0" y="357920"/>
                  <a:pt x="0" y="0"/>
                </a:cubicBezTo>
                <a:close/>
              </a:path>
            </a:pathLst>
          </a:custGeom>
          <a:solidFill>
            <a:schemeClr val="accent1"/>
          </a:solidFill>
          <a:ln w="25400" cap="flat" cmpd="sng" algn="ctr">
            <a:noFill/>
            <a:prstDash val="solid"/>
          </a:ln>
          <a:effectLst/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8" name="椭圆 6"/>
          <p:cNvSpPr/>
          <p:nvPr/>
        </p:nvSpPr>
        <p:spPr>
          <a:xfrm>
            <a:off x="7426093" y="4143069"/>
            <a:ext cx="1575638" cy="787819"/>
          </a:xfrm>
          <a:custGeom>
            <a:avLst/>
            <a:gdLst/>
            <a:ahLst/>
            <a:cxnLst/>
            <a:rect l="l" t="t" r="r" b="b"/>
            <a:pathLst>
              <a:path w="1296144" h="648072">
                <a:moveTo>
                  <a:pt x="0" y="0"/>
                </a:moveTo>
                <a:lnTo>
                  <a:pt x="171519" y="0"/>
                </a:lnTo>
                <a:cubicBezTo>
                  <a:pt x="171519" y="263193"/>
                  <a:pt x="384879" y="476553"/>
                  <a:pt x="648072" y="476553"/>
                </a:cubicBezTo>
                <a:cubicBezTo>
                  <a:pt x="911265" y="476553"/>
                  <a:pt x="1124625" y="263193"/>
                  <a:pt x="1124625" y="0"/>
                </a:cubicBezTo>
                <a:lnTo>
                  <a:pt x="1296144" y="0"/>
                </a:lnTo>
                <a:cubicBezTo>
                  <a:pt x="1296144" y="357920"/>
                  <a:pt x="1005992" y="648072"/>
                  <a:pt x="648072" y="648072"/>
                </a:cubicBezTo>
                <a:cubicBezTo>
                  <a:pt x="290152" y="648072"/>
                  <a:pt x="0" y="357920"/>
                  <a:pt x="0" y="0"/>
                </a:cubicBezTo>
                <a:close/>
              </a:path>
            </a:pathLst>
          </a:custGeom>
          <a:solidFill>
            <a:schemeClr val="accent1"/>
          </a:solidFill>
          <a:ln w="25400" cap="flat" cmpd="sng" algn="ctr">
            <a:noFill/>
            <a:prstDash val="solid"/>
          </a:ln>
          <a:effectLst/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9" name="椭圆 13"/>
          <p:cNvSpPr/>
          <p:nvPr/>
        </p:nvSpPr>
        <p:spPr>
          <a:xfrm>
            <a:off x="2963686" y="1634050"/>
            <a:ext cx="4689449" cy="2436676"/>
          </a:xfrm>
          <a:custGeom>
            <a:avLst/>
            <a:gdLst/>
            <a:ahLst/>
            <a:cxnLst/>
            <a:rect l="l" t="t" r="r" b="b"/>
            <a:pathLst>
              <a:path w="3672408" h="1908212">
                <a:moveTo>
                  <a:pt x="1836204" y="0"/>
                </a:moveTo>
                <a:cubicBezTo>
                  <a:pt x="2850311" y="0"/>
                  <a:pt x="3672408" y="822097"/>
                  <a:pt x="3672408" y="1836204"/>
                </a:cubicBezTo>
                <a:lnTo>
                  <a:pt x="3668772" y="1908212"/>
                </a:lnTo>
                <a:lnTo>
                  <a:pt x="3488752" y="1908212"/>
                </a:lnTo>
                <a:cubicBezTo>
                  <a:pt x="3491871" y="1884397"/>
                  <a:pt x="3492388" y="1860361"/>
                  <a:pt x="3492388" y="1836204"/>
                </a:cubicBezTo>
                <a:cubicBezTo>
                  <a:pt x="3492388" y="921519"/>
                  <a:pt x="2750889" y="180020"/>
                  <a:pt x="1836204" y="180020"/>
                </a:cubicBezTo>
                <a:cubicBezTo>
                  <a:pt x="921519" y="180020"/>
                  <a:pt x="180020" y="921519"/>
                  <a:pt x="180020" y="1836204"/>
                </a:cubicBezTo>
                <a:lnTo>
                  <a:pt x="183656" y="1908212"/>
                </a:lnTo>
                <a:lnTo>
                  <a:pt x="3636" y="1908212"/>
                </a:lnTo>
                <a:cubicBezTo>
                  <a:pt x="466" y="1884382"/>
                  <a:pt x="0" y="1860347"/>
                  <a:pt x="0" y="1836204"/>
                </a:cubicBezTo>
                <a:cubicBezTo>
                  <a:pt x="0" y="822097"/>
                  <a:pt x="822097" y="0"/>
                  <a:pt x="1836204" y="0"/>
                </a:cubicBezTo>
                <a:close/>
              </a:path>
            </a:pathLst>
          </a:custGeom>
          <a:solidFill>
            <a:schemeClr val="accent1"/>
          </a:solidFill>
          <a:ln w="25400" cap="flat" cmpd="sng" algn="ctr">
            <a:noFill/>
            <a:prstDash val="solid"/>
          </a:ln>
          <a:effectLst/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0" name="椭圆 6"/>
          <p:cNvSpPr/>
          <p:nvPr/>
        </p:nvSpPr>
        <p:spPr>
          <a:xfrm>
            <a:off x="9658489" y="4143069"/>
            <a:ext cx="1575638" cy="787819"/>
          </a:xfrm>
          <a:custGeom>
            <a:avLst/>
            <a:gdLst/>
            <a:ahLst/>
            <a:cxnLst/>
            <a:rect l="l" t="t" r="r" b="b"/>
            <a:pathLst>
              <a:path w="1296144" h="648072">
                <a:moveTo>
                  <a:pt x="0" y="0"/>
                </a:moveTo>
                <a:lnTo>
                  <a:pt x="171519" y="0"/>
                </a:lnTo>
                <a:cubicBezTo>
                  <a:pt x="171519" y="263193"/>
                  <a:pt x="384879" y="476553"/>
                  <a:pt x="648072" y="476553"/>
                </a:cubicBezTo>
                <a:cubicBezTo>
                  <a:pt x="911265" y="476553"/>
                  <a:pt x="1124625" y="263193"/>
                  <a:pt x="1124625" y="0"/>
                </a:cubicBezTo>
                <a:lnTo>
                  <a:pt x="1296144" y="0"/>
                </a:lnTo>
                <a:cubicBezTo>
                  <a:pt x="1296144" y="357920"/>
                  <a:pt x="1005992" y="648072"/>
                  <a:pt x="648072" y="648072"/>
                </a:cubicBezTo>
                <a:cubicBezTo>
                  <a:pt x="290152" y="648072"/>
                  <a:pt x="0" y="357920"/>
                  <a:pt x="0" y="0"/>
                </a:cubicBezTo>
                <a:close/>
              </a:path>
            </a:pathLst>
          </a:custGeom>
          <a:solidFill>
            <a:schemeClr val="accent1"/>
          </a:solidFill>
          <a:ln w="25400" cap="flat" cmpd="sng" algn="ctr">
            <a:noFill/>
            <a:prstDash val="solid"/>
          </a:ln>
          <a:effectLst/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1" name="椭圆 13"/>
          <p:cNvSpPr/>
          <p:nvPr/>
        </p:nvSpPr>
        <p:spPr>
          <a:xfrm>
            <a:off x="5178537" y="1634049"/>
            <a:ext cx="4689449" cy="2436675"/>
          </a:xfrm>
          <a:custGeom>
            <a:avLst/>
            <a:gdLst/>
            <a:ahLst/>
            <a:cxnLst/>
            <a:rect l="l" t="t" r="r" b="b"/>
            <a:pathLst>
              <a:path w="3672408" h="1908212">
                <a:moveTo>
                  <a:pt x="1836204" y="0"/>
                </a:moveTo>
                <a:cubicBezTo>
                  <a:pt x="2850311" y="0"/>
                  <a:pt x="3672408" y="822097"/>
                  <a:pt x="3672408" y="1836204"/>
                </a:cubicBezTo>
                <a:lnTo>
                  <a:pt x="3668772" y="1908212"/>
                </a:lnTo>
                <a:lnTo>
                  <a:pt x="3488752" y="1908212"/>
                </a:lnTo>
                <a:cubicBezTo>
                  <a:pt x="3491871" y="1884397"/>
                  <a:pt x="3492388" y="1860361"/>
                  <a:pt x="3492388" y="1836204"/>
                </a:cubicBezTo>
                <a:cubicBezTo>
                  <a:pt x="3492388" y="921519"/>
                  <a:pt x="2750889" y="180020"/>
                  <a:pt x="1836204" y="180020"/>
                </a:cubicBezTo>
                <a:cubicBezTo>
                  <a:pt x="921519" y="180020"/>
                  <a:pt x="180020" y="921519"/>
                  <a:pt x="180020" y="1836204"/>
                </a:cubicBezTo>
                <a:lnTo>
                  <a:pt x="183656" y="1908212"/>
                </a:lnTo>
                <a:lnTo>
                  <a:pt x="3636" y="1908212"/>
                </a:lnTo>
                <a:cubicBezTo>
                  <a:pt x="466" y="1884382"/>
                  <a:pt x="0" y="1860347"/>
                  <a:pt x="0" y="1836204"/>
                </a:cubicBezTo>
                <a:cubicBezTo>
                  <a:pt x="0" y="822097"/>
                  <a:pt x="822097" y="0"/>
                  <a:pt x="1836204" y="0"/>
                </a:cubicBezTo>
                <a:close/>
              </a:path>
            </a:pathLst>
          </a:custGeom>
          <a:solidFill>
            <a:schemeClr val="accent1"/>
          </a:solidFill>
          <a:ln w="25400" cap="flat" cmpd="sng" algn="ctr">
            <a:noFill/>
            <a:prstDash val="solid"/>
          </a:ln>
          <a:effectLst/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2" name="椭圆 13"/>
          <p:cNvSpPr/>
          <p:nvPr/>
        </p:nvSpPr>
        <p:spPr>
          <a:xfrm>
            <a:off x="6559842" y="1634049"/>
            <a:ext cx="4689449" cy="2436675"/>
          </a:xfrm>
          <a:custGeom>
            <a:avLst/>
            <a:gdLst/>
            <a:ahLst/>
            <a:cxnLst/>
            <a:rect l="l" t="t" r="r" b="b"/>
            <a:pathLst>
              <a:path w="3672408" h="1908212">
                <a:moveTo>
                  <a:pt x="1836204" y="0"/>
                </a:moveTo>
                <a:cubicBezTo>
                  <a:pt x="2850311" y="0"/>
                  <a:pt x="3672408" y="822097"/>
                  <a:pt x="3672408" y="1836204"/>
                </a:cubicBezTo>
                <a:lnTo>
                  <a:pt x="3668772" y="1908212"/>
                </a:lnTo>
                <a:lnTo>
                  <a:pt x="3488752" y="1908212"/>
                </a:lnTo>
                <a:cubicBezTo>
                  <a:pt x="3491871" y="1884397"/>
                  <a:pt x="3492388" y="1860361"/>
                  <a:pt x="3492388" y="1836204"/>
                </a:cubicBezTo>
                <a:cubicBezTo>
                  <a:pt x="3492388" y="921519"/>
                  <a:pt x="2750889" y="180020"/>
                  <a:pt x="1836204" y="180020"/>
                </a:cubicBezTo>
                <a:cubicBezTo>
                  <a:pt x="921519" y="180020"/>
                  <a:pt x="180020" y="921519"/>
                  <a:pt x="180020" y="1836204"/>
                </a:cubicBezTo>
                <a:lnTo>
                  <a:pt x="183656" y="1908212"/>
                </a:lnTo>
                <a:lnTo>
                  <a:pt x="3636" y="1908212"/>
                </a:lnTo>
                <a:cubicBezTo>
                  <a:pt x="466" y="1884382"/>
                  <a:pt x="0" y="1860347"/>
                  <a:pt x="0" y="1836204"/>
                </a:cubicBezTo>
                <a:cubicBezTo>
                  <a:pt x="0" y="822097"/>
                  <a:pt x="822097" y="0"/>
                  <a:pt x="1836204" y="0"/>
                </a:cubicBezTo>
                <a:close/>
              </a:path>
            </a:pathLst>
          </a:custGeom>
          <a:solidFill>
            <a:schemeClr val="accent1"/>
          </a:solidFill>
          <a:ln w="25400" cap="flat" cmpd="sng" algn="ctr">
            <a:noFill/>
            <a:prstDash val="solid"/>
          </a:ln>
          <a:effectLst/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3" name="椭圆 13"/>
          <p:cNvSpPr/>
          <p:nvPr/>
        </p:nvSpPr>
        <p:spPr>
          <a:xfrm>
            <a:off x="4327447" y="1634049"/>
            <a:ext cx="4689449" cy="2436675"/>
          </a:xfrm>
          <a:custGeom>
            <a:avLst/>
            <a:gdLst/>
            <a:ahLst/>
            <a:cxnLst/>
            <a:rect l="l" t="t" r="r" b="b"/>
            <a:pathLst>
              <a:path w="3672408" h="1908212">
                <a:moveTo>
                  <a:pt x="1836204" y="0"/>
                </a:moveTo>
                <a:cubicBezTo>
                  <a:pt x="2850311" y="0"/>
                  <a:pt x="3672408" y="822097"/>
                  <a:pt x="3672408" y="1836204"/>
                </a:cubicBezTo>
                <a:lnTo>
                  <a:pt x="3668772" y="1908212"/>
                </a:lnTo>
                <a:lnTo>
                  <a:pt x="3488752" y="1908212"/>
                </a:lnTo>
                <a:cubicBezTo>
                  <a:pt x="3491871" y="1884397"/>
                  <a:pt x="3492388" y="1860361"/>
                  <a:pt x="3492388" y="1836204"/>
                </a:cubicBezTo>
                <a:cubicBezTo>
                  <a:pt x="3492388" y="921519"/>
                  <a:pt x="2750889" y="180020"/>
                  <a:pt x="1836204" y="180020"/>
                </a:cubicBezTo>
                <a:cubicBezTo>
                  <a:pt x="921519" y="180020"/>
                  <a:pt x="180020" y="921519"/>
                  <a:pt x="180020" y="1836204"/>
                </a:cubicBezTo>
                <a:lnTo>
                  <a:pt x="183656" y="1908212"/>
                </a:lnTo>
                <a:lnTo>
                  <a:pt x="3636" y="1908212"/>
                </a:lnTo>
                <a:cubicBezTo>
                  <a:pt x="466" y="1884382"/>
                  <a:pt x="0" y="1860347"/>
                  <a:pt x="0" y="1836204"/>
                </a:cubicBezTo>
                <a:cubicBezTo>
                  <a:pt x="0" y="822097"/>
                  <a:pt x="822097" y="0"/>
                  <a:pt x="1836204" y="0"/>
                </a:cubicBezTo>
                <a:close/>
              </a:path>
            </a:pathLst>
          </a:custGeom>
          <a:solidFill>
            <a:schemeClr val="accent1"/>
          </a:solidFill>
          <a:ln w="25400" cap="flat" cmpd="sng" algn="ctr">
            <a:noFill/>
            <a:prstDash val="solid"/>
          </a:ln>
          <a:effectLst/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4" name="椭圆 33"/>
          <p:cNvSpPr/>
          <p:nvPr/>
        </p:nvSpPr>
        <p:spPr>
          <a:xfrm>
            <a:off x="3262313" y="3660775"/>
            <a:ext cx="971550" cy="971550"/>
          </a:xfrm>
          <a:prstGeom prst="ellipse">
            <a:avLst/>
          </a:prstGeom>
          <a:solidFill>
            <a:schemeClr val="accent1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40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Impact" panose="020B0806030902050204" pitchFamily="34" charset="0"/>
                <a:ea typeface="宋体" panose="02010600030101010101" pitchFamily="2" charset="-122"/>
                <a:cs typeface="+mn-cs"/>
              </a:rPr>
              <a:t>1</a:t>
            </a:r>
            <a:endParaRPr kumimoji="0" lang="zh-CN" altLang="en-US" sz="4000" b="0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Impact" panose="020B080603090205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5" name="椭圆 34"/>
          <p:cNvSpPr/>
          <p:nvPr/>
        </p:nvSpPr>
        <p:spPr>
          <a:xfrm>
            <a:off x="5508625" y="3670300"/>
            <a:ext cx="971550" cy="971550"/>
          </a:xfrm>
          <a:prstGeom prst="ellipse">
            <a:avLst/>
          </a:prstGeom>
          <a:solidFill>
            <a:schemeClr val="accent1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40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Impact" panose="020B0806030902050204" pitchFamily="34" charset="0"/>
                <a:ea typeface="宋体" panose="02010600030101010101" pitchFamily="2" charset="-122"/>
                <a:cs typeface="+mn-cs"/>
              </a:rPr>
              <a:t>2</a:t>
            </a:r>
            <a:endParaRPr kumimoji="0" lang="zh-CN" altLang="en-US" sz="4000" b="0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Impact" panose="020B080603090205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6" name="椭圆 35"/>
          <p:cNvSpPr/>
          <p:nvPr/>
        </p:nvSpPr>
        <p:spPr>
          <a:xfrm>
            <a:off x="7727950" y="3670300"/>
            <a:ext cx="971550" cy="971550"/>
          </a:xfrm>
          <a:prstGeom prst="ellipse">
            <a:avLst/>
          </a:prstGeom>
          <a:solidFill>
            <a:schemeClr val="accent1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40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Impact" panose="020B0806030902050204" pitchFamily="34" charset="0"/>
                <a:ea typeface="宋体" panose="02010600030101010101" pitchFamily="2" charset="-122"/>
                <a:cs typeface="+mn-cs"/>
              </a:rPr>
              <a:t>3</a:t>
            </a:r>
            <a:endParaRPr kumimoji="0" lang="zh-CN" altLang="en-US" sz="4000" b="0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Impact" panose="020B080603090205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7" name="椭圆 36"/>
          <p:cNvSpPr/>
          <p:nvPr/>
        </p:nvSpPr>
        <p:spPr>
          <a:xfrm>
            <a:off x="9959975" y="3657600"/>
            <a:ext cx="971550" cy="971550"/>
          </a:xfrm>
          <a:prstGeom prst="ellipse">
            <a:avLst/>
          </a:prstGeom>
          <a:solidFill>
            <a:schemeClr val="accent1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40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Impact" panose="020B0806030902050204" pitchFamily="34" charset="0"/>
                <a:ea typeface="宋体" panose="02010600030101010101" pitchFamily="2" charset="-122"/>
                <a:cs typeface="+mn-cs"/>
              </a:rPr>
              <a:t>4</a:t>
            </a:r>
            <a:endParaRPr kumimoji="0" lang="zh-CN" altLang="en-US" sz="4000" b="0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Impact" panose="020B080603090205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8" name="Text Placeholder 32"/>
          <p:cNvSpPr txBox="1"/>
          <p:nvPr/>
        </p:nvSpPr>
        <p:spPr>
          <a:xfrm>
            <a:off x="2622550" y="5089525"/>
            <a:ext cx="1958975" cy="1262063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685800" rtl="0" eaLnBrk="1" fontAlgn="auto" latinLnBrk="0" hangingPunct="1">
              <a:lnSpc>
                <a:spcPct val="15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11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软雅黑 Light" pitchFamily="34" charset="-122"/>
                <a:ea typeface="微软雅黑 Light" pitchFamily="34" charset="-122"/>
                <a:cs typeface="+mn-cs"/>
              </a:rPr>
              <a:t>您的内容打在这里，或者通过复制您的文本后，在此框中选择粘贴，并选择只保留文字。您的内容打在这里，</a:t>
            </a:r>
            <a:r>
              <a:rPr kumimoji="0" lang="zh-CN" altLang="en-US" sz="11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软雅黑 Light" pitchFamily="34" charset="-122"/>
                <a:ea typeface="微软雅黑 Light" pitchFamily="34" charset="-122"/>
                <a:cs typeface="+mn-cs"/>
              </a:rPr>
              <a:t>或者</a:t>
            </a:r>
            <a:endParaRPr kumimoji="0" lang="en-US" altLang="zh-CN" sz="11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65000"/>
                  <a:lumOff val="35000"/>
                </a:schemeClr>
              </a:solidFill>
              <a:effectLst/>
              <a:uLnTx/>
              <a:uFillTx/>
              <a:latin typeface="Lato Light" panose="020F0302020204030203" pitchFamily="34" charset="0"/>
              <a:ea typeface="+mn-ea"/>
              <a:cs typeface="+mn-cs"/>
            </a:endParaRPr>
          </a:p>
        </p:txBody>
      </p:sp>
      <p:sp>
        <p:nvSpPr>
          <p:cNvPr id="69" name="Text Placeholder 32"/>
          <p:cNvSpPr txBox="1"/>
          <p:nvPr/>
        </p:nvSpPr>
        <p:spPr>
          <a:xfrm>
            <a:off x="4918075" y="5089525"/>
            <a:ext cx="1958975" cy="1262063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685800" rtl="0" eaLnBrk="1" fontAlgn="auto" latinLnBrk="0" hangingPunct="1">
              <a:lnSpc>
                <a:spcPct val="15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11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软雅黑 Light" pitchFamily="34" charset="-122"/>
                <a:ea typeface="微软雅黑 Light" pitchFamily="34" charset="-122"/>
                <a:cs typeface="+mn-cs"/>
              </a:rPr>
              <a:t>您的内容打在这里，或者通过复制您的文本后，在此框中选择粘贴，并选择只保留文字。您的内容打在这里，</a:t>
            </a:r>
            <a:r>
              <a:rPr kumimoji="0" lang="zh-CN" altLang="en-US" sz="11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软雅黑 Light" pitchFamily="34" charset="-122"/>
                <a:ea typeface="微软雅黑 Light" pitchFamily="34" charset="-122"/>
                <a:cs typeface="+mn-cs"/>
              </a:rPr>
              <a:t>或者</a:t>
            </a:r>
            <a:endParaRPr kumimoji="0" lang="en-US" altLang="zh-CN" sz="11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65000"/>
                  <a:lumOff val="35000"/>
                </a:schemeClr>
              </a:solidFill>
              <a:effectLst/>
              <a:uLnTx/>
              <a:uFillTx/>
              <a:latin typeface="Lato Light" panose="020F0302020204030203" pitchFamily="34" charset="0"/>
              <a:ea typeface="+mn-ea"/>
              <a:cs typeface="+mn-cs"/>
            </a:endParaRPr>
          </a:p>
        </p:txBody>
      </p:sp>
      <p:sp>
        <p:nvSpPr>
          <p:cNvPr id="70" name="Text Placeholder 32"/>
          <p:cNvSpPr txBox="1"/>
          <p:nvPr/>
        </p:nvSpPr>
        <p:spPr>
          <a:xfrm>
            <a:off x="9510713" y="5089525"/>
            <a:ext cx="1958975" cy="1262063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685800" rtl="0" eaLnBrk="1" fontAlgn="auto" latinLnBrk="0" hangingPunct="1">
              <a:lnSpc>
                <a:spcPct val="15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11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软雅黑 Light" pitchFamily="34" charset="-122"/>
                <a:ea typeface="微软雅黑 Light" pitchFamily="34" charset="-122"/>
                <a:cs typeface="+mn-cs"/>
              </a:rPr>
              <a:t>您的内容打在这里，或者通过复制您的文本后，在此框中选择粘贴，并选择只保留文字。您的内容打在这里，</a:t>
            </a:r>
            <a:r>
              <a:rPr kumimoji="0" lang="zh-CN" altLang="en-US" sz="11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软雅黑 Light" pitchFamily="34" charset="-122"/>
                <a:ea typeface="微软雅黑 Light" pitchFamily="34" charset="-122"/>
                <a:cs typeface="+mn-cs"/>
              </a:rPr>
              <a:t>或者</a:t>
            </a:r>
            <a:endParaRPr kumimoji="0" lang="en-US" altLang="zh-CN" sz="11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65000"/>
                  <a:lumOff val="35000"/>
                </a:schemeClr>
              </a:solidFill>
              <a:effectLst/>
              <a:uLnTx/>
              <a:uFillTx/>
              <a:latin typeface="Lato Light" panose="020F0302020204030203" pitchFamily="34" charset="0"/>
              <a:ea typeface="+mn-ea"/>
              <a:cs typeface="+mn-cs"/>
            </a:endParaRPr>
          </a:p>
        </p:txBody>
      </p:sp>
      <p:sp>
        <p:nvSpPr>
          <p:cNvPr id="71" name="Text Placeholder 32"/>
          <p:cNvSpPr txBox="1"/>
          <p:nvPr/>
        </p:nvSpPr>
        <p:spPr>
          <a:xfrm>
            <a:off x="7215188" y="5089525"/>
            <a:ext cx="1958975" cy="1262063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685800" rtl="0" eaLnBrk="1" fontAlgn="auto" latinLnBrk="0" hangingPunct="1">
              <a:lnSpc>
                <a:spcPct val="15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11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软雅黑 Light" pitchFamily="34" charset="-122"/>
                <a:ea typeface="微软雅黑 Light" pitchFamily="34" charset="-122"/>
                <a:cs typeface="+mn-cs"/>
              </a:rPr>
              <a:t>您的内容打在这里，或者通过复制您的文本后，在此框中选择粘贴，并选择只保留文字。您的内容打在这里，</a:t>
            </a:r>
            <a:r>
              <a:rPr kumimoji="0" lang="zh-CN" altLang="en-US" sz="11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软雅黑 Light" pitchFamily="34" charset="-122"/>
                <a:ea typeface="微软雅黑 Light" pitchFamily="34" charset="-122"/>
                <a:cs typeface="+mn-cs"/>
              </a:rPr>
              <a:t>或者</a:t>
            </a:r>
            <a:endParaRPr kumimoji="0" lang="en-US" altLang="zh-CN" sz="11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65000"/>
                  <a:lumOff val="35000"/>
                </a:schemeClr>
              </a:solidFill>
              <a:effectLst/>
              <a:uLnTx/>
              <a:uFillTx/>
              <a:latin typeface="Lato Light" panose="020F0302020204030203" pitchFamily="34" charset="0"/>
              <a:ea typeface="+mn-ea"/>
              <a:cs typeface="+mn-cs"/>
            </a:endParaRPr>
          </a:p>
        </p:txBody>
      </p:sp>
    </p:spTree>
  </p:cSld>
  <p:clrMapOvr>
    <a:masterClrMapping/>
  </p:clrMapOvr>
  <p:transition spd="slow">
    <p:wip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grpSp>
        <p:nvGrpSpPr>
          <p:cNvPr id="26626" name="组合 5"/>
          <p:cNvGrpSpPr/>
          <p:nvPr/>
        </p:nvGrpSpPr>
        <p:grpSpPr>
          <a:xfrm>
            <a:off x="3868738" y="2160588"/>
            <a:ext cx="4437062" cy="2570162"/>
            <a:chOff x="2511136" y="1392381"/>
            <a:chExt cx="4121728" cy="2389909"/>
          </a:xfrm>
        </p:grpSpPr>
        <p:sp>
          <p:nvSpPr>
            <p:cNvPr id="9" name="矩形 8"/>
            <p:cNvSpPr/>
            <p:nvPr/>
          </p:nvSpPr>
          <p:spPr>
            <a:xfrm>
              <a:off x="2511136" y="1392381"/>
              <a:ext cx="4121728" cy="2389909"/>
            </a:xfrm>
            <a:prstGeom prst="rect">
              <a:avLst/>
            </a:prstGeom>
            <a:gradFill flip="none" rotWithShape="1">
              <a:gsLst>
                <a:gs pos="36000">
                  <a:schemeClr val="accent1"/>
                </a:gs>
                <a:gs pos="100000">
                  <a:schemeClr val="accent2"/>
                </a:gs>
              </a:gsLst>
              <a:lin ang="13500000" scaled="1"/>
              <a:tileRect/>
            </a:gradFill>
            <a:ln w="31750">
              <a:solidFill>
                <a:schemeClr val="bg1"/>
              </a:solidFill>
            </a:ln>
            <a:effectLst>
              <a:outerShdw blurRad="508000" dist="596900" dir="3600000" sx="89000" sy="89000" algn="tl" rotWithShape="0">
                <a:schemeClr val="bg1">
                  <a:lumMod val="50000"/>
                  <a:alpha val="23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40" tIns="45720" rIns="91440" bIns="45720" anchor="ctr"/>
            <a:lstStyle/>
            <a:p>
              <a:pPr marL="0" marR="0" lvl="0" indent="0" algn="ctr" defTabSz="121856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0" name="矩形 9"/>
            <p:cNvSpPr/>
            <p:nvPr/>
          </p:nvSpPr>
          <p:spPr>
            <a:xfrm>
              <a:off x="2625191" y="1510498"/>
              <a:ext cx="3893617" cy="2153674"/>
            </a:xfrm>
            <a:prstGeom prst="rect">
              <a:avLst/>
            </a:prstGeom>
            <a:gradFill flip="none" rotWithShape="1">
              <a:gsLst>
                <a:gs pos="36000">
                  <a:schemeClr val="accent1"/>
                </a:gs>
                <a:gs pos="100000">
                  <a:schemeClr val="accent2"/>
                </a:gs>
              </a:gsLst>
              <a:lin ang="13500000" scaled="1"/>
              <a:tileRect/>
            </a:gradFill>
            <a:ln w="31750">
              <a:solidFill>
                <a:schemeClr val="bg1"/>
              </a:solidFill>
            </a:ln>
            <a:effectLst>
              <a:outerShdw blurRad="508000" dist="596900" dir="3600000" sx="89000" sy="89000" algn="tl" rotWithShape="0">
                <a:schemeClr val="bg1">
                  <a:lumMod val="50000"/>
                  <a:alpha val="23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40" tIns="45720" rIns="91440" bIns="45720" anchor="ctr"/>
            <a:lstStyle/>
            <a:p>
              <a:pPr marL="0" marR="0" lvl="0" indent="0" algn="ctr" defTabSz="121856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</p:grpSp>
      <p:sp>
        <p:nvSpPr>
          <p:cNvPr id="3" name="文本框 2"/>
          <p:cNvSpPr txBox="1"/>
          <p:nvPr/>
        </p:nvSpPr>
        <p:spPr>
          <a:xfrm>
            <a:off x="3954463" y="2792413"/>
            <a:ext cx="4283075" cy="91281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R="0" algn="ctr" defTabSz="914400" eaLnBrk="1" fontAlgn="auto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5335" kern="1200" cap="none" spc="0" normalizeH="0" baseline="0" noProof="0" dirty="0" smtClean="0">
                <a:solidFill>
                  <a:schemeClr val="bg1"/>
                </a:solidFill>
                <a:latin typeface="+mn-ea"/>
                <a:ea typeface="+mn-ea"/>
                <a:cs typeface="+mn-cs"/>
              </a:rPr>
              <a:t>教学过程</a:t>
            </a:r>
            <a:endParaRPr kumimoji="0" lang="zh-CN" altLang="en-US" sz="5335" kern="1200" cap="none" spc="0" normalizeH="0" baseline="0" noProof="0" dirty="0">
              <a:solidFill>
                <a:schemeClr val="bg1"/>
              </a:solidFill>
              <a:latin typeface="+mn-ea"/>
              <a:ea typeface="+mn-ea"/>
              <a:cs typeface="+mn-cs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5284788" y="2382838"/>
            <a:ext cx="1622425" cy="37941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R="0" algn="ctr" defTabSz="914400" eaLnBrk="1" fontAlgn="auto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865" kern="1200" cap="none" spc="0" normalizeH="0" baseline="0" noProof="0" dirty="0">
                <a:solidFill>
                  <a:schemeClr val="bg1"/>
                </a:solidFill>
                <a:latin typeface="+mn-ea"/>
                <a:ea typeface="+mn-ea"/>
                <a:cs typeface="+mn-cs"/>
              </a:rPr>
              <a:t>PART </a:t>
            </a:r>
            <a:r>
              <a:rPr kumimoji="0" lang="en-US" altLang="zh-CN" sz="1865" kern="1200" cap="none" spc="0" normalizeH="0" baseline="0" noProof="0" dirty="0" smtClean="0">
                <a:solidFill>
                  <a:schemeClr val="bg1"/>
                </a:solidFill>
                <a:latin typeface="+mn-ea"/>
                <a:ea typeface="+mn-ea"/>
                <a:cs typeface="+mn-cs"/>
              </a:rPr>
              <a:t>FOUR</a:t>
            </a:r>
            <a:endParaRPr kumimoji="0" lang="zh-CN" altLang="en-US" sz="1865" kern="1200" cap="none" spc="0" normalizeH="0" baseline="0" noProof="0" dirty="0">
              <a:solidFill>
                <a:schemeClr val="bg1"/>
              </a:solidFill>
              <a:latin typeface="+mn-ea"/>
              <a:ea typeface="+mn-ea"/>
              <a:cs typeface="+mn-cs"/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4432300" y="3592513"/>
            <a:ext cx="1579563" cy="92233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381000" marR="0" indent="-381000" defTabSz="914400"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defRPr/>
            </a:pPr>
            <a:r>
              <a:rPr kumimoji="0" lang="zh-CN" altLang="en-US" kern="1200" cap="none" spc="0" normalizeH="0" baseline="0" noProof="0" dirty="0" smtClean="0">
                <a:solidFill>
                  <a:schemeClr val="bg1"/>
                </a:solidFill>
                <a:latin typeface="+mn-ea"/>
                <a:ea typeface="+mn-ea"/>
                <a:cs typeface="+mn-cs"/>
              </a:rPr>
              <a:t>添加标题</a:t>
            </a:r>
            <a:endParaRPr kumimoji="0" lang="en-US" altLang="zh-CN" kern="1200" cap="none" spc="0" normalizeH="0" baseline="0" noProof="0" dirty="0" smtClean="0">
              <a:solidFill>
                <a:schemeClr val="bg1"/>
              </a:solidFill>
              <a:latin typeface="+mn-ea"/>
              <a:ea typeface="+mn-ea"/>
              <a:cs typeface="+mn-cs"/>
            </a:endParaRPr>
          </a:p>
          <a:p>
            <a:pPr marL="381000" marR="0" indent="-381000" defTabSz="914400"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defRPr/>
            </a:pPr>
            <a:r>
              <a:rPr kumimoji="0" lang="zh-CN" altLang="en-US" kern="1200" cap="none" spc="0" normalizeH="0" baseline="0" noProof="0" dirty="0" smtClean="0">
                <a:solidFill>
                  <a:schemeClr val="bg1"/>
                </a:solidFill>
                <a:latin typeface="+mn-ea"/>
                <a:ea typeface="+mn-ea"/>
                <a:cs typeface="+mn-cs"/>
              </a:rPr>
              <a:t>添加标题</a:t>
            </a:r>
            <a:endParaRPr kumimoji="0" lang="en-US" altLang="zh-CN" kern="1200" cap="none" spc="0" normalizeH="0" baseline="0" noProof="0" dirty="0">
              <a:solidFill>
                <a:schemeClr val="bg1"/>
              </a:solidFill>
              <a:latin typeface="+mn-ea"/>
              <a:ea typeface="+mn-ea"/>
              <a:cs typeface="+mn-cs"/>
            </a:endParaRPr>
          </a:p>
        </p:txBody>
      </p:sp>
      <p:sp>
        <p:nvSpPr>
          <p:cNvPr id="13" name="文本框 12"/>
          <p:cNvSpPr txBox="1"/>
          <p:nvPr/>
        </p:nvSpPr>
        <p:spPr>
          <a:xfrm>
            <a:off x="6229350" y="3586163"/>
            <a:ext cx="1612900" cy="92233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381000" marR="0" indent="-381000" defTabSz="914400"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defRPr/>
            </a:pPr>
            <a:r>
              <a:rPr kumimoji="0" lang="zh-CN" altLang="en-US" kern="1200" cap="none" spc="0" normalizeH="0" baseline="0" noProof="0" dirty="0" smtClean="0">
                <a:solidFill>
                  <a:schemeClr val="bg1"/>
                </a:solidFill>
                <a:latin typeface="+mn-ea"/>
                <a:ea typeface="+mn-ea"/>
                <a:cs typeface="+mn-cs"/>
              </a:rPr>
              <a:t>添加标题</a:t>
            </a:r>
            <a:endParaRPr kumimoji="0" lang="en-US" altLang="zh-CN" kern="1200" cap="none" spc="0" normalizeH="0" baseline="0" noProof="0" dirty="0" smtClean="0">
              <a:solidFill>
                <a:schemeClr val="bg1"/>
              </a:solidFill>
              <a:latin typeface="+mn-ea"/>
              <a:ea typeface="+mn-ea"/>
              <a:cs typeface="+mn-cs"/>
            </a:endParaRPr>
          </a:p>
          <a:p>
            <a:pPr marL="381000" marR="0" indent="-381000" defTabSz="914400"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defRPr/>
            </a:pPr>
            <a:r>
              <a:rPr kumimoji="0" lang="zh-CN" altLang="en-US" kern="1200" cap="none" spc="0" normalizeH="0" baseline="0" noProof="0" dirty="0" smtClean="0">
                <a:solidFill>
                  <a:schemeClr val="bg1"/>
                </a:solidFill>
                <a:latin typeface="+mn-ea"/>
                <a:ea typeface="+mn-ea"/>
                <a:cs typeface="+mn-cs"/>
              </a:rPr>
              <a:t>添加标题</a:t>
            </a:r>
            <a:endParaRPr kumimoji="0" lang="en-US" altLang="zh-CN" kern="1200" cap="none" spc="0" normalizeH="0" baseline="0" noProof="0" dirty="0">
              <a:solidFill>
                <a:schemeClr val="bg1"/>
              </a:solidFill>
              <a:latin typeface="+mn-ea"/>
              <a:ea typeface="+mn-ea"/>
              <a:cs typeface="+mn-cs"/>
            </a:endParaRPr>
          </a:p>
        </p:txBody>
      </p:sp>
    </p:spTree>
  </p:cSld>
  <p:clrMapOvr>
    <a:masterClrMapping/>
  </p:clrMapOvr>
  <p:transition spd="slow">
    <p:fad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9" name="矩形 8"/>
          <p:cNvSpPr/>
          <p:nvPr/>
        </p:nvSpPr>
        <p:spPr>
          <a:xfrm flipV="1">
            <a:off x="168275" y="1047750"/>
            <a:ext cx="11855450" cy="6032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4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9" name="关于我们"/>
          <p:cNvSpPr/>
          <p:nvPr/>
        </p:nvSpPr>
        <p:spPr>
          <a:xfrm>
            <a:off x="142875" y="446088"/>
            <a:ext cx="4692650" cy="523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+mn-ea"/>
                <a:ea typeface="+mn-ea"/>
                <a:cs typeface="+mn-cs"/>
              </a:rPr>
              <a:t>4.1 </a:t>
            </a:r>
            <a:r>
              <a:rPr kumimoji="0" lang="zh-CN" alt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+mn-ea"/>
                <a:ea typeface="+mn-ea"/>
                <a:cs typeface="+mn-cs"/>
              </a:rPr>
              <a:t>教学过程</a:t>
            </a:r>
            <a:endParaRPr kumimoji="0" lang="zh-CN" altLang="en-US" sz="2800" b="0" i="0" u="none" strike="noStrike" kern="1200" cap="none" spc="0" normalizeH="0" baseline="0" noProof="0" dirty="0" smtClean="0">
              <a:ln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/>
              <a:uLnTx/>
              <a:uFillTx/>
              <a:latin typeface="+mn-ea"/>
              <a:ea typeface="+mn-ea"/>
              <a:cs typeface="+mn-cs"/>
            </a:endParaRPr>
          </a:p>
        </p:txBody>
      </p:sp>
      <p:sp>
        <p:nvSpPr>
          <p:cNvPr id="30" name="AutoShape 3"/>
          <p:cNvSpPr>
            <a:spLocks noChangeArrowheads="1"/>
          </p:cNvSpPr>
          <p:nvPr/>
        </p:nvSpPr>
        <p:spPr bwMode="auto">
          <a:xfrm>
            <a:off x="2243138" y="2376488"/>
            <a:ext cx="1652588" cy="825500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9525">
            <a:noFill/>
            <a:round/>
          </a:ln>
          <a:effectLst/>
        </p:spPr>
        <p:txBody>
          <a:bodyPr wrap="none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135" b="0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ea"/>
                <a:ea typeface="+mn-ea"/>
                <a:cs typeface="+mn-cs"/>
              </a:rPr>
              <a:t>导入新课</a:t>
            </a:r>
            <a:endParaRPr kumimoji="0" lang="zh-CN" altLang="en-US" sz="2135" b="0" i="0" u="none" strike="noStrike" kern="120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ea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135" b="0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ea"/>
                <a:ea typeface="+mn-ea"/>
                <a:cs typeface="+mn-cs"/>
              </a:rPr>
              <a:t>(</a:t>
            </a:r>
            <a:r>
              <a:rPr kumimoji="0" lang="zh-CN" altLang="en-US" sz="2135" b="0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ea"/>
                <a:ea typeface="+mn-ea"/>
                <a:cs typeface="+mn-cs"/>
              </a:rPr>
              <a:t>２分钟</a:t>
            </a:r>
            <a:r>
              <a:rPr kumimoji="0" lang="en-US" altLang="zh-CN" sz="2135" b="0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ea"/>
                <a:ea typeface="+mn-ea"/>
                <a:cs typeface="+mn-cs"/>
              </a:rPr>
              <a:t>)</a:t>
            </a:r>
            <a:endParaRPr kumimoji="0" lang="en-US" altLang="zh-CN" sz="2135" b="0" i="0" u="none" strike="noStrike" kern="120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ea"/>
              <a:ea typeface="+mn-ea"/>
              <a:cs typeface="+mn-cs"/>
            </a:endParaRPr>
          </a:p>
        </p:txBody>
      </p:sp>
      <p:sp>
        <p:nvSpPr>
          <p:cNvPr id="31" name="AutoShape 4"/>
          <p:cNvSpPr>
            <a:spLocks noChangeArrowheads="1"/>
          </p:cNvSpPr>
          <p:nvPr/>
        </p:nvSpPr>
        <p:spPr bwMode="auto">
          <a:xfrm>
            <a:off x="4859338" y="2376488"/>
            <a:ext cx="1652588" cy="825500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9525">
            <a:noFill/>
            <a:round/>
          </a:ln>
          <a:effectLst/>
        </p:spPr>
        <p:txBody>
          <a:bodyPr wrap="none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135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ea"/>
                <a:ea typeface="+mn-ea"/>
                <a:cs typeface="+mn-cs"/>
              </a:rPr>
              <a:t>出示目标</a:t>
            </a:r>
            <a:endParaRPr kumimoji="0" lang="zh-CN" altLang="en-US" sz="2135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ea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135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ea"/>
                <a:ea typeface="+mn-ea"/>
                <a:cs typeface="+mn-cs"/>
              </a:rPr>
              <a:t>（２分钟）</a:t>
            </a:r>
            <a:endParaRPr kumimoji="0" lang="zh-CN" altLang="en-US" sz="2135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ea"/>
              <a:ea typeface="+mn-ea"/>
              <a:cs typeface="+mn-cs"/>
            </a:endParaRPr>
          </a:p>
        </p:txBody>
      </p:sp>
      <p:sp>
        <p:nvSpPr>
          <p:cNvPr id="32" name="AutoShape 6"/>
          <p:cNvSpPr>
            <a:spLocks noChangeArrowheads="1"/>
          </p:cNvSpPr>
          <p:nvPr/>
        </p:nvSpPr>
        <p:spPr bwMode="auto">
          <a:xfrm>
            <a:off x="7475538" y="2376488"/>
            <a:ext cx="1652588" cy="825500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9525">
            <a:noFill/>
            <a:round/>
          </a:ln>
          <a:effectLst/>
        </p:spPr>
        <p:txBody>
          <a:bodyPr wrap="none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135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ea"/>
                <a:ea typeface="+mn-ea"/>
                <a:cs typeface="+mn-cs"/>
              </a:rPr>
              <a:t>自主学习</a:t>
            </a:r>
            <a:endParaRPr kumimoji="0" lang="zh-CN" altLang="en-US" sz="2135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ea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135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ea"/>
                <a:ea typeface="+mn-ea"/>
                <a:cs typeface="+mn-cs"/>
              </a:rPr>
              <a:t>（</a:t>
            </a:r>
            <a:r>
              <a:rPr kumimoji="0" lang="en-US" altLang="zh-CN" sz="2135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ea"/>
                <a:ea typeface="+mn-ea"/>
                <a:cs typeface="+mn-cs"/>
              </a:rPr>
              <a:t>10</a:t>
            </a:r>
            <a:r>
              <a:rPr kumimoji="0" lang="zh-CN" altLang="en-US" sz="2135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ea"/>
                <a:ea typeface="+mn-ea"/>
                <a:cs typeface="+mn-cs"/>
              </a:rPr>
              <a:t>分钟）</a:t>
            </a:r>
            <a:endParaRPr kumimoji="0" lang="zh-CN" altLang="en-US" sz="2135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ea"/>
              <a:ea typeface="+mn-ea"/>
              <a:cs typeface="+mn-cs"/>
            </a:endParaRPr>
          </a:p>
        </p:txBody>
      </p:sp>
      <p:sp>
        <p:nvSpPr>
          <p:cNvPr id="46" name="AutoShape 7"/>
          <p:cNvSpPr>
            <a:spLocks noChangeArrowheads="1"/>
          </p:cNvSpPr>
          <p:nvPr/>
        </p:nvSpPr>
        <p:spPr bwMode="auto">
          <a:xfrm>
            <a:off x="10091738" y="2376488"/>
            <a:ext cx="1652588" cy="825500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9525">
            <a:noFill/>
            <a:round/>
          </a:ln>
          <a:effectLst/>
        </p:spPr>
        <p:txBody>
          <a:bodyPr wrap="none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135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ea"/>
                <a:ea typeface="+mn-ea"/>
                <a:cs typeface="+mn-cs"/>
              </a:rPr>
              <a:t>合作探究</a:t>
            </a:r>
            <a:endParaRPr kumimoji="0" lang="zh-CN" altLang="en-US" sz="2135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ea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135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ea"/>
                <a:ea typeface="+mn-ea"/>
                <a:cs typeface="+mn-cs"/>
              </a:rPr>
              <a:t>（１５分钟）</a:t>
            </a:r>
            <a:endParaRPr kumimoji="0" lang="zh-CN" altLang="en-US" sz="2135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ea"/>
              <a:ea typeface="+mn-ea"/>
              <a:cs typeface="+mn-cs"/>
            </a:endParaRPr>
          </a:p>
        </p:txBody>
      </p:sp>
      <p:sp>
        <p:nvSpPr>
          <p:cNvPr id="47" name="AutoShape 8"/>
          <p:cNvSpPr>
            <a:spLocks noChangeArrowheads="1"/>
          </p:cNvSpPr>
          <p:nvPr/>
        </p:nvSpPr>
        <p:spPr bwMode="auto">
          <a:xfrm>
            <a:off x="10148888" y="4033838"/>
            <a:ext cx="1651000" cy="82708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9525">
            <a:noFill/>
            <a:round/>
          </a:ln>
          <a:effectLst/>
        </p:spPr>
        <p:txBody>
          <a:bodyPr wrap="none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135" b="0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ea"/>
                <a:ea typeface="+mn-ea"/>
                <a:cs typeface="+mn-cs"/>
              </a:rPr>
              <a:t>达标测评</a:t>
            </a:r>
            <a:endParaRPr kumimoji="0" lang="zh-CN" altLang="en-US" sz="2135" b="0" i="0" u="none" strike="noStrike" kern="120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ea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135" b="0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ea"/>
                <a:ea typeface="+mn-ea"/>
                <a:cs typeface="+mn-cs"/>
              </a:rPr>
              <a:t>（１</a:t>
            </a:r>
            <a:r>
              <a:rPr kumimoji="0" lang="en-US" altLang="zh-CN" sz="2135" b="0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ea"/>
                <a:ea typeface="+mn-ea"/>
                <a:cs typeface="+mn-cs"/>
              </a:rPr>
              <a:t>2</a:t>
            </a:r>
            <a:r>
              <a:rPr kumimoji="0" lang="zh-CN" altLang="en-US" sz="2135" b="0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ea"/>
                <a:ea typeface="+mn-ea"/>
                <a:cs typeface="+mn-cs"/>
              </a:rPr>
              <a:t>分钟）</a:t>
            </a:r>
            <a:endParaRPr kumimoji="0" lang="zh-CN" altLang="en-US" sz="2135" b="0" i="0" u="none" strike="noStrike" kern="120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ea"/>
              <a:ea typeface="+mn-ea"/>
              <a:cs typeface="+mn-cs"/>
            </a:endParaRPr>
          </a:p>
        </p:txBody>
      </p:sp>
      <p:sp>
        <p:nvSpPr>
          <p:cNvPr id="48" name="AutoShape 9"/>
          <p:cNvSpPr>
            <a:spLocks noChangeArrowheads="1"/>
          </p:cNvSpPr>
          <p:nvPr/>
        </p:nvSpPr>
        <p:spPr bwMode="auto">
          <a:xfrm>
            <a:off x="7532688" y="4033838"/>
            <a:ext cx="1651000" cy="82708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9525">
            <a:noFill/>
            <a:round/>
          </a:ln>
          <a:effectLst/>
        </p:spPr>
        <p:txBody>
          <a:bodyPr wrap="none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135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ea"/>
                <a:ea typeface="+mn-ea"/>
                <a:cs typeface="+mn-cs"/>
              </a:rPr>
              <a:t>课堂总结</a:t>
            </a:r>
            <a:endParaRPr kumimoji="0" lang="zh-CN" altLang="en-US" sz="2135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ea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135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ea"/>
                <a:ea typeface="+mn-ea"/>
                <a:cs typeface="+mn-cs"/>
              </a:rPr>
              <a:t>（</a:t>
            </a:r>
            <a:r>
              <a:rPr kumimoji="0" lang="en-US" altLang="zh-CN" sz="2135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ea"/>
                <a:ea typeface="+mn-ea"/>
                <a:cs typeface="+mn-cs"/>
              </a:rPr>
              <a:t>2</a:t>
            </a:r>
            <a:r>
              <a:rPr kumimoji="0" lang="zh-CN" altLang="en-US" sz="2135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ea"/>
                <a:ea typeface="+mn-ea"/>
                <a:cs typeface="+mn-cs"/>
              </a:rPr>
              <a:t>分钟）</a:t>
            </a:r>
            <a:endParaRPr kumimoji="0" lang="zh-CN" altLang="en-US" sz="2135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ea"/>
              <a:ea typeface="+mn-ea"/>
              <a:cs typeface="+mn-cs"/>
            </a:endParaRPr>
          </a:p>
        </p:txBody>
      </p:sp>
      <p:sp>
        <p:nvSpPr>
          <p:cNvPr id="49" name="AutoShape 15"/>
          <p:cNvSpPr>
            <a:spLocks noChangeArrowheads="1"/>
          </p:cNvSpPr>
          <p:nvPr/>
        </p:nvSpPr>
        <p:spPr bwMode="auto">
          <a:xfrm>
            <a:off x="6650038" y="4371975"/>
            <a:ext cx="882650" cy="163513"/>
          </a:xfrm>
          <a:prstGeom prst="leftArrow">
            <a:avLst>
              <a:gd name="adj1" fmla="val 50000"/>
              <a:gd name="adj2" fmla="val 134868"/>
            </a:avLst>
          </a:prstGeom>
          <a:solidFill>
            <a:schemeClr val="accent1"/>
          </a:solidFill>
          <a:ln w="9525">
            <a:noFill/>
            <a:miter lim="800000"/>
          </a:ln>
          <a:effectLst/>
        </p:spPr>
        <p:txBody>
          <a:bodyPr wrap="none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305" b="0" i="0" u="none" strike="noStrike" kern="1200" cap="none" spc="0" normalizeH="0" baseline="0" noProof="0">
              <a:ln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/>
              <a:uLnTx/>
              <a:uFillTx/>
              <a:latin typeface="+mn-ea"/>
              <a:ea typeface="+mn-ea"/>
              <a:cs typeface="+mn-cs"/>
            </a:endParaRPr>
          </a:p>
        </p:txBody>
      </p:sp>
      <p:sp>
        <p:nvSpPr>
          <p:cNvPr id="50" name="AutoShape 16"/>
          <p:cNvSpPr>
            <a:spLocks noChangeArrowheads="1"/>
          </p:cNvSpPr>
          <p:nvPr/>
        </p:nvSpPr>
        <p:spPr bwMode="auto">
          <a:xfrm>
            <a:off x="9183688" y="4446588"/>
            <a:ext cx="882650" cy="163513"/>
          </a:xfrm>
          <a:prstGeom prst="leftArrow">
            <a:avLst>
              <a:gd name="adj1" fmla="val 50000"/>
              <a:gd name="adj2" fmla="val 134868"/>
            </a:avLst>
          </a:prstGeom>
          <a:solidFill>
            <a:schemeClr val="accent1"/>
          </a:solidFill>
          <a:ln w="9525">
            <a:noFill/>
            <a:miter lim="800000"/>
          </a:ln>
          <a:effectLst/>
        </p:spPr>
        <p:txBody>
          <a:bodyPr wrap="none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305" b="0" i="0" u="none" strike="noStrike" kern="1200" cap="none" spc="0" normalizeH="0" baseline="0" noProof="0">
              <a:ln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/>
              <a:uLnTx/>
              <a:uFillTx/>
              <a:latin typeface="+mn-ea"/>
              <a:ea typeface="+mn-ea"/>
              <a:cs typeface="+mn-cs"/>
            </a:endParaRPr>
          </a:p>
        </p:txBody>
      </p:sp>
      <p:sp>
        <p:nvSpPr>
          <p:cNvPr id="51" name="AutoShape 19"/>
          <p:cNvSpPr>
            <a:spLocks noChangeArrowheads="1"/>
          </p:cNvSpPr>
          <p:nvPr/>
        </p:nvSpPr>
        <p:spPr bwMode="auto">
          <a:xfrm>
            <a:off x="3895725" y="2690813"/>
            <a:ext cx="955675" cy="196850"/>
          </a:xfrm>
          <a:prstGeom prst="rightArrow">
            <a:avLst>
              <a:gd name="adj1" fmla="val 50000"/>
              <a:gd name="adj2" fmla="val 120652"/>
            </a:avLst>
          </a:prstGeom>
          <a:solidFill>
            <a:schemeClr val="accent1"/>
          </a:solidFill>
          <a:ln w="9525">
            <a:noFill/>
            <a:miter lim="800000"/>
          </a:ln>
          <a:effectLst/>
        </p:spPr>
        <p:txBody>
          <a:bodyPr wrap="none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305" b="0" i="0" u="none" strike="noStrike" kern="1200" cap="none" spc="0" normalizeH="0" baseline="0" noProof="0">
              <a:ln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/>
              <a:uLnTx/>
              <a:uFillTx/>
              <a:latin typeface="+mn-ea"/>
              <a:ea typeface="+mn-ea"/>
              <a:cs typeface="+mn-cs"/>
            </a:endParaRPr>
          </a:p>
        </p:txBody>
      </p:sp>
      <p:sp>
        <p:nvSpPr>
          <p:cNvPr id="52" name="AutoShape 20"/>
          <p:cNvSpPr>
            <a:spLocks noChangeArrowheads="1"/>
          </p:cNvSpPr>
          <p:nvPr/>
        </p:nvSpPr>
        <p:spPr bwMode="auto">
          <a:xfrm>
            <a:off x="6511925" y="2690813"/>
            <a:ext cx="955675" cy="196850"/>
          </a:xfrm>
          <a:prstGeom prst="rightArrow">
            <a:avLst>
              <a:gd name="adj1" fmla="val 50000"/>
              <a:gd name="adj2" fmla="val 120652"/>
            </a:avLst>
          </a:prstGeom>
          <a:solidFill>
            <a:schemeClr val="accent1"/>
          </a:solidFill>
          <a:ln w="9525">
            <a:noFill/>
            <a:miter lim="800000"/>
          </a:ln>
          <a:effectLst/>
        </p:spPr>
        <p:txBody>
          <a:bodyPr wrap="none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305" b="0" i="0" u="none" strike="noStrike" kern="1200" cap="none" spc="0" normalizeH="0" baseline="0" noProof="0">
              <a:ln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/>
              <a:uLnTx/>
              <a:uFillTx/>
              <a:latin typeface="+mn-ea"/>
              <a:ea typeface="+mn-ea"/>
              <a:cs typeface="+mn-cs"/>
            </a:endParaRPr>
          </a:p>
        </p:txBody>
      </p:sp>
      <p:sp>
        <p:nvSpPr>
          <p:cNvPr id="53" name="AutoShape 21"/>
          <p:cNvSpPr>
            <a:spLocks noChangeArrowheads="1"/>
          </p:cNvSpPr>
          <p:nvPr/>
        </p:nvSpPr>
        <p:spPr bwMode="auto">
          <a:xfrm>
            <a:off x="4991100" y="4051300"/>
            <a:ext cx="1652588" cy="825500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9525">
            <a:noFill/>
            <a:round/>
          </a:ln>
          <a:effectLst/>
        </p:spPr>
        <p:txBody>
          <a:bodyPr wrap="none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135" b="0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ea"/>
                <a:ea typeface="+mn-ea"/>
                <a:cs typeface="+mn-cs"/>
              </a:rPr>
              <a:t>布置作业</a:t>
            </a:r>
            <a:endParaRPr kumimoji="0" lang="zh-CN" altLang="en-US" sz="2135" b="0" i="0" u="none" strike="noStrike" kern="120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ea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135" b="0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ea"/>
                <a:ea typeface="+mn-ea"/>
                <a:cs typeface="+mn-cs"/>
              </a:rPr>
              <a:t>（２分钟）</a:t>
            </a:r>
            <a:endParaRPr kumimoji="0" lang="zh-CN" altLang="en-US" sz="2135" b="0" i="0" u="none" strike="noStrike" kern="120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ea"/>
              <a:ea typeface="+mn-ea"/>
              <a:cs typeface="+mn-cs"/>
            </a:endParaRPr>
          </a:p>
        </p:txBody>
      </p:sp>
      <p:sp>
        <p:nvSpPr>
          <p:cNvPr id="54" name="AutoShape 22"/>
          <p:cNvSpPr>
            <a:spLocks noChangeArrowheads="1"/>
          </p:cNvSpPr>
          <p:nvPr/>
        </p:nvSpPr>
        <p:spPr bwMode="auto">
          <a:xfrm>
            <a:off x="10848975" y="3201988"/>
            <a:ext cx="163513" cy="849313"/>
          </a:xfrm>
          <a:prstGeom prst="downArrow">
            <a:avLst>
              <a:gd name="adj1" fmla="val 50000"/>
              <a:gd name="adj2" fmla="val 129825"/>
            </a:avLst>
          </a:prstGeom>
          <a:solidFill>
            <a:schemeClr val="accent1"/>
          </a:solidFill>
          <a:ln w="9525">
            <a:noFill/>
            <a:miter lim="800000"/>
          </a:ln>
          <a:effectLst/>
        </p:spPr>
        <p:txBody>
          <a:bodyPr vert="eaVert" wrap="none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305" b="0" i="0" u="none" strike="noStrike" kern="1200" cap="none" spc="0" normalizeH="0" baseline="0" noProof="0">
              <a:ln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/>
              <a:uLnTx/>
              <a:uFillTx/>
              <a:latin typeface="+mn-ea"/>
              <a:ea typeface="+mn-ea"/>
              <a:cs typeface="+mn-cs"/>
            </a:endParaRPr>
          </a:p>
        </p:txBody>
      </p:sp>
      <p:sp>
        <p:nvSpPr>
          <p:cNvPr id="55" name="AutoShape 20"/>
          <p:cNvSpPr>
            <a:spLocks noChangeArrowheads="1"/>
          </p:cNvSpPr>
          <p:nvPr/>
        </p:nvSpPr>
        <p:spPr bwMode="auto">
          <a:xfrm>
            <a:off x="9137650" y="2690813"/>
            <a:ext cx="954088" cy="196850"/>
          </a:xfrm>
          <a:prstGeom prst="rightArrow">
            <a:avLst>
              <a:gd name="adj1" fmla="val 50000"/>
              <a:gd name="adj2" fmla="val 120652"/>
            </a:avLst>
          </a:prstGeom>
          <a:solidFill>
            <a:schemeClr val="accent1"/>
          </a:solidFill>
          <a:ln w="9525">
            <a:noFill/>
            <a:miter lim="800000"/>
          </a:ln>
          <a:effectLst/>
        </p:spPr>
        <p:txBody>
          <a:bodyPr wrap="none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305" b="0" i="0" u="none" strike="noStrike" kern="1200" cap="none" spc="0" normalizeH="0" baseline="0" noProof="0">
              <a:ln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/>
              <a:uLnTx/>
              <a:uFillTx/>
              <a:latin typeface="+mn-ea"/>
              <a:ea typeface="+mn-ea"/>
              <a:cs typeface="+mn-cs"/>
            </a:endParaRPr>
          </a:p>
        </p:txBody>
      </p:sp>
      <p:sp>
        <p:nvSpPr>
          <p:cNvPr id="33" name="title_1"/>
          <p:cNvSpPr/>
          <p:nvPr/>
        </p:nvSpPr>
        <p:spPr>
          <a:xfrm>
            <a:off x="188913" y="2181225"/>
            <a:ext cx="1485900" cy="492125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865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工作回顾</a:t>
            </a:r>
            <a:endParaRPr kumimoji="0" lang="zh-CN" altLang="en-US" sz="1865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34" name="title_1_green"/>
          <p:cNvSpPr/>
          <p:nvPr/>
        </p:nvSpPr>
        <p:spPr>
          <a:xfrm>
            <a:off x="188913" y="2181225"/>
            <a:ext cx="1485900" cy="492125"/>
          </a:xfrm>
          <a:prstGeom prst="rect">
            <a:avLst/>
          </a:prstGeom>
          <a:gradFill flip="none" rotWithShape="1">
            <a:gsLst>
              <a:gs pos="100000">
                <a:schemeClr val="bg1">
                  <a:lumMod val="50000"/>
                </a:schemeClr>
              </a:gs>
              <a:gs pos="0">
                <a:schemeClr val="bg1">
                  <a:lumMod val="50000"/>
                </a:schemeClr>
              </a:gs>
              <a:gs pos="7000">
                <a:schemeClr val="bg1">
                  <a:lumMod val="95000"/>
                </a:schemeClr>
              </a:gs>
              <a:gs pos="90000">
                <a:schemeClr val="bg1">
                  <a:lumMod val="95000"/>
                </a:schemeClr>
              </a:gs>
            </a:gsLst>
            <a:lin ang="10800000" scaled="1"/>
            <a:tileRect/>
          </a:gradFill>
          <a:ln w="9525" cap="flat" cmpd="sng" algn="ctr">
            <a:noFill/>
            <a:prstDash val="solid"/>
          </a:ln>
          <a:effectLst>
            <a:outerShdw blurRad="254000" dist="38100" dir="5400000" algn="t" rotWithShape="0">
              <a:prstClr val="black">
                <a:alpha val="40000"/>
              </a:prstClr>
            </a:outerShdw>
          </a:effectLst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教学背景</a:t>
            </a:r>
            <a:endParaRPr kumimoji="0" lang="zh-CN" altLang="en-US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5" name="title_2"/>
          <p:cNvSpPr/>
          <p:nvPr/>
        </p:nvSpPr>
        <p:spPr>
          <a:xfrm>
            <a:off x="188913" y="2792413"/>
            <a:ext cx="1485900" cy="493713"/>
          </a:xfrm>
          <a:prstGeom prst="rect">
            <a:avLst/>
          </a:prstGeom>
          <a:gradFill flip="none" rotWithShape="1">
            <a:gsLst>
              <a:gs pos="100000">
                <a:schemeClr val="bg1">
                  <a:lumMod val="50000"/>
                </a:schemeClr>
              </a:gs>
              <a:gs pos="0">
                <a:schemeClr val="bg1">
                  <a:lumMod val="50000"/>
                </a:schemeClr>
              </a:gs>
              <a:gs pos="7000">
                <a:schemeClr val="bg1">
                  <a:lumMod val="95000"/>
                </a:schemeClr>
              </a:gs>
              <a:gs pos="90000">
                <a:schemeClr val="bg1">
                  <a:lumMod val="95000"/>
                </a:schemeClr>
              </a:gs>
            </a:gsLst>
            <a:lin ang="10800000" scaled="1"/>
            <a:tileRect/>
          </a:gradFill>
          <a:ln w="9525" cap="flat" cmpd="sng" algn="ctr">
            <a:noFill/>
            <a:prstDash val="solid"/>
          </a:ln>
          <a:effectLst>
            <a:outerShdw blurRad="254000" dist="38100" dir="5400000" algn="t" rotWithShape="0">
              <a:prstClr val="black">
                <a:alpha val="40000"/>
              </a:prstClr>
            </a:outerShdw>
          </a:effectLst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教学分析</a:t>
            </a:r>
            <a:endParaRPr kumimoji="0" lang="zh-CN" altLang="en-US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6" name="title_3"/>
          <p:cNvSpPr/>
          <p:nvPr/>
        </p:nvSpPr>
        <p:spPr>
          <a:xfrm>
            <a:off x="188913" y="3405188"/>
            <a:ext cx="1485900" cy="492125"/>
          </a:xfrm>
          <a:prstGeom prst="rect">
            <a:avLst/>
          </a:prstGeom>
          <a:gradFill flip="none" rotWithShape="1">
            <a:gsLst>
              <a:gs pos="100000">
                <a:schemeClr val="bg1">
                  <a:lumMod val="50000"/>
                </a:schemeClr>
              </a:gs>
              <a:gs pos="0">
                <a:schemeClr val="bg1">
                  <a:lumMod val="50000"/>
                </a:schemeClr>
              </a:gs>
              <a:gs pos="7000">
                <a:schemeClr val="bg1">
                  <a:lumMod val="95000"/>
                </a:schemeClr>
              </a:gs>
              <a:gs pos="90000">
                <a:schemeClr val="bg1">
                  <a:lumMod val="95000"/>
                </a:schemeClr>
              </a:gs>
            </a:gsLst>
            <a:lin ang="10800000" scaled="1"/>
            <a:tileRect/>
          </a:gradFill>
          <a:ln w="9525" cap="flat" cmpd="sng" algn="ctr">
            <a:noFill/>
            <a:prstDash val="solid"/>
          </a:ln>
          <a:effectLst>
            <a:outerShdw blurRad="254000" dist="38100" dir="5400000" algn="t" rotWithShape="0">
              <a:prstClr val="black">
                <a:alpha val="40000"/>
              </a:prstClr>
            </a:outerShdw>
          </a:effectLst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学法分析</a:t>
            </a:r>
            <a:endParaRPr kumimoji="0" lang="zh-CN" altLang="en-US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7" name="title_4"/>
          <p:cNvSpPr/>
          <p:nvPr/>
        </p:nvSpPr>
        <p:spPr>
          <a:xfrm>
            <a:off x="188913" y="4017963"/>
            <a:ext cx="1485900" cy="492125"/>
          </a:xfrm>
          <a:prstGeom prst="rect">
            <a:avLst/>
          </a:prstGeom>
          <a:gradFill flip="none" rotWithShape="1">
            <a:gsLst>
              <a:gs pos="100000">
                <a:schemeClr val="accent1">
                  <a:lumMod val="50000"/>
                </a:schemeClr>
              </a:gs>
              <a:gs pos="0">
                <a:schemeClr val="accent1">
                  <a:lumMod val="50000"/>
                </a:schemeClr>
              </a:gs>
              <a:gs pos="7000">
                <a:schemeClr val="accent1"/>
              </a:gs>
              <a:gs pos="90000">
                <a:schemeClr val="accent1"/>
              </a:gs>
            </a:gsLst>
            <a:lin ang="10800000" scaled="1"/>
            <a:tileRect/>
          </a:gradFill>
          <a:ln w="9525" cap="flat" cmpd="sng" algn="ctr">
            <a:noFill/>
            <a:prstDash val="solid"/>
          </a:ln>
          <a:effectLst>
            <a:outerShdw blurRad="254000" dist="38100" dir="5400000" algn="t" rotWithShape="0">
              <a:prstClr val="black">
                <a:alpha val="40000"/>
              </a:prstClr>
            </a:outerShdw>
          </a:effectLst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8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教学过程</a:t>
            </a:r>
            <a:endParaRPr kumimoji="0" lang="en-US" altLang="zh-CN" sz="1800" b="0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8" name="title_5"/>
          <p:cNvSpPr/>
          <p:nvPr/>
        </p:nvSpPr>
        <p:spPr>
          <a:xfrm>
            <a:off x="188913" y="4630738"/>
            <a:ext cx="1485900" cy="492125"/>
          </a:xfrm>
          <a:prstGeom prst="rect">
            <a:avLst/>
          </a:prstGeom>
          <a:gradFill flip="none" rotWithShape="1">
            <a:gsLst>
              <a:gs pos="100000">
                <a:schemeClr val="bg1">
                  <a:lumMod val="50000"/>
                </a:schemeClr>
              </a:gs>
              <a:gs pos="0">
                <a:schemeClr val="bg1">
                  <a:lumMod val="50000"/>
                </a:schemeClr>
              </a:gs>
              <a:gs pos="7000">
                <a:schemeClr val="bg1">
                  <a:lumMod val="95000"/>
                </a:schemeClr>
              </a:gs>
              <a:gs pos="90000">
                <a:schemeClr val="bg1">
                  <a:lumMod val="95000"/>
                </a:schemeClr>
              </a:gs>
            </a:gsLst>
            <a:lin ang="10800000" scaled="1"/>
            <a:tileRect/>
          </a:gradFill>
          <a:ln w="9525" cap="flat" cmpd="sng" algn="ctr">
            <a:noFill/>
            <a:prstDash val="solid"/>
          </a:ln>
          <a:effectLst>
            <a:outerShdw blurRad="254000" dist="38100" dir="5400000" algn="t" rotWithShape="0">
              <a:prstClr val="black">
                <a:alpha val="40000"/>
              </a:prstClr>
            </a:outerShdw>
          </a:effectLst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板书设计</a:t>
            </a:r>
            <a:endParaRPr kumimoji="0" lang="zh-CN" altLang="en-US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9" name="title_6"/>
          <p:cNvSpPr/>
          <p:nvPr/>
        </p:nvSpPr>
        <p:spPr>
          <a:xfrm>
            <a:off x="188913" y="5241925"/>
            <a:ext cx="1485900" cy="492125"/>
          </a:xfrm>
          <a:prstGeom prst="rect">
            <a:avLst/>
          </a:prstGeom>
          <a:gradFill flip="none" rotWithShape="1">
            <a:gsLst>
              <a:gs pos="100000">
                <a:schemeClr val="bg1">
                  <a:lumMod val="50000"/>
                </a:schemeClr>
              </a:gs>
              <a:gs pos="0">
                <a:schemeClr val="bg1">
                  <a:lumMod val="50000"/>
                </a:schemeClr>
              </a:gs>
              <a:gs pos="7000">
                <a:schemeClr val="bg1">
                  <a:lumMod val="95000"/>
                </a:schemeClr>
              </a:gs>
              <a:gs pos="90000">
                <a:schemeClr val="bg1">
                  <a:lumMod val="95000"/>
                </a:schemeClr>
              </a:gs>
            </a:gsLst>
            <a:lin ang="10800000" scaled="1"/>
            <a:tileRect/>
          </a:gradFill>
          <a:ln w="9525" cap="flat" cmpd="sng" algn="ctr">
            <a:noFill/>
            <a:prstDash val="solid"/>
          </a:ln>
          <a:effectLst>
            <a:outerShdw blurRad="254000" dist="38100" dir="5400000" algn="t" rotWithShape="0">
              <a:prstClr val="black">
                <a:alpha val="40000"/>
              </a:prstClr>
            </a:outerShdw>
          </a:effectLst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教学效果</a:t>
            </a:r>
            <a:endParaRPr kumimoji="0" lang="zh-CN" altLang="en-US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40" name="直接连接符 39"/>
          <p:cNvCxnSpPr/>
          <p:nvPr/>
        </p:nvCxnSpPr>
        <p:spPr>
          <a:xfrm>
            <a:off x="1958975" y="1508125"/>
            <a:ext cx="0" cy="4992688"/>
          </a:xfrm>
          <a:prstGeom prst="line">
            <a:avLst/>
          </a:prstGeom>
          <a:ln w="9525">
            <a:solidFill>
              <a:schemeClr val="bg1">
                <a:lumMod val="85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1" name="arrow_游标"/>
          <p:cNvGrpSpPr>
            <a:grpSpLocks noChangeAspect="1"/>
          </p:cNvGrpSpPr>
          <p:nvPr/>
        </p:nvGrpSpPr>
        <p:grpSpPr>
          <a:xfrm rot="10800000" flipH="1">
            <a:off x="1856668" y="4173233"/>
            <a:ext cx="206884" cy="206884"/>
            <a:chOff x="510977" y="1676698"/>
            <a:chExt cx="174686" cy="174686"/>
          </a:xfrm>
          <a:solidFill>
            <a:schemeClr val="bg1"/>
          </a:solidFill>
        </p:grpSpPr>
        <p:sp>
          <p:nvSpPr>
            <p:cNvPr id="42" name="椭圆 41"/>
            <p:cNvSpPr/>
            <p:nvPr/>
          </p:nvSpPr>
          <p:spPr>
            <a:xfrm>
              <a:off x="510977" y="1676698"/>
              <a:ext cx="174686" cy="174686"/>
            </a:xfrm>
            <a:prstGeom prst="ellipse">
              <a:avLst/>
            </a:prstGeom>
            <a:solidFill>
              <a:schemeClr val="accent1"/>
            </a:soli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cxnSp>
          <p:nvCxnSpPr>
            <p:cNvPr id="43" name="直接连接符 42"/>
            <p:cNvCxnSpPr/>
            <p:nvPr/>
          </p:nvCxnSpPr>
          <p:spPr>
            <a:xfrm>
              <a:off x="541962" y="1766660"/>
              <a:ext cx="94500" cy="0"/>
            </a:xfrm>
            <a:prstGeom prst="line">
              <a:avLst/>
            </a:prstGeom>
            <a:grpFill/>
            <a:ln w="952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直接连接符 43"/>
            <p:cNvCxnSpPr/>
            <p:nvPr/>
          </p:nvCxnSpPr>
          <p:spPr>
            <a:xfrm rot="2700000">
              <a:off x="579030" y="1740848"/>
              <a:ext cx="75600" cy="0"/>
            </a:xfrm>
            <a:prstGeom prst="line">
              <a:avLst/>
            </a:prstGeom>
            <a:grpFill/>
            <a:ln w="952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直接连接符 44"/>
            <p:cNvCxnSpPr/>
            <p:nvPr/>
          </p:nvCxnSpPr>
          <p:spPr>
            <a:xfrm rot="8100000">
              <a:off x="582566" y="1790770"/>
              <a:ext cx="75600" cy="0"/>
            </a:xfrm>
            <a:prstGeom prst="line">
              <a:avLst/>
            </a:prstGeom>
            <a:grpFill/>
            <a:ln w="952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ransition spd="slow">
    <p:wip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9" name="矩形 8"/>
          <p:cNvSpPr/>
          <p:nvPr/>
        </p:nvSpPr>
        <p:spPr>
          <a:xfrm flipV="1">
            <a:off x="168275" y="1047750"/>
            <a:ext cx="11855450" cy="6032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4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9" name="关于我们"/>
          <p:cNvSpPr/>
          <p:nvPr/>
        </p:nvSpPr>
        <p:spPr>
          <a:xfrm>
            <a:off x="142875" y="446088"/>
            <a:ext cx="4692650" cy="523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+mn-ea"/>
                <a:ea typeface="+mn-ea"/>
                <a:cs typeface="+mn-cs"/>
              </a:rPr>
              <a:t>4.2 </a:t>
            </a:r>
            <a:r>
              <a:rPr kumimoji="0" lang="zh-CN" alt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+mn-ea"/>
                <a:ea typeface="+mn-ea"/>
                <a:cs typeface="+mn-cs"/>
              </a:rPr>
              <a:t>导入新课</a:t>
            </a:r>
            <a:endParaRPr kumimoji="0" lang="zh-CN" altLang="en-US" sz="2800" b="0" i="0" u="none" strike="noStrike" kern="1200" cap="none" spc="0" normalizeH="0" baseline="0" noProof="0" dirty="0" smtClean="0">
              <a:ln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/>
              <a:uLnTx/>
              <a:uFillTx/>
              <a:latin typeface="+mn-ea"/>
              <a:ea typeface="+mn-ea"/>
              <a:cs typeface="+mn-cs"/>
            </a:endParaRPr>
          </a:p>
        </p:txBody>
      </p:sp>
      <p:sp>
        <p:nvSpPr>
          <p:cNvPr id="25" name="title_1"/>
          <p:cNvSpPr/>
          <p:nvPr/>
        </p:nvSpPr>
        <p:spPr>
          <a:xfrm>
            <a:off x="188913" y="2181225"/>
            <a:ext cx="1485900" cy="492125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865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工作回顾</a:t>
            </a:r>
            <a:endParaRPr kumimoji="0" lang="zh-CN" altLang="en-US" sz="1865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26" name="title_1_green"/>
          <p:cNvSpPr/>
          <p:nvPr/>
        </p:nvSpPr>
        <p:spPr>
          <a:xfrm>
            <a:off x="188913" y="2181225"/>
            <a:ext cx="1485900" cy="492125"/>
          </a:xfrm>
          <a:prstGeom prst="rect">
            <a:avLst/>
          </a:prstGeom>
          <a:gradFill flip="none" rotWithShape="1">
            <a:gsLst>
              <a:gs pos="100000">
                <a:schemeClr val="bg1">
                  <a:lumMod val="50000"/>
                </a:schemeClr>
              </a:gs>
              <a:gs pos="0">
                <a:schemeClr val="bg1">
                  <a:lumMod val="50000"/>
                </a:schemeClr>
              </a:gs>
              <a:gs pos="7000">
                <a:schemeClr val="bg1">
                  <a:lumMod val="95000"/>
                </a:schemeClr>
              </a:gs>
              <a:gs pos="90000">
                <a:schemeClr val="bg1">
                  <a:lumMod val="95000"/>
                </a:schemeClr>
              </a:gs>
            </a:gsLst>
            <a:lin ang="10800000" scaled="1"/>
            <a:tileRect/>
          </a:gradFill>
          <a:ln w="9525" cap="flat" cmpd="sng" algn="ctr">
            <a:noFill/>
            <a:prstDash val="solid"/>
          </a:ln>
          <a:effectLst>
            <a:outerShdw blurRad="254000" dist="38100" dir="5400000" algn="t" rotWithShape="0">
              <a:prstClr val="black">
                <a:alpha val="40000"/>
              </a:prstClr>
            </a:outerShdw>
          </a:effectLst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教学背景</a:t>
            </a:r>
            <a:endParaRPr kumimoji="0" lang="zh-CN" altLang="en-US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7" name="title_2"/>
          <p:cNvSpPr/>
          <p:nvPr/>
        </p:nvSpPr>
        <p:spPr>
          <a:xfrm>
            <a:off x="188913" y="2792413"/>
            <a:ext cx="1485900" cy="493713"/>
          </a:xfrm>
          <a:prstGeom prst="rect">
            <a:avLst/>
          </a:prstGeom>
          <a:gradFill flip="none" rotWithShape="1">
            <a:gsLst>
              <a:gs pos="100000">
                <a:schemeClr val="bg1">
                  <a:lumMod val="50000"/>
                </a:schemeClr>
              </a:gs>
              <a:gs pos="0">
                <a:schemeClr val="bg1">
                  <a:lumMod val="50000"/>
                </a:schemeClr>
              </a:gs>
              <a:gs pos="7000">
                <a:schemeClr val="bg1">
                  <a:lumMod val="95000"/>
                </a:schemeClr>
              </a:gs>
              <a:gs pos="90000">
                <a:schemeClr val="bg1">
                  <a:lumMod val="95000"/>
                </a:schemeClr>
              </a:gs>
            </a:gsLst>
            <a:lin ang="10800000" scaled="1"/>
            <a:tileRect/>
          </a:gradFill>
          <a:ln w="9525" cap="flat" cmpd="sng" algn="ctr">
            <a:noFill/>
            <a:prstDash val="solid"/>
          </a:ln>
          <a:effectLst>
            <a:outerShdw blurRad="254000" dist="38100" dir="5400000" algn="t" rotWithShape="0">
              <a:prstClr val="black">
                <a:alpha val="40000"/>
              </a:prstClr>
            </a:outerShdw>
          </a:effectLst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教学分析</a:t>
            </a:r>
            <a:endParaRPr kumimoji="0" lang="zh-CN" altLang="en-US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8" name="title_3"/>
          <p:cNvSpPr/>
          <p:nvPr/>
        </p:nvSpPr>
        <p:spPr>
          <a:xfrm>
            <a:off x="188913" y="3405188"/>
            <a:ext cx="1485900" cy="492125"/>
          </a:xfrm>
          <a:prstGeom prst="rect">
            <a:avLst/>
          </a:prstGeom>
          <a:gradFill flip="none" rotWithShape="1">
            <a:gsLst>
              <a:gs pos="100000">
                <a:schemeClr val="bg1">
                  <a:lumMod val="50000"/>
                </a:schemeClr>
              </a:gs>
              <a:gs pos="0">
                <a:schemeClr val="bg1">
                  <a:lumMod val="50000"/>
                </a:schemeClr>
              </a:gs>
              <a:gs pos="7000">
                <a:schemeClr val="bg1">
                  <a:lumMod val="95000"/>
                </a:schemeClr>
              </a:gs>
              <a:gs pos="90000">
                <a:schemeClr val="bg1">
                  <a:lumMod val="95000"/>
                </a:schemeClr>
              </a:gs>
            </a:gsLst>
            <a:lin ang="10800000" scaled="1"/>
            <a:tileRect/>
          </a:gradFill>
          <a:ln w="9525" cap="flat" cmpd="sng" algn="ctr">
            <a:noFill/>
            <a:prstDash val="solid"/>
          </a:ln>
          <a:effectLst>
            <a:outerShdw blurRad="254000" dist="38100" dir="5400000" algn="t" rotWithShape="0">
              <a:prstClr val="black">
                <a:alpha val="40000"/>
              </a:prstClr>
            </a:outerShdw>
          </a:effectLst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学法分析</a:t>
            </a:r>
            <a:endParaRPr kumimoji="0" lang="zh-CN" altLang="en-US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9" name="title_4"/>
          <p:cNvSpPr/>
          <p:nvPr/>
        </p:nvSpPr>
        <p:spPr>
          <a:xfrm>
            <a:off x="188913" y="4017963"/>
            <a:ext cx="1485900" cy="492125"/>
          </a:xfrm>
          <a:prstGeom prst="rect">
            <a:avLst/>
          </a:prstGeom>
          <a:gradFill flip="none" rotWithShape="1">
            <a:gsLst>
              <a:gs pos="100000">
                <a:schemeClr val="accent1">
                  <a:lumMod val="50000"/>
                </a:schemeClr>
              </a:gs>
              <a:gs pos="0">
                <a:schemeClr val="accent1">
                  <a:lumMod val="50000"/>
                </a:schemeClr>
              </a:gs>
              <a:gs pos="7000">
                <a:schemeClr val="accent1"/>
              </a:gs>
              <a:gs pos="90000">
                <a:schemeClr val="accent1"/>
              </a:gs>
            </a:gsLst>
            <a:lin ang="10800000" scaled="1"/>
            <a:tileRect/>
          </a:gradFill>
          <a:ln w="9525" cap="flat" cmpd="sng" algn="ctr">
            <a:noFill/>
            <a:prstDash val="solid"/>
          </a:ln>
          <a:effectLst>
            <a:outerShdw blurRad="254000" dist="38100" dir="5400000" algn="t" rotWithShape="0">
              <a:prstClr val="black">
                <a:alpha val="40000"/>
              </a:prstClr>
            </a:outerShdw>
          </a:effectLst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8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教学过程</a:t>
            </a:r>
            <a:endParaRPr kumimoji="0" lang="en-US" altLang="zh-CN" sz="1800" b="0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0" name="title_5"/>
          <p:cNvSpPr/>
          <p:nvPr/>
        </p:nvSpPr>
        <p:spPr>
          <a:xfrm>
            <a:off x="188913" y="4630738"/>
            <a:ext cx="1485900" cy="492125"/>
          </a:xfrm>
          <a:prstGeom prst="rect">
            <a:avLst/>
          </a:prstGeom>
          <a:gradFill flip="none" rotWithShape="1">
            <a:gsLst>
              <a:gs pos="100000">
                <a:schemeClr val="bg1">
                  <a:lumMod val="50000"/>
                </a:schemeClr>
              </a:gs>
              <a:gs pos="0">
                <a:schemeClr val="bg1">
                  <a:lumMod val="50000"/>
                </a:schemeClr>
              </a:gs>
              <a:gs pos="7000">
                <a:schemeClr val="bg1">
                  <a:lumMod val="95000"/>
                </a:schemeClr>
              </a:gs>
              <a:gs pos="90000">
                <a:schemeClr val="bg1">
                  <a:lumMod val="95000"/>
                </a:schemeClr>
              </a:gs>
            </a:gsLst>
            <a:lin ang="10800000" scaled="1"/>
            <a:tileRect/>
          </a:gradFill>
          <a:ln w="9525" cap="flat" cmpd="sng" algn="ctr">
            <a:noFill/>
            <a:prstDash val="solid"/>
          </a:ln>
          <a:effectLst>
            <a:outerShdw blurRad="254000" dist="38100" dir="5400000" algn="t" rotWithShape="0">
              <a:prstClr val="black">
                <a:alpha val="40000"/>
              </a:prstClr>
            </a:outerShdw>
          </a:effectLst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板书设计</a:t>
            </a:r>
            <a:endParaRPr kumimoji="0" lang="zh-CN" altLang="en-US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1" name="title_6"/>
          <p:cNvSpPr/>
          <p:nvPr/>
        </p:nvSpPr>
        <p:spPr>
          <a:xfrm>
            <a:off x="188913" y="5241925"/>
            <a:ext cx="1485900" cy="492125"/>
          </a:xfrm>
          <a:prstGeom prst="rect">
            <a:avLst/>
          </a:prstGeom>
          <a:gradFill flip="none" rotWithShape="1">
            <a:gsLst>
              <a:gs pos="100000">
                <a:schemeClr val="bg1">
                  <a:lumMod val="50000"/>
                </a:schemeClr>
              </a:gs>
              <a:gs pos="0">
                <a:schemeClr val="bg1">
                  <a:lumMod val="50000"/>
                </a:schemeClr>
              </a:gs>
              <a:gs pos="7000">
                <a:schemeClr val="bg1">
                  <a:lumMod val="95000"/>
                </a:schemeClr>
              </a:gs>
              <a:gs pos="90000">
                <a:schemeClr val="bg1">
                  <a:lumMod val="95000"/>
                </a:schemeClr>
              </a:gs>
            </a:gsLst>
            <a:lin ang="10800000" scaled="1"/>
            <a:tileRect/>
          </a:gradFill>
          <a:ln w="9525" cap="flat" cmpd="sng" algn="ctr">
            <a:noFill/>
            <a:prstDash val="solid"/>
          </a:ln>
          <a:effectLst>
            <a:outerShdw blurRad="254000" dist="38100" dir="5400000" algn="t" rotWithShape="0">
              <a:prstClr val="black">
                <a:alpha val="40000"/>
              </a:prstClr>
            </a:outerShdw>
          </a:effectLst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教学效果</a:t>
            </a:r>
            <a:endParaRPr kumimoji="0" lang="zh-CN" altLang="en-US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32" name="直接连接符 31"/>
          <p:cNvCxnSpPr/>
          <p:nvPr/>
        </p:nvCxnSpPr>
        <p:spPr>
          <a:xfrm>
            <a:off x="1958975" y="1508125"/>
            <a:ext cx="0" cy="4992688"/>
          </a:xfrm>
          <a:prstGeom prst="line">
            <a:avLst/>
          </a:prstGeom>
          <a:ln w="9525">
            <a:solidFill>
              <a:schemeClr val="bg1">
                <a:lumMod val="85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1" name="arrow_游标"/>
          <p:cNvGrpSpPr>
            <a:grpSpLocks noChangeAspect="1"/>
          </p:cNvGrpSpPr>
          <p:nvPr/>
        </p:nvGrpSpPr>
        <p:grpSpPr>
          <a:xfrm rot="10800000" flipH="1">
            <a:off x="1856668" y="4173233"/>
            <a:ext cx="206884" cy="206884"/>
            <a:chOff x="510977" y="1676698"/>
            <a:chExt cx="174686" cy="174686"/>
          </a:xfrm>
          <a:solidFill>
            <a:schemeClr val="bg1"/>
          </a:solidFill>
        </p:grpSpPr>
        <p:sp>
          <p:nvSpPr>
            <p:cNvPr id="42" name="椭圆 41"/>
            <p:cNvSpPr/>
            <p:nvPr/>
          </p:nvSpPr>
          <p:spPr>
            <a:xfrm>
              <a:off x="510977" y="1676698"/>
              <a:ext cx="174686" cy="174686"/>
            </a:xfrm>
            <a:prstGeom prst="ellipse">
              <a:avLst/>
            </a:prstGeom>
            <a:solidFill>
              <a:schemeClr val="accent1"/>
            </a:soli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cxnSp>
          <p:nvCxnSpPr>
            <p:cNvPr id="43" name="直接连接符 42"/>
            <p:cNvCxnSpPr/>
            <p:nvPr/>
          </p:nvCxnSpPr>
          <p:spPr>
            <a:xfrm>
              <a:off x="541962" y="1766660"/>
              <a:ext cx="94500" cy="0"/>
            </a:xfrm>
            <a:prstGeom prst="line">
              <a:avLst/>
            </a:prstGeom>
            <a:grpFill/>
            <a:ln w="952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直接连接符 43"/>
            <p:cNvCxnSpPr/>
            <p:nvPr/>
          </p:nvCxnSpPr>
          <p:spPr>
            <a:xfrm rot="2700000">
              <a:off x="579030" y="1740848"/>
              <a:ext cx="75600" cy="0"/>
            </a:xfrm>
            <a:prstGeom prst="line">
              <a:avLst/>
            </a:prstGeom>
            <a:grpFill/>
            <a:ln w="952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直接连接符 44"/>
            <p:cNvCxnSpPr/>
            <p:nvPr/>
          </p:nvCxnSpPr>
          <p:spPr>
            <a:xfrm rot="8100000">
              <a:off x="582566" y="1790770"/>
              <a:ext cx="75600" cy="0"/>
            </a:xfrm>
            <a:prstGeom prst="line">
              <a:avLst/>
            </a:prstGeom>
            <a:grpFill/>
            <a:ln w="952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6" name="矩形 45"/>
          <p:cNvSpPr/>
          <p:nvPr/>
        </p:nvSpPr>
        <p:spPr>
          <a:xfrm>
            <a:off x="2227263" y="1857375"/>
            <a:ext cx="2001838" cy="1727200"/>
          </a:xfrm>
          <a:prstGeom prst="rect">
            <a:avLst/>
          </a:prstGeom>
          <a:blipFill>
            <a:blip r:embed="rId1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7" name="矩形 46"/>
          <p:cNvSpPr/>
          <p:nvPr/>
        </p:nvSpPr>
        <p:spPr>
          <a:xfrm>
            <a:off x="4441825" y="1857375"/>
            <a:ext cx="2001838" cy="1727200"/>
          </a:xfrm>
          <a:prstGeom prst="rect">
            <a:avLst/>
          </a:prstGeom>
          <a:blipFill>
            <a:blip r:embed="rId1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8" name="矩形 47"/>
          <p:cNvSpPr/>
          <p:nvPr/>
        </p:nvSpPr>
        <p:spPr>
          <a:xfrm>
            <a:off x="6681788" y="1857375"/>
            <a:ext cx="2001838" cy="1727200"/>
          </a:xfrm>
          <a:prstGeom prst="rect">
            <a:avLst/>
          </a:prstGeom>
          <a:blipFill>
            <a:blip r:embed="rId1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0736" name="矩形 56"/>
          <p:cNvSpPr/>
          <p:nvPr/>
        </p:nvSpPr>
        <p:spPr>
          <a:xfrm>
            <a:off x="9294813" y="1857375"/>
            <a:ext cx="2701925" cy="355600"/>
          </a:xfrm>
          <a:prstGeom prst="rect">
            <a:avLst/>
          </a:prstGeom>
          <a:solidFill>
            <a:schemeClr val="accent1"/>
          </a:solidFill>
          <a:ln w="9525">
            <a:noFill/>
          </a:ln>
        </p:spPr>
        <p:txBody>
          <a:bodyPr anchor="ctr"/>
          <a:p>
            <a:pPr algn="ctr" eaLnBrk="1" hangingPunct="1"/>
            <a:r>
              <a:rPr lang="zh-CN" altLang="en-US" sz="2000" b="1" dirty="0">
                <a:solidFill>
                  <a:schemeClr val="bg1"/>
                </a:solidFill>
                <a:latin typeface="微软雅黑" panose="020B0503020204020204" pitchFamily="34" charset="-122"/>
                <a:sym typeface="微软雅黑" panose="020B0503020204020204" pitchFamily="34" charset="-122"/>
              </a:rPr>
              <a:t>点击添加标题</a:t>
            </a:r>
            <a:endParaRPr lang="en-US" altLang="x-none" sz="2000" b="1" dirty="0">
              <a:solidFill>
                <a:schemeClr val="bg1"/>
              </a:solidFill>
              <a:latin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50" name="矩形 57"/>
          <p:cNvSpPr>
            <a:spLocks noChangeArrowheads="1"/>
          </p:cNvSpPr>
          <p:nvPr/>
        </p:nvSpPr>
        <p:spPr bwMode="auto">
          <a:xfrm>
            <a:off x="9294813" y="2271713"/>
            <a:ext cx="2701925" cy="1362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1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微软雅黑" panose="020B0503020204020204" pitchFamily="34" charset="-122"/>
                <a:ea typeface="+mn-ea"/>
                <a:cs typeface="+mn-cs"/>
              </a:rPr>
              <a:t>您的内容打在这里，或者通过复制您的文本后，在此框中选择粘贴，并选择只保留文字您的内容您的内容打在</a:t>
            </a:r>
            <a:r>
              <a:rPr kumimoji="0" lang="zh-CN" altLang="en-US" sz="11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微软雅黑" panose="020B0503020204020204" pitchFamily="34" charset="-122"/>
                <a:ea typeface="+mn-ea"/>
                <a:cs typeface="+mn-cs"/>
              </a:rPr>
              <a:t>这里</a:t>
            </a:r>
            <a:r>
              <a:rPr kumimoji="0" lang="zh-CN" altLang="en-US" sz="11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微软雅黑" panose="020B0503020204020204" pitchFamily="34" charset="-122"/>
                <a:ea typeface="+mn-ea"/>
                <a:cs typeface="+mn-cs"/>
              </a:rPr>
              <a:t>您的内容打在这里，或者通过复制您的文本后，在此框中选择粘贴，并选择只</a:t>
            </a:r>
            <a:r>
              <a:rPr kumimoji="0" lang="zh-CN" altLang="en-US" sz="11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微软雅黑" panose="020B0503020204020204" pitchFamily="34" charset="-122"/>
                <a:ea typeface="+mn-ea"/>
                <a:cs typeface="+mn-cs"/>
              </a:rPr>
              <a:t>保留</a:t>
            </a:r>
            <a:endParaRPr kumimoji="0" lang="en-US" altLang="zh-CN" sz="11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/>
              <a:uLnTx/>
              <a:uFillTx/>
              <a:latin typeface="Lao UI" panose="020B0502040204020203" pitchFamily="34" charset="0"/>
              <a:ea typeface="Open Sans Light" pitchFamily="34" charset="0"/>
              <a:cs typeface="Lao UI" panose="020B0502040204020203" pitchFamily="34" charset="0"/>
            </a:endParaRPr>
          </a:p>
        </p:txBody>
      </p:sp>
      <p:sp>
        <p:nvSpPr>
          <p:cNvPr id="30738" name="矩形 58"/>
          <p:cNvSpPr/>
          <p:nvPr/>
        </p:nvSpPr>
        <p:spPr>
          <a:xfrm>
            <a:off x="9294813" y="3832225"/>
            <a:ext cx="2701925" cy="355600"/>
          </a:xfrm>
          <a:prstGeom prst="rect">
            <a:avLst/>
          </a:prstGeom>
          <a:solidFill>
            <a:schemeClr val="accent1"/>
          </a:solidFill>
          <a:ln w="9525">
            <a:noFill/>
          </a:ln>
        </p:spPr>
        <p:txBody>
          <a:bodyPr anchor="ctr"/>
          <a:p>
            <a:pPr algn="ctr" eaLnBrk="1" hangingPunct="1"/>
            <a:r>
              <a:rPr lang="zh-CN" altLang="en-US" sz="2000" b="1" dirty="0">
                <a:solidFill>
                  <a:schemeClr val="bg1"/>
                </a:solidFill>
                <a:latin typeface="微软雅黑" panose="020B0503020204020204" pitchFamily="34" charset="-122"/>
                <a:sym typeface="微软雅黑" panose="020B0503020204020204" pitchFamily="34" charset="-122"/>
              </a:rPr>
              <a:t>点击添加标题</a:t>
            </a:r>
            <a:endParaRPr lang="en-US" altLang="x-none" sz="2000" b="1" dirty="0">
              <a:solidFill>
                <a:schemeClr val="bg1"/>
              </a:solidFill>
              <a:latin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52" name="矩形 59"/>
          <p:cNvSpPr>
            <a:spLocks noChangeArrowheads="1"/>
          </p:cNvSpPr>
          <p:nvPr/>
        </p:nvSpPr>
        <p:spPr bwMode="auto">
          <a:xfrm>
            <a:off x="9294813" y="4246563"/>
            <a:ext cx="2701925" cy="1362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1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微软雅黑" panose="020B0503020204020204" pitchFamily="34" charset="-122"/>
                <a:ea typeface="+mn-ea"/>
                <a:cs typeface="+mn-cs"/>
              </a:rPr>
              <a:t>您的内容打在这里，或者通过复制您的文本后，在此框中选择粘贴，并选择只保留文字您的内容您的内容打在这里您的内容打在这里，或者通过复制您的文本后，在此框中选择粘贴，并选择只保留</a:t>
            </a:r>
            <a:endParaRPr kumimoji="0" lang="en-US" altLang="zh-CN" sz="11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/>
              <a:uLnTx/>
              <a:uFillTx/>
              <a:latin typeface="Lao UI" panose="020B0502040204020203" pitchFamily="34" charset="0"/>
              <a:ea typeface="Open Sans Light" pitchFamily="34" charset="0"/>
              <a:cs typeface="Lao UI" panose="020B0502040204020203" pitchFamily="34" charset="0"/>
            </a:endParaRPr>
          </a:p>
        </p:txBody>
      </p:sp>
      <p:sp>
        <p:nvSpPr>
          <p:cNvPr id="30740" name="直接连接符 3"/>
          <p:cNvSpPr/>
          <p:nvPr/>
        </p:nvSpPr>
        <p:spPr>
          <a:xfrm>
            <a:off x="8990013" y="1857375"/>
            <a:ext cx="0" cy="3535363"/>
          </a:xfrm>
          <a:prstGeom prst="line">
            <a:avLst/>
          </a:prstGeom>
          <a:ln w="9525" cap="flat" cmpd="sng">
            <a:solidFill>
              <a:srgbClr val="BFBFBF"/>
            </a:solidFill>
            <a:prstDash val="solid"/>
            <a:miter/>
            <a:headEnd type="none" w="med" len="med"/>
            <a:tailEnd type="none" w="med" len="med"/>
          </a:ln>
        </p:spPr>
      </p:sp>
      <p:sp>
        <p:nvSpPr>
          <p:cNvPr id="30741" name="文本框 54"/>
          <p:cNvSpPr txBox="1"/>
          <p:nvPr/>
        </p:nvSpPr>
        <p:spPr>
          <a:xfrm>
            <a:off x="2597150" y="3895725"/>
            <a:ext cx="1100138" cy="401638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algn="ctr" eaLnBrk="1" hangingPunct="1"/>
            <a:r>
              <a:rPr lang="zh-CN" altLang="en-US" sz="2000" dirty="0">
                <a:latin typeface="Arial" panose="020B0604020202020204" pitchFamily="34" charset="0"/>
              </a:rPr>
              <a:t>示例一</a:t>
            </a:r>
            <a:endParaRPr lang="zh-CN" altLang="en-US" sz="2000" dirty="0">
              <a:latin typeface="Arial" panose="020B0604020202020204" pitchFamily="34" charset="0"/>
            </a:endParaRPr>
          </a:p>
        </p:txBody>
      </p:sp>
      <p:sp>
        <p:nvSpPr>
          <p:cNvPr id="56" name="Rectangle 37"/>
          <p:cNvSpPr/>
          <p:nvPr/>
        </p:nvSpPr>
        <p:spPr>
          <a:xfrm>
            <a:off x="2157413" y="4243388"/>
            <a:ext cx="2071688" cy="11080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1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微软雅黑" panose="020B0503020204020204" pitchFamily="34" charset="-122"/>
                <a:ea typeface="+mn-ea"/>
                <a:cs typeface="+mn-cs"/>
              </a:rPr>
              <a:t>您的内容打在这里，或者通过复制您的文本后，在此框中选择粘贴，并选择只</a:t>
            </a:r>
            <a:r>
              <a:rPr kumimoji="0" lang="zh-CN" altLang="en-US" sz="11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微软雅黑" panose="020B0503020204020204" pitchFamily="34" charset="-122"/>
                <a:ea typeface="+mn-ea"/>
                <a:cs typeface="+mn-cs"/>
              </a:rPr>
              <a:t>保留文字您</a:t>
            </a:r>
            <a:r>
              <a:rPr kumimoji="0" lang="zh-CN" altLang="en-US" sz="11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微软雅黑" panose="020B0503020204020204" pitchFamily="34" charset="-122"/>
                <a:ea typeface="+mn-ea"/>
                <a:cs typeface="+mn-cs"/>
              </a:rPr>
              <a:t>的内容您的内容打在</a:t>
            </a:r>
            <a:r>
              <a:rPr kumimoji="0" lang="zh-CN" altLang="en-US" sz="11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微软雅黑" panose="020B0503020204020204" pitchFamily="34" charset="-122"/>
                <a:ea typeface="+mn-ea"/>
                <a:cs typeface="+mn-cs"/>
              </a:rPr>
              <a:t>这里</a:t>
            </a:r>
            <a:endParaRPr kumimoji="0" lang="en-US" altLang="zh-CN" sz="11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/>
              <a:uLnTx/>
              <a:uFillTx/>
              <a:latin typeface="Lao UI" panose="020B0502040204020203" pitchFamily="34" charset="0"/>
              <a:ea typeface="Open Sans Light" pitchFamily="34" charset="0"/>
              <a:cs typeface="Lao UI" panose="020B0502040204020203" pitchFamily="34" charset="0"/>
            </a:endParaRPr>
          </a:p>
        </p:txBody>
      </p:sp>
      <p:sp>
        <p:nvSpPr>
          <p:cNvPr id="30743" name="文本框 57"/>
          <p:cNvSpPr txBox="1"/>
          <p:nvPr/>
        </p:nvSpPr>
        <p:spPr>
          <a:xfrm>
            <a:off x="4811713" y="3895725"/>
            <a:ext cx="1100137" cy="401638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algn="ctr" eaLnBrk="1" hangingPunct="1"/>
            <a:r>
              <a:rPr lang="zh-CN" altLang="en-US" sz="2000" dirty="0">
                <a:latin typeface="Arial" panose="020B0604020202020204" pitchFamily="34" charset="0"/>
              </a:rPr>
              <a:t>示例二</a:t>
            </a:r>
            <a:endParaRPr lang="zh-CN" altLang="en-US" sz="2000" dirty="0">
              <a:latin typeface="Arial" panose="020B0604020202020204" pitchFamily="34" charset="0"/>
            </a:endParaRPr>
          </a:p>
        </p:txBody>
      </p:sp>
      <p:sp>
        <p:nvSpPr>
          <p:cNvPr id="59" name="Rectangle 37"/>
          <p:cNvSpPr/>
          <p:nvPr/>
        </p:nvSpPr>
        <p:spPr>
          <a:xfrm>
            <a:off x="4371975" y="4243388"/>
            <a:ext cx="2071688" cy="11080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1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微软雅黑" panose="020B0503020204020204" pitchFamily="34" charset="-122"/>
                <a:ea typeface="+mn-ea"/>
                <a:cs typeface="+mn-cs"/>
              </a:rPr>
              <a:t>您的内容打在这里，或者通过复制您的文本后，在此框中选择粘贴，并选择只</a:t>
            </a:r>
            <a:r>
              <a:rPr kumimoji="0" lang="zh-CN" altLang="en-US" sz="11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微软雅黑" panose="020B0503020204020204" pitchFamily="34" charset="-122"/>
                <a:ea typeface="+mn-ea"/>
                <a:cs typeface="+mn-cs"/>
              </a:rPr>
              <a:t>保留文字</a:t>
            </a:r>
            <a:r>
              <a:rPr kumimoji="0" lang="zh-CN" altLang="en-US" sz="11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微软雅黑" panose="020B0503020204020204" pitchFamily="34" charset="-122"/>
                <a:ea typeface="+mn-ea"/>
                <a:cs typeface="+mn-cs"/>
              </a:rPr>
              <a:t>您的内容您的内容打在这里</a:t>
            </a:r>
            <a:endParaRPr kumimoji="0" lang="en-US" altLang="zh-CN" sz="11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/>
              <a:uLnTx/>
              <a:uFillTx/>
              <a:latin typeface="Lao UI" panose="020B0502040204020203" pitchFamily="34" charset="0"/>
              <a:ea typeface="Open Sans Light" pitchFamily="34" charset="0"/>
              <a:cs typeface="Lao UI" panose="020B0502040204020203" pitchFamily="34" charset="0"/>
            </a:endParaRPr>
          </a:p>
        </p:txBody>
      </p:sp>
      <p:sp>
        <p:nvSpPr>
          <p:cNvPr id="30745" name="文本框 60"/>
          <p:cNvSpPr txBox="1"/>
          <p:nvPr/>
        </p:nvSpPr>
        <p:spPr>
          <a:xfrm>
            <a:off x="7204075" y="3913188"/>
            <a:ext cx="1101725" cy="4000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algn="ctr" eaLnBrk="1" hangingPunct="1"/>
            <a:r>
              <a:rPr lang="zh-CN" altLang="en-US" sz="2000" dirty="0">
                <a:latin typeface="Arial" panose="020B0604020202020204" pitchFamily="34" charset="0"/>
              </a:rPr>
              <a:t>示例三</a:t>
            </a:r>
            <a:endParaRPr lang="zh-CN" altLang="en-US" sz="2000" dirty="0">
              <a:latin typeface="Arial" panose="020B0604020202020204" pitchFamily="34" charset="0"/>
            </a:endParaRPr>
          </a:p>
        </p:txBody>
      </p:sp>
      <p:sp>
        <p:nvSpPr>
          <p:cNvPr id="62" name="Rectangle 37"/>
          <p:cNvSpPr/>
          <p:nvPr/>
        </p:nvSpPr>
        <p:spPr>
          <a:xfrm>
            <a:off x="6765925" y="4259263"/>
            <a:ext cx="2071688" cy="11080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1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微软雅黑" panose="020B0503020204020204" pitchFamily="34" charset="-122"/>
                <a:ea typeface="+mn-ea"/>
                <a:cs typeface="+mn-cs"/>
              </a:rPr>
              <a:t>您的内容打在这里，或者通过复制您的文本后，在此框中选择粘贴，并选择只</a:t>
            </a:r>
            <a:r>
              <a:rPr kumimoji="0" lang="zh-CN" altLang="en-US" sz="11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微软雅黑" panose="020B0503020204020204" pitchFamily="34" charset="-122"/>
                <a:ea typeface="+mn-ea"/>
                <a:cs typeface="+mn-cs"/>
              </a:rPr>
              <a:t>保留文字</a:t>
            </a:r>
            <a:r>
              <a:rPr kumimoji="0" lang="zh-CN" altLang="en-US" sz="11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微软雅黑" panose="020B0503020204020204" pitchFamily="34" charset="-122"/>
                <a:ea typeface="+mn-ea"/>
                <a:cs typeface="+mn-cs"/>
              </a:rPr>
              <a:t>您的内容您的内容打在这里</a:t>
            </a:r>
            <a:endParaRPr kumimoji="0" lang="en-US" altLang="zh-CN" sz="11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/>
              <a:uLnTx/>
              <a:uFillTx/>
              <a:latin typeface="Lao UI" panose="020B0502040204020203" pitchFamily="34" charset="0"/>
              <a:ea typeface="Open Sans Light" pitchFamily="34" charset="0"/>
              <a:cs typeface="Lao UI" panose="020B0502040204020203" pitchFamily="34" charset="0"/>
            </a:endParaRPr>
          </a:p>
        </p:txBody>
      </p:sp>
    </p:spTree>
  </p:cSld>
  <p:clrMapOvr>
    <a:masterClrMapping/>
  </p:clrMapOvr>
  <p:transition spd="slow">
    <p:wip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9" name="矩形 8"/>
          <p:cNvSpPr/>
          <p:nvPr/>
        </p:nvSpPr>
        <p:spPr>
          <a:xfrm flipV="1">
            <a:off x="168275" y="1047750"/>
            <a:ext cx="11855450" cy="6032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4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9" name="关于我们"/>
          <p:cNvSpPr/>
          <p:nvPr/>
        </p:nvSpPr>
        <p:spPr>
          <a:xfrm>
            <a:off x="142875" y="446088"/>
            <a:ext cx="4692650" cy="523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+mn-ea"/>
                <a:ea typeface="+mn-ea"/>
                <a:cs typeface="+mn-cs"/>
              </a:rPr>
              <a:t>4.3 </a:t>
            </a:r>
            <a:r>
              <a:rPr kumimoji="0" lang="zh-CN" alt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+mn-ea"/>
                <a:ea typeface="+mn-ea"/>
                <a:cs typeface="+mn-cs"/>
              </a:rPr>
              <a:t>出示目标</a:t>
            </a:r>
            <a:endParaRPr kumimoji="0" lang="zh-CN" altLang="en-US" sz="2800" b="0" i="0" u="none" strike="noStrike" kern="1200" cap="none" spc="0" normalizeH="0" baseline="0" noProof="0" dirty="0" smtClean="0">
              <a:ln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/>
              <a:uLnTx/>
              <a:uFillTx/>
              <a:latin typeface="+mn-ea"/>
              <a:ea typeface="+mn-ea"/>
              <a:cs typeface="+mn-cs"/>
            </a:endParaRPr>
          </a:p>
        </p:txBody>
      </p:sp>
      <p:sp>
        <p:nvSpPr>
          <p:cNvPr id="33" name="title_1"/>
          <p:cNvSpPr/>
          <p:nvPr/>
        </p:nvSpPr>
        <p:spPr>
          <a:xfrm>
            <a:off x="188913" y="2181225"/>
            <a:ext cx="1485900" cy="492125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865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工作回顾</a:t>
            </a:r>
            <a:endParaRPr kumimoji="0" lang="zh-CN" altLang="en-US" sz="1865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34" name="title_1_green"/>
          <p:cNvSpPr/>
          <p:nvPr/>
        </p:nvSpPr>
        <p:spPr>
          <a:xfrm>
            <a:off x="188913" y="2181225"/>
            <a:ext cx="1485900" cy="492125"/>
          </a:xfrm>
          <a:prstGeom prst="rect">
            <a:avLst/>
          </a:prstGeom>
          <a:gradFill flip="none" rotWithShape="1">
            <a:gsLst>
              <a:gs pos="100000">
                <a:schemeClr val="bg1">
                  <a:lumMod val="50000"/>
                </a:schemeClr>
              </a:gs>
              <a:gs pos="0">
                <a:schemeClr val="bg1">
                  <a:lumMod val="50000"/>
                </a:schemeClr>
              </a:gs>
              <a:gs pos="7000">
                <a:schemeClr val="bg1">
                  <a:lumMod val="95000"/>
                </a:schemeClr>
              </a:gs>
              <a:gs pos="90000">
                <a:schemeClr val="bg1">
                  <a:lumMod val="95000"/>
                </a:schemeClr>
              </a:gs>
            </a:gsLst>
            <a:lin ang="10800000" scaled="1"/>
            <a:tileRect/>
          </a:gradFill>
          <a:ln w="9525" cap="flat" cmpd="sng" algn="ctr">
            <a:noFill/>
            <a:prstDash val="solid"/>
          </a:ln>
          <a:effectLst>
            <a:outerShdw blurRad="254000" dist="38100" dir="5400000" algn="t" rotWithShape="0">
              <a:prstClr val="black">
                <a:alpha val="40000"/>
              </a:prstClr>
            </a:outerShdw>
          </a:effectLst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教学背景</a:t>
            </a:r>
            <a:endParaRPr kumimoji="0" lang="zh-CN" altLang="en-US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5" name="title_2"/>
          <p:cNvSpPr/>
          <p:nvPr/>
        </p:nvSpPr>
        <p:spPr>
          <a:xfrm>
            <a:off x="188913" y="2792413"/>
            <a:ext cx="1485900" cy="493713"/>
          </a:xfrm>
          <a:prstGeom prst="rect">
            <a:avLst/>
          </a:prstGeom>
          <a:gradFill flip="none" rotWithShape="1">
            <a:gsLst>
              <a:gs pos="100000">
                <a:schemeClr val="bg1">
                  <a:lumMod val="50000"/>
                </a:schemeClr>
              </a:gs>
              <a:gs pos="0">
                <a:schemeClr val="bg1">
                  <a:lumMod val="50000"/>
                </a:schemeClr>
              </a:gs>
              <a:gs pos="7000">
                <a:schemeClr val="bg1">
                  <a:lumMod val="95000"/>
                </a:schemeClr>
              </a:gs>
              <a:gs pos="90000">
                <a:schemeClr val="bg1">
                  <a:lumMod val="95000"/>
                </a:schemeClr>
              </a:gs>
            </a:gsLst>
            <a:lin ang="10800000" scaled="1"/>
            <a:tileRect/>
          </a:gradFill>
          <a:ln w="9525" cap="flat" cmpd="sng" algn="ctr">
            <a:noFill/>
            <a:prstDash val="solid"/>
          </a:ln>
          <a:effectLst>
            <a:outerShdw blurRad="254000" dist="38100" dir="5400000" algn="t" rotWithShape="0">
              <a:prstClr val="black">
                <a:alpha val="40000"/>
              </a:prstClr>
            </a:outerShdw>
          </a:effectLst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教学分析</a:t>
            </a:r>
            <a:endParaRPr kumimoji="0" lang="zh-CN" altLang="en-US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6" name="title_3"/>
          <p:cNvSpPr/>
          <p:nvPr/>
        </p:nvSpPr>
        <p:spPr>
          <a:xfrm>
            <a:off x="188913" y="3405188"/>
            <a:ext cx="1485900" cy="492125"/>
          </a:xfrm>
          <a:prstGeom prst="rect">
            <a:avLst/>
          </a:prstGeom>
          <a:gradFill flip="none" rotWithShape="1">
            <a:gsLst>
              <a:gs pos="100000">
                <a:schemeClr val="bg1">
                  <a:lumMod val="50000"/>
                </a:schemeClr>
              </a:gs>
              <a:gs pos="0">
                <a:schemeClr val="bg1">
                  <a:lumMod val="50000"/>
                </a:schemeClr>
              </a:gs>
              <a:gs pos="7000">
                <a:schemeClr val="bg1">
                  <a:lumMod val="95000"/>
                </a:schemeClr>
              </a:gs>
              <a:gs pos="90000">
                <a:schemeClr val="bg1">
                  <a:lumMod val="95000"/>
                </a:schemeClr>
              </a:gs>
            </a:gsLst>
            <a:lin ang="10800000" scaled="1"/>
            <a:tileRect/>
          </a:gradFill>
          <a:ln w="9525" cap="flat" cmpd="sng" algn="ctr">
            <a:noFill/>
            <a:prstDash val="solid"/>
          </a:ln>
          <a:effectLst>
            <a:outerShdw blurRad="254000" dist="38100" dir="5400000" algn="t" rotWithShape="0">
              <a:prstClr val="black">
                <a:alpha val="40000"/>
              </a:prstClr>
            </a:outerShdw>
          </a:effectLst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学法分析</a:t>
            </a:r>
            <a:endParaRPr kumimoji="0" lang="zh-CN" altLang="en-US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7" name="title_4"/>
          <p:cNvSpPr/>
          <p:nvPr/>
        </p:nvSpPr>
        <p:spPr>
          <a:xfrm>
            <a:off x="188913" y="4017963"/>
            <a:ext cx="1485900" cy="492125"/>
          </a:xfrm>
          <a:prstGeom prst="rect">
            <a:avLst/>
          </a:prstGeom>
          <a:gradFill flip="none" rotWithShape="1">
            <a:gsLst>
              <a:gs pos="100000">
                <a:schemeClr val="accent1">
                  <a:lumMod val="50000"/>
                </a:schemeClr>
              </a:gs>
              <a:gs pos="0">
                <a:schemeClr val="accent1">
                  <a:lumMod val="50000"/>
                </a:schemeClr>
              </a:gs>
              <a:gs pos="7000">
                <a:schemeClr val="accent1"/>
              </a:gs>
              <a:gs pos="90000">
                <a:schemeClr val="accent1"/>
              </a:gs>
            </a:gsLst>
            <a:lin ang="10800000" scaled="1"/>
            <a:tileRect/>
          </a:gradFill>
          <a:ln w="9525" cap="flat" cmpd="sng" algn="ctr">
            <a:noFill/>
            <a:prstDash val="solid"/>
          </a:ln>
          <a:effectLst>
            <a:outerShdw blurRad="254000" dist="38100" dir="5400000" algn="t" rotWithShape="0">
              <a:prstClr val="black">
                <a:alpha val="40000"/>
              </a:prstClr>
            </a:outerShdw>
          </a:effectLst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8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教学过程</a:t>
            </a:r>
            <a:endParaRPr kumimoji="0" lang="en-US" altLang="zh-CN" sz="1800" b="0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8" name="title_5"/>
          <p:cNvSpPr/>
          <p:nvPr/>
        </p:nvSpPr>
        <p:spPr>
          <a:xfrm>
            <a:off x="188913" y="4630738"/>
            <a:ext cx="1485900" cy="492125"/>
          </a:xfrm>
          <a:prstGeom prst="rect">
            <a:avLst/>
          </a:prstGeom>
          <a:gradFill flip="none" rotWithShape="1">
            <a:gsLst>
              <a:gs pos="100000">
                <a:schemeClr val="bg1">
                  <a:lumMod val="50000"/>
                </a:schemeClr>
              </a:gs>
              <a:gs pos="0">
                <a:schemeClr val="bg1">
                  <a:lumMod val="50000"/>
                </a:schemeClr>
              </a:gs>
              <a:gs pos="7000">
                <a:schemeClr val="bg1">
                  <a:lumMod val="95000"/>
                </a:schemeClr>
              </a:gs>
              <a:gs pos="90000">
                <a:schemeClr val="bg1">
                  <a:lumMod val="95000"/>
                </a:schemeClr>
              </a:gs>
            </a:gsLst>
            <a:lin ang="10800000" scaled="1"/>
            <a:tileRect/>
          </a:gradFill>
          <a:ln w="9525" cap="flat" cmpd="sng" algn="ctr">
            <a:noFill/>
            <a:prstDash val="solid"/>
          </a:ln>
          <a:effectLst>
            <a:outerShdw blurRad="254000" dist="38100" dir="5400000" algn="t" rotWithShape="0">
              <a:prstClr val="black">
                <a:alpha val="40000"/>
              </a:prstClr>
            </a:outerShdw>
          </a:effectLst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板书设计</a:t>
            </a:r>
            <a:endParaRPr kumimoji="0" lang="zh-CN" altLang="en-US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9" name="title_6"/>
          <p:cNvSpPr/>
          <p:nvPr/>
        </p:nvSpPr>
        <p:spPr>
          <a:xfrm>
            <a:off x="188913" y="5241925"/>
            <a:ext cx="1485900" cy="492125"/>
          </a:xfrm>
          <a:prstGeom prst="rect">
            <a:avLst/>
          </a:prstGeom>
          <a:gradFill flip="none" rotWithShape="1">
            <a:gsLst>
              <a:gs pos="100000">
                <a:schemeClr val="bg1">
                  <a:lumMod val="50000"/>
                </a:schemeClr>
              </a:gs>
              <a:gs pos="0">
                <a:schemeClr val="bg1">
                  <a:lumMod val="50000"/>
                </a:schemeClr>
              </a:gs>
              <a:gs pos="7000">
                <a:schemeClr val="bg1">
                  <a:lumMod val="95000"/>
                </a:schemeClr>
              </a:gs>
              <a:gs pos="90000">
                <a:schemeClr val="bg1">
                  <a:lumMod val="95000"/>
                </a:schemeClr>
              </a:gs>
            </a:gsLst>
            <a:lin ang="10800000" scaled="1"/>
            <a:tileRect/>
          </a:gradFill>
          <a:ln w="9525" cap="flat" cmpd="sng" algn="ctr">
            <a:noFill/>
            <a:prstDash val="solid"/>
          </a:ln>
          <a:effectLst>
            <a:outerShdw blurRad="254000" dist="38100" dir="5400000" algn="t" rotWithShape="0">
              <a:prstClr val="black">
                <a:alpha val="40000"/>
              </a:prstClr>
            </a:outerShdw>
          </a:effectLst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教学效果</a:t>
            </a:r>
            <a:endParaRPr kumimoji="0" lang="zh-CN" altLang="en-US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40" name="直接连接符 39"/>
          <p:cNvCxnSpPr/>
          <p:nvPr/>
        </p:nvCxnSpPr>
        <p:spPr>
          <a:xfrm>
            <a:off x="1958975" y="1508125"/>
            <a:ext cx="0" cy="4992688"/>
          </a:xfrm>
          <a:prstGeom prst="line">
            <a:avLst/>
          </a:prstGeom>
          <a:ln w="9525">
            <a:solidFill>
              <a:schemeClr val="bg1">
                <a:lumMod val="85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9" name="arrow_游标"/>
          <p:cNvGrpSpPr>
            <a:grpSpLocks noChangeAspect="1"/>
          </p:cNvGrpSpPr>
          <p:nvPr/>
        </p:nvGrpSpPr>
        <p:grpSpPr>
          <a:xfrm rot="10800000" flipH="1">
            <a:off x="1856668" y="4173233"/>
            <a:ext cx="206884" cy="206884"/>
            <a:chOff x="510977" y="1676698"/>
            <a:chExt cx="174686" cy="174686"/>
          </a:xfrm>
          <a:solidFill>
            <a:schemeClr val="bg1"/>
          </a:solidFill>
        </p:grpSpPr>
        <p:sp>
          <p:nvSpPr>
            <p:cNvPr id="50" name="椭圆 49"/>
            <p:cNvSpPr/>
            <p:nvPr/>
          </p:nvSpPr>
          <p:spPr>
            <a:xfrm>
              <a:off x="510977" y="1676698"/>
              <a:ext cx="174686" cy="174686"/>
            </a:xfrm>
            <a:prstGeom prst="ellipse">
              <a:avLst/>
            </a:prstGeom>
            <a:solidFill>
              <a:schemeClr val="accent1"/>
            </a:soli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cxnSp>
          <p:nvCxnSpPr>
            <p:cNvPr id="51" name="直接连接符 50"/>
            <p:cNvCxnSpPr/>
            <p:nvPr/>
          </p:nvCxnSpPr>
          <p:spPr>
            <a:xfrm>
              <a:off x="541962" y="1766660"/>
              <a:ext cx="94500" cy="0"/>
            </a:xfrm>
            <a:prstGeom prst="line">
              <a:avLst/>
            </a:prstGeom>
            <a:grpFill/>
            <a:ln w="952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直接连接符 51"/>
            <p:cNvCxnSpPr/>
            <p:nvPr/>
          </p:nvCxnSpPr>
          <p:spPr>
            <a:xfrm rot="2700000">
              <a:off x="579030" y="1740848"/>
              <a:ext cx="75600" cy="0"/>
            </a:xfrm>
            <a:prstGeom prst="line">
              <a:avLst/>
            </a:prstGeom>
            <a:grpFill/>
            <a:ln w="952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直接连接符 52"/>
            <p:cNvCxnSpPr/>
            <p:nvPr/>
          </p:nvCxnSpPr>
          <p:spPr>
            <a:xfrm rot="8100000">
              <a:off x="582566" y="1790770"/>
              <a:ext cx="75600" cy="0"/>
            </a:xfrm>
            <a:prstGeom prst="line">
              <a:avLst/>
            </a:prstGeom>
            <a:grpFill/>
            <a:ln w="952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2781" name="组合 4"/>
          <p:cNvGrpSpPr/>
          <p:nvPr/>
        </p:nvGrpSpPr>
        <p:grpSpPr>
          <a:xfrm>
            <a:off x="2620963" y="1803400"/>
            <a:ext cx="2708275" cy="2833688"/>
            <a:chOff x="973148" y="1379560"/>
            <a:chExt cx="2152196" cy="2252462"/>
          </a:xfrm>
        </p:grpSpPr>
        <p:sp>
          <p:nvSpPr>
            <p:cNvPr id="55" name="MH_Other_1"/>
            <p:cNvSpPr/>
            <p:nvPr>
              <p:custDataLst>
                <p:tags r:id="rId1"/>
              </p:custDataLst>
            </p:nvPr>
          </p:nvSpPr>
          <p:spPr>
            <a:xfrm>
              <a:off x="1052506" y="1562106"/>
              <a:ext cx="1966497" cy="1973088"/>
            </a:xfrm>
            <a:custGeom>
              <a:avLst/>
              <a:gdLst>
                <a:gd name="connsiteX0" fmla="*/ 0 w 8242300"/>
                <a:gd name="connsiteY0" fmla="*/ 927100 h 8267700"/>
                <a:gd name="connsiteX1" fmla="*/ 787400 w 8242300"/>
                <a:gd name="connsiteY1" fmla="*/ 8267700 h 8267700"/>
                <a:gd name="connsiteX2" fmla="*/ 8242300 w 8242300"/>
                <a:gd name="connsiteY2" fmla="*/ 7200900 h 8267700"/>
                <a:gd name="connsiteX3" fmla="*/ 7251700 w 8242300"/>
                <a:gd name="connsiteY3" fmla="*/ 0 h 8267700"/>
                <a:gd name="connsiteX4" fmla="*/ 0 w 8242300"/>
                <a:gd name="connsiteY4" fmla="*/ 927100 h 8267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242300" h="8267700">
                  <a:moveTo>
                    <a:pt x="0" y="927100"/>
                  </a:moveTo>
                  <a:lnTo>
                    <a:pt x="787400" y="8267700"/>
                  </a:lnTo>
                  <a:lnTo>
                    <a:pt x="8242300" y="7200900"/>
                  </a:lnTo>
                  <a:lnTo>
                    <a:pt x="7251700" y="0"/>
                  </a:lnTo>
                  <a:lnTo>
                    <a:pt x="0" y="92710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56" name="MH_SubTitle_1"/>
            <p:cNvSpPr/>
            <p:nvPr>
              <p:custDataLst>
                <p:tags r:id="rId2"/>
              </p:custDataLst>
            </p:nvPr>
          </p:nvSpPr>
          <p:spPr>
            <a:xfrm>
              <a:off x="973148" y="1379560"/>
              <a:ext cx="2152196" cy="2252462"/>
            </a:xfrm>
            <a:custGeom>
              <a:avLst/>
              <a:gdLst>
                <a:gd name="connsiteX0" fmla="*/ 0 w 8915400"/>
                <a:gd name="connsiteY0" fmla="*/ 2438400 h 9436100"/>
                <a:gd name="connsiteX1" fmla="*/ 2438400 w 8915400"/>
                <a:gd name="connsiteY1" fmla="*/ 9436100 h 9436100"/>
                <a:gd name="connsiteX2" fmla="*/ 6921500 w 8915400"/>
                <a:gd name="connsiteY2" fmla="*/ 7683500 h 9436100"/>
                <a:gd name="connsiteX3" fmla="*/ 8915400 w 8915400"/>
                <a:gd name="connsiteY3" fmla="*/ 6464300 h 9436100"/>
                <a:gd name="connsiteX4" fmla="*/ 8636000 w 8915400"/>
                <a:gd name="connsiteY4" fmla="*/ 4508500 h 9436100"/>
                <a:gd name="connsiteX5" fmla="*/ 6896100 w 8915400"/>
                <a:gd name="connsiteY5" fmla="*/ 0 h 9436100"/>
                <a:gd name="connsiteX6" fmla="*/ 0 w 8915400"/>
                <a:gd name="connsiteY6" fmla="*/ 2438400 h 9436100"/>
                <a:gd name="connsiteX0-1" fmla="*/ 0 w 8915400"/>
                <a:gd name="connsiteY0-2" fmla="*/ 2438400 h 9436100"/>
                <a:gd name="connsiteX1-3" fmla="*/ 2438400 w 8915400"/>
                <a:gd name="connsiteY1-4" fmla="*/ 9436100 h 9436100"/>
                <a:gd name="connsiteX2-5" fmla="*/ 6921500 w 8915400"/>
                <a:gd name="connsiteY2-6" fmla="*/ 7683500 h 9436100"/>
                <a:gd name="connsiteX3-7" fmla="*/ 8915400 w 8915400"/>
                <a:gd name="connsiteY3-8" fmla="*/ 6464300 h 9436100"/>
                <a:gd name="connsiteX4-9" fmla="*/ 8636000 w 8915400"/>
                <a:gd name="connsiteY4-10" fmla="*/ 4508500 h 9436100"/>
                <a:gd name="connsiteX5-11" fmla="*/ 6896100 w 8915400"/>
                <a:gd name="connsiteY5-12" fmla="*/ 0 h 9436100"/>
                <a:gd name="connsiteX6-13" fmla="*/ 0 w 8915400"/>
                <a:gd name="connsiteY6-14" fmla="*/ 2438400 h 9436100"/>
                <a:gd name="connsiteX0-15" fmla="*/ 0 w 8921390"/>
                <a:gd name="connsiteY0-16" fmla="*/ 2438400 h 9436100"/>
                <a:gd name="connsiteX1-17" fmla="*/ 2438400 w 8921390"/>
                <a:gd name="connsiteY1-18" fmla="*/ 9436100 h 9436100"/>
                <a:gd name="connsiteX2-19" fmla="*/ 6921500 w 8921390"/>
                <a:gd name="connsiteY2-20" fmla="*/ 7683500 h 9436100"/>
                <a:gd name="connsiteX3-21" fmla="*/ 8915400 w 8921390"/>
                <a:gd name="connsiteY3-22" fmla="*/ 6464300 h 9436100"/>
                <a:gd name="connsiteX4-23" fmla="*/ 8636000 w 8921390"/>
                <a:gd name="connsiteY4-24" fmla="*/ 4508500 h 9436100"/>
                <a:gd name="connsiteX5-25" fmla="*/ 6896100 w 8921390"/>
                <a:gd name="connsiteY5-26" fmla="*/ 0 h 9436100"/>
                <a:gd name="connsiteX6-27" fmla="*/ 0 w 8921390"/>
                <a:gd name="connsiteY6-28" fmla="*/ 2438400 h 9436100"/>
                <a:gd name="connsiteX0-29" fmla="*/ 0 w 8939563"/>
                <a:gd name="connsiteY0-30" fmla="*/ 2438400 h 9436100"/>
                <a:gd name="connsiteX1-31" fmla="*/ 2438400 w 8939563"/>
                <a:gd name="connsiteY1-32" fmla="*/ 9436100 h 9436100"/>
                <a:gd name="connsiteX2-33" fmla="*/ 6921500 w 8939563"/>
                <a:gd name="connsiteY2-34" fmla="*/ 7683500 h 9436100"/>
                <a:gd name="connsiteX3-35" fmla="*/ 8915400 w 8939563"/>
                <a:gd name="connsiteY3-36" fmla="*/ 6464300 h 9436100"/>
                <a:gd name="connsiteX4-37" fmla="*/ 8636000 w 8939563"/>
                <a:gd name="connsiteY4-38" fmla="*/ 4508500 h 9436100"/>
                <a:gd name="connsiteX5-39" fmla="*/ 6896100 w 8939563"/>
                <a:gd name="connsiteY5-40" fmla="*/ 0 h 9436100"/>
                <a:gd name="connsiteX6-41" fmla="*/ 0 w 8939563"/>
                <a:gd name="connsiteY6-42" fmla="*/ 2438400 h 9436100"/>
                <a:gd name="connsiteX0-43" fmla="*/ 0 w 8947302"/>
                <a:gd name="connsiteY0-44" fmla="*/ 2438400 h 9436100"/>
                <a:gd name="connsiteX1-45" fmla="*/ 2438400 w 8947302"/>
                <a:gd name="connsiteY1-46" fmla="*/ 9436100 h 9436100"/>
                <a:gd name="connsiteX2-47" fmla="*/ 6921500 w 8947302"/>
                <a:gd name="connsiteY2-48" fmla="*/ 7683500 h 9436100"/>
                <a:gd name="connsiteX3-49" fmla="*/ 8915400 w 8947302"/>
                <a:gd name="connsiteY3-50" fmla="*/ 6464300 h 9436100"/>
                <a:gd name="connsiteX4-51" fmla="*/ 8636000 w 8947302"/>
                <a:gd name="connsiteY4-52" fmla="*/ 4508500 h 9436100"/>
                <a:gd name="connsiteX5-53" fmla="*/ 6896100 w 8947302"/>
                <a:gd name="connsiteY5-54" fmla="*/ 0 h 9436100"/>
                <a:gd name="connsiteX6-55" fmla="*/ 0 w 8947302"/>
                <a:gd name="connsiteY6-56" fmla="*/ 2438400 h 9436100"/>
                <a:gd name="connsiteX0-57" fmla="*/ 0 w 8967474"/>
                <a:gd name="connsiteY0-58" fmla="*/ 2438400 h 9436100"/>
                <a:gd name="connsiteX1-59" fmla="*/ 2438400 w 8967474"/>
                <a:gd name="connsiteY1-60" fmla="*/ 9436100 h 9436100"/>
                <a:gd name="connsiteX2-61" fmla="*/ 6921500 w 8967474"/>
                <a:gd name="connsiteY2-62" fmla="*/ 7683500 h 9436100"/>
                <a:gd name="connsiteX3-63" fmla="*/ 8915400 w 8967474"/>
                <a:gd name="connsiteY3-64" fmla="*/ 6464300 h 9436100"/>
                <a:gd name="connsiteX4-65" fmla="*/ 8636000 w 8967474"/>
                <a:gd name="connsiteY4-66" fmla="*/ 4508500 h 9436100"/>
                <a:gd name="connsiteX5-67" fmla="*/ 6896100 w 8967474"/>
                <a:gd name="connsiteY5-68" fmla="*/ 0 h 9436100"/>
                <a:gd name="connsiteX6-69" fmla="*/ 0 w 8967474"/>
                <a:gd name="connsiteY6-70" fmla="*/ 2438400 h 9436100"/>
                <a:gd name="connsiteX0-71" fmla="*/ 0 w 8967474"/>
                <a:gd name="connsiteY0-72" fmla="*/ 2438400 h 9436100"/>
                <a:gd name="connsiteX1-73" fmla="*/ 2438400 w 8967474"/>
                <a:gd name="connsiteY1-74" fmla="*/ 9436100 h 9436100"/>
                <a:gd name="connsiteX2-75" fmla="*/ 6921500 w 8967474"/>
                <a:gd name="connsiteY2-76" fmla="*/ 7683500 h 9436100"/>
                <a:gd name="connsiteX3-77" fmla="*/ 8915400 w 8967474"/>
                <a:gd name="connsiteY3-78" fmla="*/ 6464300 h 9436100"/>
                <a:gd name="connsiteX4-79" fmla="*/ 8636000 w 8967474"/>
                <a:gd name="connsiteY4-80" fmla="*/ 4508500 h 9436100"/>
                <a:gd name="connsiteX5-81" fmla="*/ 6896100 w 8967474"/>
                <a:gd name="connsiteY5-82" fmla="*/ 0 h 9436100"/>
                <a:gd name="connsiteX6-83" fmla="*/ 0 w 8967474"/>
                <a:gd name="connsiteY6-84" fmla="*/ 2438400 h 9436100"/>
                <a:gd name="connsiteX0-85" fmla="*/ 0 w 8967474"/>
                <a:gd name="connsiteY0-86" fmla="*/ 2438400 h 9436100"/>
                <a:gd name="connsiteX1-87" fmla="*/ 2438400 w 8967474"/>
                <a:gd name="connsiteY1-88" fmla="*/ 9436100 h 9436100"/>
                <a:gd name="connsiteX2-89" fmla="*/ 6921500 w 8967474"/>
                <a:gd name="connsiteY2-90" fmla="*/ 7683500 h 9436100"/>
                <a:gd name="connsiteX3-91" fmla="*/ 8915400 w 8967474"/>
                <a:gd name="connsiteY3-92" fmla="*/ 6464300 h 9436100"/>
                <a:gd name="connsiteX4-93" fmla="*/ 8636000 w 8967474"/>
                <a:gd name="connsiteY4-94" fmla="*/ 4508500 h 9436100"/>
                <a:gd name="connsiteX5-95" fmla="*/ 6896100 w 8967474"/>
                <a:gd name="connsiteY5-96" fmla="*/ 0 h 9436100"/>
                <a:gd name="connsiteX6-97" fmla="*/ 0 w 8967474"/>
                <a:gd name="connsiteY6-98" fmla="*/ 2438400 h 9436100"/>
                <a:gd name="connsiteX0-99" fmla="*/ 0 w 8967474"/>
                <a:gd name="connsiteY0-100" fmla="*/ 2438400 h 9436100"/>
                <a:gd name="connsiteX1-101" fmla="*/ 2438400 w 8967474"/>
                <a:gd name="connsiteY1-102" fmla="*/ 9436100 h 9436100"/>
                <a:gd name="connsiteX2-103" fmla="*/ 6921500 w 8967474"/>
                <a:gd name="connsiteY2-104" fmla="*/ 7683500 h 9436100"/>
                <a:gd name="connsiteX3-105" fmla="*/ 8915400 w 8967474"/>
                <a:gd name="connsiteY3-106" fmla="*/ 6464300 h 9436100"/>
                <a:gd name="connsiteX4-107" fmla="*/ 8636000 w 8967474"/>
                <a:gd name="connsiteY4-108" fmla="*/ 4508500 h 9436100"/>
                <a:gd name="connsiteX5-109" fmla="*/ 6896100 w 8967474"/>
                <a:gd name="connsiteY5-110" fmla="*/ 0 h 9436100"/>
                <a:gd name="connsiteX6-111" fmla="*/ 0 w 8967474"/>
                <a:gd name="connsiteY6-112" fmla="*/ 2438400 h 9436100"/>
                <a:gd name="connsiteX0-113" fmla="*/ 0 w 9017122"/>
                <a:gd name="connsiteY0-114" fmla="*/ 2438400 h 9436100"/>
                <a:gd name="connsiteX1-115" fmla="*/ 2438400 w 9017122"/>
                <a:gd name="connsiteY1-116" fmla="*/ 9436100 h 9436100"/>
                <a:gd name="connsiteX2-117" fmla="*/ 6959600 w 9017122"/>
                <a:gd name="connsiteY2-118" fmla="*/ 7708900 h 9436100"/>
                <a:gd name="connsiteX3-119" fmla="*/ 8915400 w 9017122"/>
                <a:gd name="connsiteY3-120" fmla="*/ 6464300 h 9436100"/>
                <a:gd name="connsiteX4-121" fmla="*/ 8636000 w 9017122"/>
                <a:gd name="connsiteY4-122" fmla="*/ 4508500 h 9436100"/>
                <a:gd name="connsiteX5-123" fmla="*/ 6896100 w 9017122"/>
                <a:gd name="connsiteY5-124" fmla="*/ 0 h 9436100"/>
                <a:gd name="connsiteX6-125" fmla="*/ 0 w 9017122"/>
                <a:gd name="connsiteY6-126" fmla="*/ 2438400 h 9436100"/>
                <a:gd name="connsiteX0-127" fmla="*/ 0 w 9017122"/>
                <a:gd name="connsiteY0-128" fmla="*/ 2438400 h 9436100"/>
                <a:gd name="connsiteX1-129" fmla="*/ 2438400 w 9017122"/>
                <a:gd name="connsiteY1-130" fmla="*/ 9436100 h 9436100"/>
                <a:gd name="connsiteX2-131" fmla="*/ 6959600 w 9017122"/>
                <a:gd name="connsiteY2-132" fmla="*/ 7708900 h 9436100"/>
                <a:gd name="connsiteX3-133" fmla="*/ 8915400 w 9017122"/>
                <a:gd name="connsiteY3-134" fmla="*/ 6464300 h 9436100"/>
                <a:gd name="connsiteX4-135" fmla="*/ 8636000 w 9017122"/>
                <a:gd name="connsiteY4-136" fmla="*/ 4508500 h 9436100"/>
                <a:gd name="connsiteX5-137" fmla="*/ 6896100 w 9017122"/>
                <a:gd name="connsiteY5-138" fmla="*/ 0 h 9436100"/>
                <a:gd name="connsiteX6-139" fmla="*/ 0 w 9017122"/>
                <a:gd name="connsiteY6-140" fmla="*/ 2438400 h 9436100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</a:cxnLst>
              <a:rect l="l" t="t" r="r" b="b"/>
              <a:pathLst>
                <a:path w="9017122" h="9436100">
                  <a:moveTo>
                    <a:pt x="0" y="2438400"/>
                  </a:moveTo>
                  <a:lnTo>
                    <a:pt x="2438400" y="9436100"/>
                  </a:lnTo>
                  <a:lnTo>
                    <a:pt x="6959600" y="7708900"/>
                  </a:lnTo>
                  <a:cubicBezTo>
                    <a:pt x="7632700" y="7480300"/>
                    <a:pt x="8636000" y="6997700"/>
                    <a:pt x="8915400" y="6464300"/>
                  </a:cubicBezTo>
                  <a:cubicBezTo>
                    <a:pt x="9194800" y="5930900"/>
                    <a:pt x="8830733" y="5173133"/>
                    <a:pt x="8636000" y="4508500"/>
                  </a:cubicBezTo>
                  <a:lnTo>
                    <a:pt x="6896100" y="0"/>
                  </a:lnTo>
                  <a:lnTo>
                    <a:pt x="0" y="2438400"/>
                  </a:lnTo>
                  <a:close/>
                </a:path>
              </a:pathLst>
            </a:custGeom>
            <a:solidFill>
              <a:schemeClr val="accent1"/>
            </a:solidFill>
            <a:ln w="15875">
              <a:solidFill>
                <a:schemeClr val="bg1">
                  <a:lumMod val="95000"/>
                </a:schemeClr>
              </a:solidFill>
            </a:ln>
            <a:effectLst>
              <a:outerShdw blurRad="63500" dist="38100" dir="2700000" algn="tl" rotWithShape="0">
                <a:prstClr val="black">
                  <a:alpha val="3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pic>
          <p:nvPicPr>
            <p:cNvPr id="32795" name="MH_Other_5"/>
            <p:cNvPicPr>
              <a:picLocks noChangeAspect="1"/>
            </p:cNvPicPr>
            <p:nvPr>
              <p:custDataLst>
                <p:tags r:id="rId3"/>
              </p:custDataLst>
            </p:nvPr>
          </p:nvPicPr>
          <p:blipFill>
            <a:blip r:embed="rId4"/>
            <a:stretch>
              <a:fillRect/>
            </a:stretch>
          </p:blipFill>
          <p:spPr>
            <a:xfrm>
              <a:off x="1145438" y="1725549"/>
              <a:ext cx="264082" cy="357287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58" name="TextBox 51"/>
            <p:cNvSpPr txBox="1"/>
            <p:nvPr/>
          </p:nvSpPr>
          <p:spPr bwMode="auto">
            <a:xfrm rot="20417445">
              <a:off x="1401683" y="1829941"/>
              <a:ext cx="1450669" cy="1394562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marR="0" defTabSz="914400" eaLnBrk="1" fontAlgn="auto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200" kern="1200" cap="none" spc="0" normalizeH="0" baseline="0" noProof="0" dirty="0">
                  <a:solidFill>
                    <a:schemeClr val="bg1"/>
                  </a:solidFill>
                  <a:latin typeface="微软雅黑 Light" pitchFamily="34" charset="-122"/>
                  <a:ea typeface="+mn-ea"/>
                  <a:cs typeface="+mn-cs"/>
                </a:rPr>
                <a:t>您的内容打在这里，或者通过复制您的文本后在此框中选择粘贴，并选择只保留文字，您的内容打在这里或者粘贴，您的内容打在这里</a:t>
              </a:r>
              <a:endParaRPr kumimoji="0" lang="en-US" altLang="zh-CN" sz="1200" b="1" kern="1200" cap="none" spc="0" normalizeH="0" baseline="0" noProof="0" dirty="0">
                <a:solidFill>
                  <a:schemeClr val="bg1"/>
                </a:solidFill>
                <a:latin typeface="+mn-ea"/>
                <a:ea typeface="+mn-ea"/>
                <a:cs typeface="+mn-cs"/>
              </a:endParaRPr>
            </a:p>
          </p:txBody>
        </p:sp>
      </p:grpSp>
      <p:grpSp>
        <p:nvGrpSpPr>
          <p:cNvPr id="32782" name="组合 9"/>
          <p:cNvGrpSpPr/>
          <p:nvPr/>
        </p:nvGrpSpPr>
        <p:grpSpPr>
          <a:xfrm>
            <a:off x="5734050" y="1803400"/>
            <a:ext cx="2705100" cy="2833688"/>
            <a:chOff x="3447325" y="1379560"/>
            <a:chExt cx="2152196" cy="2252462"/>
          </a:xfrm>
        </p:grpSpPr>
        <p:sp>
          <p:nvSpPr>
            <p:cNvPr id="60" name="MH_Other_2"/>
            <p:cNvSpPr/>
            <p:nvPr>
              <p:custDataLst>
                <p:tags r:id="rId5"/>
              </p:custDataLst>
            </p:nvPr>
          </p:nvSpPr>
          <p:spPr>
            <a:xfrm>
              <a:off x="3526742" y="1562106"/>
              <a:ext cx="1966360" cy="1973088"/>
            </a:xfrm>
            <a:custGeom>
              <a:avLst/>
              <a:gdLst>
                <a:gd name="connsiteX0" fmla="*/ 0 w 8242300"/>
                <a:gd name="connsiteY0" fmla="*/ 927100 h 8267700"/>
                <a:gd name="connsiteX1" fmla="*/ 787400 w 8242300"/>
                <a:gd name="connsiteY1" fmla="*/ 8267700 h 8267700"/>
                <a:gd name="connsiteX2" fmla="*/ 8242300 w 8242300"/>
                <a:gd name="connsiteY2" fmla="*/ 7200900 h 8267700"/>
                <a:gd name="connsiteX3" fmla="*/ 7251700 w 8242300"/>
                <a:gd name="connsiteY3" fmla="*/ 0 h 8267700"/>
                <a:gd name="connsiteX4" fmla="*/ 0 w 8242300"/>
                <a:gd name="connsiteY4" fmla="*/ 927100 h 8267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242300" h="8267700">
                  <a:moveTo>
                    <a:pt x="0" y="927100"/>
                  </a:moveTo>
                  <a:lnTo>
                    <a:pt x="787400" y="8267700"/>
                  </a:lnTo>
                  <a:lnTo>
                    <a:pt x="8242300" y="7200900"/>
                  </a:lnTo>
                  <a:lnTo>
                    <a:pt x="7251700" y="0"/>
                  </a:lnTo>
                  <a:lnTo>
                    <a:pt x="0" y="92710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61" name="MH_SubTitle_2"/>
            <p:cNvSpPr/>
            <p:nvPr>
              <p:custDataLst>
                <p:tags r:id="rId6"/>
              </p:custDataLst>
            </p:nvPr>
          </p:nvSpPr>
          <p:spPr>
            <a:xfrm>
              <a:off x="3447325" y="1379560"/>
              <a:ext cx="2152196" cy="2252462"/>
            </a:xfrm>
            <a:custGeom>
              <a:avLst/>
              <a:gdLst>
                <a:gd name="connsiteX0" fmla="*/ 0 w 8915400"/>
                <a:gd name="connsiteY0" fmla="*/ 2438400 h 9436100"/>
                <a:gd name="connsiteX1" fmla="*/ 2438400 w 8915400"/>
                <a:gd name="connsiteY1" fmla="*/ 9436100 h 9436100"/>
                <a:gd name="connsiteX2" fmla="*/ 6921500 w 8915400"/>
                <a:gd name="connsiteY2" fmla="*/ 7683500 h 9436100"/>
                <a:gd name="connsiteX3" fmla="*/ 8915400 w 8915400"/>
                <a:gd name="connsiteY3" fmla="*/ 6464300 h 9436100"/>
                <a:gd name="connsiteX4" fmla="*/ 8636000 w 8915400"/>
                <a:gd name="connsiteY4" fmla="*/ 4508500 h 9436100"/>
                <a:gd name="connsiteX5" fmla="*/ 6896100 w 8915400"/>
                <a:gd name="connsiteY5" fmla="*/ 0 h 9436100"/>
                <a:gd name="connsiteX6" fmla="*/ 0 w 8915400"/>
                <a:gd name="connsiteY6" fmla="*/ 2438400 h 9436100"/>
                <a:gd name="connsiteX0-1" fmla="*/ 0 w 8915400"/>
                <a:gd name="connsiteY0-2" fmla="*/ 2438400 h 9436100"/>
                <a:gd name="connsiteX1-3" fmla="*/ 2438400 w 8915400"/>
                <a:gd name="connsiteY1-4" fmla="*/ 9436100 h 9436100"/>
                <a:gd name="connsiteX2-5" fmla="*/ 6921500 w 8915400"/>
                <a:gd name="connsiteY2-6" fmla="*/ 7683500 h 9436100"/>
                <a:gd name="connsiteX3-7" fmla="*/ 8915400 w 8915400"/>
                <a:gd name="connsiteY3-8" fmla="*/ 6464300 h 9436100"/>
                <a:gd name="connsiteX4-9" fmla="*/ 8636000 w 8915400"/>
                <a:gd name="connsiteY4-10" fmla="*/ 4508500 h 9436100"/>
                <a:gd name="connsiteX5-11" fmla="*/ 6896100 w 8915400"/>
                <a:gd name="connsiteY5-12" fmla="*/ 0 h 9436100"/>
                <a:gd name="connsiteX6-13" fmla="*/ 0 w 8915400"/>
                <a:gd name="connsiteY6-14" fmla="*/ 2438400 h 9436100"/>
                <a:gd name="connsiteX0-15" fmla="*/ 0 w 8921390"/>
                <a:gd name="connsiteY0-16" fmla="*/ 2438400 h 9436100"/>
                <a:gd name="connsiteX1-17" fmla="*/ 2438400 w 8921390"/>
                <a:gd name="connsiteY1-18" fmla="*/ 9436100 h 9436100"/>
                <a:gd name="connsiteX2-19" fmla="*/ 6921500 w 8921390"/>
                <a:gd name="connsiteY2-20" fmla="*/ 7683500 h 9436100"/>
                <a:gd name="connsiteX3-21" fmla="*/ 8915400 w 8921390"/>
                <a:gd name="connsiteY3-22" fmla="*/ 6464300 h 9436100"/>
                <a:gd name="connsiteX4-23" fmla="*/ 8636000 w 8921390"/>
                <a:gd name="connsiteY4-24" fmla="*/ 4508500 h 9436100"/>
                <a:gd name="connsiteX5-25" fmla="*/ 6896100 w 8921390"/>
                <a:gd name="connsiteY5-26" fmla="*/ 0 h 9436100"/>
                <a:gd name="connsiteX6-27" fmla="*/ 0 w 8921390"/>
                <a:gd name="connsiteY6-28" fmla="*/ 2438400 h 9436100"/>
                <a:gd name="connsiteX0-29" fmla="*/ 0 w 8939563"/>
                <a:gd name="connsiteY0-30" fmla="*/ 2438400 h 9436100"/>
                <a:gd name="connsiteX1-31" fmla="*/ 2438400 w 8939563"/>
                <a:gd name="connsiteY1-32" fmla="*/ 9436100 h 9436100"/>
                <a:gd name="connsiteX2-33" fmla="*/ 6921500 w 8939563"/>
                <a:gd name="connsiteY2-34" fmla="*/ 7683500 h 9436100"/>
                <a:gd name="connsiteX3-35" fmla="*/ 8915400 w 8939563"/>
                <a:gd name="connsiteY3-36" fmla="*/ 6464300 h 9436100"/>
                <a:gd name="connsiteX4-37" fmla="*/ 8636000 w 8939563"/>
                <a:gd name="connsiteY4-38" fmla="*/ 4508500 h 9436100"/>
                <a:gd name="connsiteX5-39" fmla="*/ 6896100 w 8939563"/>
                <a:gd name="connsiteY5-40" fmla="*/ 0 h 9436100"/>
                <a:gd name="connsiteX6-41" fmla="*/ 0 w 8939563"/>
                <a:gd name="connsiteY6-42" fmla="*/ 2438400 h 9436100"/>
                <a:gd name="connsiteX0-43" fmla="*/ 0 w 8947302"/>
                <a:gd name="connsiteY0-44" fmla="*/ 2438400 h 9436100"/>
                <a:gd name="connsiteX1-45" fmla="*/ 2438400 w 8947302"/>
                <a:gd name="connsiteY1-46" fmla="*/ 9436100 h 9436100"/>
                <a:gd name="connsiteX2-47" fmla="*/ 6921500 w 8947302"/>
                <a:gd name="connsiteY2-48" fmla="*/ 7683500 h 9436100"/>
                <a:gd name="connsiteX3-49" fmla="*/ 8915400 w 8947302"/>
                <a:gd name="connsiteY3-50" fmla="*/ 6464300 h 9436100"/>
                <a:gd name="connsiteX4-51" fmla="*/ 8636000 w 8947302"/>
                <a:gd name="connsiteY4-52" fmla="*/ 4508500 h 9436100"/>
                <a:gd name="connsiteX5-53" fmla="*/ 6896100 w 8947302"/>
                <a:gd name="connsiteY5-54" fmla="*/ 0 h 9436100"/>
                <a:gd name="connsiteX6-55" fmla="*/ 0 w 8947302"/>
                <a:gd name="connsiteY6-56" fmla="*/ 2438400 h 9436100"/>
                <a:gd name="connsiteX0-57" fmla="*/ 0 w 8967474"/>
                <a:gd name="connsiteY0-58" fmla="*/ 2438400 h 9436100"/>
                <a:gd name="connsiteX1-59" fmla="*/ 2438400 w 8967474"/>
                <a:gd name="connsiteY1-60" fmla="*/ 9436100 h 9436100"/>
                <a:gd name="connsiteX2-61" fmla="*/ 6921500 w 8967474"/>
                <a:gd name="connsiteY2-62" fmla="*/ 7683500 h 9436100"/>
                <a:gd name="connsiteX3-63" fmla="*/ 8915400 w 8967474"/>
                <a:gd name="connsiteY3-64" fmla="*/ 6464300 h 9436100"/>
                <a:gd name="connsiteX4-65" fmla="*/ 8636000 w 8967474"/>
                <a:gd name="connsiteY4-66" fmla="*/ 4508500 h 9436100"/>
                <a:gd name="connsiteX5-67" fmla="*/ 6896100 w 8967474"/>
                <a:gd name="connsiteY5-68" fmla="*/ 0 h 9436100"/>
                <a:gd name="connsiteX6-69" fmla="*/ 0 w 8967474"/>
                <a:gd name="connsiteY6-70" fmla="*/ 2438400 h 9436100"/>
                <a:gd name="connsiteX0-71" fmla="*/ 0 w 8967474"/>
                <a:gd name="connsiteY0-72" fmla="*/ 2438400 h 9436100"/>
                <a:gd name="connsiteX1-73" fmla="*/ 2438400 w 8967474"/>
                <a:gd name="connsiteY1-74" fmla="*/ 9436100 h 9436100"/>
                <a:gd name="connsiteX2-75" fmla="*/ 6921500 w 8967474"/>
                <a:gd name="connsiteY2-76" fmla="*/ 7683500 h 9436100"/>
                <a:gd name="connsiteX3-77" fmla="*/ 8915400 w 8967474"/>
                <a:gd name="connsiteY3-78" fmla="*/ 6464300 h 9436100"/>
                <a:gd name="connsiteX4-79" fmla="*/ 8636000 w 8967474"/>
                <a:gd name="connsiteY4-80" fmla="*/ 4508500 h 9436100"/>
                <a:gd name="connsiteX5-81" fmla="*/ 6896100 w 8967474"/>
                <a:gd name="connsiteY5-82" fmla="*/ 0 h 9436100"/>
                <a:gd name="connsiteX6-83" fmla="*/ 0 w 8967474"/>
                <a:gd name="connsiteY6-84" fmla="*/ 2438400 h 9436100"/>
                <a:gd name="connsiteX0-85" fmla="*/ 0 w 8967474"/>
                <a:gd name="connsiteY0-86" fmla="*/ 2438400 h 9436100"/>
                <a:gd name="connsiteX1-87" fmla="*/ 2438400 w 8967474"/>
                <a:gd name="connsiteY1-88" fmla="*/ 9436100 h 9436100"/>
                <a:gd name="connsiteX2-89" fmla="*/ 6921500 w 8967474"/>
                <a:gd name="connsiteY2-90" fmla="*/ 7683500 h 9436100"/>
                <a:gd name="connsiteX3-91" fmla="*/ 8915400 w 8967474"/>
                <a:gd name="connsiteY3-92" fmla="*/ 6464300 h 9436100"/>
                <a:gd name="connsiteX4-93" fmla="*/ 8636000 w 8967474"/>
                <a:gd name="connsiteY4-94" fmla="*/ 4508500 h 9436100"/>
                <a:gd name="connsiteX5-95" fmla="*/ 6896100 w 8967474"/>
                <a:gd name="connsiteY5-96" fmla="*/ 0 h 9436100"/>
                <a:gd name="connsiteX6-97" fmla="*/ 0 w 8967474"/>
                <a:gd name="connsiteY6-98" fmla="*/ 2438400 h 9436100"/>
                <a:gd name="connsiteX0-99" fmla="*/ 0 w 8967474"/>
                <a:gd name="connsiteY0-100" fmla="*/ 2438400 h 9436100"/>
                <a:gd name="connsiteX1-101" fmla="*/ 2438400 w 8967474"/>
                <a:gd name="connsiteY1-102" fmla="*/ 9436100 h 9436100"/>
                <a:gd name="connsiteX2-103" fmla="*/ 6921500 w 8967474"/>
                <a:gd name="connsiteY2-104" fmla="*/ 7683500 h 9436100"/>
                <a:gd name="connsiteX3-105" fmla="*/ 8915400 w 8967474"/>
                <a:gd name="connsiteY3-106" fmla="*/ 6464300 h 9436100"/>
                <a:gd name="connsiteX4-107" fmla="*/ 8636000 w 8967474"/>
                <a:gd name="connsiteY4-108" fmla="*/ 4508500 h 9436100"/>
                <a:gd name="connsiteX5-109" fmla="*/ 6896100 w 8967474"/>
                <a:gd name="connsiteY5-110" fmla="*/ 0 h 9436100"/>
                <a:gd name="connsiteX6-111" fmla="*/ 0 w 8967474"/>
                <a:gd name="connsiteY6-112" fmla="*/ 2438400 h 9436100"/>
                <a:gd name="connsiteX0-113" fmla="*/ 0 w 9017122"/>
                <a:gd name="connsiteY0-114" fmla="*/ 2438400 h 9436100"/>
                <a:gd name="connsiteX1-115" fmla="*/ 2438400 w 9017122"/>
                <a:gd name="connsiteY1-116" fmla="*/ 9436100 h 9436100"/>
                <a:gd name="connsiteX2-117" fmla="*/ 6959600 w 9017122"/>
                <a:gd name="connsiteY2-118" fmla="*/ 7708900 h 9436100"/>
                <a:gd name="connsiteX3-119" fmla="*/ 8915400 w 9017122"/>
                <a:gd name="connsiteY3-120" fmla="*/ 6464300 h 9436100"/>
                <a:gd name="connsiteX4-121" fmla="*/ 8636000 w 9017122"/>
                <a:gd name="connsiteY4-122" fmla="*/ 4508500 h 9436100"/>
                <a:gd name="connsiteX5-123" fmla="*/ 6896100 w 9017122"/>
                <a:gd name="connsiteY5-124" fmla="*/ 0 h 9436100"/>
                <a:gd name="connsiteX6-125" fmla="*/ 0 w 9017122"/>
                <a:gd name="connsiteY6-126" fmla="*/ 2438400 h 9436100"/>
                <a:gd name="connsiteX0-127" fmla="*/ 0 w 9017122"/>
                <a:gd name="connsiteY0-128" fmla="*/ 2438400 h 9436100"/>
                <a:gd name="connsiteX1-129" fmla="*/ 2438400 w 9017122"/>
                <a:gd name="connsiteY1-130" fmla="*/ 9436100 h 9436100"/>
                <a:gd name="connsiteX2-131" fmla="*/ 6959600 w 9017122"/>
                <a:gd name="connsiteY2-132" fmla="*/ 7708900 h 9436100"/>
                <a:gd name="connsiteX3-133" fmla="*/ 8915400 w 9017122"/>
                <a:gd name="connsiteY3-134" fmla="*/ 6464300 h 9436100"/>
                <a:gd name="connsiteX4-135" fmla="*/ 8636000 w 9017122"/>
                <a:gd name="connsiteY4-136" fmla="*/ 4508500 h 9436100"/>
                <a:gd name="connsiteX5-137" fmla="*/ 6896100 w 9017122"/>
                <a:gd name="connsiteY5-138" fmla="*/ 0 h 9436100"/>
                <a:gd name="connsiteX6-139" fmla="*/ 0 w 9017122"/>
                <a:gd name="connsiteY6-140" fmla="*/ 2438400 h 9436100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</a:cxnLst>
              <a:rect l="l" t="t" r="r" b="b"/>
              <a:pathLst>
                <a:path w="9017122" h="9436100">
                  <a:moveTo>
                    <a:pt x="0" y="2438400"/>
                  </a:moveTo>
                  <a:lnTo>
                    <a:pt x="2438400" y="9436100"/>
                  </a:lnTo>
                  <a:lnTo>
                    <a:pt x="6959600" y="7708900"/>
                  </a:lnTo>
                  <a:cubicBezTo>
                    <a:pt x="7632700" y="7480300"/>
                    <a:pt x="8636000" y="6997700"/>
                    <a:pt x="8915400" y="6464300"/>
                  </a:cubicBezTo>
                  <a:cubicBezTo>
                    <a:pt x="9194800" y="5930900"/>
                    <a:pt x="8830733" y="5173133"/>
                    <a:pt x="8636000" y="4508500"/>
                  </a:cubicBezTo>
                  <a:lnTo>
                    <a:pt x="6896100" y="0"/>
                  </a:lnTo>
                  <a:lnTo>
                    <a:pt x="0" y="2438400"/>
                  </a:lnTo>
                  <a:close/>
                </a:path>
              </a:pathLst>
            </a:custGeom>
            <a:solidFill>
              <a:schemeClr val="accent1"/>
            </a:solidFill>
            <a:ln w="12700">
              <a:solidFill>
                <a:schemeClr val="bg1">
                  <a:lumMod val="95000"/>
                </a:schemeClr>
              </a:solidFill>
            </a:ln>
            <a:effectLst>
              <a:outerShdw blurRad="63500" dist="12700" dir="2700000" algn="tl" rotWithShape="0">
                <a:prstClr val="black">
                  <a:alpha val="40000"/>
                </a:prstClr>
              </a:outerShdw>
            </a:effec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pic>
          <p:nvPicPr>
            <p:cNvPr id="32791" name="MH_Other_6"/>
            <p:cNvPicPr>
              <a:picLocks noChangeAspect="1"/>
            </p:cNvPicPr>
            <p:nvPr>
              <p:custDataLst>
                <p:tags r:id="rId7"/>
              </p:custDataLst>
            </p:nvPr>
          </p:nvPicPr>
          <p:blipFill>
            <a:blip r:embed="rId4"/>
            <a:stretch>
              <a:fillRect/>
            </a:stretch>
          </p:blipFill>
          <p:spPr>
            <a:xfrm>
              <a:off x="3619615" y="1725549"/>
              <a:ext cx="264082" cy="357287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63" name="TextBox 51"/>
            <p:cNvSpPr txBox="1"/>
            <p:nvPr/>
          </p:nvSpPr>
          <p:spPr bwMode="auto">
            <a:xfrm rot="20417445">
              <a:off x="3858705" y="1850575"/>
              <a:ext cx="1451739" cy="1394562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marR="0" defTabSz="914400" eaLnBrk="1" fontAlgn="auto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200" kern="1200" cap="none" spc="0" normalizeH="0" baseline="0" noProof="0" dirty="0">
                  <a:solidFill>
                    <a:schemeClr val="bg1"/>
                  </a:solidFill>
                  <a:latin typeface="微软雅黑 Light" pitchFamily="34" charset="-122"/>
                  <a:ea typeface="+mn-ea"/>
                  <a:cs typeface="+mn-cs"/>
                </a:rPr>
                <a:t>您的内容打在这里，或者通过复制您的文本后在此框中选择粘贴，并选择只保留文字，您的内容打在这里或者粘贴，您的内容打在这里</a:t>
              </a:r>
              <a:endParaRPr kumimoji="0" lang="en-US" altLang="zh-CN" sz="1200" b="1" kern="1200" cap="none" spc="0" normalizeH="0" baseline="0" noProof="0" dirty="0">
                <a:solidFill>
                  <a:schemeClr val="bg1"/>
                </a:solidFill>
                <a:latin typeface="+mn-ea"/>
                <a:ea typeface="+mn-ea"/>
                <a:cs typeface="+mn-cs"/>
              </a:endParaRPr>
            </a:p>
          </p:txBody>
        </p:sp>
      </p:grpSp>
      <p:grpSp>
        <p:nvGrpSpPr>
          <p:cNvPr id="32783" name="组合 14"/>
          <p:cNvGrpSpPr/>
          <p:nvPr/>
        </p:nvGrpSpPr>
        <p:grpSpPr>
          <a:xfrm>
            <a:off x="8845550" y="1803400"/>
            <a:ext cx="2706688" cy="2833688"/>
            <a:chOff x="5921503" y="1379560"/>
            <a:chExt cx="2152196" cy="2252462"/>
          </a:xfrm>
        </p:grpSpPr>
        <p:sp>
          <p:nvSpPr>
            <p:cNvPr id="65" name="MH_Other_3"/>
            <p:cNvSpPr/>
            <p:nvPr>
              <p:custDataLst>
                <p:tags r:id="rId8"/>
              </p:custDataLst>
            </p:nvPr>
          </p:nvSpPr>
          <p:spPr>
            <a:xfrm>
              <a:off x="6000861" y="1562106"/>
              <a:ext cx="1966498" cy="1973088"/>
            </a:xfrm>
            <a:custGeom>
              <a:avLst/>
              <a:gdLst>
                <a:gd name="connsiteX0" fmla="*/ 0 w 8242300"/>
                <a:gd name="connsiteY0" fmla="*/ 927100 h 8267700"/>
                <a:gd name="connsiteX1" fmla="*/ 787400 w 8242300"/>
                <a:gd name="connsiteY1" fmla="*/ 8267700 h 8267700"/>
                <a:gd name="connsiteX2" fmla="*/ 8242300 w 8242300"/>
                <a:gd name="connsiteY2" fmla="*/ 7200900 h 8267700"/>
                <a:gd name="connsiteX3" fmla="*/ 7251700 w 8242300"/>
                <a:gd name="connsiteY3" fmla="*/ 0 h 8267700"/>
                <a:gd name="connsiteX4" fmla="*/ 0 w 8242300"/>
                <a:gd name="connsiteY4" fmla="*/ 927100 h 8267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242300" h="8267700">
                  <a:moveTo>
                    <a:pt x="0" y="927100"/>
                  </a:moveTo>
                  <a:lnTo>
                    <a:pt x="787400" y="8267700"/>
                  </a:lnTo>
                  <a:lnTo>
                    <a:pt x="8242300" y="7200900"/>
                  </a:lnTo>
                  <a:lnTo>
                    <a:pt x="7251700" y="0"/>
                  </a:lnTo>
                  <a:lnTo>
                    <a:pt x="0" y="92710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66" name="MH_SubTitle_3"/>
            <p:cNvSpPr/>
            <p:nvPr>
              <p:custDataLst>
                <p:tags r:id="rId9"/>
              </p:custDataLst>
            </p:nvPr>
          </p:nvSpPr>
          <p:spPr>
            <a:xfrm>
              <a:off x="5921503" y="1379560"/>
              <a:ext cx="2152196" cy="2252462"/>
            </a:xfrm>
            <a:custGeom>
              <a:avLst/>
              <a:gdLst>
                <a:gd name="connsiteX0" fmla="*/ 0 w 8915400"/>
                <a:gd name="connsiteY0" fmla="*/ 2438400 h 9436100"/>
                <a:gd name="connsiteX1" fmla="*/ 2438400 w 8915400"/>
                <a:gd name="connsiteY1" fmla="*/ 9436100 h 9436100"/>
                <a:gd name="connsiteX2" fmla="*/ 6921500 w 8915400"/>
                <a:gd name="connsiteY2" fmla="*/ 7683500 h 9436100"/>
                <a:gd name="connsiteX3" fmla="*/ 8915400 w 8915400"/>
                <a:gd name="connsiteY3" fmla="*/ 6464300 h 9436100"/>
                <a:gd name="connsiteX4" fmla="*/ 8636000 w 8915400"/>
                <a:gd name="connsiteY4" fmla="*/ 4508500 h 9436100"/>
                <a:gd name="connsiteX5" fmla="*/ 6896100 w 8915400"/>
                <a:gd name="connsiteY5" fmla="*/ 0 h 9436100"/>
                <a:gd name="connsiteX6" fmla="*/ 0 w 8915400"/>
                <a:gd name="connsiteY6" fmla="*/ 2438400 h 9436100"/>
                <a:gd name="connsiteX0-1" fmla="*/ 0 w 8915400"/>
                <a:gd name="connsiteY0-2" fmla="*/ 2438400 h 9436100"/>
                <a:gd name="connsiteX1-3" fmla="*/ 2438400 w 8915400"/>
                <a:gd name="connsiteY1-4" fmla="*/ 9436100 h 9436100"/>
                <a:gd name="connsiteX2-5" fmla="*/ 6921500 w 8915400"/>
                <a:gd name="connsiteY2-6" fmla="*/ 7683500 h 9436100"/>
                <a:gd name="connsiteX3-7" fmla="*/ 8915400 w 8915400"/>
                <a:gd name="connsiteY3-8" fmla="*/ 6464300 h 9436100"/>
                <a:gd name="connsiteX4-9" fmla="*/ 8636000 w 8915400"/>
                <a:gd name="connsiteY4-10" fmla="*/ 4508500 h 9436100"/>
                <a:gd name="connsiteX5-11" fmla="*/ 6896100 w 8915400"/>
                <a:gd name="connsiteY5-12" fmla="*/ 0 h 9436100"/>
                <a:gd name="connsiteX6-13" fmla="*/ 0 w 8915400"/>
                <a:gd name="connsiteY6-14" fmla="*/ 2438400 h 9436100"/>
                <a:gd name="connsiteX0-15" fmla="*/ 0 w 8921390"/>
                <a:gd name="connsiteY0-16" fmla="*/ 2438400 h 9436100"/>
                <a:gd name="connsiteX1-17" fmla="*/ 2438400 w 8921390"/>
                <a:gd name="connsiteY1-18" fmla="*/ 9436100 h 9436100"/>
                <a:gd name="connsiteX2-19" fmla="*/ 6921500 w 8921390"/>
                <a:gd name="connsiteY2-20" fmla="*/ 7683500 h 9436100"/>
                <a:gd name="connsiteX3-21" fmla="*/ 8915400 w 8921390"/>
                <a:gd name="connsiteY3-22" fmla="*/ 6464300 h 9436100"/>
                <a:gd name="connsiteX4-23" fmla="*/ 8636000 w 8921390"/>
                <a:gd name="connsiteY4-24" fmla="*/ 4508500 h 9436100"/>
                <a:gd name="connsiteX5-25" fmla="*/ 6896100 w 8921390"/>
                <a:gd name="connsiteY5-26" fmla="*/ 0 h 9436100"/>
                <a:gd name="connsiteX6-27" fmla="*/ 0 w 8921390"/>
                <a:gd name="connsiteY6-28" fmla="*/ 2438400 h 9436100"/>
                <a:gd name="connsiteX0-29" fmla="*/ 0 w 8939563"/>
                <a:gd name="connsiteY0-30" fmla="*/ 2438400 h 9436100"/>
                <a:gd name="connsiteX1-31" fmla="*/ 2438400 w 8939563"/>
                <a:gd name="connsiteY1-32" fmla="*/ 9436100 h 9436100"/>
                <a:gd name="connsiteX2-33" fmla="*/ 6921500 w 8939563"/>
                <a:gd name="connsiteY2-34" fmla="*/ 7683500 h 9436100"/>
                <a:gd name="connsiteX3-35" fmla="*/ 8915400 w 8939563"/>
                <a:gd name="connsiteY3-36" fmla="*/ 6464300 h 9436100"/>
                <a:gd name="connsiteX4-37" fmla="*/ 8636000 w 8939563"/>
                <a:gd name="connsiteY4-38" fmla="*/ 4508500 h 9436100"/>
                <a:gd name="connsiteX5-39" fmla="*/ 6896100 w 8939563"/>
                <a:gd name="connsiteY5-40" fmla="*/ 0 h 9436100"/>
                <a:gd name="connsiteX6-41" fmla="*/ 0 w 8939563"/>
                <a:gd name="connsiteY6-42" fmla="*/ 2438400 h 9436100"/>
                <a:gd name="connsiteX0-43" fmla="*/ 0 w 8947302"/>
                <a:gd name="connsiteY0-44" fmla="*/ 2438400 h 9436100"/>
                <a:gd name="connsiteX1-45" fmla="*/ 2438400 w 8947302"/>
                <a:gd name="connsiteY1-46" fmla="*/ 9436100 h 9436100"/>
                <a:gd name="connsiteX2-47" fmla="*/ 6921500 w 8947302"/>
                <a:gd name="connsiteY2-48" fmla="*/ 7683500 h 9436100"/>
                <a:gd name="connsiteX3-49" fmla="*/ 8915400 w 8947302"/>
                <a:gd name="connsiteY3-50" fmla="*/ 6464300 h 9436100"/>
                <a:gd name="connsiteX4-51" fmla="*/ 8636000 w 8947302"/>
                <a:gd name="connsiteY4-52" fmla="*/ 4508500 h 9436100"/>
                <a:gd name="connsiteX5-53" fmla="*/ 6896100 w 8947302"/>
                <a:gd name="connsiteY5-54" fmla="*/ 0 h 9436100"/>
                <a:gd name="connsiteX6-55" fmla="*/ 0 w 8947302"/>
                <a:gd name="connsiteY6-56" fmla="*/ 2438400 h 9436100"/>
                <a:gd name="connsiteX0-57" fmla="*/ 0 w 8967474"/>
                <a:gd name="connsiteY0-58" fmla="*/ 2438400 h 9436100"/>
                <a:gd name="connsiteX1-59" fmla="*/ 2438400 w 8967474"/>
                <a:gd name="connsiteY1-60" fmla="*/ 9436100 h 9436100"/>
                <a:gd name="connsiteX2-61" fmla="*/ 6921500 w 8967474"/>
                <a:gd name="connsiteY2-62" fmla="*/ 7683500 h 9436100"/>
                <a:gd name="connsiteX3-63" fmla="*/ 8915400 w 8967474"/>
                <a:gd name="connsiteY3-64" fmla="*/ 6464300 h 9436100"/>
                <a:gd name="connsiteX4-65" fmla="*/ 8636000 w 8967474"/>
                <a:gd name="connsiteY4-66" fmla="*/ 4508500 h 9436100"/>
                <a:gd name="connsiteX5-67" fmla="*/ 6896100 w 8967474"/>
                <a:gd name="connsiteY5-68" fmla="*/ 0 h 9436100"/>
                <a:gd name="connsiteX6-69" fmla="*/ 0 w 8967474"/>
                <a:gd name="connsiteY6-70" fmla="*/ 2438400 h 9436100"/>
                <a:gd name="connsiteX0-71" fmla="*/ 0 w 8967474"/>
                <a:gd name="connsiteY0-72" fmla="*/ 2438400 h 9436100"/>
                <a:gd name="connsiteX1-73" fmla="*/ 2438400 w 8967474"/>
                <a:gd name="connsiteY1-74" fmla="*/ 9436100 h 9436100"/>
                <a:gd name="connsiteX2-75" fmla="*/ 6921500 w 8967474"/>
                <a:gd name="connsiteY2-76" fmla="*/ 7683500 h 9436100"/>
                <a:gd name="connsiteX3-77" fmla="*/ 8915400 w 8967474"/>
                <a:gd name="connsiteY3-78" fmla="*/ 6464300 h 9436100"/>
                <a:gd name="connsiteX4-79" fmla="*/ 8636000 w 8967474"/>
                <a:gd name="connsiteY4-80" fmla="*/ 4508500 h 9436100"/>
                <a:gd name="connsiteX5-81" fmla="*/ 6896100 w 8967474"/>
                <a:gd name="connsiteY5-82" fmla="*/ 0 h 9436100"/>
                <a:gd name="connsiteX6-83" fmla="*/ 0 w 8967474"/>
                <a:gd name="connsiteY6-84" fmla="*/ 2438400 h 9436100"/>
                <a:gd name="connsiteX0-85" fmla="*/ 0 w 8967474"/>
                <a:gd name="connsiteY0-86" fmla="*/ 2438400 h 9436100"/>
                <a:gd name="connsiteX1-87" fmla="*/ 2438400 w 8967474"/>
                <a:gd name="connsiteY1-88" fmla="*/ 9436100 h 9436100"/>
                <a:gd name="connsiteX2-89" fmla="*/ 6921500 w 8967474"/>
                <a:gd name="connsiteY2-90" fmla="*/ 7683500 h 9436100"/>
                <a:gd name="connsiteX3-91" fmla="*/ 8915400 w 8967474"/>
                <a:gd name="connsiteY3-92" fmla="*/ 6464300 h 9436100"/>
                <a:gd name="connsiteX4-93" fmla="*/ 8636000 w 8967474"/>
                <a:gd name="connsiteY4-94" fmla="*/ 4508500 h 9436100"/>
                <a:gd name="connsiteX5-95" fmla="*/ 6896100 w 8967474"/>
                <a:gd name="connsiteY5-96" fmla="*/ 0 h 9436100"/>
                <a:gd name="connsiteX6-97" fmla="*/ 0 w 8967474"/>
                <a:gd name="connsiteY6-98" fmla="*/ 2438400 h 9436100"/>
                <a:gd name="connsiteX0-99" fmla="*/ 0 w 8967474"/>
                <a:gd name="connsiteY0-100" fmla="*/ 2438400 h 9436100"/>
                <a:gd name="connsiteX1-101" fmla="*/ 2438400 w 8967474"/>
                <a:gd name="connsiteY1-102" fmla="*/ 9436100 h 9436100"/>
                <a:gd name="connsiteX2-103" fmla="*/ 6921500 w 8967474"/>
                <a:gd name="connsiteY2-104" fmla="*/ 7683500 h 9436100"/>
                <a:gd name="connsiteX3-105" fmla="*/ 8915400 w 8967474"/>
                <a:gd name="connsiteY3-106" fmla="*/ 6464300 h 9436100"/>
                <a:gd name="connsiteX4-107" fmla="*/ 8636000 w 8967474"/>
                <a:gd name="connsiteY4-108" fmla="*/ 4508500 h 9436100"/>
                <a:gd name="connsiteX5-109" fmla="*/ 6896100 w 8967474"/>
                <a:gd name="connsiteY5-110" fmla="*/ 0 h 9436100"/>
                <a:gd name="connsiteX6-111" fmla="*/ 0 w 8967474"/>
                <a:gd name="connsiteY6-112" fmla="*/ 2438400 h 9436100"/>
                <a:gd name="connsiteX0-113" fmla="*/ 0 w 9017122"/>
                <a:gd name="connsiteY0-114" fmla="*/ 2438400 h 9436100"/>
                <a:gd name="connsiteX1-115" fmla="*/ 2438400 w 9017122"/>
                <a:gd name="connsiteY1-116" fmla="*/ 9436100 h 9436100"/>
                <a:gd name="connsiteX2-117" fmla="*/ 6959600 w 9017122"/>
                <a:gd name="connsiteY2-118" fmla="*/ 7708900 h 9436100"/>
                <a:gd name="connsiteX3-119" fmla="*/ 8915400 w 9017122"/>
                <a:gd name="connsiteY3-120" fmla="*/ 6464300 h 9436100"/>
                <a:gd name="connsiteX4-121" fmla="*/ 8636000 w 9017122"/>
                <a:gd name="connsiteY4-122" fmla="*/ 4508500 h 9436100"/>
                <a:gd name="connsiteX5-123" fmla="*/ 6896100 w 9017122"/>
                <a:gd name="connsiteY5-124" fmla="*/ 0 h 9436100"/>
                <a:gd name="connsiteX6-125" fmla="*/ 0 w 9017122"/>
                <a:gd name="connsiteY6-126" fmla="*/ 2438400 h 9436100"/>
                <a:gd name="connsiteX0-127" fmla="*/ 0 w 9017122"/>
                <a:gd name="connsiteY0-128" fmla="*/ 2438400 h 9436100"/>
                <a:gd name="connsiteX1-129" fmla="*/ 2438400 w 9017122"/>
                <a:gd name="connsiteY1-130" fmla="*/ 9436100 h 9436100"/>
                <a:gd name="connsiteX2-131" fmla="*/ 6959600 w 9017122"/>
                <a:gd name="connsiteY2-132" fmla="*/ 7708900 h 9436100"/>
                <a:gd name="connsiteX3-133" fmla="*/ 8915400 w 9017122"/>
                <a:gd name="connsiteY3-134" fmla="*/ 6464300 h 9436100"/>
                <a:gd name="connsiteX4-135" fmla="*/ 8636000 w 9017122"/>
                <a:gd name="connsiteY4-136" fmla="*/ 4508500 h 9436100"/>
                <a:gd name="connsiteX5-137" fmla="*/ 6896100 w 9017122"/>
                <a:gd name="connsiteY5-138" fmla="*/ 0 h 9436100"/>
                <a:gd name="connsiteX6-139" fmla="*/ 0 w 9017122"/>
                <a:gd name="connsiteY6-140" fmla="*/ 2438400 h 9436100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</a:cxnLst>
              <a:rect l="l" t="t" r="r" b="b"/>
              <a:pathLst>
                <a:path w="9017122" h="9436100">
                  <a:moveTo>
                    <a:pt x="0" y="2438400"/>
                  </a:moveTo>
                  <a:lnTo>
                    <a:pt x="2438400" y="9436100"/>
                  </a:lnTo>
                  <a:lnTo>
                    <a:pt x="6959600" y="7708900"/>
                  </a:lnTo>
                  <a:cubicBezTo>
                    <a:pt x="7632700" y="7480300"/>
                    <a:pt x="8636000" y="6997700"/>
                    <a:pt x="8915400" y="6464300"/>
                  </a:cubicBezTo>
                  <a:cubicBezTo>
                    <a:pt x="9194800" y="5930900"/>
                    <a:pt x="8830733" y="5173133"/>
                    <a:pt x="8636000" y="4508500"/>
                  </a:cubicBezTo>
                  <a:lnTo>
                    <a:pt x="6896100" y="0"/>
                  </a:lnTo>
                  <a:lnTo>
                    <a:pt x="0" y="2438400"/>
                  </a:lnTo>
                  <a:close/>
                </a:path>
              </a:pathLst>
            </a:custGeom>
            <a:solidFill>
              <a:schemeClr val="accent1"/>
            </a:solidFill>
            <a:ln w="15875">
              <a:solidFill>
                <a:schemeClr val="bg1">
                  <a:lumMod val="95000"/>
                </a:schemeClr>
              </a:solidFill>
            </a:ln>
            <a:effectLst>
              <a:outerShdw blurRad="63500" dist="38100" dir="2700000" algn="tl" rotWithShape="0">
                <a:prstClr val="black">
                  <a:alpha val="3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pic>
          <p:nvPicPr>
            <p:cNvPr id="32787" name="MH_Other_4"/>
            <p:cNvPicPr>
              <a:picLocks noChangeAspect="1"/>
            </p:cNvPicPr>
            <p:nvPr>
              <p:custDataLst>
                <p:tags r:id="rId10"/>
              </p:custDataLst>
            </p:nvPr>
          </p:nvPicPr>
          <p:blipFill>
            <a:blip r:embed="rId4"/>
            <a:stretch>
              <a:fillRect/>
            </a:stretch>
          </p:blipFill>
          <p:spPr>
            <a:xfrm>
              <a:off x="6093792" y="1725549"/>
              <a:ext cx="264082" cy="357287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68" name="TextBox 51"/>
            <p:cNvSpPr txBox="1"/>
            <p:nvPr/>
          </p:nvSpPr>
          <p:spPr bwMode="auto">
            <a:xfrm rot="20417445">
              <a:off x="6332579" y="1850575"/>
              <a:ext cx="1452256" cy="1394562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marR="0" defTabSz="914400" eaLnBrk="1" fontAlgn="auto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200" kern="1200" cap="none" spc="0" normalizeH="0" baseline="0" noProof="0" dirty="0">
                  <a:solidFill>
                    <a:schemeClr val="bg1"/>
                  </a:solidFill>
                  <a:latin typeface="微软雅黑 Light" pitchFamily="34" charset="-122"/>
                  <a:ea typeface="+mn-ea"/>
                  <a:cs typeface="+mn-cs"/>
                </a:rPr>
                <a:t>您的内容打在这里，或者通过复制您的文本后在此框中选择粘贴，并选择只保留文字，您的内容打在这里或者粘贴，您的内容打在这里</a:t>
              </a:r>
              <a:endParaRPr kumimoji="0" lang="en-US" altLang="zh-CN" sz="1200" b="1" kern="1200" cap="none" spc="0" normalizeH="0" baseline="0" noProof="0" dirty="0">
                <a:solidFill>
                  <a:schemeClr val="bg1"/>
                </a:solidFill>
                <a:latin typeface="+mn-ea"/>
                <a:ea typeface="+mn-ea"/>
                <a:cs typeface="+mn-cs"/>
              </a:endParaRPr>
            </a:p>
          </p:txBody>
        </p:sp>
      </p:grpSp>
      <p:sp>
        <p:nvSpPr>
          <p:cNvPr id="32784" name="TextBox 36"/>
          <p:cNvSpPr txBox="1"/>
          <p:nvPr/>
        </p:nvSpPr>
        <p:spPr>
          <a:xfrm>
            <a:off x="2838450" y="5295900"/>
            <a:ext cx="9020175" cy="7016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algn="ctr" defTabSz="684530">
              <a:lnSpc>
                <a:spcPct val="150000"/>
              </a:lnSpc>
              <a:spcBef>
                <a:spcPct val="0"/>
              </a:spcBef>
              <a:buNone/>
            </a:pPr>
            <a:r>
              <a:rPr lang="zh-CN" altLang="en-US" sz="1400" dirty="0">
                <a:latin typeface="微软雅黑 Light" pitchFamily="34" charset="-122"/>
              </a:rPr>
              <a:t>您的内容打在这里，或者通过复制您的文本后，在此框中选择粘贴，并选择只保留文字。您的内容打在这里，或者通过复制您的文本后，在此框中选择粘贴，并选择只保留文字，您的内容打在</a:t>
            </a:r>
            <a:r>
              <a:rPr lang="zh-CN" altLang="en-US" sz="1200" dirty="0">
                <a:latin typeface="微软雅黑 Light" pitchFamily="34" charset="-122"/>
              </a:rPr>
              <a:t>这里，或者通过复制您的文本后</a:t>
            </a:r>
            <a:endParaRPr lang="zh-CN" altLang="en-US" sz="1200" dirty="0">
              <a:sym typeface="Arial" panose="020B0604020202020204" pitchFamily="34" charset="0"/>
            </a:endParaRPr>
          </a:p>
        </p:txBody>
      </p:sp>
    </p:spTree>
  </p:cSld>
  <p:clrMapOvr>
    <a:masterClrMapping/>
  </p:clrMapOvr>
  <p:transition spd="slow">
    <p:fade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9" name="矩形 8"/>
          <p:cNvSpPr/>
          <p:nvPr/>
        </p:nvSpPr>
        <p:spPr>
          <a:xfrm flipV="1">
            <a:off x="168275" y="1047750"/>
            <a:ext cx="11855450" cy="6032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4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9" name="关于我们"/>
          <p:cNvSpPr/>
          <p:nvPr/>
        </p:nvSpPr>
        <p:spPr>
          <a:xfrm>
            <a:off x="142875" y="446088"/>
            <a:ext cx="4692650" cy="523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+mn-ea"/>
                <a:ea typeface="+mn-ea"/>
                <a:cs typeface="+mn-cs"/>
              </a:rPr>
              <a:t>4.4 </a:t>
            </a:r>
            <a:r>
              <a:rPr kumimoji="0" lang="zh-CN" alt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+mn-ea"/>
                <a:ea typeface="+mn-ea"/>
                <a:cs typeface="+mn-cs"/>
              </a:rPr>
              <a:t>自主学习</a:t>
            </a:r>
            <a:endParaRPr kumimoji="0" lang="zh-CN" altLang="en-US" sz="2800" b="0" i="0" u="none" strike="noStrike" kern="1200" cap="none" spc="0" normalizeH="0" baseline="0" noProof="0" dirty="0" smtClean="0">
              <a:ln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/>
              <a:uLnTx/>
              <a:uFillTx/>
              <a:latin typeface="+mn-ea"/>
              <a:ea typeface="+mn-ea"/>
              <a:cs typeface="+mn-cs"/>
            </a:endParaRPr>
          </a:p>
        </p:txBody>
      </p:sp>
      <p:sp>
        <p:nvSpPr>
          <p:cNvPr id="27" name="title_1"/>
          <p:cNvSpPr/>
          <p:nvPr/>
        </p:nvSpPr>
        <p:spPr>
          <a:xfrm>
            <a:off x="188913" y="2181225"/>
            <a:ext cx="1485900" cy="492125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865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工作回顾</a:t>
            </a:r>
            <a:endParaRPr kumimoji="0" lang="zh-CN" altLang="en-US" sz="1865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28" name="title_1_green"/>
          <p:cNvSpPr/>
          <p:nvPr/>
        </p:nvSpPr>
        <p:spPr>
          <a:xfrm>
            <a:off x="188913" y="2181225"/>
            <a:ext cx="1485900" cy="492125"/>
          </a:xfrm>
          <a:prstGeom prst="rect">
            <a:avLst/>
          </a:prstGeom>
          <a:gradFill flip="none" rotWithShape="1">
            <a:gsLst>
              <a:gs pos="100000">
                <a:schemeClr val="bg1">
                  <a:lumMod val="50000"/>
                </a:schemeClr>
              </a:gs>
              <a:gs pos="0">
                <a:schemeClr val="bg1">
                  <a:lumMod val="50000"/>
                </a:schemeClr>
              </a:gs>
              <a:gs pos="7000">
                <a:schemeClr val="bg1">
                  <a:lumMod val="95000"/>
                </a:schemeClr>
              </a:gs>
              <a:gs pos="90000">
                <a:schemeClr val="bg1">
                  <a:lumMod val="95000"/>
                </a:schemeClr>
              </a:gs>
            </a:gsLst>
            <a:lin ang="10800000" scaled="1"/>
            <a:tileRect/>
          </a:gradFill>
          <a:ln w="9525" cap="flat" cmpd="sng" algn="ctr">
            <a:noFill/>
            <a:prstDash val="solid"/>
          </a:ln>
          <a:effectLst>
            <a:outerShdw blurRad="254000" dist="38100" dir="5400000" algn="t" rotWithShape="0">
              <a:prstClr val="black">
                <a:alpha val="40000"/>
              </a:prstClr>
            </a:outerShdw>
          </a:effectLst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教学背景</a:t>
            </a:r>
            <a:endParaRPr kumimoji="0" lang="zh-CN" altLang="en-US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9" name="title_2"/>
          <p:cNvSpPr/>
          <p:nvPr/>
        </p:nvSpPr>
        <p:spPr>
          <a:xfrm>
            <a:off x="188913" y="2792413"/>
            <a:ext cx="1485900" cy="493713"/>
          </a:xfrm>
          <a:prstGeom prst="rect">
            <a:avLst/>
          </a:prstGeom>
          <a:gradFill flip="none" rotWithShape="1">
            <a:gsLst>
              <a:gs pos="100000">
                <a:schemeClr val="bg1">
                  <a:lumMod val="50000"/>
                </a:schemeClr>
              </a:gs>
              <a:gs pos="0">
                <a:schemeClr val="bg1">
                  <a:lumMod val="50000"/>
                </a:schemeClr>
              </a:gs>
              <a:gs pos="7000">
                <a:schemeClr val="bg1">
                  <a:lumMod val="95000"/>
                </a:schemeClr>
              </a:gs>
              <a:gs pos="90000">
                <a:schemeClr val="bg1">
                  <a:lumMod val="95000"/>
                </a:schemeClr>
              </a:gs>
            </a:gsLst>
            <a:lin ang="10800000" scaled="1"/>
            <a:tileRect/>
          </a:gradFill>
          <a:ln w="9525" cap="flat" cmpd="sng" algn="ctr">
            <a:noFill/>
            <a:prstDash val="solid"/>
          </a:ln>
          <a:effectLst>
            <a:outerShdw blurRad="254000" dist="38100" dir="5400000" algn="t" rotWithShape="0">
              <a:prstClr val="black">
                <a:alpha val="40000"/>
              </a:prstClr>
            </a:outerShdw>
          </a:effectLst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教学分析</a:t>
            </a:r>
            <a:endParaRPr kumimoji="0" lang="zh-CN" altLang="en-US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0" name="title_3"/>
          <p:cNvSpPr/>
          <p:nvPr/>
        </p:nvSpPr>
        <p:spPr>
          <a:xfrm>
            <a:off x="188913" y="3405188"/>
            <a:ext cx="1485900" cy="492125"/>
          </a:xfrm>
          <a:prstGeom prst="rect">
            <a:avLst/>
          </a:prstGeom>
          <a:gradFill flip="none" rotWithShape="1">
            <a:gsLst>
              <a:gs pos="100000">
                <a:schemeClr val="bg1">
                  <a:lumMod val="50000"/>
                </a:schemeClr>
              </a:gs>
              <a:gs pos="0">
                <a:schemeClr val="bg1">
                  <a:lumMod val="50000"/>
                </a:schemeClr>
              </a:gs>
              <a:gs pos="7000">
                <a:schemeClr val="bg1">
                  <a:lumMod val="95000"/>
                </a:schemeClr>
              </a:gs>
              <a:gs pos="90000">
                <a:schemeClr val="bg1">
                  <a:lumMod val="95000"/>
                </a:schemeClr>
              </a:gs>
            </a:gsLst>
            <a:lin ang="10800000" scaled="1"/>
            <a:tileRect/>
          </a:gradFill>
          <a:ln w="9525" cap="flat" cmpd="sng" algn="ctr">
            <a:noFill/>
            <a:prstDash val="solid"/>
          </a:ln>
          <a:effectLst>
            <a:outerShdw blurRad="254000" dist="38100" dir="5400000" algn="t" rotWithShape="0">
              <a:prstClr val="black">
                <a:alpha val="40000"/>
              </a:prstClr>
            </a:outerShdw>
          </a:effectLst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学法分析</a:t>
            </a:r>
            <a:endParaRPr kumimoji="0" lang="zh-CN" altLang="en-US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1" name="title_4"/>
          <p:cNvSpPr/>
          <p:nvPr/>
        </p:nvSpPr>
        <p:spPr>
          <a:xfrm>
            <a:off x="188913" y="4017963"/>
            <a:ext cx="1485900" cy="492125"/>
          </a:xfrm>
          <a:prstGeom prst="rect">
            <a:avLst/>
          </a:prstGeom>
          <a:gradFill flip="none" rotWithShape="1">
            <a:gsLst>
              <a:gs pos="100000">
                <a:schemeClr val="accent1">
                  <a:lumMod val="50000"/>
                </a:schemeClr>
              </a:gs>
              <a:gs pos="0">
                <a:schemeClr val="accent1">
                  <a:lumMod val="50000"/>
                </a:schemeClr>
              </a:gs>
              <a:gs pos="7000">
                <a:schemeClr val="accent1"/>
              </a:gs>
              <a:gs pos="90000">
                <a:schemeClr val="accent1"/>
              </a:gs>
            </a:gsLst>
            <a:lin ang="10800000" scaled="1"/>
            <a:tileRect/>
          </a:gradFill>
          <a:ln w="9525" cap="flat" cmpd="sng" algn="ctr">
            <a:noFill/>
            <a:prstDash val="solid"/>
          </a:ln>
          <a:effectLst>
            <a:outerShdw blurRad="254000" dist="38100" dir="5400000" algn="t" rotWithShape="0">
              <a:prstClr val="black">
                <a:alpha val="40000"/>
              </a:prstClr>
            </a:outerShdw>
          </a:effectLst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8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教学过程</a:t>
            </a:r>
            <a:endParaRPr kumimoji="0" lang="en-US" altLang="zh-CN" sz="1800" b="0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2" name="title_5"/>
          <p:cNvSpPr/>
          <p:nvPr/>
        </p:nvSpPr>
        <p:spPr>
          <a:xfrm>
            <a:off x="188913" y="4630738"/>
            <a:ext cx="1485900" cy="492125"/>
          </a:xfrm>
          <a:prstGeom prst="rect">
            <a:avLst/>
          </a:prstGeom>
          <a:gradFill flip="none" rotWithShape="1">
            <a:gsLst>
              <a:gs pos="100000">
                <a:schemeClr val="bg1">
                  <a:lumMod val="50000"/>
                </a:schemeClr>
              </a:gs>
              <a:gs pos="0">
                <a:schemeClr val="bg1">
                  <a:lumMod val="50000"/>
                </a:schemeClr>
              </a:gs>
              <a:gs pos="7000">
                <a:schemeClr val="bg1">
                  <a:lumMod val="95000"/>
                </a:schemeClr>
              </a:gs>
              <a:gs pos="90000">
                <a:schemeClr val="bg1">
                  <a:lumMod val="95000"/>
                </a:schemeClr>
              </a:gs>
            </a:gsLst>
            <a:lin ang="10800000" scaled="1"/>
            <a:tileRect/>
          </a:gradFill>
          <a:ln w="9525" cap="flat" cmpd="sng" algn="ctr">
            <a:noFill/>
            <a:prstDash val="solid"/>
          </a:ln>
          <a:effectLst>
            <a:outerShdw blurRad="254000" dist="38100" dir="5400000" algn="t" rotWithShape="0">
              <a:prstClr val="black">
                <a:alpha val="40000"/>
              </a:prstClr>
            </a:outerShdw>
          </a:effectLst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板书设计</a:t>
            </a:r>
            <a:endParaRPr kumimoji="0" lang="zh-CN" altLang="en-US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1" name="title_6"/>
          <p:cNvSpPr/>
          <p:nvPr/>
        </p:nvSpPr>
        <p:spPr>
          <a:xfrm>
            <a:off x="188913" y="5241925"/>
            <a:ext cx="1485900" cy="492125"/>
          </a:xfrm>
          <a:prstGeom prst="rect">
            <a:avLst/>
          </a:prstGeom>
          <a:gradFill flip="none" rotWithShape="1">
            <a:gsLst>
              <a:gs pos="100000">
                <a:schemeClr val="bg1">
                  <a:lumMod val="50000"/>
                </a:schemeClr>
              </a:gs>
              <a:gs pos="0">
                <a:schemeClr val="bg1">
                  <a:lumMod val="50000"/>
                </a:schemeClr>
              </a:gs>
              <a:gs pos="7000">
                <a:schemeClr val="bg1">
                  <a:lumMod val="95000"/>
                </a:schemeClr>
              </a:gs>
              <a:gs pos="90000">
                <a:schemeClr val="bg1">
                  <a:lumMod val="95000"/>
                </a:schemeClr>
              </a:gs>
            </a:gsLst>
            <a:lin ang="10800000" scaled="1"/>
            <a:tileRect/>
          </a:gradFill>
          <a:ln w="9525" cap="flat" cmpd="sng" algn="ctr">
            <a:noFill/>
            <a:prstDash val="solid"/>
          </a:ln>
          <a:effectLst>
            <a:outerShdw blurRad="254000" dist="38100" dir="5400000" algn="t" rotWithShape="0">
              <a:prstClr val="black">
                <a:alpha val="40000"/>
              </a:prstClr>
            </a:outerShdw>
          </a:effectLst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教学效果</a:t>
            </a:r>
            <a:endParaRPr kumimoji="0" lang="zh-CN" altLang="en-US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42" name="直接连接符 41"/>
          <p:cNvCxnSpPr/>
          <p:nvPr/>
        </p:nvCxnSpPr>
        <p:spPr>
          <a:xfrm>
            <a:off x="1958975" y="1508125"/>
            <a:ext cx="0" cy="4992688"/>
          </a:xfrm>
          <a:prstGeom prst="line">
            <a:avLst/>
          </a:prstGeom>
          <a:ln w="9525">
            <a:solidFill>
              <a:schemeClr val="bg1">
                <a:lumMod val="85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3" name="arrow_游标"/>
          <p:cNvGrpSpPr>
            <a:grpSpLocks noChangeAspect="1"/>
          </p:cNvGrpSpPr>
          <p:nvPr/>
        </p:nvGrpSpPr>
        <p:grpSpPr>
          <a:xfrm rot="10800000" flipH="1">
            <a:off x="1856668" y="4173233"/>
            <a:ext cx="206884" cy="206884"/>
            <a:chOff x="510977" y="1676698"/>
            <a:chExt cx="174686" cy="174686"/>
          </a:xfrm>
          <a:solidFill>
            <a:schemeClr val="bg1"/>
          </a:solidFill>
        </p:grpSpPr>
        <p:sp>
          <p:nvSpPr>
            <p:cNvPr id="44" name="椭圆 43"/>
            <p:cNvSpPr/>
            <p:nvPr/>
          </p:nvSpPr>
          <p:spPr>
            <a:xfrm>
              <a:off x="510977" y="1676698"/>
              <a:ext cx="174686" cy="174686"/>
            </a:xfrm>
            <a:prstGeom prst="ellipse">
              <a:avLst/>
            </a:prstGeom>
            <a:solidFill>
              <a:schemeClr val="accent1"/>
            </a:soli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cxnSp>
          <p:nvCxnSpPr>
            <p:cNvPr id="45" name="直接连接符 44"/>
            <p:cNvCxnSpPr/>
            <p:nvPr/>
          </p:nvCxnSpPr>
          <p:spPr>
            <a:xfrm>
              <a:off x="541962" y="1766660"/>
              <a:ext cx="94500" cy="0"/>
            </a:xfrm>
            <a:prstGeom prst="line">
              <a:avLst/>
            </a:prstGeom>
            <a:grpFill/>
            <a:ln w="952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直接连接符 45"/>
            <p:cNvCxnSpPr/>
            <p:nvPr/>
          </p:nvCxnSpPr>
          <p:spPr>
            <a:xfrm rot="2700000">
              <a:off x="579030" y="1740848"/>
              <a:ext cx="75600" cy="0"/>
            </a:xfrm>
            <a:prstGeom prst="line">
              <a:avLst/>
            </a:prstGeom>
            <a:grpFill/>
            <a:ln w="952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直接连接符 46"/>
            <p:cNvCxnSpPr/>
            <p:nvPr/>
          </p:nvCxnSpPr>
          <p:spPr>
            <a:xfrm rot="8100000">
              <a:off x="582566" y="1790770"/>
              <a:ext cx="75600" cy="0"/>
            </a:xfrm>
            <a:prstGeom prst="line">
              <a:avLst/>
            </a:prstGeom>
            <a:grpFill/>
            <a:ln w="952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8" name="TextBox 16"/>
          <p:cNvSpPr txBox="1"/>
          <p:nvPr/>
        </p:nvSpPr>
        <p:spPr>
          <a:xfrm>
            <a:off x="2827338" y="4900613"/>
            <a:ext cx="2333625" cy="12001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R="0" algn="ctr" defTabSz="914400"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kern="1200" cap="none" spc="0" normalizeH="0" baseline="0" noProof="0" dirty="0">
                <a:latin typeface="+mn-ea"/>
                <a:ea typeface="+mn-ea"/>
                <a:cs typeface="+mn-cs"/>
              </a:rPr>
              <a:t>您的内容打在这里，或者通过复制您的文本后在此框中您的内容打在这里，或者通过复制您的文本后在此框中</a:t>
            </a:r>
            <a:endParaRPr kumimoji="0" lang="en-US" altLang="zh-CN" sz="1200" kern="1200" cap="none" spc="0" normalizeH="0" baseline="0" noProof="0" dirty="0">
              <a:latin typeface="+mn-ea"/>
              <a:ea typeface="+mn-ea"/>
              <a:cs typeface="+mn-cs"/>
            </a:endParaRPr>
          </a:p>
        </p:txBody>
      </p:sp>
      <p:sp>
        <p:nvSpPr>
          <p:cNvPr id="51" name="TextBox 17"/>
          <p:cNvSpPr txBox="1"/>
          <p:nvPr/>
        </p:nvSpPr>
        <p:spPr>
          <a:xfrm>
            <a:off x="5811838" y="4846638"/>
            <a:ext cx="2395538" cy="12001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R="0" algn="ctr" defTabSz="914400"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kern="1200" cap="none" spc="0" normalizeH="0" baseline="0" noProof="0" dirty="0">
                <a:latin typeface="+mn-ea"/>
                <a:ea typeface="+mn-ea"/>
                <a:cs typeface="+mn-cs"/>
              </a:rPr>
              <a:t>您的内容打在这里，或者通过复制您的文本后在此框中您的内容打在这里，或者通过复制您的文本后在此框中</a:t>
            </a:r>
            <a:endParaRPr kumimoji="0" lang="en-US" altLang="zh-CN" sz="1200" kern="1200" cap="none" spc="0" normalizeH="0" baseline="0" noProof="0" dirty="0">
              <a:latin typeface="+mn-ea"/>
              <a:ea typeface="+mn-ea"/>
              <a:cs typeface="+mn-cs"/>
            </a:endParaRPr>
          </a:p>
        </p:txBody>
      </p:sp>
      <p:grpSp>
        <p:nvGrpSpPr>
          <p:cNvPr id="34831" name="组合 5"/>
          <p:cNvGrpSpPr/>
          <p:nvPr/>
        </p:nvGrpSpPr>
        <p:grpSpPr>
          <a:xfrm>
            <a:off x="2709863" y="1789113"/>
            <a:ext cx="8597900" cy="2868612"/>
            <a:chOff x="1167355" y="1217191"/>
            <a:chExt cx="6892537" cy="2300813"/>
          </a:xfrm>
        </p:grpSpPr>
        <p:sp>
          <p:nvSpPr>
            <p:cNvPr id="53" name="Freeform 4"/>
            <p:cNvSpPr/>
            <p:nvPr/>
          </p:nvSpPr>
          <p:spPr bwMode="auto">
            <a:xfrm>
              <a:off x="1167355" y="1217191"/>
              <a:ext cx="4406652" cy="2300813"/>
            </a:xfrm>
            <a:custGeom>
              <a:avLst/>
              <a:gdLst/>
              <a:ahLst/>
              <a:cxnLst>
                <a:cxn ang="0">
                  <a:pos x="1558" y="337"/>
                </a:cxn>
                <a:cxn ang="0">
                  <a:pos x="1221" y="0"/>
                </a:cxn>
                <a:cxn ang="0">
                  <a:pos x="407" y="814"/>
                </a:cxn>
                <a:cxn ang="0">
                  <a:pos x="0" y="407"/>
                </a:cxn>
                <a:cxn ang="0">
                  <a:pos x="402" y="5"/>
                </a:cxn>
                <a:cxn ang="0">
                  <a:pos x="734" y="337"/>
                </a:cxn>
              </a:cxnLst>
              <a:rect l="0" t="0" r="r" b="b"/>
              <a:pathLst>
                <a:path w="1558" h="814">
                  <a:moveTo>
                    <a:pt x="1558" y="337"/>
                  </a:moveTo>
                  <a:lnTo>
                    <a:pt x="1221" y="0"/>
                  </a:lnTo>
                  <a:lnTo>
                    <a:pt x="407" y="814"/>
                  </a:lnTo>
                  <a:lnTo>
                    <a:pt x="0" y="407"/>
                  </a:lnTo>
                  <a:lnTo>
                    <a:pt x="402" y="5"/>
                  </a:lnTo>
                  <a:lnTo>
                    <a:pt x="734" y="337"/>
                  </a:lnTo>
                </a:path>
              </a:pathLst>
            </a:custGeom>
            <a:noFill/>
            <a:ln w="25400" cap="flat" cmpd="sng">
              <a:solidFill>
                <a:schemeClr val="accent1"/>
              </a:solidFill>
              <a:prstDash val="solid"/>
              <a:round/>
            </a:ln>
            <a:effectLst/>
          </p:spPr>
          <p:txBody>
            <a:bodyPr wrap="none" lIns="0" tIns="0" rIns="0" bIns="0" anchor="ctr"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300" b="1" kern="1200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300" b="1" kern="1200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300" b="1" kern="1200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300" b="1" kern="1200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300" b="1" kern="1200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5pPr>
              <a:lvl6pPr marL="2286000" algn="l" defTabSz="914400" rtl="0" eaLnBrk="1" latinLnBrk="0" hangingPunct="1">
                <a:defRPr sz="1300" b="1" kern="1200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6pPr>
              <a:lvl7pPr marL="2743200" algn="l" defTabSz="914400" rtl="0" eaLnBrk="1" latinLnBrk="0" hangingPunct="1">
                <a:defRPr sz="1300" b="1" kern="1200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7pPr>
              <a:lvl8pPr marL="3200400" algn="l" defTabSz="914400" rtl="0" eaLnBrk="1" latinLnBrk="0" hangingPunct="1">
                <a:defRPr sz="1300" b="1" kern="1200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8pPr>
              <a:lvl9pPr marL="3657600" algn="l" defTabSz="914400" rtl="0" eaLnBrk="1" latinLnBrk="0" hangingPunct="1">
                <a:defRPr sz="1300" b="1" kern="1200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ea"/>
                <a:ea typeface="+mn-ea"/>
                <a:cs typeface="+mn-cs"/>
              </a:endParaRPr>
            </a:p>
          </p:txBody>
        </p:sp>
        <p:sp>
          <p:nvSpPr>
            <p:cNvPr id="54" name="Freeform 5"/>
            <p:cNvSpPr/>
            <p:nvPr/>
          </p:nvSpPr>
          <p:spPr bwMode="auto">
            <a:xfrm flipH="1" flipV="1">
              <a:off x="3653240" y="1217191"/>
              <a:ext cx="4406652" cy="2300813"/>
            </a:xfrm>
            <a:custGeom>
              <a:avLst/>
              <a:gdLst/>
              <a:ahLst/>
              <a:cxnLst>
                <a:cxn ang="0">
                  <a:pos x="1558" y="337"/>
                </a:cxn>
                <a:cxn ang="0">
                  <a:pos x="1221" y="0"/>
                </a:cxn>
                <a:cxn ang="0">
                  <a:pos x="407" y="814"/>
                </a:cxn>
                <a:cxn ang="0">
                  <a:pos x="0" y="407"/>
                </a:cxn>
                <a:cxn ang="0">
                  <a:pos x="402" y="5"/>
                </a:cxn>
                <a:cxn ang="0">
                  <a:pos x="734" y="337"/>
                </a:cxn>
              </a:cxnLst>
              <a:rect l="0" t="0" r="r" b="b"/>
              <a:pathLst>
                <a:path w="1558" h="814">
                  <a:moveTo>
                    <a:pt x="1558" y="337"/>
                  </a:moveTo>
                  <a:lnTo>
                    <a:pt x="1221" y="0"/>
                  </a:lnTo>
                  <a:lnTo>
                    <a:pt x="407" y="814"/>
                  </a:lnTo>
                  <a:lnTo>
                    <a:pt x="0" y="407"/>
                  </a:lnTo>
                  <a:lnTo>
                    <a:pt x="402" y="5"/>
                  </a:lnTo>
                  <a:lnTo>
                    <a:pt x="734" y="337"/>
                  </a:lnTo>
                </a:path>
              </a:pathLst>
            </a:custGeom>
            <a:noFill/>
            <a:ln w="25400" cap="flat" cmpd="sng">
              <a:solidFill>
                <a:schemeClr val="accent1"/>
              </a:solidFill>
              <a:prstDash val="solid"/>
              <a:round/>
            </a:ln>
            <a:effectLst/>
          </p:spPr>
          <p:txBody>
            <a:bodyPr wrap="none" lIns="0" tIns="0" rIns="0" bIns="0" anchor="ctr"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300" b="1" kern="1200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300" b="1" kern="1200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300" b="1" kern="1200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300" b="1" kern="1200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300" b="1" kern="1200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5pPr>
              <a:lvl6pPr marL="2286000" algn="l" defTabSz="914400" rtl="0" eaLnBrk="1" latinLnBrk="0" hangingPunct="1">
                <a:defRPr sz="1300" b="1" kern="1200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6pPr>
              <a:lvl7pPr marL="2743200" algn="l" defTabSz="914400" rtl="0" eaLnBrk="1" latinLnBrk="0" hangingPunct="1">
                <a:defRPr sz="1300" b="1" kern="1200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7pPr>
              <a:lvl8pPr marL="3200400" algn="l" defTabSz="914400" rtl="0" eaLnBrk="1" latinLnBrk="0" hangingPunct="1">
                <a:defRPr sz="1300" b="1" kern="1200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8pPr>
              <a:lvl9pPr marL="3657600" algn="l" defTabSz="914400" rtl="0" eaLnBrk="1" latinLnBrk="0" hangingPunct="1">
                <a:defRPr sz="1300" b="1" kern="1200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ea"/>
                <a:ea typeface="+mn-ea"/>
                <a:cs typeface="+mn-cs"/>
              </a:endParaRPr>
            </a:p>
          </p:txBody>
        </p:sp>
        <p:sp>
          <p:nvSpPr>
            <p:cNvPr id="55" name="Rectangle 6"/>
            <p:cNvSpPr>
              <a:spLocks noChangeArrowheads="1"/>
            </p:cNvSpPr>
            <p:nvPr/>
          </p:nvSpPr>
          <p:spPr bwMode="auto">
            <a:xfrm rot="18900000">
              <a:off x="1722792" y="1817560"/>
              <a:ext cx="1105152" cy="1104838"/>
            </a:xfrm>
            <a:prstGeom prst="rect">
              <a:avLst/>
            </a:prstGeom>
            <a:solidFill>
              <a:schemeClr val="accent1"/>
            </a:solidFill>
            <a:ln w="6350">
              <a:noFill/>
              <a:miter lim="800000"/>
            </a:ln>
            <a:effectLst/>
          </p:spPr>
          <p:txBody>
            <a:bodyPr wrap="none" lIns="0" tIns="0" rIns="0" bIns="0" anchor="ctr"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300" b="1" kern="1200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300" b="1" kern="1200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300" b="1" kern="1200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300" b="1" kern="1200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300" b="1" kern="1200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5pPr>
              <a:lvl6pPr marL="2286000" algn="l" defTabSz="914400" rtl="0" eaLnBrk="1" latinLnBrk="0" hangingPunct="1">
                <a:defRPr sz="1300" b="1" kern="1200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6pPr>
              <a:lvl7pPr marL="2743200" algn="l" defTabSz="914400" rtl="0" eaLnBrk="1" latinLnBrk="0" hangingPunct="1">
                <a:defRPr sz="1300" b="1" kern="1200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7pPr>
              <a:lvl8pPr marL="3200400" algn="l" defTabSz="914400" rtl="0" eaLnBrk="1" latinLnBrk="0" hangingPunct="1">
                <a:defRPr sz="1300" b="1" kern="1200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8pPr>
              <a:lvl9pPr marL="3657600" algn="l" defTabSz="914400" rtl="0" eaLnBrk="1" latinLnBrk="0" hangingPunct="1">
                <a:defRPr sz="1300" b="1" kern="1200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ea"/>
                <a:ea typeface="+mn-ea"/>
                <a:cs typeface="+mn-cs"/>
              </a:endParaRPr>
            </a:p>
          </p:txBody>
        </p:sp>
        <p:sp>
          <p:nvSpPr>
            <p:cNvPr id="56" name="Rectangle 7"/>
            <p:cNvSpPr>
              <a:spLocks noChangeArrowheads="1"/>
            </p:cNvSpPr>
            <p:nvPr/>
          </p:nvSpPr>
          <p:spPr bwMode="auto">
            <a:xfrm rot="18900000">
              <a:off x="4055491" y="1818354"/>
              <a:ext cx="1105152" cy="1103250"/>
            </a:xfrm>
            <a:prstGeom prst="rect">
              <a:avLst/>
            </a:prstGeom>
            <a:solidFill>
              <a:schemeClr val="accent1"/>
            </a:solidFill>
            <a:ln w="6350">
              <a:noFill/>
              <a:miter lim="800000"/>
            </a:ln>
            <a:effectLst/>
          </p:spPr>
          <p:txBody>
            <a:bodyPr wrap="none" lIns="0" tIns="0" rIns="0" bIns="0" anchor="ctr"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300" b="1" kern="1200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300" b="1" kern="1200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300" b="1" kern="1200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300" b="1" kern="1200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300" b="1" kern="1200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5pPr>
              <a:lvl6pPr marL="2286000" algn="l" defTabSz="914400" rtl="0" eaLnBrk="1" latinLnBrk="0" hangingPunct="1">
                <a:defRPr sz="1300" b="1" kern="1200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6pPr>
              <a:lvl7pPr marL="2743200" algn="l" defTabSz="914400" rtl="0" eaLnBrk="1" latinLnBrk="0" hangingPunct="1">
                <a:defRPr sz="1300" b="1" kern="1200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7pPr>
              <a:lvl8pPr marL="3200400" algn="l" defTabSz="914400" rtl="0" eaLnBrk="1" latinLnBrk="0" hangingPunct="1">
                <a:defRPr sz="1300" b="1" kern="1200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8pPr>
              <a:lvl9pPr marL="3657600" algn="l" defTabSz="914400" rtl="0" eaLnBrk="1" latinLnBrk="0" hangingPunct="1">
                <a:defRPr sz="1300" b="1" kern="1200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ea"/>
                <a:ea typeface="+mn-ea"/>
                <a:cs typeface="+mn-cs"/>
              </a:endParaRPr>
            </a:p>
          </p:txBody>
        </p:sp>
        <p:sp>
          <p:nvSpPr>
            <p:cNvPr id="57" name="Rectangle 8"/>
            <p:cNvSpPr>
              <a:spLocks noChangeArrowheads="1"/>
            </p:cNvSpPr>
            <p:nvPr/>
          </p:nvSpPr>
          <p:spPr bwMode="auto">
            <a:xfrm rot="18900000">
              <a:off x="6365967" y="1817560"/>
              <a:ext cx="1105152" cy="1104838"/>
            </a:xfrm>
            <a:prstGeom prst="rect">
              <a:avLst/>
            </a:prstGeom>
            <a:solidFill>
              <a:schemeClr val="accent1"/>
            </a:solidFill>
            <a:ln w="6350">
              <a:noFill/>
              <a:miter lim="800000"/>
            </a:ln>
            <a:effectLst/>
          </p:spPr>
          <p:txBody>
            <a:bodyPr wrap="none" lIns="0" tIns="0" rIns="0" bIns="0" anchor="ctr"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300" b="1" kern="1200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300" b="1" kern="1200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300" b="1" kern="1200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300" b="1" kern="1200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300" b="1" kern="1200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5pPr>
              <a:lvl6pPr marL="2286000" algn="l" defTabSz="914400" rtl="0" eaLnBrk="1" latinLnBrk="0" hangingPunct="1">
                <a:defRPr sz="1300" b="1" kern="1200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6pPr>
              <a:lvl7pPr marL="2743200" algn="l" defTabSz="914400" rtl="0" eaLnBrk="1" latinLnBrk="0" hangingPunct="1">
                <a:defRPr sz="1300" b="1" kern="1200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7pPr>
              <a:lvl8pPr marL="3200400" algn="l" defTabSz="914400" rtl="0" eaLnBrk="1" latinLnBrk="0" hangingPunct="1">
                <a:defRPr sz="1300" b="1" kern="1200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8pPr>
              <a:lvl9pPr marL="3657600" algn="l" defTabSz="914400" rtl="0" eaLnBrk="1" latinLnBrk="0" hangingPunct="1">
                <a:defRPr sz="1300" b="1" kern="1200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ea"/>
                <a:ea typeface="+mn-ea"/>
                <a:cs typeface="+mn-cs"/>
              </a:endParaRPr>
            </a:p>
          </p:txBody>
        </p:sp>
        <p:sp>
          <p:nvSpPr>
            <p:cNvPr id="58" name="TextBox 11"/>
            <p:cNvSpPr txBox="1">
              <a:spLocks noChangeArrowheads="1"/>
            </p:cNvSpPr>
            <p:nvPr/>
          </p:nvSpPr>
          <p:spPr bwMode="auto">
            <a:xfrm flipH="1">
              <a:off x="1616592" y="2177848"/>
              <a:ext cx="1274691" cy="320817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ea"/>
                  <a:ea typeface="+mn-ea"/>
                  <a:cs typeface="+mn-cs"/>
                </a:rPr>
                <a:t>添加标题</a:t>
              </a:r>
              <a:endParaRPr kumimoji="0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ea"/>
                <a:ea typeface="+mn-ea"/>
                <a:cs typeface="+mn-cs"/>
              </a:endParaRPr>
            </a:p>
          </p:txBody>
        </p:sp>
        <p:sp>
          <p:nvSpPr>
            <p:cNvPr id="59" name="TextBox 11"/>
            <p:cNvSpPr txBox="1">
              <a:spLocks noChangeArrowheads="1"/>
            </p:cNvSpPr>
            <p:nvPr/>
          </p:nvSpPr>
          <p:spPr bwMode="auto">
            <a:xfrm flipH="1">
              <a:off x="3970722" y="2174672"/>
              <a:ext cx="1274690" cy="320817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ea"/>
                  <a:ea typeface="+mn-ea"/>
                  <a:cs typeface="+mn-cs"/>
                </a:rPr>
                <a:t>添加标题</a:t>
              </a:r>
              <a:endParaRPr kumimoji="0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ea"/>
                <a:ea typeface="+mn-ea"/>
                <a:cs typeface="+mn-cs"/>
              </a:endParaRPr>
            </a:p>
          </p:txBody>
        </p:sp>
        <p:sp>
          <p:nvSpPr>
            <p:cNvPr id="60" name="TextBox 11"/>
            <p:cNvSpPr txBox="1">
              <a:spLocks noChangeArrowheads="1"/>
            </p:cNvSpPr>
            <p:nvPr/>
          </p:nvSpPr>
          <p:spPr bwMode="auto">
            <a:xfrm flipH="1">
              <a:off x="6289929" y="2174672"/>
              <a:ext cx="1274691" cy="320817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ea"/>
                  <a:ea typeface="+mn-ea"/>
                  <a:cs typeface="+mn-cs"/>
                </a:rPr>
                <a:t>添加标题</a:t>
              </a:r>
              <a:endParaRPr kumimoji="0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ea"/>
                <a:ea typeface="+mn-ea"/>
                <a:cs typeface="+mn-cs"/>
              </a:endParaRPr>
            </a:p>
          </p:txBody>
        </p:sp>
      </p:grpSp>
      <p:sp>
        <p:nvSpPr>
          <p:cNvPr id="61" name="TextBox 17"/>
          <p:cNvSpPr txBox="1"/>
          <p:nvPr/>
        </p:nvSpPr>
        <p:spPr>
          <a:xfrm>
            <a:off x="8697913" y="4878388"/>
            <a:ext cx="2393950" cy="12001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R="0" algn="ctr" defTabSz="914400"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kern="1200" cap="none" spc="0" normalizeH="0" baseline="0" noProof="0" dirty="0">
                <a:latin typeface="+mn-ea"/>
                <a:ea typeface="+mn-ea"/>
                <a:cs typeface="+mn-cs"/>
              </a:rPr>
              <a:t>您的内容打在这里，或者通过复制您的文本后在此框中您的内容打在这里，或者通过复制您的文本后在此框中</a:t>
            </a:r>
            <a:endParaRPr kumimoji="0" lang="en-US" altLang="zh-CN" sz="1200" kern="1200" cap="none" spc="0" normalizeH="0" baseline="0" noProof="0" dirty="0">
              <a:latin typeface="+mn-ea"/>
              <a:ea typeface="+mn-ea"/>
              <a:cs typeface="+mn-cs"/>
            </a:endParaRPr>
          </a:p>
        </p:txBody>
      </p:sp>
    </p:spTree>
  </p:cSld>
  <p:clrMapOvr>
    <a:masterClrMapping/>
  </p:clrMapOvr>
  <p:transition spd="slow">
    <p:wipe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9" name="矩形 8"/>
          <p:cNvSpPr/>
          <p:nvPr/>
        </p:nvSpPr>
        <p:spPr>
          <a:xfrm flipV="1">
            <a:off x="168275" y="1047750"/>
            <a:ext cx="11855450" cy="6032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4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9" name="关于我们"/>
          <p:cNvSpPr/>
          <p:nvPr/>
        </p:nvSpPr>
        <p:spPr>
          <a:xfrm>
            <a:off x="142875" y="446088"/>
            <a:ext cx="4692650" cy="523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+mn-ea"/>
                <a:ea typeface="+mn-ea"/>
                <a:cs typeface="+mn-cs"/>
              </a:rPr>
              <a:t>4.5 </a:t>
            </a:r>
            <a:r>
              <a:rPr kumimoji="0" lang="zh-CN" alt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+mn-ea"/>
                <a:ea typeface="+mn-ea"/>
                <a:cs typeface="+mn-cs"/>
              </a:rPr>
              <a:t>合作探究</a:t>
            </a:r>
            <a:endParaRPr kumimoji="0" lang="zh-CN" altLang="en-US" sz="2800" b="0" i="0" u="none" strike="noStrike" kern="1200" cap="none" spc="0" normalizeH="0" baseline="0" noProof="0" dirty="0" smtClean="0">
              <a:ln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/>
              <a:uLnTx/>
              <a:uFillTx/>
              <a:latin typeface="+mn-ea"/>
              <a:ea typeface="+mn-ea"/>
              <a:cs typeface="+mn-cs"/>
            </a:endParaRPr>
          </a:p>
        </p:txBody>
      </p:sp>
      <p:sp>
        <p:nvSpPr>
          <p:cNvPr id="36" name="title_1"/>
          <p:cNvSpPr/>
          <p:nvPr/>
        </p:nvSpPr>
        <p:spPr>
          <a:xfrm>
            <a:off x="188913" y="2181225"/>
            <a:ext cx="1485900" cy="492125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865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工作回顾</a:t>
            </a:r>
            <a:endParaRPr kumimoji="0" lang="zh-CN" altLang="en-US" sz="1865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37" name="title_1_green"/>
          <p:cNvSpPr/>
          <p:nvPr/>
        </p:nvSpPr>
        <p:spPr>
          <a:xfrm>
            <a:off x="188913" y="2181225"/>
            <a:ext cx="1485900" cy="492125"/>
          </a:xfrm>
          <a:prstGeom prst="rect">
            <a:avLst/>
          </a:prstGeom>
          <a:gradFill flip="none" rotWithShape="1">
            <a:gsLst>
              <a:gs pos="100000">
                <a:schemeClr val="bg1">
                  <a:lumMod val="50000"/>
                </a:schemeClr>
              </a:gs>
              <a:gs pos="0">
                <a:schemeClr val="bg1">
                  <a:lumMod val="50000"/>
                </a:schemeClr>
              </a:gs>
              <a:gs pos="7000">
                <a:schemeClr val="bg1">
                  <a:lumMod val="95000"/>
                </a:schemeClr>
              </a:gs>
              <a:gs pos="90000">
                <a:schemeClr val="bg1">
                  <a:lumMod val="95000"/>
                </a:schemeClr>
              </a:gs>
            </a:gsLst>
            <a:lin ang="10800000" scaled="1"/>
            <a:tileRect/>
          </a:gradFill>
          <a:ln w="9525" cap="flat" cmpd="sng" algn="ctr">
            <a:noFill/>
            <a:prstDash val="solid"/>
          </a:ln>
          <a:effectLst>
            <a:outerShdw blurRad="254000" dist="38100" dir="5400000" algn="t" rotWithShape="0">
              <a:prstClr val="black">
                <a:alpha val="40000"/>
              </a:prstClr>
            </a:outerShdw>
          </a:effectLst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教学背景</a:t>
            </a:r>
            <a:endParaRPr kumimoji="0" lang="zh-CN" altLang="en-US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8" name="title_2"/>
          <p:cNvSpPr/>
          <p:nvPr/>
        </p:nvSpPr>
        <p:spPr>
          <a:xfrm>
            <a:off x="188913" y="2792413"/>
            <a:ext cx="1485900" cy="493713"/>
          </a:xfrm>
          <a:prstGeom prst="rect">
            <a:avLst/>
          </a:prstGeom>
          <a:gradFill flip="none" rotWithShape="1">
            <a:gsLst>
              <a:gs pos="100000">
                <a:schemeClr val="bg1">
                  <a:lumMod val="50000"/>
                </a:schemeClr>
              </a:gs>
              <a:gs pos="0">
                <a:schemeClr val="bg1">
                  <a:lumMod val="50000"/>
                </a:schemeClr>
              </a:gs>
              <a:gs pos="7000">
                <a:schemeClr val="bg1">
                  <a:lumMod val="95000"/>
                </a:schemeClr>
              </a:gs>
              <a:gs pos="90000">
                <a:schemeClr val="bg1">
                  <a:lumMod val="95000"/>
                </a:schemeClr>
              </a:gs>
            </a:gsLst>
            <a:lin ang="10800000" scaled="1"/>
            <a:tileRect/>
          </a:gradFill>
          <a:ln w="9525" cap="flat" cmpd="sng" algn="ctr">
            <a:noFill/>
            <a:prstDash val="solid"/>
          </a:ln>
          <a:effectLst>
            <a:outerShdw blurRad="254000" dist="38100" dir="5400000" algn="t" rotWithShape="0">
              <a:prstClr val="black">
                <a:alpha val="40000"/>
              </a:prstClr>
            </a:outerShdw>
          </a:effectLst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教学分析</a:t>
            </a:r>
            <a:endParaRPr kumimoji="0" lang="zh-CN" altLang="en-US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9" name="title_3"/>
          <p:cNvSpPr/>
          <p:nvPr/>
        </p:nvSpPr>
        <p:spPr>
          <a:xfrm>
            <a:off x="188913" y="3405188"/>
            <a:ext cx="1485900" cy="492125"/>
          </a:xfrm>
          <a:prstGeom prst="rect">
            <a:avLst/>
          </a:prstGeom>
          <a:gradFill flip="none" rotWithShape="1">
            <a:gsLst>
              <a:gs pos="100000">
                <a:schemeClr val="bg1">
                  <a:lumMod val="50000"/>
                </a:schemeClr>
              </a:gs>
              <a:gs pos="0">
                <a:schemeClr val="bg1">
                  <a:lumMod val="50000"/>
                </a:schemeClr>
              </a:gs>
              <a:gs pos="7000">
                <a:schemeClr val="bg1">
                  <a:lumMod val="95000"/>
                </a:schemeClr>
              </a:gs>
              <a:gs pos="90000">
                <a:schemeClr val="bg1">
                  <a:lumMod val="95000"/>
                </a:schemeClr>
              </a:gs>
            </a:gsLst>
            <a:lin ang="10800000" scaled="1"/>
            <a:tileRect/>
          </a:gradFill>
          <a:ln w="9525" cap="flat" cmpd="sng" algn="ctr">
            <a:noFill/>
            <a:prstDash val="solid"/>
          </a:ln>
          <a:effectLst>
            <a:outerShdw blurRad="254000" dist="38100" dir="5400000" algn="t" rotWithShape="0">
              <a:prstClr val="black">
                <a:alpha val="40000"/>
              </a:prstClr>
            </a:outerShdw>
          </a:effectLst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学法分析</a:t>
            </a:r>
            <a:endParaRPr kumimoji="0" lang="zh-CN" altLang="en-US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0" name="title_4"/>
          <p:cNvSpPr/>
          <p:nvPr/>
        </p:nvSpPr>
        <p:spPr>
          <a:xfrm>
            <a:off x="188913" y="4017963"/>
            <a:ext cx="1485900" cy="492125"/>
          </a:xfrm>
          <a:prstGeom prst="rect">
            <a:avLst/>
          </a:prstGeom>
          <a:gradFill flip="none" rotWithShape="1">
            <a:gsLst>
              <a:gs pos="100000">
                <a:schemeClr val="accent1">
                  <a:lumMod val="50000"/>
                </a:schemeClr>
              </a:gs>
              <a:gs pos="0">
                <a:schemeClr val="accent1">
                  <a:lumMod val="50000"/>
                </a:schemeClr>
              </a:gs>
              <a:gs pos="7000">
                <a:schemeClr val="accent1"/>
              </a:gs>
              <a:gs pos="90000">
                <a:schemeClr val="accent1"/>
              </a:gs>
            </a:gsLst>
            <a:lin ang="10800000" scaled="1"/>
            <a:tileRect/>
          </a:gradFill>
          <a:ln w="9525" cap="flat" cmpd="sng" algn="ctr">
            <a:noFill/>
            <a:prstDash val="solid"/>
          </a:ln>
          <a:effectLst>
            <a:outerShdw blurRad="254000" dist="38100" dir="5400000" algn="t" rotWithShape="0">
              <a:prstClr val="black">
                <a:alpha val="40000"/>
              </a:prstClr>
            </a:outerShdw>
          </a:effectLst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8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教学过程</a:t>
            </a:r>
            <a:endParaRPr kumimoji="0" lang="en-US" altLang="zh-CN" sz="1800" b="0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9" name="title_5"/>
          <p:cNvSpPr/>
          <p:nvPr/>
        </p:nvSpPr>
        <p:spPr>
          <a:xfrm>
            <a:off x="188913" y="4630738"/>
            <a:ext cx="1485900" cy="492125"/>
          </a:xfrm>
          <a:prstGeom prst="rect">
            <a:avLst/>
          </a:prstGeom>
          <a:gradFill flip="none" rotWithShape="1">
            <a:gsLst>
              <a:gs pos="100000">
                <a:schemeClr val="bg1">
                  <a:lumMod val="50000"/>
                </a:schemeClr>
              </a:gs>
              <a:gs pos="0">
                <a:schemeClr val="bg1">
                  <a:lumMod val="50000"/>
                </a:schemeClr>
              </a:gs>
              <a:gs pos="7000">
                <a:schemeClr val="bg1">
                  <a:lumMod val="95000"/>
                </a:schemeClr>
              </a:gs>
              <a:gs pos="90000">
                <a:schemeClr val="bg1">
                  <a:lumMod val="95000"/>
                </a:schemeClr>
              </a:gs>
            </a:gsLst>
            <a:lin ang="10800000" scaled="1"/>
            <a:tileRect/>
          </a:gradFill>
          <a:ln w="9525" cap="flat" cmpd="sng" algn="ctr">
            <a:noFill/>
            <a:prstDash val="solid"/>
          </a:ln>
          <a:effectLst>
            <a:outerShdw blurRad="254000" dist="38100" dir="5400000" algn="t" rotWithShape="0">
              <a:prstClr val="black">
                <a:alpha val="40000"/>
              </a:prstClr>
            </a:outerShdw>
          </a:effectLst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板书设计</a:t>
            </a:r>
            <a:endParaRPr kumimoji="0" lang="zh-CN" altLang="en-US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0" name="title_6"/>
          <p:cNvSpPr/>
          <p:nvPr/>
        </p:nvSpPr>
        <p:spPr>
          <a:xfrm>
            <a:off x="188913" y="5241925"/>
            <a:ext cx="1485900" cy="492125"/>
          </a:xfrm>
          <a:prstGeom prst="rect">
            <a:avLst/>
          </a:prstGeom>
          <a:gradFill flip="none" rotWithShape="1">
            <a:gsLst>
              <a:gs pos="100000">
                <a:schemeClr val="bg1">
                  <a:lumMod val="50000"/>
                </a:schemeClr>
              </a:gs>
              <a:gs pos="0">
                <a:schemeClr val="bg1">
                  <a:lumMod val="50000"/>
                </a:schemeClr>
              </a:gs>
              <a:gs pos="7000">
                <a:schemeClr val="bg1">
                  <a:lumMod val="95000"/>
                </a:schemeClr>
              </a:gs>
              <a:gs pos="90000">
                <a:schemeClr val="bg1">
                  <a:lumMod val="95000"/>
                </a:schemeClr>
              </a:gs>
            </a:gsLst>
            <a:lin ang="10800000" scaled="1"/>
            <a:tileRect/>
          </a:gradFill>
          <a:ln w="9525" cap="flat" cmpd="sng" algn="ctr">
            <a:noFill/>
            <a:prstDash val="solid"/>
          </a:ln>
          <a:effectLst>
            <a:outerShdw blurRad="254000" dist="38100" dir="5400000" algn="t" rotWithShape="0">
              <a:prstClr val="black">
                <a:alpha val="40000"/>
              </a:prstClr>
            </a:outerShdw>
          </a:effectLst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教学效果</a:t>
            </a:r>
            <a:endParaRPr kumimoji="0" lang="zh-CN" altLang="en-US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56" name="直接连接符 55"/>
          <p:cNvCxnSpPr/>
          <p:nvPr/>
        </p:nvCxnSpPr>
        <p:spPr>
          <a:xfrm>
            <a:off x="1958975" y="1508125"/>
            <a:ext cx="0" cy="4992688"/>
          </a:xfrm>
          <a:prstGeom prst="line">
            <a:avLst/>
          </a:prstGeom>
          <a:ln w="9525">
            <a:solidFill>
              <a:schemeClr val="bg1">
                <a:lumMod val="85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7" name="arrow_游标"/>
          <p:cNvGrpSpPr>
            <a:grpSpLocks noChangeAspect="1"/>
          </p:cNvGrpSpPr>
          <p:nvPr/>
        </p:nvGrpSpPr>
        <p:grpSpPr>
          <a:xfrm rot="10800000" flipH="1">
            <a:off x="1856668" y="4173233"/>
            <a:ext cx="206884" cy="206884"/>
            <a:chOff x="510977" y="1676698"/>
            <a:chExt cx="174686" cy="174686"/>
          </a:xfrm>
          <a:solidFill>
            <a:schemeClr val="bg1"/>
          </a:solidFill>
        </p:grpSpPr>
        <p:sp>
          <p:nvSpPr>
            <p:cNvPr id="58" name="椭圆 57"/>
            <p:cNvSpPr/>
            <p:nvPr/>
          </p:nvSpPr>
          <p:spPr>
            <a:xfrm>
              <a:off x="510977" y="1676698"/>
              <a:ext cx="174686" cy="174686"/>
            </a:xfrm>
            <a:prstGeom prst="ellipse">
              <a:avLst/>
            </a:prstGeom>
            <a:solidFill>
              <a:schemeClr val="accent1"/>
            </a:soli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cxnSp>
          <p:nvCxnSpPr>
            <p:cNvPr id="59" name="直接连接符 58"/>
            <p:cNvCxnSpPr/>
            <p:nvPr/>
          </p:nvCxnSpPr>
          <p:spPr>
            <a:xfrm>
              <a:off x="541962" y="1766660"/>
              <a:ext cx="94500" cy="0"/>
            </a:xfrm>
            <a:prstGeom prst="line">
              <a:avLst/>
            </a:prstGeom>
            <a:grpFill/>
            <a:ln w="952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直接连接符 59"/>
            <p:cNvCxnSpPr/>
            <p:nvPr/>
          </p:nvCxnSpPr>
          <p:spPr>
            <a:xfrm rot="2700000">
              <a:off x="579030" y="1740848"/>
              <a:ext cx="75600" cy="0"/>
            </a:xfrm>
            <a:prstGeom prst="line">
              <a:avLst/>
            </a:prstGeom>
            <a:grpFill/>
            <a:ln w="952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直接连接符 60"/>
            <p:cNvCxnSpPr/>
            <p:nvPr/>
          </p:nvCxnSpPr>
          <p:spPr>
            <a:xfrm rot="8100000">
              <a:off x="582566" y="1790770"/>
              <a:ext cx="75600" cy="0"/>
            </a:xfrm>
            <a:prstGeom prst="line">
              <a:avLst/>
            </a:prstGeom>
            <a:grpFill/>
            <a:ln w="952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6877" name="组合 1"/>
          <p:cNvGrpSpPr/>
          <p:nvPr/>
        </p:nvGrpSpPr>
        <p:grpSpPr>
          <a:xfrm>
            <a:off x="2487613" y="2343150"/>
            <a:ext cx="744537" cy="723900"/>
            <a:chOff x="1318685" y="1753976"/>
            <a:chExt cx="806448" cy="785284"/>
          </a:xfrm>
        </p:grpSpPr>
        <p:sp>
          <p:nvSpPr>
            <p:cNvPr id="80" name="矩形 79"/>
            <p:cNvSpPr/>
            <p:nvPr/>
          </p:nvSpPr>
          <p:spPr>
            <a:xfrm>
              <a:off x="1318685" y="1753976"/>
              <a:ext cx="662515" cy="662517"/>
            </a:xfrm>
            <a:prstGeom prst="rect">
              <a:avLst/>
            </a:prstGeom>
            <a:solidFill>
              <a:schemeClr val="accent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6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81" name="矩形 80"/>
            <p:cNvSpPr/>
            <p:nvPr/>
          </p:nvSpPr>
          <p:spPr>
            <a:xfrm>
              <a:off x="1464734" y="1876743"/>
              <a:ext cx="660399" cy="662517"/>
            </a:xfrm>
            <a:prstGeom prst="rect">
              <a:avLst/>
            </a:prstGeom>
            <a:solidFill>
              <a:schemeClr val="accent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6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36896" name="文本框 47"/>
            <p:cNvSpPr txBox="1"/>
            <p:nvPr/>
          </p:nvSpPr>
          <p:spPr>
            <a:xfrm>
              <a:off x="1454152" y="1773027"/>
              <a:ext cx="516467" cy="701233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lvl="0" indent="0">
                <a:lnSpc>
                  <a:spcPct val="100000"/>
                </a:lnSpc>
                <a:spcBef>
                  <a:spcPct val="0"/>
                </a:spcBef>
                <a:buNone/>
              </a:pPr>
              <a:r>
                <a:rPr lang="en-US" altLang="zh-CN" sz="3600" b="1" dirty="0">
                  <a:solidFill>
                    <a:schemeClr val="bg1"/>
                  </a:solidFill>
                  <a:ea typeface="Arial Unicode MS" panose="020B0604020202020204" charset="-122"/>
                </a:rPr>
                <a:t>1</a:t>
              </a:r>
              <a:endParaRPr lang="zh-CN" altLang="en-US" sz="3600" b="1" dirty="0">
                <a:solidFill>
                  <a:schemeClr val="bg1"/>
                </a:solidFill>
                <a:ea typeface="Arial Unicode MS" panose="020B0604020202020204" charset="-122"/>
              </a:endParaRPr>
            </a:p>
          </p:txBody>
        </p:sp>
      </p:grpSp>
      <p:cxnSp>
        <p:nvCxnSpPr>
          <p:cNvPr id="64" name="直接连接符 63"/>
          <p:cNvCxnSpPr/>
          <p:nvPr/>
        </p:nvCxnSpPr>
        <p:spPr>
          <a:xfrm>
            <a:off x="5332413" y="2181225"/>
            <a:ext cx="9525" cy="3517900"/>
          </a:xfrm>
          <a:prstGeom prst="line">
            <a:avLst/>
          </a:prstGeom>
          <a:ln w="12700">
            <a:solidFill>
              <a:schemeClr val="bg1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6879" name="组合 51"/>
          <p:cNvGrpSpPr/>
          <p:nvPr/>
        </p:nvGrpSpPr>
        <p:grpSpPr>
          <a:xfrm>
            <a:off x="5762625" y="2287588"/>
            <a:ext cx="742950" cy="723900"/>
            <a:chOff x="4697077" y="1440874"/>
            <a:chExt cx="616528" cy="598823"/>
          </a:xfrm>
        </p:grpSpPr>
        <p:sp>
          <p:nvSpPr>
            <p:cNvPr id="77" name="矩形 76"/>
            <p:cNvSpPr/>
            <p:nvPr/>
          </p:nvSpPr>
          <p:spPr>
            <a:xfrm>
              <a:off x="4697077" y="1440874"/>
              <a:ext cx="504874" cy="505207"/>
            </a:xfrm>
            <a:prstGeom prst="rect">
              <a:avLst/>
            </a:prstGeom>
            <a:solidFill>
              <a:schemeClr val="accent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6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78" name="矩形 77"/>
            <p:cNvSpPr/>
            <p:nvPr/>
          </p:nvSpPr>
          <p:spPr>
            <a:xfrm>
              <a:off x="4808731" y="1534490"/>
              <a:ext cx="504874" cy="505207"/>
            </a:xfrm>
            <a:prstGeom prst="rect">
              <a:avLst/>
            </a:prstGeom>
            <a:solidFill>
              <a:schemeClr val="accent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6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36893" name="文本框 84"/>
            <p:cNvSpPr txBox="1"/>
            <p:nvPr/>
          </p:nvSpPr>
          <p:spPr>
            <a:xfrm>
              <a:off x="4800987" y="1454723"/>
              <a:ext cx="394854" cy="534730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lvl="0" indent="0">
                <a:lnSpc>
                  <a:spcPct val="100000"/>
                </a:lnSpc>
                <a:spcBef>
                  <a:spcPct val="0"/>
                </a:spcBef>
                <a:buNone/>
              </a:pPr>
              <a:r>
                <a:rPr lang="en-US" altLang="zh-CN" sz="3600" b="1" dirty="0">
                  <a:solidFill>
                    <a:schemeClr val="bg1"/>
                  </a:solidFill>
                  <a:ea typeface="Arial Unicode MS" panose="020B0604020202020204" charset="-122"/>
                </a:rPr>
                <a:t>2</a:t>
              </a:r>
              <a:endParaRPr lang="zh-CN" altLang="en-US" sz="3600" b="1" dirty="0">
                <a:solidFill>
                  <a:schemeClr val="bg1"/>
                </a:solidFill>
                <a:ea typeface="Arial Unicode MS" panose="020B0604020202020204" charset="-122"/>
              </a:endParaRPr>
            </a:p>
          </p:txBody>
        </p:sp>
      </p:grpSp>
      <p:grpSp>
        <p:nvGrpSpPr>
          <p:cNvPr id="36880" name="组合 85"/>
          <p:cNvGrpSpPr/>
          <p:nvPr/>
        </p:nvGrpSpPr>
        <p:grpSpPr>
          <a:xfrm>
            <a:off x="8912225" y="2303463"/>
            <a:ext cx="744538" cy="722312"/>
            <a:chOff x="4697077" y="1440874"/>
            <a:chExt cx="616528" cy="598823"/>
          </a:xfrm>
        </p:grpSpPr>
        <p:sp>
          <p:nvSpPr>
            <p:cNvPr id="74" name="矩形 73"/>
            <p:cNvSpPr/>
            <p:nvPr/>
          </p:nvSpPr>
          <p:spPr>
            <a:xfrm>
              <a:off x="4697077" y="1440874"/>
              <a:ext cx="504873" cy="504953"/>
            </a:xfrm>
            <a:prstGeom prst="rect">
              <a:avLst/>
            </a:prstGeom>
            <a:solidFill>
              <a:schemeClr val="accent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6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75" name="矩形 74"/>
            <p:cNvSpPr/>
            <p:nvPr/>
          </p:nvSpPr>
          <p:spPr>
            <a:xfrm>
              <a:off x="4808732" y="1534744"/>
              <a:ext cx="504873" cy="504953"/>
            </a:xfrm>
            <a:prstGeom prst="rect">
              <a:avLst/>
            </a:prstGeom>
            <a:solidFill>
              <a:schemeClr val="accent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6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36890" name="文本框 88"/>
            <p:cNvSpPr txBox="1"/>
            <p:nvPr/>
          </p:nvSpPr>
          <p:spPr>
            <a:xfrm>
              <a:off x="4800987" y="1454723"/>
              <a:ext cx="394854" cy="536175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lvl="0" indent="0">
                <a:lnSpc>
                  <a:spcPct val="100000"/>
                </a:lnSpc>
                <a:spcBef>
                  <a:spcPct val="0"/>
                </a:spcBef>
                <a:buNone/>
              </a:pPr>
              <a:r>
                <a:rPr lang="en-US" altLang="zh-CN" sz="3600" b="1" dirty="0">
                  <a:solidFill>
                    <a:schemeClr val="bg1"/>
                  </a:solidFill>
                  <a:ea typeface="Arial Unicode MS" panose="020B0604020202020204" charset="-122"/>
                </a:rPr>
                <a:t>3</a:t>
              </a:r>
              <a:endParaRPr lang="zh-CN" altLang="en-US" sz="3600" b="1" dirty="0">
                <a:solidFill>
                  <a:schemeClr val="bg1"/>
                </a:solidFill>
                <a:ea typeface="Arial Unicode MS" panose="020B0604020202020204" charset="-122"/>
              </a:endParaRPr>
            </a:p>
          </p:txBody>
        </p:sp>
      </p:grpSp>
      <p:cxnSp>
        <p:nvCxnSpPr>
          <p:cNvPr id="67" name="直接连接符 66"/>
          <p:cNvCxnSpPr/>
          <p:nvPr/>
        </p:nvCxnSpPr>
        <p:spPr>
          <a:xfrm>
            <a:off x="8361363" y="2181225"/>
            <a:ext cx="7938" cy="3517900"/>
          </a:xfrm>
          <a:prstGeom prst="line">
            <a:avLst/>
          </a:prstGeom>
          <a:ln w="12700">
            <a:solidFill>
              <a:schemeClr val="bg1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8" name="文本框 67"/>
          <p:cNvSpPr txBox="1"/>
          <p:nvPr/>
        </p:nvSpPr>
        <p:spPr>
          <a:xfrm>
            <a:off x="3252788" y="2617788"/>
            <a:ext cx="1944688" cy="4619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R="0" defTabSz="914400" eaLnBrk="1" fontAlgn="auto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kern="1200" cap="none" spc="0" normalizeH="0" baseline="0" noProof="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  <a:ea typeface="+mn-ea"/>
                <a:cs typeface="+mn-cs"/>
              </a:rPr>
              <a:t>合作探究一</a:t>
            </a:r>
            <a:endParaRPr kumimoji="0" lang="zh-CN" altLang="en-US" sz="2400" kern="1200" cap="none" spc="0" normalizeH="0" baseline="0" noProof="0" dirty="0">
              <a:solidFill>
                <a:schemeClr val="tx1">
                  <a:lumMod val="85000"/>
                  <a:lumOff val="15000"/>
                </a:schemeClr>
              </a:solidFill>
              <a:latin typeface="+mn-ea"/>
              <a:ea typeface="+mn-ea"/>
              <a:cs typeface="+mn-cs"/>
            </a:endParaRPr>
          </a:p>
        </p:txBody>
      </p:sp>
      <p:sp>
        <p:nvSpPr>
          <p:cNvPr id="69" name="文本框 92"/>
          <p:cNvSpPr txBox="1">
            <a:spLocks noChangeArrowheads="1"/>
          </p:cNvSpPr>
          <p:nvPr/>
        </p:nvSpPr>
        <p:spPr bwMode="auto">
          <a:xfrm>
            <a:off x="6513513" y="2571750"/>
            <a:ext cx="1839913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1pPr>
            <a:lvl2pPr marL="742950" indent="-285750"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2pPr>
            <a:lvl3pPr marL="1143000" indent="-228600"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3pPr>
            <a:lvl4pPr marL="1600200" indent="-228600"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4pPr>
            <a:lvl5pPr marL="2057400" indent="-228600"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ea"/>
                <a:ea typeface="+mn-ea"/>
                <a:cs typeface="+mn-cs"/>
              </a:rPr>
              <a:t>合作探究二</a:t>
            </a:r>
            <a:endParaRPr kumimoji="0" lang="zh-CN" altLang="en-US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ea"/>
              <a:ea typeface="+mn-ea"/>
              <a:cs typeface="+mn-cs"/>
            </a:endParaRPr>
          </a:p>
        </p:txBody>
      </p:sp>
      <p:sp>
        <p:nvSpPr>
          <p:cNvPr id="70" name="文本框 94"/>
          <p:cNvSpPr txBox="1">
            <a:spLocks noChangeArrowheads="1"/>
          </p:cNvSpPr>
          <p:nvPr/>
        </p:nvSpPr>
        <p:spPr bwMode="auto">
          <a:xfrm>
            <a:off x="9686925" y="2590800"/>
            <a:ext cx="243522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1pPr>
            <a:lvl2pPr marL="742950" indent="-285750"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2pPr>
            <a:lvl3pPr marL="1143000" indent="-228600"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3pPr>
            <a:lvl4pPr marL="1600200" indent="-228600"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4pPr>
            <a:lvl5pPr marL="2057400" indent="-228600"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ea"/>
                <a:ea typeface="+mn-ea"/>
                <a:cs typeface="+mn-cs"/>
              </a:rPr>
              <a:t>合作探究三</a:t>
            </a:r>
            <a:endParaRPr kumimoji="0" lang="zh-CN" altLang="en-US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ea"/>
              <a:ea typeface="+mn-ea"/>
              <a:cs typeface="+mn-cs"/>
            </a:endParaRPr>
          </a:p>
        </p:txBody>
      </p:sp>
      <p:sp>
        <p:nvSpPr>
          <p:cNvPr id="71" name="文本框 70"/>
          <p:cNvSpPr txBox="1"/>
          <p:nvPr/>
        </p:nvSpPr>
        <p:spPr>
          <a:xfrm>
            <a:off x="2347913" y="3203575"/>
            <a:ext cx="2589213" cy="23082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R="0" defTabSz="761365"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E84E2D"/>
              </a:buClr>
              <a:buSzTx/>
              <a:buFontTx/>
              <a:buNone/>
              <a:defRPr/>
            </a:pPr>
            <a:r>
              <a:rPr kumimoji="0" lang="en-US" altLang="zh-CN" sz="1600" kern="1200" cap="none" spc="0" normalizeH="0" baseline="0" noProof="0" dirty="0">
                <a:latin typeface="+mj-ea"/>
                <a:ea typeface="+mj-ea"/>
                <a:cs typeface="+mn-cs"/>
              </a:rPr>
              <a:t>1</a:t>
            </a:r>
            <a:r>
              <a:rPr kumimoji="0" lang="zh-CN" altLang="zh-CN" sz="1600" kern="1200" cap="none" spc="0" normalizeH="0" baseline="0" noProof="0" dirty="0">
                <a:latin typeface="+mj-ea"/>
                <a:ea typeface="+mj-ea"/>
                <a:cs typeface="+mn-cs"/>
              </a:rPr>
              <a:t>、</a:t>
            </a:r>
            <a:r>
              <a:rPr kumimoji="0" lang="zh-CN" altLang="en-US" sz="1600" kern="1200" cap="none" spc="0" normalizeH="0" baseline="0" noProof="0" dirty="0">
                <a:latin typeface="+mj-ea"/>
                <a:ea typeface="+mn-ea"/>
                <a:cs typeface="+mn-cs"/>
              </a:rPr>
              <a:t>添加相关的描述文字</a:t>
            </a:r>
            <a:endParaRPr kumimoji="0" lang="en-US" altLang="zh-CN" sz="1600" kern="1200" cap="none" spc="0" normalizeH="0" baseline="0" noProof="0" dirty="0">
              <a:latin typeface="+mj-ea"/>
              <a:ea typeface="+mn-ea"/>
              <a:cs typeface="+mn-cs"/>
            </a:endParaRPr>
          </a:p>
          <a:p>
            <a:pPr marR="0" defTabSz="761365"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E84E2D"/>
              </a:buClr>
              <a:buSzTx/>
              <a:buFontTx/>
              <a:buNone/>
              <a:defRPr/>
            </a:pPr>
            <a:r>
              <a:rPr kumimoji="0" lang="en-US" altLang="zh-CN" sz="1600" kern="1200" cap="none" spc="0" normalizeH="0" baseline="0" noProof="0" dirty="0">
                <a:latin typeface="+mj-ea"/>
                <a:ea typeface="+mj-ea"/>
                <a:cs typeface="+mn-cs"/>
              </a:rPr>
              <a:t>2</a:t>
            </a:r>
            <a:r>
              <a:rPr kumimoji="0" lang="zh-CN" altLang="en-US" sz="1600" kern="1200" cap="none" spc="0" normalizeH="0" baseline="0" noProof="0" dirty="0">
                <a:latin typeface="+mj-ea"/>
                <a:ea typeface="+mj-ea"/>
                <a:cs typeface="+mn-cs"/>
              </a:rPr>
              <a:t>、</a:t>
            </a:r>
            <a:r>
              <a:rPr kumimoji="0" lang="zh-CN" altLang="en-US" sz="1600" kern="1200" cap="none" spc="0" normalizeH="0" baseline="0" noProof="0" dirty="0">
                <a:latin typeface="+mj-ea"/>
                <a:ea typeface="+mn-ea"/>
                <a:cs typeface="+mn-cs"/>
              </a:rPr>
              <a:t>添加相关的描述文字</a:t>
            </a:r>
            <a:endParaRPr kumimoji="0" lang="en-US" altLang="zh-CN" sz="1600" kern="1200" cap="none" spc="0" normalizeH="0" baseline="0" noProof="0" dirty="0">
              <a:latin typeface="+mj-ea"/>
              <a:ea typeface="+mj-ea"/>
              <a:cs typeface="+mn-cs"/>
            </a:endParaRPr>
          </a:p>
          <a:p>
            <a:pPr marR="0" defTabSz="761365"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E84E2D"/>
              </a:buClr>
              <a:buSzTx/>
              <a:buFontTx/>
              <a:buNone/>
              <a:defRPr/>
            </a:pPr>
            <a:r>
              <a:rPr kumimoji="0" lang="en-US" altLang="zh-CN" sz="1600" kern="1200" cap="none" spc="0" normalizeH="0" baseline="0" noProof="0" dirty="0">
                <a:latin typeface="+mj-ea"/>
                <a:ea typeface="+mj-ea"/>
                <a:cs typeface="+mn-cs"/>
              </a:rPr>
              <a:t>3</a:t>
            </a:r>
            <a:r>
              <a:rPr kumimoji="0" lang="zh-CN" altLang="en-US" sz="1600" kern="1200" cap="none" spc="0" normalizeH="0" baseline="0" noProof="0" dirty="0">
                <a:latin typeface="+mj-ea"/>
                <a:ea typeface="+mj-ea"/>
                <a:cs typeface="+mn-cs"/>
              </a:rPr>
              <a:t>、添加相关的描述文字</a:t>
            </a:r>
            <a:endParaRPr kumimoji="0" lang="en-US" altLang="zh-CN" sz="1600" kern="1200" cap="none" spc="0" normalizeH="0" baseline="0" noProof="0" dirty="0">
              <a:latin typeface="+mj-ea"/>
              <a:ea typeface="+mj-ea"/>
              <a:cs typeface="+mn-cs"/>
            </a:endParaRPr>
          </a:p>
          <a:p>
            <a:pPr marR="0" defTabSz="761365"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E84E2D"/>
              </a:buClr>
              <a:buSzTx/>
              <a:buFontTx/>
              <a:buNone/>
              <a:defRPr/>
            </a:pPr>
            <a:r>
              <a:rPr kumimoji="0" lang="en-US" altLang="zh-CN" sz="1600" kern="1200" cap="none" spc="0" normalizeH="0" baseline="0" noProof="0" dirty="0">
                <a:latin typeface="+mj-ea"/>
                <a:ea typeface="+mj-ea"/>
                <a:cs typeface="+mn-cs"/>
              </a:rPr>
              <a:t>4</a:t>
            </a:r>
            <a:r>
              <a:rPr kumimoji="0" lang="zh-CN" altLang="en-US" sz="1600" kern="1200" cap="none" spc="0" normalizeH="0" baseline="0" noProof="0" dirty="0">
                <a:latin typeface="+mj-ea"/>
                <a:ea typeface="+mj-ea"/>
                <a:cs typeface="+mn-cs"/>
              </a:rPr>
              <a:t>、添加相关的描述文字</a:t>
            </a:r>
            <a:endParaRPr kumimoji="0" lang="en-US" altLang="zh-CN" sz="1600" kern="1200" cap="none" spc="0" normalizeH="0" baseline="0" noProof="0" dirty="0">
              <a:latin typeface="+mj-ea"/>
              <a:ea typeface="+mj-ea"/>
              <a:cs typeface="+mn-cs"/>
            </a:endParaRPr>
          </a:p>
          <a:p>
            <a:pPr marR="0" defTabSz="761365"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E84E2D"/>
              </a:buClr>
              <a:buSzTx/>
              <a:buFontTx/>
              <a:buNone/>
              <a:defRPr/>
            </a:pPr>
            <a:r>
              <a:rPr kumimoji="0" lang="en-US" altLang="zh-CN" sz="1600" kern="1200" cap="none" spc="0" normalizeH="0" baseline="0" noProof="0" dirty="0">
                <a:latin typeface="+mj-ea"/>
                <a:ea typeface="+mj-ea"/>
                <a:cs typeface="+mn-cs"/>
              </a:rPr>
              <a:t>5</a:t>
            </a:r>
            <a:r>
              <a:rPr kumimoji="0" lang="zh-CN" altLang="en-US" sz="1600" kern="1200" cap="none" spc="0" normalizeH="0" baseline="0" noProof="0" dirty="0">
                <a:latin typeface="+mj-ea"/>
                <a:ea typeface="+mj-ea"/>
                <a:cs typeface="+mn-cs"/>
              </a:rPr>
              <a:t>、添加相关的描述文字</a:t>
            </a:r>
            <a:endParaRPr kumimoji="0" lang="en-US" altLang="zh-CN" sz="1600" kern="1200" cap="none" spc="0" normalizeH="0" baseline="0" noProof="0" dirty="0">
              <a:latin typeface="+mj-ea"/>
              <a:ea typeface="+mj-ea"/>
              <a:cs typeface="+mn-cs"/>
            </a:endParaRPr>
          </a:p>
          <a:p>
            <a:pPr marR="0" defTabSz="761365"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E84E2D"/>
              </a:buClr>
              <a:buSzTx/>
              <a:buFontTx/>
              <a:buNone/>
              <a:defRPr/>
            </a:pPr>
            <a:r>
              <a:rPr kumimoji="0" lang="en-US" altLang="zh-CN" sz="1600" kern="1200" cap="none" spc="0" normalizeH="0" baseline="0" noProof="0" dirty="0">
                <a:latin typeface="+mj-ea"/>
                <a:ea typeface="+mj-ea"/>
                <a:cs typeface="+mn-cs"/>
              </a:rPr>
              <a:t>6</a:t>
            </a:r>
            <a:r>
              <a:rPr kumimoji="0" lang="zh-CN" altLang="en-US" sz="1600" kern="1200" cap="none" spc="0" normalizeH="0" baseline="0" noProof="0" dirty="0">
                <a:latin typeface="+mj-ea"/>
                <a:ea typeface="+mj-ea"/>
                <a:cs typeface="+mn-cs"/>
              </a:rPr>
              <a:t>、添加相关的描述文字</a:t>
            </a:r>
            <a:endParaRPr kumimoji="0" lang="en-US" altLang="zh-CN" sz="1600" kern="1200" cap="none" spc="0" normalizeH="0" baseline="0" noProof="0" dirty="0">
              <a:latin typeface="+mj-ea"/>
              <a:ea typeface="+mj-ea"/>
              <a:cs typeface="+mn-cs"/>
            </a:endParaRPr>
          </a:p>
        </p:txBody>
      </p:sp>
      <p:sp>
        <p:nvSpPr>
          <p:cNvPr id="72" name="Text Box 9"/>
          <p:cNvSpPr txBox="1">
            <a:spLocks noChangeArrowheads="1"/>
          </p:cNvSpPr>
          <p:nvPr/>
        </p:nvSpPr>
        <p:spPr bwMode="auto">
          <a:xfrm>
            <a:off x="5648325" y="3171825"/>
            <a:ext cx="2998788" cy="2678113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>
            <a:spAutoFit/>
          </a:bodyPr>
          <a:lstStyle/>
          <a:p>
            <a:pPr marR="0" defTabSz="761365"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E84E2D"/>
              </a:buClr>
              <a:buSzTx/>
              <a:buFontTx/>
              <a:buNone/>
              <a:defRPr/>
            </a:pPr>
            <a:r>
              <a:rPr kumimoji="0" lang="en-US" altLang="zh-CN" sz="1600" kern="1200" cap="none" spc="0" normalizeH="0" baseline="0" noProof="0" dirty="0">
                <a:latin typeface="+mj-ea"/>
                <a:ea typeface="+mj-ea"/>
                <a:cs typeface="+mn-cs"/>
              </a:rPr>
              <a:t>1</a:t>
            </a:r>
            <a:r>
              <a:rPr kumimoji="0" lang="zh-CN" altLang="en-US" sz="1600" kern="1200" cap="none" spc="0" normalizeH="0" baseline="0" noProof="0" dirty="0">
                <a:latin typeface="+mj-ea"/>
                <a:ea typeface="+mj-ea"/>
                <a:cs typeface="+mn-cs"/>
              </a:rPr>
              <a:t>、</a:t>
            </a:r>
            <a:r>
              <a:rPr kumimoji="0" lang="zh-CN" altLang="en-US" sz="1600" kern="1200" cap="none" spc="0" normalizeH="0" baseline="0" noProof="0" dirty="0">
                <a:latin typeface="+mj-ea"/>
                <a:ea typeface="+mn-ea"/>
                <a:cs typeface="+mn-cs"/>
              </a:rPr>
              <a:t>添加相关的描述文字</a:t>
            </a:r>
            <a:endParaRPr kumimoji="0" lang="en-US" altLang="zh-CN" sz="1600" kern="1200" cap="none" spc="0" normalizeH="0" baseline="0" noProof="0" dirty="0">
              <a:latin typeface="+mj-ea"/>
              <a:ea typeface="+mn-ea"/>
              <a:cs typeface="+mn-cs"/>
            </a:endParaRPr>
          </a:p>
          <a:p>
            <a:pPr marR="0" defTabSz="761365"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E84E2D"/>
              </a:buClr>
              <a:buSzTx/>
              <a:buFontTx/>
              <a:buNone/>
              <a:defRPr/>
            </a:pPr>
            <a:r>
              <a:rPr kumimoji="0" lang="en-US" altLang="zh-CN" sz="1600" kern="1200" cap="none" spc="0" normalizeH="0" baseline="0" noProof="0" dirty="0">
                <a:latin typeface="+mj-ea"/>
                <a:ea typeface="+mj-ea"/>
                <a:cs typeface="+mn-cs"/>
              </a:rPr>
              <a:t>2</a:t>
            </a:r>
            <a:r>
              <a:rPr kumimoji="0" lang="zh-CN" altLang="en-US" sz="1600" kern="1200" cap="none" spc="0" normalizeH="0" baseline="0" noProof="0" dirty="0">
                <a:latin typeface="+mj-ea"/>
                <a:ea typeface="+mj-ea"/>
                <a:cs typeface="+mn-cs"/>
              </a:rPr>
              <a:t>、</a:t>
            </a:r>
            <a:r>
              <a:rPr kumimoji="0" lang="zh-CN" altLang="en-US" sz="1600" kern="1200" cap="none" spc="0" normalizeH="0" baseline="0" noProof="0" dirty="0">
                <a:latin typeface="+mj-ea"/>
                <a:ea typeface="+mn-ea"/>
                <a:cs typeface="+mn-cs"/>
              </a:rPr>
              <a:t>添加相关的描述文字</a:t>
            </a:r>
            <a:endParaRPr kumimoji="0" lang="en-US" altLang="zh-CN" sz="1600" kern="1200" cap="none" spc="0" normalizeH="0" baseline="0" noProof="0" dirty="0">
              <a:latin typeface="+mj-ea"/>
              <a:ea typeface="+mn-ea"/>
              <a:cs typeface="+mn-cs"/>
            </a:endParaRPr>
          </a:p>
          <a:p>
            <a:pPr marR="0" defTabSz="761365"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E84E2D"/>
              </a:buClr>
              <a:buSzTx/>
              <a:buFontTx/>
              <a:buNone/>
              <a:defRPr/>
            </a:pPr>
            <a:r>
              <a:rPr kumimoji="0" lang="en-US" altLang="zh-CN" sz="1600" kern="1200" cap="none" spc="0" normalizeH="0" baseline="0" noProof="0" dirty="0">
                <a:latin typeface="+mj-ea"/>
                <a:ea typeface="+mj-ea"/>
                <a:cs typeface="+mn-cs"/>
              </a:rPr>
              <a:t>3</a:t>
            </a:r>
            <a:r>
              <a:rPr kumimoji="0" lang="zh-CN" altLang="en-US" sz="1600" kern="1200" cap="none" spc="0" normalizeH="0" baseline="0" noProof="0" dirty="0">
                <a:latin typeface="+mj-ea"/>
                <a:ea typeface="+mj-ea"/>
                <a:cs typeface="+mn-cs"/>
              </a:rPr>
              <a:t>、添加相关的描述文字</a:t>
            </a:r>
            <a:endParaRPr kumimoji="0" lang="en-US" altLang="zh-CN" sz="1600" kern="1200" cap="none" spc="0" normalizeH="0" baseline="0" noProof="0" dirty="0">
              <a:latin typeface="+mj-ea"/>
              <a:ea typeface="+mj-ea"/>
              <a:cs typeface="+mn-cs"/>
            </a:endParaRPr>
          </a:p>
          <a:p>
            <a:pPr marR="0" defTabSz="761365"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E84E2D"/>
              </a:buClr>
              <a:buSzTx/>
              <a:buFontTx/>
              <a:buNone/>
              <a:defRPr/>
            </a:pPr>
            <a:r>
              <a:rPr kumimoji="0" lang="en-US" altLang="zh-CN" sz="1600" kern="1200" cap="none" spc="0" normalizeH="0" baseline="0" noProof="0" dirty="0">
                <a:latin typeface="+mj-ea"/>
                <a:ea typeface="+mj-ea"/>
                <a:cs typeface="+mn-cs"/>
              </a:rPr>
              <a:t>4</a:t>
            </a:r>
            <a:r>
              <a:rPr kumimoji="0" lang="zh-CN" altLang="en-US" sz="1600" kern="1200" cap="none" spc="0" normalizeH="0" baseline="0" noProof="0" dirty="0">
                <a:latin typeface="+mj-ea"/>
                <a:ea typeface="+mj-ea"/>
                <a:cs typeface="+mn-cs"/>
              </a:rPr>
              <a:t>、添加相关的描述文字</a:t>
            </a:r>
            <a:endParaRPr kumimoji="0" lang="en-US" altLang="zh-CN" sz="1600" kern="1200" cap="none" spc="0" normalizeH="0" baseline="0" noProof="0" dirty="0">
              <a:latin typeface="+mj-ea"/>
              <a:ea typeface="+mj-ea"/>
              <a:cs typeface="+mn-cs"/>
            </a:endParaRPr>
          </a:p>
          <a:p>
            <a:pPr marR="0" defTabSz="761365"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E84E2D"/>
              </a:buClr>
              <a:buSzTx/>
              <a:buFontTx/>
              <a:buNone/>
              <a:defRPr/>
            </a:pPr>
            <a:r>
              <a:rPr kumimoji="0" lang="en-US" altLang="zh-CN" sz="1600" kern="1200" cap="none" spc="0" normalizeH="0" baseline="0" noProof="0" dirty="0">
                <a:latin typeface="+mj-ea"/>
                <a:ea typeface="+mj-ea"/>
                <a:cs typeface="+mn-cs"/>
              </a:rPr>
              <a:t>5</a:t>
            </a:r>
            <a:r>
              <a:rPr kumimoji="0" lang="zh-CN" altLang="en-US" sz="1600" kern="1200" cap="none" spc="0" normalizeH="0" baseline="0" noProof="0" dirty="0">
                <a:latin typeface="+mj-ea"/>
                <a:ea typeface="+mj-ea"/>
                <a:cs typeface="+mn-cs"/>
              </a:rPr>
              <a:t>、添加相关的描述文字</a:t>
            </a:r>
            <a:endParaRPr kumimoji="0" lang="en-US" altLang="zh-CN" sz="1600" kern="1200" cap="none" spc="0" normalizeH="0" baseline="0" noProof="0" dirty="0">
              <a:latin typeface="+mj-ea"/>
              <a:ea typeface="+mj-ea"/>
              <a:cs typeface="+mn-cs"/>
            </a:endParaRPr>
          </a:p>
          <a:p>
            <a:pPr marR="0" defTabSz="761365"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E84E2D"/>
              </a:buClr>
              <a:buSzTx/>
              <a:buFontTx/>
              <a:buNone/>
              <a:defRPr/>
            </a:pPr>
            <a:r>
              <a:rPr kumimoji="0" lang="en-US" altLang="zh-CN" sz="1600" kern="1200" cap="none" spc="0" normalizeH="0" baseline="0" noProof="0" dirty="0">
                <a:latin typeface="+mj-ea"/>
                <a:ea typeface="+mj-ea"/>
                <a:cs typeface="+mn-cs"/>
              </a:rPr>
              <a:t>6</a:t>
            </a:r>
            <a:r>
              <a:rPr kumimoji="0" lang="zh-CN" altLang="en-US" sz="1600" kern="1200" cap="none" spc="0" normalizeH="0" baseline="0" noProof="0" dirty="0">
                <a:latin typeface="+mj-ea"/>
                <a:ea typeface="+mj-ea"/>
                <a:cs typeface="+mn-cs"/>
              </a:rPr>
              <a:t>、添加相关的描述文字</a:t>
            </a:r>
            <a:endParaRPr kumimoji="0" lang="en-US" altLang="zh-CN" sz="1600" kern="1200" cap="none" spc="0" normalizeH="0" baseline="0" noProof="0" dirty="0">
              <a:latin typeface="+mj-ea"/>
              <a:ea typeface="+mj-ea"/>
              <a:cs typeface="+mn-cs"/>
            </a:endParaRPr>
          </a:p>
          <a:p>
            <a:pPr marR="0" defTabSz="761365"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E84E2D"/>
              </a:buClr>
              <a:buSzTx/>
              <a:buFontTx/>
              <a:buNone/>
              <a:defRPr/>
            </a:pPr>
            <a:endParaRPr kumimoji="0" lang="en-US" altLang="zh-CN" sz="1600" kern="1200" cap="none" spc="0" normalizeH="0" baseline="0" noProof="0" dirty="0">
              <a:solidFill>
                <a:schemeClr val="tx1">
                  <a:lumMod val="85000"/>
                  <a:lumOff val="15000"/>
                </a:schemeClr>
              </a:solidFill>
              <a:latin typeface="+mj-ea"/>
              <a:ea typeface="+mj-ea"/>
              <a:cs typeface="+mn-cs"/>
            </a:endParaRPr>
          </a:p>
        </p:txBody>
      </p:sp>
      <p:sp>
        <p:nvSpPr>
          <p:cNvPr id="73" name="Text Box 5"/>
          <p:cNvSpPr txBox="1">
            <a:spLocks noChangeArrowheads="1"/>
          </p:cNvSpPr>
          <p:nvPr/>
        </p:nvSpPr>
        <p:spPr bwMode="auto">
          <a:xfrm>
            <a:off x="8815388" y="3186113"/>
            <a:ext cx="2709863" cy="2676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marR="0" defTabSz="761365"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E84E2D"/>
              </a:buClr>
              <a:buSzTx/>
              <a:buFontTx/>
              <a:buNone/>
              <a:defRPr/>
            </a:pPr>
            <a:r>
              <a:rPr kumimoji="0" lang="en-US" altLang="zh-CN" sz="1600" kern="1200" cap="none" spc="0" normalizeH="0" baseline="0" noProof="0" dirty="0">
                <a:latin typeface="+mj-ea"/>
                <a:ea typeface="+mj-ea"/>
                <a:cs typeface="+mn-cs"/>
              </a:rPr>
              <a:t>1</a:t>
            </a:r>
            <a:r>
              <a:rPr kumimoji="0" lang="zh-CN" altLang="en-US" sz="1600" kern="1200" cap="none" spc="0" normalizeH="0" baseline="0" noProof="0" dirty="0">
                <a:latin typeface="+mj-ea"/>
                <a:ea typeface="+mj-ea"/>
                <a:cs typeface="+mn-cs"/>
              </a:rPr>
              <a:t>、</a:t>
            </a:r>
            <a:r>
              <a:rPr kumimoji="0" lang="zh-CN" altLang="en-US" sz="1600" kern="1200" cap="none" spc="0" normalizeH="0" baseline="0" noProof="0" dirty="0">
                <a:latin typeface="+mj-ea"/>
                <a:ea typeface="+mn-ea"/>
                <a:cs typeface="+mn-cs"/>
              </a:rPr>
              <a:t>添加相关的描述文字</a:t>
            </a:r>
            <a:endParaRPr kumimoji="0" lang="en-US" altLang="zh-CN" sz="1600" kern="1200" cap="none" spc="0" normalizeH="0" baseline="0" noProof="0" dirty="0">
              <a:latin typeface="+mj-ea"/>
              <a:ea typeface="+mn-ea"/>
              <a:cs typeface="+mn-cs"/>
            </a:endParaRPr>
          </a:p>
          <a:p>
            <a:pPr marR="0" defTabSz="761365"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E84E2D"/>
              </a:buClr>
              <a:buSzTx/>
              <a:buFontTx/>
              <a:buNone/>
              <a:defRPr/>
            </a:pPr>
            <a:r>
              <a:rPr kumimoji="0" lang="en-US" altLang="zh-CN" sz="1600" kern="1200" cap="none" spc="0" normalizeH="0" baseline="0" noProof="0" dirty="0">
                <a:latin typeface="+mj-ea"/>
                <a:ea typeface="+mj-ea"/>
                <a:cs typeface="+mn-cs"/>
              </a:rPr>
              <a:t>2</a:t>
            </a:r>
            <a:r>
              <a:rPr kumimoji="0" lang="zh-CN" altLang="en-US" sz="1600" kern="1200" cap="none" spc="0" normalizeH="0" baseline="0" noProof="0" dirty="0">
                <a:latin typeface="+mj-ea"/>
                <a:ea typeface="+mj-ea"/>
                <a:cs typeface="+mn-cs"/>
              </a:rPr>
              <a:t>、</a:t>
            </a:r>
            <a:r>
              <a:rPr kumimoji="0" lang="zh-CN" altLang="en-US" sz="1600" kern="1200" cap="none" spc="0" normalizeH="0" baseline="0" noProof="0" dirty="0">
                <a:latin typeface="+mj-ea"/>
                <a:ea typeface="+mn-ea"/>
                <a:cs typeface="+mn-cs"/>
              </a:rPr>
              <a:t>添加相关的描述文字</a:t>
            </a:r>
            <a:endParaRPr kumimoji="0" lang="en-US" altLang="zh-CN" sz="1600" kern="1200" cap="none" spc="0" normalizeH="0" baseline="0" noProof="0" dirty="0">
              <a:latin typeface="+mj-ea"/>
              <a:ea typeface="+mn-ea"/>
              <a:cs typeface="+mn-cs"/>
            </a:endParaRPr>
          </a:p>
          <a:p>
            <a:pPr marR="0" defTabSz="914400"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600" kern="1200" cap="none" spc="0" normalizeH="0" baseline="0" noProof="0" dirty="0">
                <a:latin typeface="+mj-ea"/>
                <a:ea typeface="+mj-ea"/>
                <a:cs typeface="+mn-cs"/>
              </a:rPr>
              <a:t>3</a:t>
            </a:r>
            <a:r>
              <a:rPr kumimoji="0" lang="zh-CN" altLang="en-US" sz="1600" kern="1200" cap="none" spc="0" normalizeH="0" baseline="0" noProof="0" dirty="0">
                <a:latin typeface="+mj-ea"/>
                <a:ea typeface="+mj-ea"/>
                <a:cs typeface="+mn-cs"/>
              </a:rPr>
              <a:t>、</a:t>
            </a:r>
            <a:r>
              <a:rPr kumimoji="0" lang="zh-CN" altLang="zh-CN" sz="1600" kern="1200" cap="none" spc="0" normalizeH="0" baseline="0" noProof="0" dirty="0">
                <a:latin typeface="+mj-ea"/>
                <a:ea typeface="+mj-ea"/>
                <a:cs typeface="+mn-cs"/>
              </a:rPr>
              <a:t>为成交创造有利条件</a:t>
            </a:r>
            <a:endParaRPr kumimoji="0" lang="en-US" altLang="zh-CN" sz="1600" kern="1200" cap="none" spc="0" normalizeH="0" baseline="0" noProof="0" dirty="0">
              <a:latin typeface="+mj-ea"/>
              <a:ea typeface="+mj-ea"/>
              <a:cs typeface="+mn-cs"/>
            </a:endParaRPr>
          </a:p>
          <a:p>
            <a:pPr marR="0" defTabSz="914400"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E84E2D"/>
              </a:buClr>
              <a:buSzTx/>
              <a:buFontTx/>
              <a:buNone/>
              <a:defRPr/>
            </a:pPr>
            <a:r>
              <a:rPr kumimoji="0" lang="en-US" altLang="zh-CN" sz="1600" kern="1200" cap="none" spc="0" normalizeH="0" baseline="0" noProof="0" dirty="0">
                <a:latin typeface="+mj-ea"/>
                <a:ea typeface="+mj-ea"/>
                <a:cs typeface="+mn-cs"/>
              </a:rPr>
              <a:t>4</a:t>
            </a:r>
            <a:r>
              <a:rPr kumimoji="0" lang="zh-CN" altLang="en-US" sz="1600" kern="1200" cap="none" spc="0" normalizeH="0" baseline="0" noProof="0" dirty="0">
                <a:latin typeface="+mj-ea"/>
                <a:ea typeface="+mj-ea"/>
                <a:cs typeface="+mn-cs"/>
              </a:rPr>
              <a:t>、添加相关的描述文字</a:t>
            </a:r>
            <a:endParaRPr kumimoji="0" lang="en-US" altLang="zh-CN" sz="1600" kern="1200" cap="none" spc="0" normalizeH="0" baseline="0" noProof="0" dirty="0">
              <a:latin typeface="+mj-ea"/>
              <a:ea typeface="+mj-ea"/>
              <a:cs typeface="+mn-cs"/>
            </a:endParaRPr>
          </a:p>
          <a:p>
            <a:pPr marR="0" defTabSz="914400"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E84E2D"/>
              </a:buClr>
              <a:buSzTx/>
              <a:buFontTx/>
              <a:buNone/>
              <a:defRPr/>
            </a:pPr>
            <a:r>
              <a:rPr kumimoji="0" lang="en-US" altLang="zh-CN" sz="1600" kern="1200" cap="none" spc="0" normalizeH="0" baseline="0" noProof="0" dirty="0">
                <a:latin typeface="+mj-ea"/>
                <a:ea typeface="+mj-ea"/>
                <a:cs typeface="+mn-cs"/>
              </a:rPr>
              <a:t>5</a:t>
            </a:r>
            <a:r>
              <a:rPr kumimoji="0" lang="zh-CN" altLang="en-US" sz="1600" kern="1200" cap="none" spc="0" normalizeH="0" baseline="0" noProof="0" dirty="0">
                <a:latin typeface="+mj-ea"/>
                <a:ea typeface="+mj-ea"/>
                <a:cs typeface="+mn-cs"/>
              </a:rPr>
              <a:t>、添加相关的描述文字</a:t>
            </a:r>
            <a:endParaRPr kumimoji="0" lang="en-US" altLang="zh-CN" sz="1600" kern="1200" cap="none" spc="0" normalizeH="0" baseline="0" noProof="0" dirty="0">
              <a:latin typeface="+mj-ea"/>
              <a:ea typeface="+mj-ea"/>
              <a:cs typeface="+mn-cs"/>
            </a:endParaRPr>
          </a:p>
          <a:p>
            <a:pPr marR="0" defTabSz="914400"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E84E2D"/>
              </a:buClr>
              <a:buSzTx/>
              <a:buFontTx/>
              <a:buNone/>
              <a:defRPr/>
            </a:pPr>
            <a:r>
              <a:rPr kumimoji="0" lang="en-US" altLang="zh-CN" sz="1600" kern="1200" cap="none" spc="0" normalizeH="0" baseline="0" noProof="0" dirty="0">
                <a:latin typeface="+mj-ea"/>
                <a:ea typeface="+mj-ea"/>
                <a:cs typeface="+mn-cs"/>
              </a:rPr>
              <a:t>6</a:t>
            </a:r>
            <a:r>
              <a:rPr kumimoji="0" lang="zh-CN" altLang="en-US" sz="1600" kern="1200" cap="none" spc="0" normalizeH="0" baseline="0" noProof="0" dirty="0">
                <a:latin typeface="+mj-ea"/>
                <a:ea typeface="+mj-ea"/>
                <a:cs typeface="+mn-cs"/>
              </a:rPr>
              <a:t>、添加相关的描述文字</a:t>
            </a:r>
            <a:endParaRPr kumimoji="0" lang="en-US" altLang="zh-CN" sz="1600" kern="1200" cap="none" spc="0" normalizeH="0" baseline="0" noProof="0" dirty="0">
              <a:latin typeface="+mj-ea"/>
              <a:ea typeface="+mj-ea"/>
              <a:cs typeface="+mn-cs"/>
            </a:endParaRPr>
          </a:p>
          <a:p>
            <a:pPr marR="0" defTabSz="914400"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zh-CN" sz="1600" kern="1200" cap="none" spc="0" normalizeH="0" baseline="0" noProof="0" dirty="0">
              <a:latin typeface="+mj-ea"/>
              <a:ea typeface="+mj-ea"/>
              <a:cs typeface="+mn-cs"/>
            </a:endParaRPr>
          </a:p>
        </p:txBody>
      </p:sp>
    </p:spTree>
  </p:cSld>
  <p:clrMapOvr>
    <a:masterClrMapping/>
  </p:clrMapOvr>
  <p:transition spd="slow">
    <p:wipe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9" name="矩形 8"/>
          <p:cNvSpPr/>
          <p:nvPr/>
        </p:nvSpPr>
        <p:spPr>
          <a:xfrm flipV="1">
            <a:off x="168275" y="1047750"/>
            <a:ext cx="11855450" cy="6032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4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9" name="关于我们"/>
          <p:cNvSpPr/>
          <p:nvPr/>
        </p:nvSpPr>
        <p:spPr>
          <a:xfrm>
            <a:off x="142875" y="446088"/>
            <a:ext cx="4692650" cy="523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+mn-ea"/>
                <a:ea typeface="+mn-ea"/>
                <a:cs typeface="+mn-cs"/>
              </a:rPr>
              <a:t>4.6 </a:t>
            </a:r>
            <a:r>
              <a:rPr kumimoji="0" lang="zh-CN" alt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+mn-ea"/>
                <a:ea typeface="+mn-ea"/>
                <a:cs typeface="+mn-cs"/>
              </a:rPr>
              <a:t>达标测试</a:t>
            </a:r>
            <a:endParaRPr kumimoji="0" lang="zh-CN" altLang="en-US" sz="2800" b="0" i="0" u="none" strike="noStrike" kern="1200" cap="none" spc="0" normalizeH="0" baseline="0" noProof="0" dirty="0" smtClean="0">
              <a:ln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/>
              <a:uLnTx/>
              <a:uFillTx/>
              <a:latin typeface="+mn-ea"/>
              <a:ea typeface="+mn-ea"/>
              <a:cs typeface="+mn-cs"/>
            </a:endParaRPr>
          </a:p>
        </p:txBody>
      </p:sp>
      <p:sp>
        <p:nvSpPr>
          <p:cNvPr id="24" name="title_1"/>
          <p:cNvSpPr/>
          <p:nvPr/>
        </p:nvSpPr>
        <p:spPr>
          <a:xfrm>
            <a:off x="188913" y="2181225"/>
            <a:ext cx="1485900" cy="492125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865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工作回顾</a:t>
            </a:r>
            <a:endParaRPr kumimoji="0" lang="zh-CN" altLang="en-US" sz="1865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25" name="title_1_green"/>
          <p:cNvSpPr/>
          <p:nvPr/>
        </p:nvSpPr>
        <p:spPr>
          <a:xfrm>
            <a:off x="188913" y="2181225"/>
            <a:ext cx="1485900" cy="492125"/>
          </a:xfrm>
          <a:prstGeom prst="rect">
            <a:avLst/>
          </a:prstGeom>
          <a:gradFill flip="none" rotWithShape="1">
            <a:gsLst>
              <a:gs pos="100000">
                <a:schemeClr val="bg1">
                  <a:lumMod val="50000"/>
                </a:schemeClr>
              </a:gs>
              <a:gs pos="0">
                <a:schemeClr val="bg1">
                  <a:lumMod val="50000"/>
                </a:schemeClr>
              </a:gs>
              <a:gs pos="7000">
                <a:schemeClr val="bg1">
                  <a:lumMod val="95000"/>
                </a:schemeClr>
              </a:gs>
              <a:gs pos="90000">
                <a:schemeClr val="bg1">
                  <a:lumMod val="95000"/>
                </a:schemeClr>
              </a:gs>
            </a:gsLst>
            <a:lin ang="10800000" scaled="1"/>
            <a:tileRect/>
          </a:gradFill>
          <a:ln w="9525" cap="flat" cmpd="sng" algn="ctr">
            <a:noFill/>
            <a:prstDash val="solid"/>
          </a:ln>
          <a:effectLst>
            <a:outerShdw blurRad="254000" dist="38100" dir="5400000" algn="t" rotWithShape="0">
              <a:prstClr val="black">
                <a:alpha val="40000"/>
              </a:prstClr>
            </a:outerShdw>
          </a:effectLst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教学背景</a:t>
            </a:r>
            <a:endParaRPr kumimoji="0" lang="zh-CN" altLang="en-US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6" name="title_2"/>
          <p:cNvSpPr/>
          <p:nvPr/>
        </p:nvSpPr>
        <p:spPr>
          <a:xfrm>
            <a:off x="188913" y="2792413"/>
            <a:ext cx="1485900" cy="493713"/>
          </a:xfrm>
          <a:prstGeom prst="rect">
            <a:avLst/>
          </a:prstGeom>
          <a:gradFill flip="none" rotWithShape="1">
            <a:gsLst>
              <a:gs pos="100000">
                <a:schemeClr val="bg1">
                  <a:lumMod val="50000"/>
                </a:schemeClr>
              </a:gs>
              <a:gs pos="0">
                <a:schemeClr val="bg1">
                  <a:lumMod val="50000"/>
                </a:schemeClr>
              </a:gs>
              <a:gs pos="7000">
                <a:schemeClr val="bg1">
                  <a:lumMod val="95000"/>
                </a:schemeClr>
              </a:gs>
              <a:gs pos="90000">
                <a:schemeClr val="bg1">
                  <a:lumMod val="95000"/>
                </a:schemeClr>
              </a:gs>
            </a:gsLst>
            <a:lin ang="10800000" scaled="1"/>
            <a:tileRect/>
          </a:gradFill>
          <a:ln w="9525" cap="flat" cmpd="sng" algn="ctr">
            <a:noFill/>
            <a:prstDash val="solid"/>
          </a:ln>
          <a:effectLst>
            <a:outerShdw blurRad="254000" dist="38100" dir="5400000" algn="t" rotWithShape="0">
              <a:prstClr val="black">
                <a:alpha val="40000"/>
              </a:prstClr>
            </a:outerShdw>
          </a:effectLst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教学分析</a:t>
            </a:r>
            <a:endParaRPr kumimoji="0" lang="zh-CN" altLang="en-US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7" name="title_3"/>
          <p:cNvSpPr/>
          <p:nvPr/>
        </p:nvSpPr>
        <p:spPr>
          <a:xfrm>
            <a:off x="188913" y="3405188"/>
            <a:ext cx="1485900" cy="492125"/>
          </a:xfrm>
          <a:prstGeom prst="rect">
            <a:avLst/>
          </a:prstGeom>
          <a:gradFill flip="none" rotWithShape="1">
            <a:gsLst>
              <a:gs pos="100000">
                <a:schemeClr val="bg1">
                  <a:lumMod val="50000"/>
                </a:schemeClr>
              </a:gs>
              <a:gs pos="0">
                <a:schemeClr val="bg1">
                  <a:lumMod val="50000"/>
                </a:schemeClr>
              </a:gs>
              <a:gs pos="7000">
                <a:schemeClr val="bg1">
                  <a:lumMod val="95000"/>
                </a:schemeClr>
              </a:gs>
              <a:gs pos="90000">
                <a:schemeClr val="bg1">
                  <a:lumMod val="95000"/>
                </a:schemeClr>
              </a:gs>
            </a:gsLst>
            <a:lin ang="10800000" scaled="1"/>
            <a:tileRect/>
          </a:gradFill>
          <a:ln w="9525" cap="flat" cmpd="sng" algn="ctr">
            <a:noFill/>
            <a:prstDash val="solid"/>
          </a:ln>
          <a:effectLst>
            <a:outerShdw blurRad="254000" dist="38100" dir="5400000" algn="t" rotWithShape="0">
              <a:prstClr val="black">
                <a:alpha val="40000"/>
              </a:prstClr>
            </a:outerShdw>
          </a:effectLst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学法分析</a:t>
            </a:r>
            <a:endParaRPr kumimoji="0" lang="zh-CN" altLang="en-US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8" name="title_4"/>
          <p:cNvSpPr/>
          <p:nvPr/>
        </p:nvSpPr>
        <p:spPr>
          <a:xfrm>
            <a:off x="188913" y="4017963"/>
            <a:ext cx="1485900" cy="492125"/>
          </a:xfrm>
          <a:prstGeom prst="rect">
            <a:avLst/>
          </a:prstGeom>
          <a:gradFill flip="none" rotWithShape="1">
            <a:gsLst>
              <a:gs pos="100000">
                <a:schemeClr val="accent1">
                  <a:lumMod val="50000"/>
                </a:schemeClr>
              </a:gs>
              <a:gs pos="0">
                <a:schemeClr val="accent1">
                  <a:lumMod val="50000"/>
                </a:schemeClr>
              </a:gs>
              <a:gs pos="7000">
                <a:schemeClr val="accent1"/>
              </a:gs>
              <a:gs pos="90000">
                <a:schemeClr val="accent1"/>
              </a:gs>
            </a:gsLst>
            <a:lin ang="10800000" scaled="1"/>
            <a:tileRect/>
          </a:gradFill>
          <a:ln w="9525" cap="flat" cmpd="sng" algn="ctr">
            <a:noFill/>
            <a:prstDash val="solid"/>
          </a:ln>
          <a:effectLst>
            <a:outerShdw blurRad="254000" dist="38100" dir="5400000" algn="t" rotWithShape="0">
              <a:prstClr val="black">
                <a:alpha val="40000"/>
              </a:prstClr>
            </a:outerShdw>
          </a:effectLst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8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教学过程</a:t>
            </a:r>
            <a:endParaRPr kumimoji="0" lang="en-US" altLang="zh-CN" sz="1800" b="0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9" name="title_5"/>
          <p:cNvSpPr/>
          <p:nvPr/>
        </p:nvSpPr>
        <p:spPr>
          <a:xfrm>
            <a:off x="188913" y="4630738"/>
            <a:ext cx="1485900" cy="492125"/>
          </a:xfrm>
          <a:prstGeom prst="rect">
            <a:avLst/>
          </a:prstGeom>
          <a:gradFill flip="none" rotWithShape="1">
            <a:gsLst>
              <a:gs pos="100000">
                <a:schemeClr val="bg1">
                  <a:lumMod val="50000"/>
                </a:schemeClr>
              </a:gs>
              <a:gs pos="0">
                <a:schemeClr val="bg1">
                  <a:lumMod val="50000"/>
                </a:schemeClr>
              </a:gs>
              <a:gs pos="7000">
                <a:schemeClr val="bg1">
                  <a:lumMod val="95000"/>
                </a:schemeClr>
              </a:gs>
              <a:gs pos="90000">
                <a:schemeClr val="bg1">
                  <a:lumMod val="95000"/>
                </a:schemeClr>
              </a:gs>
            </a:gsLst>
            <a:lin ang="10800000" scaled="1"/>
            <a:tileRect/>
          </a:gradFill>
          <a:ln w="9525" cap="flat" cmpd="sng" algn="ctr">
            <a:noFill/>
            <a:prstDash val="solid"/>
          </a:ln>
          <a:effectLst>
            <a:outerShdw blurRad="254000" dist="38100" dir="5400000" algn="t" rotWithShape="0">
              <a:prstClr val="black">
                <a:alpha val="40000"/>
              </a:prstClr>
            </a:outerShdw>
          </a:effectLst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板书设计</a:t>
            </a:r>
            <a:endParaRPr kumimoji="0" lang="zh-CN" altLang="en-US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0" name="title_6"/>
          <p:cNvSpPr/>
          <p:nvPr/>
        </p:nvSpPr>
        <p:spPr>
          <a:xfrm>
            <a:off x="188913" y="5241925"/>
            <a:ext cx="1485900" cy="492125"/>
          </a:xfrm>
          <a:prstGeom prst="rect">
            <a:avLst/>
          </a:prstGeom>
          <a:gradFill flip="none" rotWithShape="1">
            <a:gsLst>
              <a:gs pos="100000">
                <a:schemeClr val="bg1">
                  <a:lumMod val="50000"/>
                </a:schemeClr>
              </a:gs>
              <a:gs pos="0">
                <a:schemeClr val="bg1">
                  <a:lumMod val="50000"/>
                </a:schemeClr>
              </a:gs>
              <a:gs pos="7000">
                <a:schemeClr val="bg1">
                  <a:lumMod val="95000"/>
                </a:schemeClr>
              </a:gs>
              <a:gs pos="90000">
                <a:schemeClr val="bg1">
                  <a:lumMod val="95000"/>
                </a:schemeClr>
              </a:gs>
            </a:gsLst>
            <a:lin ang="10800000" scaled="1"/>
            <a:tileRect/>
          </a:gradFill>
          <a:ln w="9525" cap="flat" cmpd="sng" algn="ctr">
            <a:noFill/>
            <a:prstDash val="solid"/>
          </a:ln>
          <a:effectLst>
            <a:outerShdw blurRad="254000" dist="38100" dir="5400000" algn="t" rotWithShape="0">
              <a:prstClr val="black">
                <a:alpha val="40000"/>
              </a:prstClr>
            </a:outerShdw>
          </a:effectLst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教学效果</a:t>
            </a:r>
            <a:endParaRPr kumimoji="0" lang="zh-CN" altLang="en-US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31" name="直接连接符 30"/>
          <p:cNvCxnSpPr/>
          <p:nvPr/>
        </p:nvCxnSpPr>
        <p:spPr>
          <a:xfrm>
            <a:off x="1958975" y="1508125"/>
            <a:ext cx="0" cy="4992688"/>
          </a:xfrm>
          <a:prstGeom prst="line">
            <a:avLst/>
          </a:prstGeom>
          <a:ln w="9525">
            <a:solidFill>
              <a:schemeClr val="bg1">
                <a:lumMod val="85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2" name="arrow_游标"/>
          <p:cNvGrpSpPr>
            <a:grpSpLocks noChangeAspect="1"/>
          </p:cNvGrpSpPr>
          <p:nvPr/>
        </p:nvGrpSpPr>
        <p:grpSpPr>
          <a:xfrm rot="10800000" flipH="1">
            <a:off x="1856668" y="4173233"/>
            <a:ext cx="206884" cy="206884"/>
            <a:chOff x="510977" y="1676698"/>
            <a:chExt cx="174686" cy="174686"/>
          </a:xfrm>
          <a:solidFill>
            <a:schemeClr val="bg1"/>
          </a:solidFill>
        </p:grpSpPr>
        <p:sp>
          <p:nvSpPr>
            <p:cNvPr id="33" name="椭圆 32"/>
            <p:cNvSpPr/>
            <p:nvPr/>
          </p:nvSpPr>
          <p:spPr>
            <a:xfrm>
              <a:off x="510977" y="1676698"/>
              <a:ext cx="174686" cy="174686"/>
            </a:xfrm>
            <a:prstGeom prst="ellipse">
              <a:avLst/>
            </a:prstGeom>
            <a:solidFill>
              <a:schemeClr val="accent1"/>
            </a:soli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cxnSp>
          <p:nvCxnSpPr>
            <p:cNvPr id="34" name="直接连接符 33"/>
            <p:cNvCxnSpPr/>
            <p:nvPr/>
          </p:nvCxnSpPr>
          <p:spPr>
            <a:xfrm>
              <a:off x="541962" y="1766660"/>
              <a:ext cx="94500" cy="0"/>
            </a:xfrm>
            <a:prstGeom prst="line">
              <a:avLst/>
            </a:prstGeom>
            <a:grpFill/>
            <a:ln w="952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直接连接符 34"/>
            <p:cNvCxnSpPr/>
            <p:nvPr/>
          </p:nvCxnSpPr>
          <p:spPr>
            <a:xfrm rot="2700000">
              <a:off x="579030" y="1740848"/>
              <a:ext cx="75600" cy="0"/>
            </a:xfrm>
            <a:prstGeom prst="line">
              <a:avLst/>
            </a:prstGeom>
            <a:grpFill/>
            <a:ln w="952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直接连接符 40"/>
            <p:cNvCxnSpPr/>
            <p:nvPr/>
          </p:nvCxnSpPr>
          <p:spPr>
            <a:xfrm rot="8100000">
              <a:off x="582566" y="1790770"/>
              <a:ext cx="75600" cy="0"/>
            </a:xfrm>
            <a:prstGeom prst="line">
              <a:avLst/>
            </a:prstGeom>
            <a:grpFill/>
            <a:ln w="952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2" name="Rectangle 10"/>
          <p:cNvSpPr/>
          <p:nvPr/>
        </p:nvSpPr>
        <p:spPr>
          <a:xfrm>
            <a:off x="2289175" y="1922463"/>
            <a:ext cx="5359400" cy="3951288"/>
          </a:xfrm>
          <a:prstGeom prst="rect">
            <a:avLst/>
          </a:prstGeom>
          <a:blipFill>
            <a:blip r:embed="rId1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grpSp>
        <p:nvGrpSpPr>
          <p:cNvPr id="38926" name="组合 1"/>
          <p:cNvGrpSpPr/>
          <p:nvPr/>
        </p:nvGrpSpPr>
        <p:grpSpPr>
          <a:xfrm>
            <a:off x="5945188" y="2773363"/>
            <a:ext cx="5375275" cy="1389062"/>
            <a:chOff x="3875568" y="2208594"/>
            <a:chExt cx="4354033" cy="1124393"/>
          </a:xfrm>
        </p:grpSpPr>
        <p:sp>
          <p:nvSpPr>
            <p:cNvPr id="44" name="Rectangle 22"/>
            <p:cNvSpPr/>
            <p:nvPr/>
          </p:nvSpPr>
          <p:spPr>
            <a:xfrm>
              <a:off x="3875568" y="2208594"/>
              <a:ext cx="4354033" cy="1124393"/>
            </a:xfrm>
            <a:prstGeom prst="rect">
              <a:avLst/>
            </a:prstGeom>
            <a:solidFill>
              <a:schemeClr val="accent1">
                <a:alpha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ea"/>
                <a:ea typeface="+mn-ea"/>
                <a:cs typeface="+mn-cs"/>
              </a:endParaRPr>
            </a:p>
          </p:txBody>
        </p:sp>
        <p:grpSp>
          <p:nvGrpSpPr>
            <p:cNvPr id="38930" name="Group 25"/>
            <p:cNvGrpSpPr/>
            <p:nvPr/>
          </p:nvGrpSpPr>
          <p:grpSpPr>
            <a:xfrm>
              <a:off x="4201879" y="2470265"/>
              <a:ext cx="3701408" cy="767464"/>
              <a:chOff x="5559125" y="2765548"/>
              <a:chExt cx="4935210" cy="1023286"/>
            </a:xfrm>
          </p:grpSpPr>
          <p:sp>
            <p:nvSpPr>
              <p:cNvPr id="38931" name="TextBox 23"/>
              <p:cNvSpPr txBox="1"/>
              <p:nvPr/>
            </p:nvSpPr>
            <p:spPr>
              <a:xfrm>
                <a:off x="5560029" y="2765548"/>
                <a:ext cx="2525839" cy="498070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wrap="none">
                <a:sp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</a:lstStyle>
              <a:p>
                <a:pPr marL="0" lvl="0" indent="0">
                  <a:lnSpc>
                    <a:spcPct val="100000"/>
                  </a:lnSpc>
                  <a:spcBef>
                    <a:spcPct val="0"/>
                  </a:spcBef>
                  <a:buNone/>
                </a:pPr>
                <a:r>
                  <a:rPr lang="zh-CN" altLang="en-US" sz="2400" dirty="0">
                    <a:solidFill>
                      <a:schemeClr val="bg1"/>
                    </a:solidFill>
                  </a:rPr>
                  <a:t>添加标题文字：</a:t>
                </a:r>
                <a:endParaRPr lang="en-US" altLang="x-none" sz="2000" dirty="0">
                  <a:solidFill>
                    <a:srgbClr val="F2F2F2"/>
                  </a:solidFill>
                  <a:latin typeface="微软雅黑 Light" pitchFamily="34" charset="-122"/>
                  <a:ea typeface="Open Sans" panose="020B0606030504020204"/>
                </a:endParaRPr>
              </a:p>
            </p:txBody>
          </p:sp>
          <p:sp>
            <p:nvSpPr>
              <p:cNvPr id="47" name="TextBox 24"/>
              <p:cNvSpPr txBox="1">
                <a:spLocks noChangeArrowheads="1"/>
              </p:cNvSpPr>
              <p:nvPr/>
            </p:nvSpPr>
            <p:spPr bwMode="auto">
              <a:xfrm>
                <a:off x="5559125" y="3166247"/>
                <a:ext cx="4935210" cy="62258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 sz="1300">
                    <a:solidFill>
                      <a:schemeClr val="tx1"/>
                    </a:solidFill>
                    <a:latin typeface="Arial" panose="020B0604020202020204" pitchFamily="34" charset="0"/>
                    <a:ea typeface="微软雅黑 Light" pitchFamily="34" charset="-122"/>
                  </a:defRPr>
                </a:lvl1pPr>
                <a:lvl2pPr marL="742950" indent="-285750">
                  <a:defRPr sz="1300">
                    <a:solidFill>
                      <a:schemeClr val="tx1"/>
                    </a:solidFill>
                    <a:latin typeface="Arial" panose="020B0604020202020204" pitchFamily="34" charset="0"/>
                    <a:ea typeface="微软雅黑 Light" pitchFamily="34" charset="-122"/>
                  </a:defRPr>
                </a:lvl2pPr>
                <a:lvl3pPr marL="1143000" indent="-228600">
                  <a:defRPr sz="1300">
                    <a:solidFill>
                      <a:schemeClr val="tx1"/>
                    </a:solidFill>
                    <a:latin typeface="Arial" panose="020B0604020202020204" pitchFamily="34" charset="0"/>
                    <a:ea typeface="微软雅黑 Light" pitchFamily="34" charset="-122"/>
                  </a:defRPr>
                </a:lvl3pPr>
                <a:lvl4pPr marL="1600200" indent="-228600">
                  <a:defRPr sz="1300">
                    <a:solidFill>
                      <a:schemeClr val="tx1"/>
                    </a:solidFill>
                    <a:latin typeface="Arial" panose="020B0604020202020204" pitchFamily="34" charset="0"/>
                    <a:ea typeface="微软雅黑 Light" pitchFamily="34" charset="-122"/>
                  </a:defRPr>
                </a:lvl4pPr>
                <a:lvl5pPr marL="2057400" indent="-228600">
                  <a:defRPr sz="1300">
                    <a:solidFill>
                      <a:schemeClr val="tx1"/>
                    </a:solidFill>
                    <a:latin typeface="Arial" panose="020B0604020202020204" pitchFamily="34" charset="0"/>
                    <a:ea typeface="微软雅黑 Light" pitchFamily="34" charset="-122"/>
                  </a:defRPr>
                </a:lvl5pPr>
                <a:lvl6pPr marL="2514600" indent="-228600" defTabSz="685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300">
                    <a:solidFill>
                      <a:schemeClr val="tx1"/>
                    </a:solidFill>
                    <a:latin typeface="Arial" panose="020B0604020202020204" pitchFamily="34" charset="0"/>
                    <a:ea typeface="微软雅黑 Light" pitchFamily="34" charset="-122"/>
                  </a:defRPr>
                </a:lvl6pPr>
                <a:lvl7pPr marL="2971800" indent="-228600" defTabSz="685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300">
                    <a:solidFill>
                      <a:schemeClr val="tx1"/>
                    </a:solidFill>
                    <a:latin typeface="Arial" panose="020B0604020202020204" pitchFamily="34" charset="0"/>
                    <a:ea typeface="微软雅黑 Light" pitchFamily="34" charset="-122"/>
                  </a:defRPr>
                </a:lvl7pPr>
                <a:lvl8pPr marL="3429000" indent="-228600" defTabSz="685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300">
                    <a:solidFill>
                      <a:schemeClr val="tx1"/>
                    </a:solidFill>
                    <a:latin typeface="Arial" panose="020B0604020202020204" pitchFamily="34" charset="0"/>
                    <a:ea typeface="微软雅黑 Light" pitchFamily="34" charset="-122"/>
                  </a:defRPr>
                </a:lvl8pPr>
                <a:lvl9pPr marL="3886200" indent="-228600" defTabSz="685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300">
                    <a:solidFill>
                      <a:schemeClr val="tx1"/>
                    </a:solidFill>
                    <a:latin typeface="Arial" panose="020B0604020202020204" pitchFamily="34" charset="0"/>
                    <a:ea typeface="微软雅黑 Light" pitchFamily="34" charset="-122"/>
                  </a:defRPr>
                </a:lvl9pPr>
              </a:lstStyle>
              <a:p>
                <a:pPr marL="0" marR="0" lvl="0" indent="0" algn="just" defTabSz="914400" rtl="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zh-CN" altLang="en-US" sz="1050" b="0" i="0" u="none" strike="noStrike" kern="1200" cap="none" spc="0" normalizeH="0" baseline="0" noProof="0">
                    <a:ln>
                      <a:noFill/>
                    </a:ln>
                    <a:solidFill>
                      <a:schemeClr val="bg1"/>
                    </a:solidFill>
                    <a:effectLst/>
                    <a:uLnTx/>
                    <a:uFillTx/>
                    <a:latin typeface="微软雅黑 Light" pitchFamily="34" charset="-122"/>
                    <a:ea typeface="微软雅黑 Light" pitchFamily="34" charset="-122"/>
                    <a:cs typeface="+mn-cs"/>
                  </a:rPr>
                  <a:t>单击此处添加文字，添加具体文字内容，您的说明文字在此处添加，此处输入详细的说明文字，单击此处添加文字，添加具体文字内容</a:t>
                </a:r>
                <a:endParaRPr kumimoji="0" lang="en-US" altLang="zh-CN" sz="1050" b="0" i="0" u="none" strike="noStrike" kern="120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微软雅黑 Light" pitchFamily="34" charset="-122"/>
                  <a:ea typeface="微软雅黑 Light" pitchFamily="34" charset="-122"/>
                  <a:cs typeface="+mn-cs"/>
                </a:endParaRPr>
              </a:p>
            </p:txBody>
          </p:sp>
        </p:grpSp>
      </p:grpSp>
      <p:sp>
        <p:nvSpPr>
          <p:cNvPr id="38927" name="TextBox 26"/>
          <p:cNvSpPr txBox="1"/>
          <p:nvPr/>
        </p:nvSpPr>
        <p:spPr>
          <a:xfrm>
            <a:off x="7799388" y="4338638"/>
            <a:ext cx="4224337" cy="8540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algn="just">
              <a:lnSpc>
                <a:spcPct val="150000"/>
              </a:lnSpc>
              <a:spcBef>
                <a:spcPct val="0"/>
              </a:spcBef>
              <a:buNone/>
            </a:pPr>
            <a:r>
              <a:rPr lang="zh-CN" altLang="en-US" sz="1100" dirty="0">
                <a:latin typeface="微软雅黑 Light" pitchFamily="34" charset="-122"/>
              </a:rPr>
              <a:t>单击此处添加文字，添加具体文字内容，您的说明文字在此处添加，此处输入详细的说明文字。单击此处添加文字，添加具体文字内容，您的说明文字在此处添加，此处输入详细的说明文字。</a:t>
            </a:r>
            <a:endParaRPr lang="en-US" altLang="zh-CN" sz="1100" dirty="0">
              <a:latin typeface="微软雅黑 Light" pitchFamily="34" charset="-122"/>
            </a:endParaRPr>
          </a:p>
        </p:txBody>
      </p:sp>
      <p:sp>
        <p:nvSpPr>
          <p:cNvPr id="51" name="Rectangle 27"/>
          <p:cNvSpPr/>
          <p:nvPr/>
        </p:nvSpPr>
        <p:spPr>
          <a:xfrm>
            <a:off x="7907338" y="5495925"/>
            <a:ext cx="1108075" cy="276225"/>
          </a:xfrm>
          <a:prstGeom prst="rect">
            <a:avLst/>
          </a:prstGeom>
          <a:ln>
            <a:solidFill>
              <a:schemeClr val="tx1">
                <a:lumMod val="95000"/>
                <a:lumOff val="5000"/>
              </a:schemeClr>
            </a:solidFill>
          </a:ln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添加文字信息</a:t>
            </a:r>
            <a:endParaRPr kumimoji="0" lang="en-US" altLang="zh-CN" sz="12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95000"/>
                  <a:lumOff val="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 spd="slow">
    <p:wipe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9" name="矩形 8"/>
          <p:cNvSpPr/>
          <p:nvPr/>
        </p:nvSpPr>
        <p:spPr>
          <a:xfrm flipV="1">
            <a:off x="168275" y="1047750"/>
            <a:ext cx="11855450" cy="6032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4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9" name="关于我们"/>
          <p:cNvSpPr/>
          <p:nvPr/>
        </p:nvSpPr>
        <p:spPr>
          <a:xfrm>
            <a:off x="142875" y="446088"/>
            <a:ext cx="4692650" cy="523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+mn-ea"/>
                <a:ea typeface="+mn-ea"/>
                <a:cs typeface="+mn-cs"/>
              </a:rPr>
              <a:t>4.7 </a:t>
            </a:r>
            <a:r>
              <a:rPr kumimoji="0" lang="zh-CN" alt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+mn-ea"/>
                <a:ea typeface="+mn-ea"/>
                <a:cs typeface="+mn-cs"/>
              </a:rPr>
              <a:t>课题总结</a:t>
            </a:r>
            <a:endParaRPr kumimoji="0" lang="zh-CN" altLang="en-US" sz="2800" b="0" i="0" u="none" strike="noStrike" kern="1200" cap="none" spc="0" normalizeH="0" baseline="0" noProof="0" dirty="0" smtClean="0">
              <a:ln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/>
              <a:uLnTx/>
              <a:uFillTx/>
              <a:latin typeface="+mn-ea"/>
              <a:ea typeface="+mn-ea"/>
              <a:cs typeface="+mn-cs"/>
            </a:endParaRPr>
          </a:p>
        </p:txBody>
      </p:sp>
      <p:grpSp>
        <p:nvGrpSpPr>
          <p:cNvPr id="24" name="组合 23"/>
          <p:cNvGrpSpPr/>
          <p:nvPr/>
        </p:nvGrpSpPr>
        <p:grpSpPr>
          <a:xfrm>
            <a:off x="2536515" y="3375174"/>
            <a:ext cx="753936" cy="753899"/>
            <a:chOff x="848110" y="2494995"/>
            <a:chExt cx="636196" cy="636164"/>
          </a:xfrm>
          <a:solidFill>
            <a:schemeClr val="accent1"/>
          </a:solidFill>
        </p:grpSpPr>
        <p:sp>
          <p:nvSpPr>
            <p:cNvPr id="25" name="Rectangle 22"/>
            <p:cNvSpPr/>
            <p:nvPr/>
          </p:nvSpPr>
          <p:spPr>
            <a:xfrm>
              <a:off x="848110" y="2494995"/>
              <a:ext cx="636196" cy="636164"/>
            </a:xfrm>
            <a:prstGeom prst="ellipse">
              <a:avLst/>
            </a:prstGeom>
            <a:grpFill/>
            <a:ln w="952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95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Lao UI" panose="020B0502040204020203" pitchFamily="34" charset="0"/>
                <a:ea typeface="+mn-ea"/>
                <a:cs typeface="Lao UI" panose="020B0502040204020203" pitchFamily="34" charset="0"/>
              </a:endParaRPr>
            </a:p>
          </p:txBody>
        </p:sp>
        <p:sp>
          <p:nvSpPr>
            <p:cNvPr id="26" name="Freeform 23"/>
            <p:cNvSpPr>
              <a:spLocks noEditPoints="1"/>
            </p:cNvSpPr>
            <p:nvPr/>
          </p:nvSpPr>
          <p:spPr bwMode="auto">
            <a:xfrm>
              <a:off x="968176" y="2655623"/>
              <a:ext cx="389082" cy="322810"/>
            </a:xfrm>
            <a:custGeom>
              <a:avLst/>
              <a:gdLst/>
              <a:ahLst/>
              <a:cxnLst>
                <a:cxn ang="0">
                  <a:pos x="312" y="110"/>
                </a:cxn>
                <a:cxn ang="0">
                  <a:pos x="323" y="138"/>
                </a:cxn>
                <a:cxn ang="0">
                  <a:pos x="350" y="127"/>
                </a:cxn>
                <a:cxn ang="0">
                  <a:pos x="339" y="100"/>
                </a:cxn>
                <a:cxn ang="0">
                  <a:pos x="25" y="100"/>
                </a:cxn>
                <a:cxn ang="0">
                  <a:pos x="15" y="127"/>
                </a:cxn>
                <a:cxn ang="0">
                  <a:pos x="42" y="138"/>
                </a:cxn>
                <a:cxn ang="0">
                  <a:pos x="53" y="110"/>
                </a:cxn>
                <a:cxn ang="0">
                  <a:pos x="270" y="60"/>
                </a:cxn>
                <a:cxn ang="0">
                  <a:pos x="248" y="69"/>
                </a:cxn>
                <a:cxn ang="0">
                  <a:pos x="239" y="91"/>
                </a:cxn>
                <a:cxn ang="0">
                  <a:pos x="252" y="116"/>
                </a:cxn>
                <a:cxn ang="0">
                  <a:pos x="276" y="121"/>
                </a:cxn>
                <a:cxn ang="0">
                  <a:pos x="297" y="103"/>
                </a:cxn>
                <a:cxn ang="0">
                  <a:pos x="297" y="80"/>
                </a:cxn>
                <a:cxn ang="0">
                  <a:pos x="276" y="62"/>
                </a:cxn>
                <a:cxn ang="0">
                  <a:pos x="330" y="183"/>
                </a:cxn>
                <a:cxn ang="0">
                  <a:pos x="321" y="152"/>
                </a:cxn>
                <a:cxn ang="0">
                  <a:pos x="350" y="158"/>
                </a:cxn>
                <a:cxn ang="0">
                  <a:pos x="364" y="185"/>
                </a:cxn>
                <a:cxn ang="0">
                  <a:pos x="83" y="63"/>
                </a:cxn>
                <a:cxn ang="0">
                  <a:pos x="65" y="85"/>
                </a:cxn>
                <a:cxn ang="0">
                  <a:pos x="71" y="109"/>
                </a:cxn>
                <a:cxn ang="0">
                  <a:pos x="96" y="121"/>
                </a:cxn>
                <a:cxn ang="0">
                  <a:pos x="118" y="112"/>
                </a:cxn>
                <a:cxn ang="0">
                  <a:pos x="127" y="91"/>
                </a:cxn>
                <a:cxn ang="0">
                  <a:pos x="112" y="65"/>
                </a:cxn>
                <a:cxn ang="0">
                  <a:pos x="35" y="150"/>
                </a:cxn>
                <a:cxn ang="0">
                  <a:pos x="36" y="176"/>
                </a:cxn>
                <a:cxn ang="0">
                  <a:pos x="0" y="185"/>
                </a:cxn>
                <a:cxn ang="0">
                  <a:pos x="15" y="158"/>
                </a:cxn>
                <a:cxn ang="0">
                  <a:pos x="183" y="0"/>
                </a:cxn>
                <a:cxn ang="0">
                  <a:pos x="151" y="13"/>
                </a:cxn>
                <a:cxn ang="0">
                  <a:pos x="138" y="45"/>
                </a:cxn>
                <a:cxn ang="0">
                  <a:pos x="158" y="81"/>
                </a:cxn>
                <a:cxn ang="0">
                  <a:pos x="192" y="89"/>
                </a:cxn>
                <a:cxn ang="0">
                  <a:pos x="225" y="62"/>
                </a:cxn>
                <a:cxn ang="0">
                  <a:pos x="225" y="27"/>
                </a:cxn>
                <a:cxn ang="0">
                  <a:pos x="192" y="0"/>
                </a:cxn>
                <a:cxn ang="0">
                  <a:pos x="265" y="174"/>
                </a:cxn>
                <a:cxn ang="0">
                  <a:pos x="256" y="136"/>
                </a:cxn>
                <a:cxn ang="0">
                  <a:pos x="279" y="136"/>
                </a:cxn>
                <a:cxn ang="0">
                  <a:pos x="316" y="165"/>
                </a:cxn>
                <a:cxn ang="0">
                  <a:pos x="100" y="272"/>
                </a:cxn>
                <a:cxn ang="0">
                  <a:pos x="51" y="165"/>
                </a:cxn>
                <a:cxn ang="0">
                  <a:pos x="85" y="136"/>
                </a:cxn>
                <a:cxn ang="0">
                  <a:pos x="109" y="136"/>
                </a:cxn>
                <a:cxn ang="0">
                  <a:pos x="100" y="174"/>
                </a:cxn>
                <a:cxn ang="0">
                  <a:pos x="252" y="159"/>
                </a:cxn>
                <a:cxn ang="0">
                  <a:pos x="210" y="109"/>
                </a:cxn>
                <a:cxn ang="0">
                  <a:pos x="154" y="109"/>
                </a:cxn>
                <a:cxn ang="0">
                  <a:pos x="112" y="159"/>
                </a:cxn>
              </a:cxnLst>
              <a:rect l="0" t="0" r="r" b="b"/>
              <a:pathLst>
                <a:path w="364" h="301">
                  <a:moveTo>
                    <a:pt x="332" y="98"/>
                  </a:moveTo>
                  <a:lnTo>
                    <a:pt x="332" y="98"/>
                  </a:lnTo>
                  <a:lnTo>
                    <a:pt x="323" y="100"/>
                  </a:lnTo>
                  <a:lnTo>
                    <a:pt x="317" y="105"/>
                  </a:lnTo>
                  <a:lnTo>
                    <a:pt x="312" y="110"/>
                  </a:lnTo>
                  <a:lnTo>
                    <a:pt x="310" y="120"/>
                  </a:lnTo>
                  <a:lnTo>
                    <a:pt x="310" y="120"/>
                  </a:lnTo>
                  <a:lnTo>
                    <a:pt x="312" y="127"/>
                  </a:lnTo>
                  <a:lnTo>
                    <a:pt x="317" y="134"/>
                  </a:lnTo>
                  <a:lnTo>
                    <a:pt x="323" y="138"/>
                  </a:lnTo>
                  <a:lnTo>
                    <a:pt x="332" y="139"/>
                  </a:lnTo>
                  <a:lnTo>
                    <a:pt x="332" y="139"/>
                  </a:lnTo>
                  <a:lnTo>
                    <a:pt x="339" y="138"/>
                  </a:lnTo>
                  <a:lnTo>
                    <a:pt x="346" y="134"/>
                  </a:lnTo>
                  <a:lnTo>
                    <a:pt x="350" y="127"/>
                  </a:lnTo>
                  <a:lnTo>
                    <a:pt x="352" y="120"/>
                  </a:lnTo>
                  <a:lnTo>
                    <a:pt x="352" y="120"/>
                  </a:lnTo>
                  <a:lnTo>
                    <a:pt x="350" y="110"/>
                  </a:lnTo>
                  <a:lnTo>
                    <a:pt x="346" y="105"/>
                  </a:lnTo>
                  <a:lnTo>
                    <a:pt x="339" y="100"/>
                  </a:lnTo>
                  <a:lnTo>
                    <a:pt x="332" y="98"/>
                  </a:lnTo>
                  <a:lnTo>
                    <a:pt x="332" y="98"/>
                  </a:lnTo>
                  <a:close/>
                  <a:moveTo>
                    <a:pt x="35" y="98"/>
                  </a:moveTo>
                  <a:lnTo>
                    <a:pt x="35" y="98"/>
                  </a:lnTo>
                  <a:lnTo>
                    <a:pt x="25" y="100"/>
                  </a:lnTo>
                  <a:lnTo>
                    <a:pt x="20" y="105"/>
                  </a:lnTo>
                  <a:lnTo>
                    <a:pt x="15" y="110"/>
                  </a:lnTo>
                  <a:lnTo>
                    <a:pt x="13" y="120"/>
                  </a:lnTo>
                  <a:lnTo>
                    <a:pt x="13" y="120"/>
                  </a:lnTo>
                  <a:lnTo>
                    <a:pt x="15" y="127"/>
                  </a:lnTo>
                  <a:lnTo>
                    <a:pt x="20" y="134"/>
                  </a:lnTo>
                  <a:lnTo>
                    <a:pt x="25" y="138"/>
                  </a:lnTo>
                  <a:lnTo>
                    <a:pt x="35" y="139"/>
                  </a:lnTo>
                  <a:lnTo>
                    <a:pt x="35" y="139"/>
                  </a:lnTo>
                  <a:lnTo>
                    <a:pt x="42" y="138"/>
                  </a:lnTo>
                  <a:lnTo>
                    <a:pt x="49" y="134"/>
                  </a:lnTo>
                  <a:lnTo>
                    <a:pt x="53" y="127"/>
                  </a:lnTo>
                  <a:lnTo>
                    <a:pt x="54" y="120"/>
                  </a:lnTo>
                  <a:lnTo>
                    <a:pt x="54" y="120"/>
                  </a:lnTo>
                  <a:lnTo>
                    <a:pt x="53" y="110"/>
                  </a:lnTo>
                  <a:lnTo>
                    <a:pt x="49" y="105"/>
                  </a:lnTo>
                  <a:lnTo>
                    <a:pt x="42" y="100"/>
                  </a:lnTo>
                  <a:lnTo>
                    <a:pt x="35" y="98"/>
                  </a:lnTo>
                  <a:lnTo>
                    <a:pt x="35" y="98"/>
                  </a:lnTo>
                  <a:close/>
                  <a:moveTo>
                    <a:pt x="270" y="60"/>
                  </a:moveTo>
                  <a:lnTo>
                    <a:pt x="270" y="60"/>
                  </a:lnTo>
                  <a:lnTo>
                    <a:pt x="263" y="62"/>
                  </a:lnTo>
                  <a:lnTo>
                    <a:pt x="258" y="63"/>
                  </a:lnTo>
                  <a:lnTo>
                    <a:pt x="252" y="65"/>
                  </a:lnTo>
                  <a:lnTo>
                    <a:pt x="248" y="69"/>
                  </a:lnTo>
                  <a:lnTo>
                    <a:pt x="245" y="74"/>
                  </a:lnTo>
                  <a:lnTo>
                    <a:pt x="241" y="80"/>
                  </a:lnTo>
                  <a:lnTo>
                    <a:pt x="239" y="85"/>
                  </a:lnTo>
                  <a:lnTo>
                    <a:pt x="239" y="91"/>
                  </a:lnTo>
                  <a:lnTo>
                    <a:pt x="239" y="91"/>
                  </a:lnTo>
                  <a:lnTo>
                    <a:pt x="239" y="98"/>
                  </a:lnTo>
                  <a:lnTo>
                    <a:pt x="241" y="103"/>
                  </a:lnTo>
                  <a:lnTo>
                    <a:pt x="245" y="109"/>
                  </a:lnTo>
                  <a:lnTo>
                    <a:pt x="248" y="112"/>
                  </a:lnTo>
                  <a:lnTo>
                    <a:pt x="252" y="116"/>
                  </a:lnTo>
                  <a:lnTo>
                    <a:pt x="258" y="120"/>
                  </a:lnTo>
                  <a:lnTo>
                    <a:pt x="263" y="121"/>
                  </a:lnTo>
                  <a:lnTo>
                    <a:pt x="270" y="121"/>
                  </a:lnTo>
                  <a:lnTo>
                    <a:pt x="270" y="121"/>
                  </a:lnTo>
                  <a:lnTo>
                    <a:pt x="276" y="121"/>
                  </a:lnTo>
                  <a:lnTo>
                    <a:pt x="281" y="120"/>
                  </a:lnTo>
                  <a:lnTo>
                    <a:pt x="287" y="116"/>
                  </a:lnTo>
                  <a:lnTo>
                    <a:pt x="292" y="112"/>
                  </a:lnTo>
                  <a:lnTo>
                    <a:pt x="296" y="109"/>
                  </a:lnTo>
                  <a:lnTo>
                    <a:pt x="297" y="103"/>
                  </a:lnTo>
                  <a:lnTo>
                    <a:pt x="299" y="98"/>
                  </a:lnTo>
                  <a:lnTo>
                    <a:pt x="301" y="91"/>
                  </a:lnTo>
                  <a:lnTo>
                    <a:pt x="301" y="91"/>
                  </a:lnTo>
                  <a:lnTo>
                    <a:pt x="299" y="85"/>
                  </a:lnTo>
                  <a:lnTo>
                    <a:pt x="297" y="80"/>
                  </a:lnTo>
                  <a:lnTo>
                    <a:pt x="296" y="74"/>
                  </a:lnTo>
                  <a:lnTo>
                    <a:pt x="292" y="69"/>
                  </a:lnTo>
                  <a:lnTo>
                    <a:pt x="287" y="65"/>
                  </a:lnTo>
                  <a:lnTo>
                    <a:pt x="281" y="63"/>
                  </a:lnTo>
                  <a:lnTo>
                    <a:pt x="276" y="62"/>
                  </a:lnTo>
                  <a:lnTo>
                    <a:pt x="270" y="60"/>
                  </a:lnTo>
                  <a:lnTo>
                    <a:pt x="270" y="60"/>
                  </a:lnTo>
                  <a:close/>
                  <a:moveTo>
                    <a:pt x="364" y="248"/>
                  </a:moveTo>
                  <a:lnTo>
                    <a:pt x="330" y="248"/>
                  </a:lnTo>
                  <a:lnTo>
                    <a:pt x="330" y="183"/>
                  </a:lnTo>
                  <a:lnTo>
                    <a:pt x="330" y="183"/>
                  </a:lnTo>
                  <a:lnTo>
                    <a:pt x="330" y="176"/>
                  </a:lnTo>
                  <a:lnTo>
                    <a:pt x="328" y="167"/>
                  </a:lnTo>
                  <a:lnTo>
                    <a:pt x="321" y="152"/>
                  </a:lnTo>
                  <a:lnTo>
                    <a:pt x="321" y="152"/>
                  </a:lnTo>
                  <a:lnTo>
                    <a:pt x="332" y="150"/>
                  </a:lnTo>
                  <a:lnTo>
                    <a:pt x="332" y="150"/>
                  </a:lnTo>
                  <a:lnTo>
                    <a:pt x="337" y="152"/>
                  </a:lnTo>
                  <a:lnTo>
                    <a:pt x="345" y="154"/>
                  </a:lnTo>
                  <a:lnTo>
                    <a:pt x="350" y="158"/>
                  </a:lnTo>
                  <a:lnTo>
                    <a:pt x="355" y="161"/>
                  </a:lnTo>
                  <a:lnTo>
                    <a:pt x="359" y="167"/>
                  </a:lnTo>
                  <a:lnTo>
                    <a:pt x="363" y="172"/>
                  </a:lnTo>
                  <a:lnTo>
                    <a:pt x="364" y="178"/>
                  </a:lnTo>
                  <a:lnTo>
                    <a:pt x="364" y="185"/>
                  </a:lnTo>
                  <a:lnTo>
                    <a:pt x="364" y="248"/>
                  </a:lnTo>
                  <a:close/>
                  <a:moveTo>
                    <a:pt x="96" y="60"/>
                  </a:moveTo>
                  <a:lnTo>
                    <a:pt x="96" y="60"/>
                  </a:lnTo>
                  <a:lnTo>
                    <a:pt x="89" y="62"/>
                  </a:lnTo>
                  <a:lnTo>
                    <a:pt x="83" y="63"/>
                  </a:lnTo>
                  <a:lnTo>
                    <a:pt x="78" y="65"/>
                  </a:lnTo>
                  <a:lnTo>
                    <a:pt x="74" y="69"/>
                  </a:lnTo>
                  <a:lnTo>
                    <a:pt x="71" y="74"/>
                  </a:lnTo>
                  <a:lnTo>
                    <a:pt x="67" y="80"/>
                  </a:lnTo>
                  <a:lnTo>
                    <a:pt x="65" y="85"/>
                  </a:lnTo>
                  <a:lnTo>
                    <a:pt x="65" y="91"/>
                  </a:lnTo>
                  <a:lnTo>
                    <a:pt x="65" y="91"/>
                  </a:lnTo>
                  <a:lnTo>
                    <a:pt x="65" y="98"/>
                  </a:lnTo>
                  <a:lnTo>
                    <a:pt x="67" y="103"/>
                  </a:lnTo>
                  <a:lnTo>
                    <a:pt x="71" y="109"/>
                  </a:lnTo>
                  <a:lnTo>
                    <a:pt x="74" y="112"/>
                  </a:lnTo>
                  <a:lnTo>
                    <a:pt x="78" y="116"/>
                  </a:lnTo>
                  <a:lnTo>
                    <a:pt x="83" y="120"/>
                  </a:lnTo>
                  <a:lnTo>
                    <a:pt x="89" y="121"/>
                  </a:lnTo>
                  <a:lnTo>
                    <a:pt x="96" y="121"/>
                  </a:lnTo>
                  <a:lnTo>
                    <a:pt x="96" y="121"/>
                  </a:lnTo>
                  <a:lnTo>
                    <a:pt x="102" y="121"/>
                  </a:lnTo>
                  <a:lnTo>
                    <a:pt x="107" y="120"/>
                  </a:lnTo>
                  <a:lnTo>
                    <a:pt x="112" y="116"/>
                  </a:lnTo>
                  <a:lnTo>
                    <a:pt x="118" y="112"/>
                  </a:lnTo>
                  <a:lnTo>
                    <a:pt x="122" y="109"/>
                  </a:lnTo>
                  <a:lnTo>
                    <a:pt x="123" y="103"/>
                  </a:lnTo>
                  <a:lnTo>
                    <a:pt x="125" y="98"/>
                  </a:lnTo>
                  <a:lnTo>
                    <a:pt x="127" y="91"/>
                  </a:lnTo>
                  <a:lnTo>
                    <a:pt x="127" y="91"/>
                  </a:lnTo>
                  <a:lnTo>
                    <a:pt x="125" y="85"/>
                  </a:lnTo>
                  <a:lnTo>
                    <a:pt x="123" y="80"/>
                  </a:lnTo>
                  <a:lnTo>
                    <a:pt x="122" y="74"/>
                  </a:lnTo>
                  <a:lnTo>
                    <a:pt x="118" y="69"/>
                  </a:lnTo>
                  <a:lnTo>
                    <a:pt x="112" y="65"/>
                  </a:lnTo>
                  <a:lnTo>
                    <a:pt x="107" y="63"/>
                  </a:lnTo>
                  <a:lnTo>
                    <a:pt x="102" y="62"/>
                  </a:lnTo>
                  <a:lnTo>
                    <a:pt x="96" y="60"/>
                  </a:lnTo>
                  <a:lnTo>
                    <a:pt x="96" y="60"/>
                  </a:lnTo>
                  <a:close/>
                  <a:moveTo>
                    <a:pt x="35" y="150"/>
                  </a:moveTo>
                  <a:lnTo>
                    <a:pt x="35" y="150"/>
                  </a:lnTo>
                  <a:lnTo>
                    <a:pt x="44" y="152"/>
                  </a:lnTo>
                  <a:lnTo>
                    <a:pt x="44" y="152"/>
                  </a:lnTo>
                  <a:lnTo>
                    <a:pt x="38" y="167"/>
                  </a:lnTo>
                  <a:lnTo>
                    <a:pt x="36" y="176"/>
                  </a:lnTo>
                  <a:lnTo>
                    <a:pt x="35" y="183"/>
                  </a:lnTo>
                  <a:lnTo>
                    <a:pt x="35" y="248"/>
                  </a:lnTo>
                  <a:lnTo>
                    <a:pt x="0" y="248"/>
                  </a:lnTo>
                  <a:lnTo>
                    <a:pt x="0" y="185"/>
                  </a:lnTo>
                  <a:lnTo>
                    <a:pt x="0" y="185"/>
                  </a:lnTo>
                  <a:lnTo>
                    <a:pt x="0" y="178"/>
                  </a:lnTo>
                  <a:lnTo>
                    <a:pt x="2" y="172"/>
                  </a:lnTo>
                  <a:lnTo>
                    <a:pt x="6" y="167"/>
                  </a:lnTo>
                  <a:lnTo>
                    <a:pt x="9" y="161"/>
                  </a:lnTo>
                  <a:lnTo>
                    <a:pt x="15" y="158"/>
                  </a:lnTo>
                  <a:lnTo>
                    <a:pt x="20" y="154"/>
                  </a:lnTo>
                  <a:lnTo>
                    <a:pt x="27" y="152"/>
                  </a:lnTo>
                  <a:lnTo>
                    <a:pt x="35" y="150"/>
                  </a:lnTo>
                  <a:lnTo>
                    <a:pt x="35" y="150"/>
                  </a:lnTo>
                  <a:close/>
                  <a:moveTo>
                    <a:pt x="183" y="0"/>
                  </a:moveTo>
                  <a:lnTo>
                    <a:pt x="183" y="0"/>
                  </a:lnTo>
                  <a:lnTo>
                    <a:pt x="174" y="0"/>
                  </a:lnTo>
                  <a:lnTo>
                    <a:pt x="165" y="4"/>
                  </a:lnTo>
                  <a:lnTo>
                    <a:pt x="158" y="7"/>
                  </a:lnTo>
                  <a:lnTo>
                    <a:pt x="151" y="13"/>
                  </a:lnTo>
                  <a:lnTo>
                    <a:pt x="145" y="20"/>
                  </a:lnTo>
                  <a:lnTo>
                    <a:pt x="141" y="27"/>
                  </a:lnTo>
                  <a:lnTo>
                    <a:pt x="138" y="36"/>
                  </a:lnTo>
                  <a:lnTo>
                    <a:pt x="138" y="45"/>
                  </a:lnTo>
                  <a:lnTo>
                    <a:pt x="138" y="45"/>
                  </a:lnTo>
                  <a:lnTo>
                    <a:pt x="138" y="54"/>
                  </a:lnTo>
                  <a:lnTo>
                    <a:pt x="141" y="62"/>
                  </a:lnTo>
                  <a:lnTo>
                    <a:pt x="145" y="71"/>
                  </a:lnTo>
                  <a:lnTo>
                    <a:pt x="151" y="76"/>
                  </a:lnTo>
                  <a:lnTo>
                    <a:pt x="158" y="81"/>
                  </a:lnTo>
                  <a:lnTo>
                    <a:pt x="165" y="87"/>
                  </a:lnTo>
                  <a:lnTo>
                    <a:pt x="174" y="89"/>
                  </a:lnTo>
                  <a:lnTo>
                    <a:pt x="183" y="91"/>
                  </a:lnTo>
                  <a:lnTo>
                    <a:pt x="183" y="91"/>
                  </a:lnTo>
                  <a:lnTo>
                    <a:pt x="192" y="89"/>
                  </a:lnTo>
                  <a:lnTo>
                    <a:pt x="200" y="87"/>
                  </a:lnTo>
                  <a:lnTo>
                    <a:pt x="209" y="81"/>
                  </a:lnTo>
                  <a:lnTo>
                    <a:pt x="214" y="76"/>
                  </a:lnTo>
                  <a:lnTo>
                    <a:pt x="219" y="71"/>
                  </a:lnTo>
                  <a:lnTo>
                    <a:pt x="225" y="62"/>
                  </a:lnTo>
                  <a:lnTo>
                    <a:pt x="227" y="54"/>
                  </a:lnTo>
                  <a:lnTo>
                    <a:pt x="229" y="45"/>
                  </a:lnTo>
                  <a:lnTo>
                    <a:pt x="229" y="45"/>
                  </a:lnTo>
                  <a:lnTo>
                    <a:pt x="227" y="36"/>
                  </a:lnTo>
                  <a:lnTo>
                    <a:pt x="225" y="27"/>
                  </a:lnTo>
                  <a:lnTo>
                    <a:pt x="219" y="20"/>
                  </a:lnTo>
                  <a:lnTo>
                    <a:pt x="214" y="13"/>
                  </a:lnTo>
                  <a:lnTo>
                    <a:pt x="209" y="7"/>
                  </a:lnTo>
                  <a:lnTo>
                    <a:pt x="200" y="4"/>
                  </a:lnTo>
                  <a:lnTo>
                    <a:pt x="192" y="0"/>
                  </a:lnTo>
                  <a:lnTo>
                    <a:pt x="183" y="0"/>
                  </a:lnTo>
                  <a:lnTo>
                    <a:pt x="183" y="0"/>
                  </a:lnTo>
                  <a:close/>
                  <a:moveTo>
                    <a:pt x="319" y="272"/>
                  </a:moveTo>
                  <a:lnTo>
                    <a:pt x="265" y="272"/>
                  </a:lnTo>
                  <a:lnTo>
                    <a:pt x="265" y="174"/>
                  </a:lnTo>
                  <a:lnTo>
                    <a:pt x="265" y="174"/>
                  </a:lnTo>
                  <a:lnTo>
                    <a:pt x="265" y="163"/>
                  </a:lnTo>
                  <a:lnTo>
                    <a:pt x="263" y="154"/>
                  </a:lnTo>
                  <a:lnTo>
                    <a:pt x="259" y="145"/>
                  </a:lnTo>
                  <a:lnTo>
                    <a:pt x="256" y="136"/>
                  </a:lnTo>
                  <a:lnTo>
                    <a:pt x="256" y="136"/>
                  </a:lnTo>
                  <a:lnTo>
                    <a:pt x="263" y="134"/>
                  </a:lnTo>
                  <a:lnTo>
                    <a:pt x="270" y="134"/>
                  </a:lnTo>
                  <a:lnTo>
                    <a:pt x="270" y="134"/>
                  </a:lnTo>
                  <a:lnTo>
                    <a:pt x="279" y="136"/>
                  </a:lnTo>
                  <a:lnTo>
                    <a:pt x="288" y="138"/>
                  </a:lnTo>
                  <a:lnTo>
                    <a:pt x="297" y="143"/>
                  </a:lnTo>
                  <a:lnTo>
                    <a:pt x="305" y="149"/>
                  </a:lnTo>
                  <a:lnTo>
                    <a:pt x="310" y="156"/>
                  </a:lnTo>
                  <a:lnTo>
                    <a:pt x="316" y="165"/>
                  </a:lnTo>
                  <a:lnTo>
                    <a:pt x="317" y="174"/>
                  </a:lnTo>
                  <a:lnTo>
                    <a:pt x="319" y="183"/>
                  </a:lnTo>
                  <a:lnTo>
                    <a:pt x="319" y="272"/>
                  </a:lnTo>
                  <a:close/>
                  <a:moveTo>
                    <a:pt x="100" y="174"/>
                  </a:moveTo>
                  <a:lnTo>
                    <a:pt x="100" y="272"/>
                  </a:lnTo>
                  <a:lnTo>
                    <a:pt x="45" y="272"/>
                  </a:lnTo>
                  <a:lnTo>
                    <a:pt x="45" y="183"/>
                  </a:lnTo>
                  <a:lnTo>
                    <a:pt x="45" y="183"/>
                  </a:lnTo>
                  <a:lnTo>
                    <a:pt x="47" y="174"/>
                  </a:lnTo>
                  <a:lnTo>
                    <a:pt x="51" y="165"/>
                  </a:lnTo>
                  <a:lnTo>
                    <a:pt x="54" y="156"/>
                  </a:lnTo>
                  <a:lnTo>
                    <a:pt x="60" y="149"/>
                  </a:lnTo>
                  <a:lnTo>
                    <a:pt x="67" y="143"/>
                  </a:lnTo>
                  <a:lnTo>
                    <a:pt x="76" y="138"/>
                  </a:lnTo>
                  <a:lnTo>
                    <a:pt x="85" y="136"/>
                  </a:lnTo>
                  <a:lnTo>
                    <a:pt x="96" y="134"/>
                  </a:lnTo>
                  <a:lnTo>
                    <a:pt x="96" y="134"/>
                  </a:lnTo>
                  <a:lnTo>
                    <a:pt x="103" y="134"/>
                  </a:lnTo>
                  <a:lnTo>
                    <a:pt x="109" y="136"/>
                  </a:lnTo>
                  <a:lnTo>
                    <a:pt x="109" y="136"/>
                  </a:lnTo>
                  <a:lnTo>
                    <a:pt x="105" y="145"/>
                  </a:lnTo>
                  <a:lnTo>
                    <a:pt x="102" y="154"/>
                  </a:lnTo>
                  <a:lnTo>
                    <a:pt x="100" y="163"/>
                  </a:lnTo>
                  <a:lnTo>
                    <a:pt x="100" y="174"/>
                  </a:lnTo>
                  <a:lnTo>
                    <a:pt x="100" y="174"/>
                  </a:lnTo>
                  <a:close/>
                  <a:moveTo>
                    <a:pt x="111" y="301"/>
                  </a:moveTo>
                  <a:lnTo>
                    <a:pt x="254" y="301"/>
                  </a:lnTo>
                  <a:lnTo>
                    <a:pt x="254" y="174"/>
                  </a:lnTo>
                  <a:lnTo>
                    <a:pt x="254" y="174"/>
                  </a:lnTo>
                  <a:lnTo>
                    <a:pt x="252" y="159"/>
                  </a:lnTo>
                  <a:lnTo>
                    <a:pt x="248" y="145"/>
                  </a:lnTo>
                  <a:lnTo>
                    <a:pt x="241" y="134"/>
                  </a:lnTo>
                  <a:lnTo>
                    <a:pt x="232" y="123"/>
                  </a:lnTo>
                  <a:lnTo>
                    <a:pt x="223" y="114"/>
                  </a:lnTo>
                  <a:lnTo>
                    <a:pt x="210" y="109"/>
                  </a:lnTo>
                  <a:lnTo>
                    <a:pt x="198" y="103"/>
                  </a:lnTo>
                  <a:lnTo>
                    <a:pt x="183" y="101"/>
                  </a:lnTo>
                  <a:lnTo>
                    <a:pt x="183" y="101"/>
                  </a:lnTo>
                  <a:lnTo>
                    <a:pt x="169" y="103"/>
                  </a:lnTo>
                  <a:lnTo>
                    <a:pt x="154" y="109"/>
                  </a:lnTo>
                  <a:lnTo>
                    <a:pt x="143" y="114"/>
                  </a:lnTo>
                  <a:lnTo>
                    <a:pt x="132" y="123"/>
                  </a:lnTo>
                  <a:lnTo>
                    <a:pt x="123" y="134"/>
                  </a:lnTo>
                  <a:lnTo>
                    <a:pt x="116" y="145"/>
                  </a:lnTo>
                  <a:lnTo>
                    <a:pt x="112" y="159"/>
                  </a:lnTo>
                  <a:lnTo>
                    <a:pt x="111" y="174"/>
                  </a:lnTo>
                  <a:lnTo>
                    <a:pt x="111" y="301"/>
                  </a:lnTo>
                  <a:close/>
                </a:path>
              </a:pathLst>
            </a:custGeom>
            <a:grpFill/>
            <a:ln w="9525">
              <a:solidFill>
                <a:schemeClr val="bg1"/>
              </a:solidFill>
              <a:round/>
            </a:ln>
          </p:spPr>
          <p:txBody>
            <a:bodyPr vert="horz" wrap="square" lIns="108363" tIns="54181" rIns="108363" bIns="54181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95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Lao UI" panose="020B0502040204020203" pitchFamily="34" charset="0"/>
                <a:ea typeface="+mn-ea"/>
                <a:cs typeface="Lao UI" panose="020B0502040204020203" pitchFamily="34" charset="0"/>
              </a:endParaRPr>
            </a:p>
          </p:txBody>
        </p:sp>
      </p:grpSp>
      <p:grpSp>
        <p:nvGrpSpPr>
          <p:cNvPr id="27" name="组合 26"/>
          <p:cNvGrpSpPr/>
          <p:nvPr/>
        </p:nvGrpSpPr>
        <p:grpSpPr>
          <a:xfrm>
            <a:off x="2536515" y="2105289"/>
            <a:ext cx="753936" cy="753899"/>
            <a:chOff x="848110" y="1423425"/>
            <a:chExt cx="636196" cy="636164"/>
          </a:xfrm>
          <a:solidFill>
            <a:schemeClr val="accent1"/>
          </a:solidFill>
        </p:grpSpPr>
        <p:sp>
          <p:nvSpPr>
            <p:cNvPr id="28" name="Rectangle 13"/>
            <p:cNvSpPr/>
            <p:nvPr/>
          </p:nvSpPr>
          <p:spPr>
            <a:xfrm>
              <a:off x="848110" y="1423425"/>
              <a:ext cx="636196" cy="636164"/>
            </a:xfrm>
            <a:prstGeom prst="ellipse">
              <a:avLst/>
            </a:prstGeom>
            <a:grpFill/>
            <a:ln w="952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95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Lao UI" panose="020B0502040204020203" pitchFamily="34" charset="0"/>
                <a:ea typeface="+mn-ea"/>
                <a:cs typeface="Lao UI" panose="020B0502040204020203" pitchFamily="34" charset="0"/>
              </a:endParaRPr>
            </a:p>
          </p:txBody>
        </p:sp>
        <p:sp>
          <p:nvSpPr>
            <p:cNvPr id="29" name="Freeform 100"/>
            <p:cNvSpPr/>
            <p:nvPr/>
          </p:nvSpPr>
          <p:spPr bwMode="auto">
            <a:xfrm>
              <a:off x="990986" y="1566301"/>
              <a:ext cx="303570" cy="342050"/>
            </a:xfrm>
            <a:custGeom>
              <a:avLst/>
              <a:gdLst/>
              <a:ahLst/>
              <a:cxnLst>
                <a:cxn ang="0">
                  <a:pos x="230" y="212"/>
                </a:cxn>
                <a:cxn ang="0">
                  <a:pos x="212" y="216"/>
                </a:cxn>
                <a:cxn ang="0">
                  <a:pos x="197" y="223"/>
                </a:cxn>
                <a:cxn ang="0">
                  <a:pos x="105" y="169"/>
                </a:cxn>
                <a:cxn ang="0">
                  <a:pos x="105" y="160"/>
                </a:cxn>
                <a:cxn ang="0">
                  <a:pos x="197" y="96"/>
                </a:cxn>
                <a:cxn ang="0">
                  <a:pos x="204" y="100"/>
                </a:cxn>
                <a:cxn ang="0">
                  <a:pos x="221" y="105"/>
                </a:cxn>
                <a:cxn ang="0">
                  <a:pos x="230" y="107"/>
                </a:cxn>
                <a:cxn ang="0">
                  <a:pos x="250" y="102"/>
                </a:cxn>
                <a:cxn ang="0">
                  <a:pos x="266" y="91"/>
                </a:cxn>
                <a:cxn ang="0">
                  <a:pos x="277" y="75"/>
                </a:cxn>
                <a:cxn ang="0">
                  <a:pos x="282" y="53"/>
                </a:cxn>
                <a:cxn ang="0">
                  <a:pos x="281" y="44"/>
                </a:cxn>
                <a:cxn ang="0">
                  <a:pos x="273" y="24"/>
                </a:cxn>
                <a:cxn ang="0">
                  <a:pos x="259" y="9"/>
                </a:cxn>
                <a:cxn ang="0">
                  <a:pos x="239" y="2"/>
                </a:cxn>
                <a:cxn ang="0">
                  <a:pos x="230" y="0"/>
                </a:cxn>
                <a:cxn ang="0">
                  <a:pos x="208" y="4"/>
                </a:cxn>
                <a:cxn ang="0">
                  <a:pos x="192" y="17"/>
                </a:cxn>
                <a:cxn ang="0">
                  <a:pos x="181" y="33"/>
                </a:cxn>
                <a:cxn ang="0">
                  <a:pos x="175" y="53"/>
                </a:cxn>
                <a:cxn ang="0">
                  <a:pos x="177" y="62"/>
                </a:cxn>
                <a:cxn ang="0">
                  <a:pos x="85" y="118"/>
                </a:cxn>
                <a:cxn ang="0">
                  <a:pos x="68" y="109"/>
                </a:cxn>
                <a:cxn ang="0">
                  <a:pos x="52" y="107"/>
                </a:cxn>
                <a:cxn ang="0">
                  <a:pos x="41" y="107"/>
                </a:cxn>
                <a:cxn ang="0">
                  <a:pos x="23" y="116"/>
                </a:cxn>
                <a:cxn ang="0">
                  <a:pos x="9" y="131"/>
                </a:cxn>
                <a:cxn ang="0">
                  <a:pos x="0" y="149"/>
                </a:cxn>
                <a:cxn ang="0">
                  <a:pos x="0" y="160"/>
                </a:cxn>
                <a:cxn ang="0">
                  <a:pos x="3" y="180"/>
                </a:cxn>
                <a:cxn ang="0">
                  <a:pos x="14" y="198"/>
                </a:cxn>
                <a:cxn ang="0">
                  <a:pos x="30" y="209"/>
                </a:cxn>
                <a:cxn ang="0">
                  <a:pos x="52" y="212"/>
                </a:cxn>
                <a:cxn ang="0">
                  <a:pos x="61" y="212"/>
                </a:cxn>
                <a:cxn ang="0">
                  <a:pos x="78" y="207"/>
                </a:cxn>
                <a:cxn ang="0">
                  <a:pos x="177" y="258"/>
                </a:cxn>
                <a:cxn ang="0">
                  <a:pos x="175" y="267"/>
                </a:cxn>
                <a:cxn ang="0">
                  <a:pos x="177" y="278"/>
                </a:cxn>
                <a:cxn ang="0">
                  <a:pos x="184" y="296"/>
                </a:cxn>
                <a:cxn ang="0">
                  <a:pos x="199" y="310"/>
                </a:cxn>
                <a:cxn ang="0">
                  <a:pos x="219" y="318"/>
                </a:cxn>
                <a:cxn ang="0">
                  <a:pos x="230" y="319"/>
                </a:cxn>
                <a:cxn ang="0">
                  <a:pos x="250" y="316"/>
                </a:cxn>
                <a:cxn ang="0">
                  <a:pos x="266" y="303"/>
                </a:cxn>
                <a:cxn ang="0">
                  <a:pos x="277" y="287"/>
                </a:cxn>
                <a:cxn ang="0">
                  <a:pos x="282" y="267"/>
                </a:cxn>
                <a:cxn ang="0">
                  <a:pos x="281" y="256"/>
                </a:cxn>
                <a:cxn ang="0">
                  <a:pos x="273" y="236"/>
                </a:cxn>
                <a:cxn ang="0">
                  <a:pos x="259" y="221"/>
                </a:cxn>
                <a:cxn ang="0">
                  <a:pos x="239" y="214"/>
                </a:cxn>
                <a:cxn ang="0">
                  <a:pos x="230" y="212"/>
                </a:cxn>
              </a:cxnLst>
              <a:rect l="0" t="0" r="r" b="b"/>
              <a:pathLst>
                <a:path w="282" h="319">
                  <a:moveTo>
                    <a:pt x="230" y="212"/>
                  </a:moveTo>
                  <a:lnTo>
                    <a:pt x="230" y="212"/>
                  </a:lnTo>
                  <a:lnTo>
                    <a:pt x="221" y="214"/>
                  </a:lnTo>
                  <a:lnTo>
                    <a:pt x="212" y="216"/>
                  </a:lnTo>
                  <a:lnTo>
                    <a:pt x="204" y="220"/>
                  </a:lnTo>
                  <a:lnTo>
                    <a:pt x="197" y="223"/>
                  </a:lnTo>
                  <a:lnTo>
                    <a:pt x="105" y="169"/>
                  </a:lnTo>
                  <a:lnTo>
                    <a:pt x="105" y="169"/>
                  </a:lnTo>
                  <a:lnTo>
                    <a:pt x="105" y="160"/>
                  </a:lnTo>
                  <a:lnTo>
                    <a:pt x="105" y="160"/>
                  </a:lnTo>
                  <a:lnTo>
                    <a:pt x="105" y="151"/>
                  </a:lnTo>
                  <a:lnTo>
                    <a:pt x="197" y="96"/>
                  </a:lnTo>
                  <a:lnTo>
                    <a:pt x="197" y="96"/>
                  </a:lnTo>
                  <a:lnTo>
                    <a:pt x="204" y="100"/>
                  </a:lnTo>
                  <a:lnTo>
                    <a:pt x="212" y="104"/>
                  </a:lnTo>
                  <a:lnTo>
                    <a:pt x="221" y="105"/>
                  </a:lnTo>
                  <a:lnTo>
                    <a:pt x="230" y="107"/>
                  </a:lnTo>
                  <a:lnTo>
                    <a:pt x="230" y="107"/>
                  </a:lnTo>
                  <a:lnTo>
                    <a:pt x="239" y="105"/>
                  </a:lnTo>
                  <a:lnTo>
                    <a:pt x="250" y="102"/>
                  </a:lnTo>
                  <a:lnTo>
                    <a:pt x="259" y="98"/>
                  </a:lnTo>
                  <a:lnTo>
                    <a:pt x="266" y="91"/>
                  </a:lnTo>
                  <a:lnTo>
                    <a:pt x="273" y="84"/>
                  </a:lnTo>
                  <a:lnTo>
                    <a:pt x="277" y="75"/>
                  </a:lnTo>
                  <a:lnTo>
                    <a:pt x="281" y="64"/>
                  </a:lnTo>
                  <a:lnTo>
                    <a:pt x="282" y="53"/>
                  </a:lnTo>
                  <a:lnTo>
                    <a:pt x="282" y="53"/>
                  </a:lnTo>
                  <a:lnTo>
                    <a:pt x="281" y="44"/>
                  </a:lnTo>
                  <a:lnTo>
                    <a:pt x="277" y="33"/>
                  </a:lnTo>
                  <a:lnTo>
                    <a:pt x="273" y="24"/>
                  </a:lnTo>
                  <a:lnTo>
                    <a:pt x="266" y="17"/>
                  </a:lnTo>
                  <a:lnTo>
                    <a:pt x="259" y="9"/>
                  </a:lnTo>
                  <a:lnTo>
                    <a:pt x="250" y="4"/>
                  </a:lnTo>
                  <a:lnTo>
                    <a:pt x="239" y="2"/>
                  </a:lnTo>
                  <a:lnTo>
                    <a:pt x="230" y="0"/>
                  </a:lnTo>
                  <a:lnTo>
                    <a:pt x="230" y="0"/>
                  </a:lnTo>
                  <a:lnTo>
                    <a:pt x="219" y="2"/>
                  </a:lnTo>
                  <a:lnTo>
                    <a:pt x="208" y="4"/>
                  </a:lnTo>
                  <a:lnTo>
                    <a:pt x="199" y="9"/>
                  </a:lnTo>
                  <a:lnTo>
                    <a:pt x="192" y="17"/>
                  </a:lnTo>
                  <a:lnTo>
                    <a:pt x="184" y="24"/>
                  </a:lnTo>
                  <a:lnTo>
                    <a:pt x="181" y="33"/>
                  </a:lnTo>
                  <a:lnTo>
                    <a:pt x="177" y="44"/>
                  </a:lnTo>
                  <a:lnTo>
                    <a:pt x="175" y="53"/>
                  </a:lnTo>
                  <a:lnTo>
                    <a:pt x="175" y="53"/>
                  </a:lnTo>
                  <a:lnTo>
                    <a:pt x="177" y="62"/>
                  </a:lnTo>
                  <a:lnTo>
                    <a:pt x="85" y="118"/>
                  </a:lnTo>
                  <a:lnTo>
                    <a:pt x="85" y="118"/>
                  </a:lnTo>
                  <a:lnTo>
                    <a:pt x="78" y="113"/>
                  </a:lnTo>
                  <a:lnTo>
                    <a:pt x="68" y="109"/>
                  </a:lnTo>
                  <a:lnTo>
                    <a:pt x="61" y="107"/>
                  </a:lnTo>
                  <a:lnTo>
                    <a:pt x="52" y="107"/>
                  </a:lnTo>
                  <a:lnTo>
                    <a:pt x="52" y="107"/>
                  </a:lnTo>
                  <a:lnTo>
                    <a:pt x="41" y="107"/>
                  </a:lnTo>
                  <a:lnTo>
                    <a:pt x="30" y="111"/>
                  </a:lnTo>
                  <a:lnTo>
                    <a:pt x="23" y="116"/>
                  </a:lnTo>
                  <a:lnTo>
                    <a:pt x="14" y="122"/>
                  </a:lnTo>
                  <a:lnTo>
                    <a:pt x="9" y="131"/>
                  </a:lnTo>
                  <a:lnTo>
                    <a:pt x="3" y="140"/>
                  </a:lnTo>
                  <a:lnTo>
                    <a:pt x="0" y="149"/>
                  </a:lnTo>
                  <a:lnTo>
                    <a:pt x="0" y="160"/>
                  </a:lnTo>
                  <a:lnTo>
                    <a:pt x="0" y="160"/>
                  </a:lnTo>
                  <a:lnTo>
                    <a:pt x="0" y="171"/>
                  </a:lnTo>
                  <a:lnTo>
                    <a:pt x="3" y="180"/>
                  </a:lnTo>
                  <a:lnTo>
                    <a:pt x="9" y="189"/>
                  </a:lnTo>
                  <a:lnTo>
                    <a:pt x="14" y="198"/>
                  </a:lnTo>
                  <a:lnTo>
                    <a:pt x="23" y="203"/>
                  </a:lnTo>
                  <a:lnTo>
                    <a:pt x="30" y="209"/>
                  </a:lnTo>
                  <a:lnTo>
                    <a:pt x="41" y="212"/>
                  </a:lnTo>
                  <a:lnTo>
                    <a:pt x="52" y="212"/>
                  </a:lnTo>
                  <a:lnTo>
                    <a:pt x="52" y="212"/>
                  </a:lnTo>
                  <a:lnTo>
                    <a:pt x="61" y="212"/>
                  </a:lnTo>
                  <a:lnTo>
                    <a:pt x="68" y="211"/>
                  </a:lnTo>
                  <a:lnTo>
                    <a:pt x="78" y="207"/>
                  </a:lnTo>
                  <a:lnTo>
                    <a:pt x="85" y="202"/>
                  </a:lnTo>
                  <a:lnTo>
                    <a:pt x="177" y="258"/>
                  </a:lnTo>
                  <a:lnTo>
                    <a:pt x="177" y="258"/>
                  </a:lnTo>
                  <a:lnTo>
                    <a:pt x="175" y="267"/>
                  </a:lnTo>
                  <a:lnTo>
                    <a:pt x="175" y="267"/>
                  </a:lnTo>
                  <a:lnTo>
                    <a:pt x="177" y="278"/>
                  </a:lnTo>
                  <a:lnTo>
                    <a:pt x="181" y="287"/>
                  </a:lnTo>
                  <a:lnTo>
                    <a:pt x="184" y="296"/>
                  </a:lnTo>
                  <a:lnTo>
                    <a:pt x="192" y="303"/>
                  </a:lnTo>
                  <a:lnTo>
                    <a:pt x="199" y="310"/>
                  </a:lnTo>
                  <a:lnTo>
                    <a:pt x="208" y="316"/>
                  </a:lnTo>
                  <a:lnTo>
                    <a:pt x="219" y="318"/>
                  </a:lnTo>
                  <a:lnTo>
                    <a:pt x="230" y="319"/>
                  </a:lnTo>
                  <a:lnTo>
                    <a:pt x="230" y="319"/>
                  </a:lnTo>
                  <a:lnTo>
                    <a:pt x="239" y="318"/>
                  </a:lnTo>
                  <a:lnTo>
                    <a:pt x="250" y="316"/>
                  </a:lnTo>
                  <a:lnTo>
                    <a:pt x="259" y="310"/>
                  </a:lnTo>
                  <a:lnTo>
                    <a:pt x="266" y="303"/>
                  </a:lnTo>
                  <a:lnTo>
                    <a:pt x="273" y="296"/>
                  </a:lnTo>
                  <a:lnTo>
                    <a:pt x="277" y="287"/>
                  </a:lnTo>
                  <a:lnTo>
                    <a:pt x="281" y="278"/>
                  </a:lnTo>
                  <a:lnTo>
                    <a:pt x="282" y="267"/>
                  </a:lnTo>
                  <a:lnTo>
                    <a:pt x="282" y="267"/>
                  </a:lnTo>
                  <a:lnTo>
                    <a:pt x="281" y="256"/>
                  </a:lnTo>
                  <a:lnTo>
                    <a:pt x="277" y="245"/>
                  </a:lnTo>
                  <a:lnTo>
                    <a:pt x="273" y="236"/>
                  </a:lnTo>
                  <a:lnTo>
                    <a:pt x="266" y="229"/>
                  </a:lnTo>
                  <a:lnTo>
                    <a:pt x="259" y="221"/>
                  </a:lnTo>
                  <a:lnTo>
                    <a:pt x="250" y="218"/>
                  </a:lnTo>
                  <a:lnTo>
                    <a:pt x="239" y="214"/>
                  </a:lnTo>
                  <a:lnTo>
                    <a:pt x="230" y="212"/>
                  </a:lnTo>
                  <a:lnTo>
                    <a:pt x="230" y="212"/>
                  </a:lnTo>
                  <a:close/>
                </a:path>
              </a:pathLst>
            </a:custGeom>
            <a:grpFill/>
            <a:ln w="9525">
              <a:solidFill>
                <a:schemeClr val="bg1"/>
              </a:solidFill>
              <a:round/>
            </a:ln>
          </p:spPr>
          <p:txBody>
            <a:bodyPr vert="horz" wrap="square" lIns="108363" tIns="54181" rIns="108363" bIns="54181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95" b="0" i="0" u="none" strike="noStrike" kern="1200" cap="none" spc="0" normalizeH="0" baseline="0" noProof="0">
                <a:ln>
                  <a:solidFill>
                    <a:schemeClr val="accent1"/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Lao UI" panose="020B0502040204020203" pitchFamily="34" charset="0"/>
                <a:ea typeface="+mn-ea"/>
                <a:cs typeface="Lao UI" panose="020B0502040204020203" pitchFamily="34" charset="0"/>
              </a:endParaRPr>
            </a:p>
          </p:txBody>
        </p:sp>
      </p:grpSp>
      <p:grpSp>
        <p:nvGrpSpPr>
          <p:cNvPr id="30" name="组合 29"/>
          <p:cNvGrpSpPr/>
          <p:nvPr/>
        </p:nvGrpSpPr>
        <p:grpSpPr>
          <a:xfrm>
            <a:off x="7382429" y="4729718"/>
            <a:ext cx="753936" cy="753899"/>
            <a:chOff x="4937249" y="3638003"/>
            <a:chExt cx="636196" cy="636164"/>
          </a:xfrm>
          <a:solidFill>
            <a:schemeClr val="accent1"/>
          </a:solidFill>
        </p:grpSpPr>
        <p:sp>
          <p:nvSpPr>
            <p:cNvPr id="31" name="Rectangle 27"/>
            <p:cNvSpPr/>
            <p:nvPr/>
          </p:nvSpPr>
          <p:spPr>
            <a:xfrm>
              <a:off x="4937249" y="3638003"/>
              <a:ext cx="636196" cy="636164"/>
            </a:xfrm>
            <a:prstGeom prst="ellipse">
              <a:avLst/>
            </a:prstGeom>
            <a:grpFill/>
            <a:ln w="952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95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Lao UI" panose="020B0502040204020203" pitchFamily="34" charset="0"/>
                <a:ea typeface="+mn-ea"/>
                <a:cs typeface="Lao UI" panose="020B0502040204020203" pitchFamily="34" charset="0"/>
              </a:endParaRPr>
            </a:p>
          </p:txBody>
        </p:sp>
        <p:sp>
          <p:nvSpPr>
            <p:cNvPr id="32" name="Freeform 107"/>
            <p:cNvSpPr>
              <a:spLocks noEditPoints="1"/>
            </p:cNvSpPr>
            <p:nvPr/>
          </p:nvSpPr>
          <p:spPr bwMode="auto">
            <a:xfrm>
              <a:off x="5080125" y="3780879"/>
              <a:ext cx="365566" cy="314258"/>
            </a:xfrm>
            <a:custGeom>
              <a:avLst/>
              <a:gdLst/>
              <a:ahLst/>
              <a:cxnLst>
                <a:cxn ang="0">
                  <a:pos x="337" y="165"/>
                </a:cxn>
                <a:cxn ang="0">
                  <a:pos x="170" y="0"/>
                </a:cxn>
                <a:cxn ang="0">
                  <a:pos x="5" y="165"/>
                </a:cxn>
                <a:cxn ang="0">
                  <a:pos x="5" y="165"/>
                </a:cxn>
                <a:cxn ang="0">
                  <a:pos x="0" y="172"/>
                </a:cxn>
                <a:cxn ang="0">
                  <a:pos x="0" y="181"/>
                </a:cxn>
                <a:cxn ang="0">
                  <a:pos x="0" y="189"/>
                </a:cxn>
                <a:cxn ang="0">
                  <a:pos x="5" y="196"/>
                </a:cxn>
                <a:cxn ang="0">
                  <a:pos x="5" y="196"/>
                </a:cxn>
                <a:cxn ang="0">
                  <a:pos x="13" y="201"/>
                </a:cxn>
                <a:cxn ang="0">
                  <a:pos x="20" y="201"/>
                </a:cxn>
                <a:cxn ang="0">
                  <a:pos x="29" y="201"/>
                </a:cxn>
                <a:cxn ang="0">
                  <a:pos x="36" y="196"/>
                </a:cxn>
                <a:cxn ang="0">
                  <a:pos x="42" y="189"/>
                </a:cxn>
                <a:cxn ang="0">
                  <a:pos x="42" y="294"/>
                </a:cxn>
                <a:cxn ang="0">
                  <a:pos x="301" y="294"/>
                </a:cxn>
                <a:cxn ang="0">
                  <a:pos x="301" y="189"/>
                </a:cxn>
                <a:cxn ang="0">
                  <a:pos x="306" y="196"/>
                </a:cxn>
                <a:cxn ang="0">
                  <a:pos x="306" y="196"/>
                </a:cxn>
                <a:cxn ang="0">
                  <a:pos x="314" y="201"/>
                </a:cxn>
                <a:cxn ang="0">
                  <a:pos x="321" y="201"/>
                </a:cxn>
                <a:cxn ang="0">
                  <a:pos x="321" y="201"/>
                </a:cxn>
                <a:cxn ang="0">
                  <a:pos x="330" y="201"/>
                </a:cxn>
                <a:cxn ang="0">
                  <a:pos x="337" y="196"/>
                </a:cxn>
                <a:cxn ang="0">
                  <a:pos x="337" y="196"/>
                </a:cxn>
                <a:cxn ang="0">
                  <a:pos x="341" y="189"/>
                </a:cxn>
                <a:cxn ang="0">
                  <a:pos x="343" y="181"/>
                </a:cxn>
                <a:cxn ang="0">
                  <a:pos x="341" y="172"/>
                </a:cxn>
                <a:cxn ang="0">
                  <a:pos x="337" y="165"/>
                </a:cxn>
                <a:cxn ang="0">
                  <a:pos x="337" y="165"/>
                </a:cxn>
                <a:cxn ang="0">
                  <a:pos x="279" y="272"/>
                </a:cxn>
                <a:cxn ang="0">
                  <a:pos x="214" y="272"/>
                </a:cxn>
                <a:cxn ang="0">
                  <a:pos x="214" y="187"/>
                </a:cxn>
                <a:cxn ang="0">
                  <a:pos x="129" y="187"/>
                </a:cxn>
                <a:cxn ang="0">
                  <a:pos x="129" y="272"/>
                </a:cxn>
                <a:cxn ang="0">
                  <a:pos x="63" y="272"/>
                </a:cxn>
                <a:cxn ang="0">
                  <a:pos x="63" y="169"/>
                </a:cxn>
                <a:cxn ang="0">
                  <a:pos x="170" y="60"/>
                </a:cxn>
                <a:cxn ang="0">
                  <a:pos x="279" y="169"/>
                </a:cxn>
                <a:cxn ang="0">
                  <a:pos x="279" y="272"/>
                </a:cxn>
              </a:cxnLst>
              <a:rect l="0" t="0" r="r" b="b"/>
              <a:pathLst>
                <a:path w="343" h="294">
                  <a:moveTo>
                    <a:pt x="337" y="165"/>
                  </a:moveTo>
                  <a:lnTo>
                    <a:pt x="170" y="0"/>
                  </a:lnTo>
                  <a:lnTo>
                    <a:pt x="5" y="165"/>
                  </a:lnTo>
                  <a:lnTo>
                    <a:pt x="5" y="165"/>
                  </a:lnTo>
                  <a:lnTo>
                    <a:pt x="0" y="172"/>
                  </a:lnTo>
                  <a:lnTo>
                    <a:pt x="0" y="181"/>
                  </a:lnTo>
                  <a:lnTo>
                    <a:pt x="0" y="189"/>
                  </a:lnTo>
                  <a:lnTo>
                    <a:pt x="5" y="196"/>
                  </a:lnTo>
                  <a:lnTo>
                    <a:pt x="5" y="196"/>
                  </a:lnTo>
                  <a:lnTo>
                    <a:pt x="13" y="201"/>
                  </a:lnTo>
                  <a:lnTo>
                    <a:pt x="20" y="201"/>
                  </a:lnTo>
                  <a:lnTo>
                    <a:pt x="29" y="201"/>
                  </a:lnTo>
                  <a:lnTo>
                    <a:pt x="36" y="196"/>
                  </a:lnTo>
                  <a:lnTo>
                    <a:pt x="42" y="189"/>
                  </a:lnTo>
                  <a:lnTo>
                    <a:pt x="42" y="294"/>
                  </a:lnTo>
                  <a:lnTo>
                    <a:pt x="301" y="294"/>
                  </a:lnTo>
                  <a:lnTo>
                    <a:pt x="301" y="189"/>
                  </a:lnTo>
                  <a:lnTo>
                    <a:pt x="306" y="196"/>
                  </a:lnTo>
                  <a:lnTo>
                    <a:pt x="306" y="196"/>
                  </a:lnTo>
                  <a:lnTo>
                    <a:pt x="314" y="201"/>
                  </a:lnTo>
                  <a:lnTo>
                    <a:pt x="321" y="201"/>
                  </a:lnTo>
                  <a:lnTo>
                    <a:pt x="321" y="201"/>
                  </a:lnTo>
                  <a:lnTo>
                    <a:pt x="330" y="201"/>
                  </a:lnTo>
                  <a:lnTo>
                    <a:pt x="337" y="196"/>
                  </a:lnTo>
                  <a:lnTo>
                    <a:pt x="337" y="196"/>
                  </a:lnTo>
                  <a:lnTo>
                    <a:pt x="341" y="189"/>
                  </a:lnTo>
                  <a:lnTo>
                    <a:pt x="343" y="181"/>
                  </a:lnTo>
                  <a:lnTo>
                    <a:pt x="341" y="172"/>
                  </a:lnTo>
                  <a:lnTo>
                    <a:pt x="337" y="165"/>
                  </a:lnTo>
                  <a:lnTo>
                    <a:pt x="337" y="165"/>
                  </a:lnTo>
                  <a:close/>
                  <a:moveTo>
                    <a:pt x="279" y="272"/>
                  </a:moveTo>
                  <a:lnTo>
                    <a:pt x="214" y="272"/>
                  </a:lnTo>
                  <a:lnTo>
                    <a:pt x="214" y="187"/>
                  </a:lnTo>
                  <a:lnTo>
                    <a:pt x="129" y="187"/>
                  </a:lnTo>
                  <a:lnTo>
                    <a:pt x="129" y="272"/>
                  </a:lnTo>
                  <a:lnTo>
                    <a:pt x="63" y="272"/>
                  </a:lnTo>
                  <a:lnTo>
                    <a:pt x="63" y="169"/>
                  </a:lnTo>
                  <a:lnTo>
                    <a:pt x="170" y="60"/>
                  </a:lnTo>
                  <a:lnTo>
                    <a:pt x="279" y="169"/>
                  </a:lnTo>
                  <a:lnTo>
                    <a:pt x="279" y="272"/>
                  </a:lnTo>
                  <a:close/>
                </a:path>
              </a:pathLst>
            </a:custGeom>
            <a:grpFill/>
            <a:ln w="9525">
              <a:solidFill>
                <a:schemeClr val="bg1"/>
              </a:solidFill>
              <a:round/>
            </a:ln>
          </p:spPr>
          <p:txBody>
            <a:bodyPr vert="horz" wrap="square" lIns="108363" tIns="54181" rIns="108363" bIns="54181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95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Lao UI" panose="020B0502040204020203" pitchFamily="34" charset="0"/>
                <a:ea typeface="+mn-ea"/>
                <a:cs typeface="Lao UI" panose="020B0502040204020203" pitchFamily="34" charset="0"/>
              </a:endParaRPr>
            </a:p>
          </p:txBody>
        </p:sp>
      </p:grpSp>
      <p:grpSp>
        <p:nvGrpSpPr>
          <p:cNvPr id="33" name="组合 32"/>
          <p:cNvGrpSpPr/>
          <p:nvPr/>
        </p:nvGrpSpPr>
        <p:grpSpPr>
          <a:xfrm>
            <a:off x="2536515" y="4729718"/>
            <a:ext cx="753936" cy="753899"/>
            <a:chOff x="848110" y="3638003"/>
            <a:chExt cx="636196" cy="636164"/>
          </a:xfrm>
          <a:solidFill>
            <a:schemeClr val="accent1"/>
          </a:solidFill>
        </p:grpSpPr>
        <p:sp>
          <p:nvSpPr>
            <p:cNvPr id="34" name="Rectangle 26"/>
            <p:cNvSpPr/>
            <p:nvPr/>
          </p:nvSpPr>
          <p:spPr>
            <a:xfrm>
              <a:off x="848110" y="3638003"/>
              <a:ext cx="636196" cy="636164"/>
            </a:xfrm>
            <a:prstGeom prst="ellipse">
              <a:avLst/>
            </a:prstGeom>
            <a:grpFill/>
            <a:ln w="952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95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Lao UI" panose="020B0502040204020203" pitchFamily="34" charset="0"/>
                <a:ea typeface="+mn-ea"/>
                <a:cs typeface="Lao UI" panose="020B0502040204020203" pitchFamily="34" charset="0"/>
              </a:endParaRPr>
            </a:p>
          </p:txBody>
        </p:sp>
        <p:grpSp>
          <p:nvGrpSpPr>
            <p:cNvPr id="35" name="Group 67"/>
            <p:cNvGrpSpPr/>
            <p:nvPr/>
          </p:nvGrpSpPr>
          <p:grpSpPr>
            <a:xfrm>
              <a:off x="919548" y="3852317"/>
              <a:ext cx="503238" cy="177800"/>
              <a:chOff x="1441430" y="4357700"/>
              <a:chExt cx="503238" cy="177800"/>
            </a:xfrm>
            <a:grpFill/>
          </p:grpSpPr>
          <p:sp>
            <p:nvSpPr>
              <p:cNvPr id="41" name="Freeform 19"/>
              <p:cNvSpPr/>
              <p:nvPr/>
            </p:nvSpPr>
            <p:spPr bwMode="auto">
              <a:xfrm>
                <a:off x="1441430" y="4357700"/>
                <a:ext cx="231775" cy="177800"/>
              </a:xfrm>
              <a:custGeom>
                <a:avLst/>
                <a:gdLst/>
                <a:ahLst/>
                <a:cxnLst>
                  <a:cxn ang="0">
                    <a:pos x="192" y="0"/>
                  </a:cxn>
                  <a:cxn ang="0">
                    <a:pos x="203" y="0"/>
                  </a:cxn>
                  <a:cxn ang="0">
                    <a:pos x="225" y="5"/>
                  </a:cxn>
                  <a:cxn ang="0">
                    <a:pos x="245" y="13"/>
                  </a:cxn>
                  <a:cxn ang="0">
                    <a:pos x="262" y="26"/>
                  </a:cxn>
                  <a:cxn ang="0">
                    <a:pos x="271" y="32"/>
                  </a:cxn>
                  <a:cxn ang="0">
                    <a:pos x="282" y="47"/>
                  </a:cxn>
                  <a:cxn ang="0">
                    <a:pos x="292" y="63"/>
                  </a:cxn>
                  <a:cxn ang="0">
                    <a:pos x="232" y="63"/>
                  </a:cxn>
                  <a:cxn ang="0">
                    <a:pos x="213" y="53"/>
                  </a:cxn>
                  <a:cxn ang="0">
                    <a:pos x="192" y="49"/>
                  </a:cxn>
                  <a:cxn ang="0">
                    <a:pos x="112" y="49"/>
                  </a:cxn>
                  <a:cxn ang="0">
                    <a:pos x="88" y="54"/>
                  </a:cxn>
                  <a:cxn ang="0">
                    <a:pos x="68" y="68"/>
                  </a:cxn>
                  <a:cxn ang="0">
                    <a:pos x="61" y="77"/>
                  </a:cxn>
                  <a:cxn ang="0">
                    <a:pos x="51" y="99"/>
                  </a:cxn>
                  <a:cxn ang="0">
                    <a:pos x="50" y="111"/>
                  </a:cxn>
                  <a:cxn ang="0">
                    <a:pos x="51" y="124"/>
                  </a:cxn>
                  <a:cxn ang="0">
                    <a:pos x="61" y="146"/>
                  </a:cxn>
                  <a:cxn ang="0">
                    <a:pos x="68" y="154"/>
                  </a:cxn>
                  <a:cxn ang="0">
                    <a:pos x="88" y="168"/>
                  </a:cxn>
                  <a:cxn ang="0">
                    <a:pos x="112" y="173"/>
                  </a:cxn>
                  <a:cxn ang="0">
                    <a:pos x="192" y="173"/>
                  </a:cxn>
                  <a:cxn ang="0">
                    <a:pos x="213" y="169"/>
                  </a:cxn>
                  <a:cxn ang="0">
                    <a:pos x="232" y="158"/>
                  </a:cxn>
                  <a:cxn ang="0">
                    <a:pos x="292" y="158"/>
                  </a:cxn>
                  <a:cxn ang="0">
                    <a:pos x="282" y="175"/>
                  </a:cxn>
                  <a:cxn ang="0">
                    <a:pos x="271" y="189"/>
                  </a:cxn>
                  <a:cxn ang="0">
                    <a:pos x="262" y="196"/>
                  </a:cxn>
                  <a:cxn ang="0">
                    <a:pos x="245" y="209"/>
                  </a:cxn>
                  <a:cxn ang="0">
                    <a:pos x="225" y="217"/>
                  </a:cxn>
                  <a:cxn ang="0">
                    <a:pos x="203" y="221"/>
                  </a:cxn>
                  <a:cxn ang="0">
                    <a:pos x="112" y="222"/>
                  </a:cxn>
                  <a:cxn ang="0">
                    <a:pos x="100" y="221"/>
                  </a:cxn>
                  <a:cxn ang="0">
                    <a:pos x="78" y="217"/>
                  </a:cxn>
                  <a:cxn ang="0">
                    <a:pos x="58" y="209"/>
                  </a:cxn>
                  <a:cxn ang="0">
                    <a:pos x="41" y="196"/>
                  </a:cxn>
                  <a:cxn ang="0">
                    <a:pos x="34" y="189"/>
                  </a:cxn>
                  <a:cxn ang="0">
                    <a:pos x="20" y="173"/>
                  </a:cxn>
                  <a:cxn ang="0">
                    <a:pos x="9" y="154"/>
                  </a:cxn>
                  <a:cxn ang="0">
                    <a:pos x="3" y="133"/>
                  </a:cxn>
                  <a:cxn ang="0">
                    <a:pos x="0" y="111"/>
                  </a:cxn>
                  <a:cxn ang="0">
                    <a:pos x="0" y="111"/>
                  </a:cxn>
                  <a:cxn ang="0">
                    <a:pos x="3" y="89"/>
                  </a:cxn>
                  <a:cxn ang="0">
                    <a:pos x="9" y="68"/>
                  </a:cxn>
                  <a:cxn ang="0">
                    <a:pos x="20" y="49"/>
                  </a:cxn>
                  <a:cxn ang="0">
                    <a:pos x="34" y="32"/>
                  </a:cxn>
                  <a:cxn ang="0">
                    <a:pos x="41" y="26"/>
                  </a:cxn>
                  <a:cxn ang="0">
                    <a:pos x="58" y="13"/>
                  </a:cxn>
                  <a:cxn ang="0">
                    <a:pos x="78" y="5"/>
                  </a:cxn>
                  <a:cxn ang="0">
                    <a:pos x="100" y="0"/>
                  </a:cxn>
                  <a:cxn ang="0">
                    <a:pos x="112" y="0"/>
                  </a:cxn>
                </a:cxnLst>
                <a:rect l="0" t="0" r="r" b="b"/>
                <a:pathLst>
                  <a:path w="292" h="222">
                    <a:moveTo>
                      <a:pt x="112" y="0"/>
                    </a:moveTo>
                    <a:lnTo>
                      <a:pt x="192" y="0"/>
                    </a:lnTo>
                    <a:lnTo>
                      <a:pt x="192" y="0"/>
                    </a:lnTo>
                    <a:lnTo>
                      <a:pt x="203" y="0"/>
                    </a:lnTo>
                    <a:lnTo>
                      <a:pt x="214" y="2"/>
                    </a:lnTo>
                    <a:lnTo>
                      <a:pt x="225" y="5"/>
                    </a:lnTo>
                    <a:lnTo>
                      <a:pt x="235" y="9"/>
                    </a:lnTo>
                    <a:lnTo>
                      <a:pt x="245" y="13"/>
                    </a:lnTo>
                    <a:lnTo>
                      <a:pt x="254" y="18"/>
                    </a:lnTo>
                    <a:lnTo>
                      <a:pt x="262" y="26"/>
                    </a:lnTo>
                    <a:lnTo>
                      <a:pt x="271" y="32"/>
                    </a:lnTo>
                    <a:lnTo>
                      <a:pt x="271" y="32"/>
                    </a:lnTo>
                    <a:lnTo>
                      <a:pt x="277" y="39"/>
                    </a:lnTo>
                    <a:lnTo>
                      <a:pt x="282" y="47"/>
                    </a:lnTo>
                    <a:lnTo>
                      <a:pt x="288" y="56"/>
                    </a:lnTo>
                    <a:lnTo>
                      <a:pt x="292" y="63"/>
                    </a:lnTo>
                    <a:lnTo>
                      <a:pt x="232" y="63"/>
                    </a:lnTo>
                    <a:lnTo>
                      <a:pt x="232" y="63"/>
                    </a:lnTo>
                    <a:lnTo>
                      <a:pt x="223" y="58"/>
                    </a:lnTo>
                    <a:lnTo>
                      <a:pt x="213" y="53"/>
                    </a:lnTo>
                    <a:lnTo>
                      <a:pt x="203" y="51"/>
                    </a:lnTo>
                    <a:lnTo>
                      <a:pt x="192" y="49"/>
                    </a:lnTo>
                    <a:lnTo>
                      <a:pt x="112" y="49"/>
                    </a:lnTo>
                    <a:lnTo>
                      <a:pt x="112" y="49"/>
                    </a:lnTo>
                    <a:lnTo>
                      <a:pt x="99" y="51"/>
                    </a:lnTo>
                    <a:lnTo>
                      <a:pt x="88" y="54"/>
                    </a:lnTo>
                    <a:lnTo>
                      <a:pt x="77" y="60"/>
                    </a:lnTo>
                    <a:lnTo>
                      <a:pt x="68" y="68"/>
                    </a:lnTo>
                    <a:lnTo>
                      <a:pt x="68" y="68"/>
                    </a:lnTo>
                    <a:lnTo>
                      <a:pt x="61" y="77"/>
                    </a:lnTo>
                    <a:lnTo>
                      <a:pt x="55" y="86"/>
                    </a:lnTo>
                    <a:lnTo>
                      <a:pt x="51" y="99"/>
                    </a:lnTo>
                    <a:lnTo>
                      <a:pt x="50" y="111"/>
                    </a:lnTo>
                    <a:lnTo>
                      <a:pt x="50" y="111"/>
                    </a:lnTo>
                    <a:lnTo>
                      <a:pt x="50" y="111"/>
                    </a:lnTo>
                    <a:lnTo>
                      <a:pt x="51" y="124"/>
                    </a:lnTo>
                    <a:lnTo>
                      <a:pt x="55" y="135"/>
                    </a:lnTo>
                    <a:lnTo>
                      <a:pt x="61" y="146"/>
                    </a:lnTo>
                    <a:lnTo>
                      <a:pt x="68" y="154"/>
                    </a:lnTo>
                    <a:lnTo>
                      <a:pt x="68" y="154"/>
                    </a:lnTo>
                    <a:lnTo>
                      <a:pt x="77" y="162"/>
                    </a:lnTo>
                    <a:lnTo>
                      <a:pt x="88" y="168"/>
                    </a:lnTo>
                    <a:lnTo>
                      <a:pt x="99" y="172"/>
                    </a:lnTo>
                    <a:lnTo>
                      <a:pt x="112" y="173"/>
                    </a:lnTo>
                    <a:lnTo>
                      <a:pt x="192" y="173"/>
                    </a:lnTo>
                    <a:lnTo>
                      <a:pt x="192" y="173"/>
                    </a:lnTo>
                    <a:lnTo>
                      <a:pt x="203" y="172"/>
                    </a:lnTo>
                    <a:lnTo>
                      <a:pt x="213" y="169"/>
                    </a:lnTo>
                    <a:lnTo>
                      <a:pt x="223" y="164"/>
                    </a:lnTo>
                    <a:lnTo>
                      <a:pt x="232" y="158"/>
                    </a:lnTo>
                    <a:lnTo>
                      <a:pt x="292" y="158"/>
                    </a:lnTo>
                    <a:lnTo>
                      <a:pt x="292" y="158"/>
                    </a:lnTo>
                    <a:lnTo>
                      <a:pt x="288" y="167"/>
                    </a:lnTo>
                    <a:lnTo>
                      <a:pt x="282" y="175"/>
                    </a:lnTo>
                    <a:lnTo>
                      <a:pt x="277" y="183"/>
                    </a:lnTo>
                    <a:lnTo>
                      <a:pt x="271" y="189"/>
                    </a:lnTo>
                    <a:lnTo>
                      <a:pt x="271" y="189"/>
                    </a:lnTo>
                    <a:lnTo>
                      <a:pt x="262" y="196"/>
                    </a:lnTo>
                    <a:lnTo>
                      <a:pt x="254" y="203"/>
                    </a:lnTo>
                    <a:lnTo>
                      <a:pt x="245" y="209"/>
                    </a:lnTo>
                    <a:lnTo>
                      <a:pt x="235" y="214"/>
                    </a:lnTo>
                    <a:lnTo>
                      <a:pt x="225" y="217"/>
                    </a:lnTo>
                    <a:lnTo>
                      <a:pt x="214" y="220"/>
                    </a:lnTo>
                    <a:lnTo>
                      <a:pt x="203" y="221"/>
                    </a:lnTo>
                    <a:lnTo>
                      <a:pt x="192" y="222"/>
                    </a:lnTo>
                    <a:lnTo>
                      <a:pt x="112" y="222"/>
                    </a:lnTo>
                    <a:lnTo>
                      <a:pt x="112" y="222"/>
                    </a:lnTo>
                    <a:lnTo>
                      <a:pt x="100" y="221"/>
                    </a:lnTo>
                    <a:lnTo>
                      <a:pt x="89" y="220"/>
                    </a:lnTo>
                    <a:lnTo>
                      <a:pt x="78" y="217"/>
                    </a:lnTo>
                    <a:lnTo>
                      <a:pt x="68" y="214"/>
                    </a:lnTo>
                    <a:lnTo>
                      <a:pt x="58" y="209"/>
                    </a:lnTo>
                    <a:lnTo>
                      <a:pt x="50" y="203"/>
                    </a:lnTo>
                    <a:lnTo>
                      <a:pt x="41" y="196"/>
                    </a:lnTo>
                    <a:lnTo>
                      <a:pt x="34" y="189"/>
                    </a:lnTo>
                    <a:lnTo>
                      <a:pt x="34" y="189"/>
                    </a:lnTo>
                    <a:lnTo>
                      <a:pt x="26" y="182"/>
                    </a:lnTo>
                    <a:lnTo>
                      <a:pt x="20" y="173"/>
                    </a:lnTo>
                    <a:lnTo>
                      <a:pt x="14" y="164"/>
                    </a:lnTo>
                    <a:lnTo>
                      <a:pt x="9" y="154"/>
                    </a:lnTo>
                    <a:lnTo>
                      <a:pt x="5" y="143"/>
                    </a:lnTo>
                    <a:lnTo>
                      <a:pt x="3" y="133"/>
                    </a:lnTo>
                    <a:lnTo>
                      <a:pt x="2" y="122"/>
                    </a:lnTo>
                    <a:lnTo>
                      <a:pt x="0" y="111"/>
                    </a:lnTo>
                    <a:lnTo>
                      <a:pt x="0" y="111"/>
                    </a:lnTo>
                    <a:lnTo>
                      <a:pt x="0" y="111"/>
                    </a:lnTo>
                    <a:lnTo>
                      <a:pt x="2" y="100"/>
                    </a:lnTo>
                    <a:lnTo>
                      <a:pt x="3" y="89"/>
                    </a:lnTo>
                    <a:lnTo>
                      <a:pt x="5" y="78"/>
                    </a:lnTo>
                    <a:lnTo>
                      <a:pt x="9" y="68"/>
                    </a:lnTo>
                    <a:lnTo>
                      <a:pt x="14" y="58"/>
                    </a:lnTo>
                    <a:lnTo>
                      <a:pt x="20" y="49"/>
                    </a:lnTo>
                    <a:lnTo>
                      <a:pt x="26" y="41"/>
                    </a:lnTo>
                    <a:lnTo>
                      <a:pt x="34" y="32"/>
                    </a:lnTo>
                    <a:lnTo>
                      <a:pt x="34" y="32"/>
                    </a:lnTo>
                    <a:lnTo>
                      <a:pt x="41" y="26"/>
                    </a:lnTo>
                    <a:lnTo>
                      <a:pt x="50" y="18"/>
                    </a:lnTo>
                    <a:lnTo>
                      <a:pt x="58" y="13"/>
                    </a:lnTo>
                    <a:lnTo>
                      <a:pt x="68" y="9"/>
                    </a:lnTo>
                    <a:lnTo>
                      <a:pt x="78" y="5"/>
                    </a:lnTo>
                    <a:lnTo>
                      <a:pt x="89" y="2"/>
                    </a:lnTo>
                    <a:lnTo>
                      <a:pt x="100" y="0"/>
                    </a:lnTo>
                    <a:lnTo>
                      <a:pt x="112" y="0"/>
                    </a:lnTo>
                    <a:lnTo>
                      <a:pt x="112" y="0"/>
                    </a:lnTo>
                    <a:close/>
                  </a:path>
                </a:pathLst>
              </a:custGeom>
              <a:grpFill/>
              <a:ln w="9525">
                <a:solidFill>
                  <a:schemeClr val="bg1"/>
                </a:solidFill>
                <a:round/>
              </a:ln>
            </p:spPr>
            <p:txBody>
              <a:bodyPr vert="horz" wrap="square" lIns="108363" tIns="54181" rIns="108363" bIns="54181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US" sz="1895" b="0" i="0" u="none" strike="noStrike" kern="1200" cap="none" spc="0" normalizeH="0" baseline="0" noProof="0">
                  <a:ln>
                    <a:noFill/>
                  </a:ln>
                  <a:solidFill>
                    <a:schemeClr val="tx1">
                      <a:lumMod val="95000"/>
                      <a:lumOff val="5000"/>
                    </a:schemeClr>
                  </a:solidFill>
                  <a:effectLst/>
                  <a:uLnTx/>
                  <a:uFillTx/>
                  <a:latin typeface="Lao UI" panose="020B0502040204020203" pitchFamily="34" charset="0"/>
                  <a:ea typeface="+mn-ea"/>
                  <a:cs typeface="Lao UI" panose="020B0502040204020203" pitchFamily="34" charset="0"/>
                </a:endParaRPr>
              </a:p>
            </p:txBody>
          </p:sp>
          <p:sp>
            <p:nvSpPr>
              <p:cNvPr id="42" name="Freeform 20"/>
              <p:cNvSpPr/>
              <p:nvPr/>
            </p:nvSpPr>
            <p:spPr bwMode="auto">
              <a:xfrm>
                <a:off x="1714480" y="4357700"/>
                <a:ext cx="230188" cy="177800"/>
              </a:xfrm>
              <a:custGeom>
                <a:avLst/>
                <a:gdLst/>
                <a:ahLst/>
                <a:cxnLst>
                  <a:cxn ang="0">
                    <a:pos x="181" y="0"/>
                  </a:cxn>
                  <a:cxn ang="0">
                    <a:pos x="192" y="0"/>
                  </a:cxn>
                  <a:cxn ang="0">
                    <a:pos x="213" y="5"/>
                  </a:cxn>
                  <a:cxn ang="0">
                    <a:pos x="234" y="13"/>
                  </a:cxn>
                  <a:cxn ang="0">
                    <a:pos x="251" y="26"/>
                  </a:cxn>
                  <a:cxn ang="0">
                    <a:pos x="258" y="32"/>
                  </a:cxn>
                  <a:cxn ang="0">
                    <a:pos x="272" y="49"/>
                  </a:cxn>
                  <a:cxn ang="0">
                    <a:pos x="283" y="68"/>
                  </a:cxn>
                  <a:cxn ang="0">
                    <a:pos x="289" y="89"/>
                  </a:cxn>
                  <a:cxn ang="0">
                    <a:pos x="292" y="111"/>
                  </a:cxn>
                  <a:cxn ang="0">
                    <a:pos x="292" y="111"/>
                  </a:cxn>
                  <a:cxn ang="0">
                    <a:pos x="289" y="133"/>
                  </a:cxn>
                  <a:cxn ang="0">
                    <a:pos x="283" y="154"/>
                  </a:cxn>
                  <a:cxn ang="0">
                    <a:pos x="272" y="173"/>
                  </a:cxn>
                  <a:cxn ang="0">
                    <a:pos x="258" y="189"/>
                  </a:cxn>
                  <a:cxn ang="0">
                    <a:pos x="251" y="196"/>
                  </a:cxn>
                  <a:cxn ang="0">
                    <a:pos x="234" y="209"/>
                  </a:cxn>
                  <a:cxn ang="0">
                    <a:pos x="213" y="217"/>
                  </a:cxn>
                  <a:cxn ang="0">
                    <a:pos x="192" y="221"/>
                  </a:cxn>
                  <a:cxn ang="0">
                    <a:pos x="100" y="222"/>
                  </a:cxn>
                  <a:cxn ang="0">
                    <a:pos x="89" y="221"/>
                  </a:cxn>
                  <a:cxn ang="0">
                    <a:pos x="67" y="217"/>
                  </a:cxn>
                  <a:cxn ang="0">
                    <a:pos x="47" y="209"/>
                  </a:cxn>
                  <a:cxn ang="0">
                    <a:pos x="30" y="196"/>
                  </a:cxn>
                  <a:cxn ang="0">
                    <a:pos x="21" y="189"/>
                  </a:cxn>
                  <a:cxn ang="0">
                    <a:pos x="9" y="175"/>
                  </a:cxn>
                  <a:cxn ang="0">
                    <a:pos x="0" y="158"/>
                  </a:cxn>
                  <a:cxn ang="0">
                    <a:pos x="61" y="158"/>
                  </a:cxn>
                  <a:cxn ang="0">
                    <a:pos x="79" y="169"/>
                  </a:cxn>
                  <a:cxn ang="0">
                    <a:pos x="100" y="173"/>
                  </a:cxn>
                  <a:cxn ang="0">
                    <a:pos x="181" y="173"/>
                  </a:cxn>
                  <a:cxn ang="0">
                    <a:pos x="204" y="168"/>
                  </a:cxn>
                  <a:cxn ang="0">
                    <a:pos x="224" y="154"/>
                  </a:cxn>
                  <a:cxn ang="0">
                    <a:pos x="231" y="146"/>
                  </a:cxn>
                  <a:cxn ang="0">
                    <a:pos x="241" y="124"/>
                  </a:cxn>
                  <a:cxn ang="0">
                    <a:pos x="242" y="111"/>
                  </a:cxn>
                  <a:cxn ang="0">
                    <a:pos x="241" y="99"/>
                  </a:cxn>
                  <a:cxn ang="0">
                    <a:pos x="231" y="77"/>
                  </a:cxn>
                  <a:cxn ang="0">
                    <a:pos x="224" y="68"/>
                  </a:cxn>
                  <a:cxn ang="0">
                    <a:pos x="204" y="54"/>
                  </a:cxn>
                  <a:cxn ang="0">
                    <a:pos x="181" y="49"/>
                  </a:cxn>
                  <a:cxn ang="0">
                    <a:pos x="100" y="49"/>
                  </a:cxn>
                  <a:cxn ang="0">
                    <a:pos x="79" y="53"/>
                  </a:cxn>
                  <a:cxn ang="0">
                    <a:pos x="61" y="63"/>
                  </a:cxn>
                  <a:cxn ang="0">
                    <a:pos x="0" y="63"/>
                  </a:cxn>
                  <a:cxn ang="0">
                    <a:pos x="9" y="47"/>
                  </a:cxn>
                  <a:cxn ang="0">
                    <a:pos x="21" y="32"/>
                  </a:cxn>
                  <a:cxn ang="0">
                    <a:pos x="30" y="26"/>
                  </a:cxn>
                  <a:cxn ang="0">
                    <a:pos x="47" y="13"/>
                  </a:cxn>
                  <a:cxn ang="0">
                    <a:pos x="67" y="5"/>
                  </a:cxn>
                  <a:cxn ang="0">
                    <a:pos x="89" y="0"/>
                  </a:cxn>
                  <a:cxn ang="0">
                    <a:pos x="100" y="0"/>
                  </a:cxn>
                </a:cxnLst>
                <a:rect l="0" t="0" r="r" b="b"/>
                <a:pathLst>
                  <a:path w="292" h="222">
                    <a:moveTo>
                      <a:pt x="100" y="0"/>
                    </a:moveTo>
                    <a:lnTo>
                      <a:pt x="181" y="0"/>
                    </a:lnTo>
                    <a:lnTo>
                      <a:pt x="181" y="0"/>
                    </a:lnTo>
                    <a:lnTo>
                      <a:pt x="192" y="0"/>
                    </a:lnTo>
                    <a:lnTo>
                      <a:pt x="203" y="2"/>
                    </a:lnTo>
                    <a:lnTo>
                      <a:pt x="213" y="5"/>
                    </a:lnTo>
                    <a:lnTo>
                      <a:pt x="224" y="9"/>
                    </a:lnTo>
                    <a:lnTo>
                      <a:pt x="234" y="13"/>
                    </a:lnTo>
                    <a:lnTo>
                      <a:pt x="242" y="18"/>
                    </a:lnTo>
                    <a:lnTo>
                      <a:pt x="251" y="26"/>
                    </a:lnTo>
                    <a:lnTo>
                      <a:pt x="258" y="32"/>
                    </a:lnTo>
                    <a:lnTo>
                      <a:pt x="258" y="32"/>
                    </a:lnTo>
                    <a:lnTo>
                      <a:pt x="266" y="41"/>
                    </a:lnTo>
                    <a:lnTo>
                      <a:pt x="272" y="49"/>
                    </a:lnTo>
                    <a:lnTo>
                      <a:pt x="278" y="58"/>
                    </a:lnTo>
                    <a:lnTo>
                      <a:pt x="283" y="68"/>
                    </a:lnTo>
                    <a:lnTo>
                      <a:pt x="287" y="78"/>
                    </a:lnTo>
                    <a:lnTo>
                      <a:pt x="289" y="89"/>
                    </a:lnTo>
                    <a:lnTo>
                      <a:pt x="291" y="100"/>
                    </a:lnTo>
                    <a:lnTo>
                      <a:pt x="292" y="111"/>
                    </a:lnTo>
                    <a:lnTo>
                      <a:pt x="292" y="111"/>
                    </a:lnTo>
                    <a:lnTo>
                      <a:pt x="292" y="111"/>
                    </a:lnTo>
                    <a:lnTo>
                      <a:pt x="291" y="122"/>
                    </a:lnTo>
                    <a:lnTo>
                      <a:pt x="289" y="133"/>
                    </a:lnTo>
                    <a:lnTo>
                      <a:pt x="287" y="143"/>
                    </a:lnTo>
                    <a:lnTo>
                      <a:pt x="283" y="154"/>
                    </a:lnTo>
                    <a:lnTo>
                      <a:pt x="278" y="164"/>
                    </a:lnTo>
                    <a:lnTo>
                      <a:pt x="272" y="173"/>
                    </a:lnTo>
                    <a:lnTo>
                      <a:pt x="266" y="182"/>
                    </a:lnTo>
                    <a:lnTo>
                      <a:pt x="258" y="189"/>
                    </a:lnTo>
                    <a:lnTo>
                      <a:pt x="258" y="189"/>
                    </a:lnTo>
                    <a:lnTo>
                      <a:pt x="251" y="196"/>
                    </a:lnTo>
                    <a:lnTo>
                      <a:pt x="242" y="203"/>
                    </a:lnTo>
                    <a:lnTo>
                      <a:pt x="234" y="209"/>
                    </a:lnTo>
                    <a:lnTo>
                      <a:pt x="224" y="214"/>
                    </a:lnTo>
                    <a:lnTo>
                      <a:pt x="213" y="217"/>
                    </a:lnTo>
                    <a:lnTo>
                      <a:pt x="203" y="220"/>
                    </a:lnTo>
                    <a:lnTo>
                      <a:pt x="192" y="221"/>
                    </a:lnTo>
                    <a:lnTo>
                      <a:pt x="181" y="222"/>
                    </a:lnTo>
                    <a:lnTo>
                      <a:pt x="100" y="222"/>
                    </a:lnTo>
                    <a:lnTo>
                      <a:pt x="100" y="222"/>
                    </a:lnTo>
                    <a:lnTo>
                      <a:pt x="89" y="221"/>
                    </a:lnTo>
                    <a:lnTo>
                      <a:pt x="78" y="220"/>
                    </a:lnTo>
                    <a:lnTo>
                      <a:pt x="67" y="217"/>
                    </a:lnTo>
                    <a:lnTo>
                      <a:pt x="57" y="214"/>
                    </a:lnTo>
                    <a:lnTo>
                      <a:pt x="47" y="209"/>
                    </a:lnTo>
                    <a:lnTo>
                      <a:pt x="38" y="203"/>
                    </a:lnTo>
                    <a:lnTo>
                      <a:pt x="30" y="196"/>
                    </a:lnTo>
                    <a:lnTo>
                      <a:pt x="21" y="189"/>
                    </a:lnTo>
                    <a:lnTo>
                      <a:pt x="21" y="189"/>
                    </a:lnTo>
                    <a:lnTo>
                      <a:pt x="15" y="183"/>
                    </a:lnTo>
                    <a:lnTo>
                      <a:pt x="9" y="175"/>
                    </a:lnTo>
                    <a:lnTo>
                      <a:pt x="4" y="167"/>
                    </a:lnTo>
                    <a:lnTo>
                      <a:pt x="0" y="158"/>
                    </a:lnTo>
                    <a:lnTo>
                      <a:pt x="61" y="158"/>
                    </a:lnTo>
                    <a:lnTo>
                      <a:pt x="61" y="158"/>
                    </a:lnTo>
                    <a:lnTo>
                      <a:pt x="69" y="164"/>
                    </a:lnTo>
                    <a:lnTo>
                      <a:pt x="79" y="169"/>
                    </a:lnTo>
                    <a:lnTo>
                      <a:pt x="89" y="172"/>
                    </a:lnTo>
                    <a:lnTo>
                      <a:pt x="100" y="173"/>
                    </a:lnTo>
                    <a:lnTo>
                      <a:pt x="181" y="173"/>
                    </a:lnTo>
                    <a:lnTo>
                      <a:pt x="181" y="173"/>
                    </a:lnTo>
                    <a:lnTo>
                      <a:pt x="193" y="172"/>
                    </a:lnTo>
                    <a:lnTo>
                      <a:pt x="204" y="168"/>
                    </a:lnTo>
                    <a:lnTo>
                      <a:pt x="215" y="162"/>
                    </a:lnTo>
                    <a:lnTo>
                      <a:pt x="224" y="154"/>
                    </a:lnTo>
                    <a:lnTo>
                      <a:pt x="224" y="154"/>
                    </a:lnTo>
                    <a:lnTo>
                      <a:pt x="231" y="146"/>
                    </a:lnTo>
                    <a:lnTo>
                      <a:pt x="237" y="135"/>
                    </a:lnTo>
                    <a:lnTo>
                      <a:pt x="241" y="124"/>
                    </a:lnTo>
                    <a:lnTo>
                      <a:pt x="242" y="111"/>
                    </a:lnTo>
                    <a:lnTo>
                      <a:pt x="242" y="111"/>
                    </a:lnTo>
                    <a:lnTo>
                      <a:pt x="242" y="111"/>
                    </a:lnTo>
                    <a:lnTo>
                      <a:pt x="241" y="99"/>
                    </a:lnTo>
                    <a:lnTo>
                      <a:pt x="237" y="86"/>
                    </a:lnTo>
                    <a:lnTo>
                      <a:pt x="231" y="77"/>
                    </a:lnTo>
                    <a:lnTo>
                      <a:pt x="224" y="68"/>
                    </a:lnTo>
                    <a:lnTo>
                      <a:pt x="224" y="68"/>
                    </a:lnTo>
                    <a:lnTo>
                      <a:pt x="215" y="60"/>
                    </a:lnTo>
                    <a:lnTo>
                      <a:pt x="204" y="54"/>
                    </a:lnTo>
                    <a:lnTo>
                      <a:pt x="193" y="51"/>
                    </a:lnTo>
                    <a:lnTo>
                      <a:pt x="181" y="49"/>
                    </a:lnTo>
                    <a:lnTo>
                      <a:pt x="100" y="49"/>
                    </a:lnTo>
                    <a:lnTo>
                      <a:pt x="100" y="49"/>
                    </a:lnTo>
                    <a:lnTo>
                      <a:pt x="89" y="51"/>
                    </a:lnTo>
                    <a:lnTo>
                      <a:pt x="79" y="53"/>
                    </a:lnTo>
                    <a:lnTo>
                      <a:pt x="69" y="58"/>
                    </a:lnTo>
                    <a:lnTo>
                      <a:pt x="61" y="63"/>
                    </a:lnTo>
                    <a:lnTo>
                      <a:pt x="0" y="63"/>
                    </a:lnTo>
                    <a:lnTo>
                      <a:pt x="0" y="63"/>
                    </a:lnTo>
                    <a:lnTo>
                      <a:pt x="4" y="56"/>
                    </a:lnTo>
                    <a:lnTo>
                      <a:pt x="9" y="47"/>
                    </a:lnTo>
                    <a:lnTo>
                      <a:pt x="15" y="39"/>
                    </a:lnTo>
                    <a:lnTo>
                      <a:pt x="21" y="32"/>
                    </a:lnTo>
                    <a:lnTo>
                      <a:pt x="21" y="32"/>
                    </a:lnTo>
                    <a:lnTo>
                      <a:pt x="30" y="26"/>
                    </a:lnTo>
                    <a:lnTo>
                      <a:pt x="38" y="18"/>
                    </a:lnTo>
                    <a:lnTo>
                      <a:pt x="47" y="13"/>
                    </a:lnTo>
                    <a:lnTo>
                      <a:pt x="57" y="9"/>
                    </a:lnTo>
                    <a:lnTo>
                      <a:pt x="67" y="5"/>
                    </a:lnTo>
                    <a:lnTo>
                      <a:pt x="78" y="2"/>
                    </a:lnTo>
                    <a:lnTo>
                      <a:pt x="89" y="0"/>
                    </a:lnTo>
                    <a:lnTo>
                      <a:pt x="100" y="0"/>
                    </a:lnTo>
                    <a:lnTo>
                      <a:pt x="100" y="0"/>
                    </a:lnTo>
                    <a:close/>
                  </a:path>
                </a:pathLst>
              </a:custGeom>
              <a:grpFill/>
              <a:ln w="9525">
                <a:solidFill>
                  <a:schemeClr val="bg1"/>
                </a:solidFill>
                <a:round/>
              </a:ln>
            </p:spPr>
            <p:txBody>
              <a:bodyPr vert="horz" wrap="square" lIns="108363" tIns="54181" rIns="108363" bIns="54181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US" sz="1895" b="0" i="0" u="none" strike="noStrike" kern="1200" cap="none" spc="0" normalizeH="0" baseline="0" noProof="0">
                  <a:ln>
                    <a:noFill/>
                  </a:ln>
                  <a:solidFill>
                    <a:schemeClr val="tx1">
                      <a:lumMod val="95000"/>
                      <a:lumOff val="5000"/>
                    </a:schemeClr>
                  </a:solidFill>
                  <a:effectLst/>
                  <a:uLnTx/>
                  <a:uFillTx/>
                  <a:latin typeface="Lao UI" panose="020B0502040204020203" pitchFamily="34" charset="0"/>
                  <a:ea typeface="+mn-ea"/>
                  <a:cs typeface="Lao UI" panose="020B0502040204020203" pitchFamily="34" charset="0"/>
                </a:endParaRPr>
              </a:p>
            </p:txBody>
          </p:sp>
          <p:sp>
            <p:nvSpPr>
              <p:cNvPr id="43" name="Freeform 21"/>
              <p:cNvSpPr/>
              <p:nvPr/>
            </p:nvSpPr>
            <p:spPr bwMode="auto">
              <a:xfrm>
                <a:off x="1601767" y="4427550"/>
                <a:ext cx="195263" cy="36513"/>
              </a:xfrm>
              <a:custGeom>
                <a:avLst/>
                <a:gdLst/>
                <a:ahLst/>
                <a:cxnLst>
                  <a:cxn ang="0">
                    <a:pos x="24" y="0"/>
                  </a:cxn>
                  <a:cxn ang="0">
                    <a:pos x="224" y="0"/>
                  </a:cxn>
                  <a:cxn ang="0">
                    <a:pos x="224" y="0"/>
                  </a:cxn>
                  <a:cxn ang="0">
                    <a:pos x="229" y="1"/>
                  </a:cxn>
                  <a:cxn ang="0">
                    <a:pos x="233" y="2"/>
                  </a:cxn>
                  <a:cxn ang="0">
                    <a:pos x="236" y="5"/>
                  </a:cxn>
                  <a:cxn ang="0">
                    <a:pos x="240" y="7"/>
                  </a:cxn>
                  <a:cxn ang="0">
                    <a:pos x="242" y="11"/>
                  </a:cxn>
                  <a:cxn ang="0">
                    <a:pos x="245" y="14"/>
                  </a:cxn>
                  <a:cxn ang="0">
                    <a:pos x="246" y="18"/>
                  </a:cxn>
                  <a:cxn ang="0">
                    <a:pos x="246" y="23"/>
                  </a:cxn>
                  <a:cxn ang="0">
                    <a:pos x="246" y="23"/>
                  </a:cxn>
                  <a:cxn ang="0">
                    <a:pos x="246" y="23"/>
                  </a:cxn>
                  <a:cxn ang="0">
                    <a:pos x="246" y="28"/>
                  </a:cxn>
                  <a:cxn ang="0">
                    <a:pos x="245" y="32"/>
                  </a:cxn>
                  <a:cxn ang="0">
                    <a:pos x="242" y="36"/>
                  </a:cxn>
                  <a:cxn ang="0">
                    <a:pos x="240" y="39"/>
                  </a:cxn>
                  <a:cxn ang="0">
                    <a:pos x="236" y="42"/>
                  </a:cxn>
                  <a:cxn ang="0">
                    <a:pos x="233" y="44"/>
                  </a:cxn>
                  <a:cxn ang="0">
                    <a:pos x="229" y="45"/>
                  </a:cxn>
                  <a:cxn ang="0">
                    <a:pos x="224" y="45"/>
                  </a:cxn>
                  <a:cxn ang="0">
                    <a:pos x="24" y="45"/>
                  </a:cxn>
                  <a:cxn ang="0">
                    <a:pos x="24" y="45"/>
                  </a:cxn>
                  <a:cxn ang="0">
                    <a:pos x="19" y="45"/>
                  </a:cxn>
                  <a:cxn ang="0">
                    <a:pos x="14" y="44"/>
                  </a:cxn>
                  <a:cxn ang="0">
                    <a:pos x="10" y="42"/>
                  </a:cxn>
                  <a:cxn ang="0">
                    <a:pos x="6" y="39"/>
                  </a:cxn>
                  <a:cxn ang="0">
                    <a:pos x="4" y="36"/>
                  </a:cxn>
                  <a:cxn ang="0">
                    <a:pos x="3" y="32"/>
                  </a:cxn>
                  <a:cxn ang="0">
                    <a:pos x="0" y="28"/>
                  </a:cxn>
                  <a:cxn ang="0">
                    <a:pos x="0" y="23"/>
                  </a:cxn>
                  <a:cxn ang="0">
                    <a:pos x="0" y="23"/>
                  </a:cxn>
                  <a:cxn ang="0">
                    <a:pos x="0" y="23"/>
                  </a:cxn>
                  <a:cxn ang="0">
                    <a:pos x="0" y="18"/>
                  </a:cxn>
                  <a:cxn ang="0">
                    <a:pos x="3" y="14"/>
                  </a:cxn>
                  <a:cxn ang="0">
                    <a:pos x="4" y="11"/>
                  </a:cxn>
                  <a:cxn ang="0">
                    <a:pos x="6" y="7"/>
                  </a:cxn>
                  <a:cxn ang="0">
                    <a:pos x="10" y="5"/>
                  </a:cxn>
                  <a:cxn ang="0">
                    <a:pos x="14" y="2"/>
                  </a:cxn>
                  <a:cxn ang="0">
                    <a:pos x="19" y="1"/>
                  </a:cxn>
                  <a:cxn ang="0">
                    <a:pos x="24" y="0"/>
                  </a:cxn>
                  <a:cxn ang="0">
                    <a:pos x="24" y="0"/>
                  </a:cxn>
                </a:cxnLst>
                <a:rect l="0" t="0" r="r" b="b"/>
                <a:pathLst>
                  <a:path w="246" h="45">
                    <a:moveTo>
                      <a:pt x="24" y="0"/>
                    </a:moveTo>
                    <a:lnTo>
                      <a:pt x="224" y="0"/>
                    </a:lnTo>
                    <a:lnTo>
                      <a:pt x="224" y="0"/>
                    </a:lnTo>
                    <a:lnTo>
                      <a:pt x="229" y="1"/>
                    </a:lnTo>
                    <a:lnTo>
                      <a:pt x="233" y="2"/>
                    </a:lnTo>
                    <a:lnTo>
                      <a:pt x="236" y="5"/>
                    </a:lnTo>
                    <a:lnTo>
                      <a:pt x="240" y="7"/>
                    </a:lnTo>
                    <a:lnTo>
                      <a:pt x="242" y="11"/>
                    </a:lnTo>
                    <a:lnTo>
                      <a:pt x="245" y="14"/>
                    </a:lnTo>
                    <a:lnTo>
                      <a:pt x="246" y="18"/>
                    </a:lnTo>
                    <a:lnTo>
                      <a:pt x="246" y="23"/>
                    </a:lnTo>
                    <a:lnTo>
                      <a:pt x="246" y="23"/>
                    </a:lnTo>
                    <a:lnTo>
                      <a:pt x="246" y="23"/>
                    </a:lnTo>
                    <a:lnTo>
                      <a:pt x="246" y="28"/>
                    </a:lnTo>
                    <a:lnTo>
                      <a:pt x="245" y="32"/>
                    </a:lnTo>
                    <a:lnTo>
                      <a:pt x="242" y="36"/>
                    </a:lnTo>
                    <a:lnTo>
                      <a:pt x="240" y="39"/>
                    </a:lnTo>
                    <a:lnTo>
                      <a:pt x="236" y="42"/>
                    </a:lnTo>
                    <a:lnTo>
                      <a:pt x="233" y="44"/>
                    </a:lnTo>
                    <a:lnTo>
                      <a:pt x="229" y="45"/>
                    </a:lnTo>
                    <a:lnTo>
                      <a:pt x="224" y="45"/>
                    </a:lnTo>
                    <a:lnTo>
                      <a:pt x="24" y="45"/>
                    </a:lnTo>
                    <a:lnTo>
                      <a:pt x="24" y="45"/>
                    </a:lnTo>
                    <a:lnTo>
                      <a:pt x="19" y="45"/>
                    </a:lnTo>
                    <a:lnTo>
                      <a:pt x="14" y="44"/>
                    </a:lnTo>
                    <a:lnTo>
                      <a:pt x="10" y="42"/>
                    </a:lnTo>
                    <a:lnTo>
                      <a:pt x="6" y="39"/>
                    </a:lnTo>
                    <a:lnTo>
                      <a:pt x="4" y="36"/>
                    </a:lnTo>
                    <a:lnTo>
                      <a:pt x="3" y="32"/>
                    </a:lnTo>
                    <a:lnTo>
                      <a:pt x="0" y="28"/>
                    </a:lnTo>
                    <a:lnTo>
                      <a:pt x="0" y="23"/>
                    </a:lnTo>
                    <a:lnTo>
                      <a:pt x="0" y="23"/>
                    </a:lnTo>
                    <a:lnTo>
                      <a:pt x="0" y="23"/>
                    </a:lnTo>
                    <a:lnTo>
                      <a:pt x="0" y="18"/>
                    </a:lnTo>
                    <a:lnTo>
                      <a:pt x="3" y="14"/>
                    </a:lnTo>
                    <a:lnTo>
                      <a:pt x="4" y="11"/>
                    </a:lnTo>
                    <a:lnTo>
                      <a:pt x="6" y="7"/>
                    </a:lnTo>
                    <a:lnTo>
                      <a:pt x="10" y="5"/>
                    </a:lnTo>
                    <a:lnTo>
                      <a:pt x="14" y="2"/>
                    </a:lnTo>
                    <a:lnTo>
                      <a:pt x="19" y="1"/>
                    </a:lnTo>
                    <a:lnTo>
                      <a:pt x="24" y="0"/>
                    </a:lnTo>
                    <a:lnTo>
                      <a:pt x="24" y="0"/>
                    </a:lnTo>
                    <a:close/>
                  </a:path>
                </a:pathLst>
              </a:custGeom>
              <a:grpFill/>
              <a:ln w="9525">
                <a:solidFill>
                  <a:schemeClr val="bg1"/>
                </a:solidFill>
                <a:round/>
              </a:ln>
            </p:spPr>
            <p:txBody>
              <a:bodyPr vert="horz" wrap="square" lIns="108363" tIns="54181" rIns="108363" bIns="54181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US" sz="1895" b="0" i="0" u="none" strike="noStrike" kern="1200" cap="none" spc="0" normalizeH="0" baseline="0" noProof="0">
                  <a:ln>
                    <a:noFill/>
                  </a:ln>
                  <a:solidFill>
                    <a:schemeClr val="tx1">
                      <a:lumMod val="95000"/>
                      <a:lumOff val="5000"/>
                    </a:schemeClr>
                  </a:solidFill>
                  <a:effectLst/>
                  <a:uLnTx/>
                  <a:uFillTx/>
                  <a:latin typeface="Lao UI" panose="020B0502040204020203" pitchFamily="34" charset="0"/>
                  <a:ea typeface="+mn-ea"/>
                  <a:cs typeface="Lao UI" panose="020B0502040204020203" pitchFamily="34" charset="0"/>
                </a:endParaRPr>
              </a:p>
            </p:txBody>
          </p:sp>
        </p:grpSp>
      </p:grpSp>
      <p:grpSp>
        <p:nvGrpSpPr>
          <p:cNvPr id="44" name="组合 43"/>
          <p:cNvGrpSpPr/>
          <p:nvPr/>
        </p:nvGrpSpPr>
        <p:grpSpPr>
          <a:xfrm>
            <a:off x="7382429" y="3375174"/>
            <a:ext cx="753936" cy="753899"/>
            <a:chOff x="4937249" y="2494995"/>
            <a:chExt cx="636196" cy="636164"/>
          </a:xfrm>
          <a:solidFill>
            <a:schemeClr val="accent1"/>
          </a:solidFill>
        </p:grpSpPr>
        <p:sp>
          <p:nvSpPr>
            <p:cNvPr id="45" name="Rectangle 23"/>
            <p:cNvSpPr/>
            <p:nvPr/>
          </p:nvSpPr>
          <p:spPr>
            <a:xfrm>
              <a:off x="4937249" y="2494995"/>
              <a:ext cx="636196" cy="636164"/>
            </a:xfrm>
            <a:prstGeom prst="ellipse">
              <a:avLst/>
            </a:prstGeom>
            <a:grpFill/>
            <a:ln w="952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95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Lao UI" panose="020B0502040204020203" pitchFamily="34" charset="0"/>
                <a:ea typeface="+mn-ea"/>
                <a:cs typeface="Lao UI" panose="020B0502040204020203" pitchFamily="34" charset="0"/>
              </a:endParaRPr>
            </a:p>
          </p:txBody>
        </p:sp>
        <p:sp>
          <p:nvSpPr>
            <p:cNvPr id="46" name="Freeform 63"/>
            <p:cNvSpPr>
              <a:spLocks noEditPoints="1"/>
            </p:cNvSpPr>
            <p:nvPr/>
          </p:nvSpPr>
          <p:spPr bwMode="auto">
            <a:xfrm>
              <a:off x="5115758" y="2684685"/>
              <a:ext cx="302600" cy="259373"/>
            </a:xfrm>
            <a:custGeom>
              <a:avLst/>
              <a:gdLst/>
              <a:ahLst/>
              <a:cxnLst>
                <a:cxn ang="0">
                  <a:pos x="15" y="2"/>
                </a:cxn>
                <a:cxn ang="0">
                  <a:pos x="0" y="4"/>
                </a:cxn>
                <a:cxn ang="0">
                  <a:pos x="0" y="62"/>
                </a:cxn>
                <a:cxn ang="0">
                  <a:pos x="9" y="71"/>
                </a:cxn>
                <a:cxn ang="0">
                  <a:pos x="53" y="45"/>
                </a:cxn>
                <a:cxn ang="0">
                  <a:pos x="58" y="31"/>
                </a:cxn>
                <a:cxn ang="0">
                  <a:pos x="307" y="11"/>
                </a:cxn>
                <a:cxn ang="0">
                  <a:pos x="95" y="11"/>
                </a:cxn>
                <a:cxn ang="0">
                  <a:pos x="85" y="27"/>
                </a:cxn>
                <a:cxn ang="0">
                  <a:pos x="85" y="51"/>
                </a:cxn>
                <a:cxn ang="0">
                  <a:pos x="102" y="62"/>
                </a:cxn>
                <a:cxn ang="0">
                  <a:pos x="314" y="60"/>
                </a:cxn>
                <a:cxn ang="0">
                  <a:pos x="323" y="43"/>
                </a:cxn>
                <a:cxn ang="0">
                  <a:pos x="323" y="20"/>
                </a:cxn>
                <a:cxn ang="0">
                  <a:pos x="307" y="11"/>
                </a:cxn>
                <a:cxn ang="0">
                  <a:pos x="53" y="147"/>
                </a:cxn>
                <a:cxn ang="0">
                  <a:pos x="60" y="138"/>
                </a:cxn>
                <a:cxn ang="0">
                  <a:pos x="15" y="112"/>
                </a:cxn>
                <a:cxn ang="0">
                  <a:pos x="4" y="111"/>
                </a:cxn>
                <a:cxn ang="0">
                  <a:pos x="0" y="163"/>
                </a:cxn>
                <a:cxn ang="0">
                  <a:pos x="4" y="172"/>
                </a:cxn>
                <a:cxn ang="0">
                  <a:pos x="15" y="172"/>
                </a:cxn>
                <a:cxn ang="0">
                  <a:pos x="102" y="112"/>
                </a:cxn>
                <a:cxn ang="0">
                  <a:pos x="85" y="123"/>
                </a:cxn>
                <a:cxn ang="0">
                  <a:pos x="85" y="147"/>
                </a:cxn>
                <a:cxn ang="0">
                  <a:pos x="95" y="163"/>
                </a:cxn>
                <a:cxn ang="0">
                  <a:pos x="307" y="163"/>
                </a:cxn>
                <a:cxn ang="0">
                  <a:pos x="323" y="154"/>
                </a:cxn>
                <a:cxn ang="0">
                  <a:pos x="323" y="129"/>
                </a:cxn>
                <a:cxn ang="0">
                  <a:pos x="314" y="114"/>
                </a:cxn>
                <a:cxn ang="0">
                  <a:pos x="53" y="232"/>
                </a:cxn>
                <a:cxn ang="0">
                  <a:pos x="9" y="205"/>
                </a:cxn>
                <a:cxn ang="0">
                  <a:pos x="0" y="214"/>
                </a:cxn>
                <a:cxn ang="0">
                  <a:pos x="0" y="272"/>
                </a:cxn>
                <a:cxn ang="0">
                  <a:pos x="15" y="274"/>
                </a:cxn>
                <a:cxn ang="0">
                  <a:pos x="58" y="245"/>
                </a:cxn>
                <a:cxn ang="0">
                  <a:pos x="53" y="232"/>
                </a:cxn>
                <a:cxn ang="0">
                  <a:pos x="102" y="214"/>
                </a:cxn>
                <a:cxn ang="0">
                  <a:pos x="91" y="219"/>
                </a:cxn>
                <a:cxn ang="0">
                  <a:pos x="85" y="248"/>
                </a:cxn>
                <a:cxn ang="0">
                  <a:pos x="91" y="261"/>
                </a:cxn>
                <a:cxn ang="0">
                  <a:pos x="307" y="266"/>
                </a:cxn>
                <a:cxn ang="0">
                  <a:pos x="319" y="261"/>
                </a:cxn>
                <a:cxn ang="0">
                  <a:pos x="323" y="232"/>
                </a:cxn>
                <a:cxn ang="0">
                  <a:pos x="319" y="219"/>
                </a:cxn>
                <a:cxn ang="0">
                  <a:pos x="307" y="214"/>
                </a:cxn>
              </a:cxnLst>
              <a:rect l="0" t="0" r="r" b="b"/>
              <a:pathLst>
                <a:path w="323" h="275">
                  <a:moveTo>
                    <a:pt x="53" y="27"/>
                  </a:moveTo>
                  <a:lnTo>
                    <a:pt x="15" y="2"/>
                  </a:lnTo>
                  <a:lnTo>
                    <a:pt x="15" y="2"/>
                  </a:lnTo>
                  <a:lnTo>
                    <a:pt x="9" y="0"/>
                  </a:lnTo>
                  <a:lnTo>
                    <a:pt x="4" y="0"/>
                  </a:lnTo>
                  <a:lnTo>
                    <a:pt x="0" y="4"/>
                  </a:lnTo>
                  <a:lnTo>
                    <a:pt x="0" y="11"/>
                  </a:lnTo>
                  <a:lnTo>
                    <a:pt x="0" y="62"/>
                  </a:lnTo>
                  <a:lnTo>
                    <a:pt x="0" y="62"/>
                  </a:lnTo>
                  <a:lnTo>
                    <a:pt x="0" y="67"/>
                  </a:lnTo>
                  <a:lnTo>
                    <a:pt x="4" y="71"/>
                  </a:lnTo>
                  <a:lnTo>
                    <a:pt x="9" y="71"/>
                  </a:lnTo>
                  <a:lnTo>
                    <a:pt x="15" y="69"/>
                  </a:lnTo>
                  <a:lnTo>
                    <a:pt x="53" y="45"/>
                  </a:lnTo>
                  <a:lnTo>
                    <a:pt x="53" y="45"/>
                  </a:lnTo>
                  <a:lnTo>
                    <a:pt x="58" y="40"/>
                  </a:lnTo>
                  <a:lnTo>
                    <a:pt x="60" y="36"/>
                  </a:lnTo>
                  <a:lnTo>
                    <a:pt x="58" y="31"/>
                  </a:lnTo>
                  <a:lnTo>
                    <a:pt x="53" y="27"/>
                  </a:lnTo>
                  <a:lnTo>
                    <a:pt x="53" y="27"/>
                  </a:lnTo>
                  <a:close/>
                  <a:moveTo>
                    <a:pt x="307" y="11"/>
                  </a:moveTo>
                  <a:lnTo>
                    <a:pt x="102" y="11"/>
                  </a:lnTo>
                  <a:lnTo>
                    <a:pt x="102" y="11"/>
                  </a:lnTo>
                  <a:lnTo>
                    <a:pt x="95" y="11"/>
                  </a:lnTo>
                  <a:lnTo>
                    <a:pt x="91" y="14"/>
                  </a:lnTo>
                  <a:lnTo>
                    <a:pt x="85" y="20"/>
                  </a:lnTo>
                  <a:lnTo>
                    <a:pt x="85" y="27"/>
                  </a:lnTo>
                  <a:lnTo>
                    <a:pt x="85" y="43"/>
                  </a:lnTo>
                  <a:lnTo>
                    <a:pt x="85" y="43"/>
                  </a:lnTo>
                  <a:lnTo>
                    <a:pt x="85" y="51"/>
                  </a:lnTo>
                  <a:lnTo>
                    <a:pt x="91" y="56"/>
                  </a:lnTo>
                  <a:lnTo>
                    <a:pt x="95" y="60"/>
                  </a:lnTo>
                  <a:lnTo>
                    <a:pt x="102" y="62"/>
                  </a:lnTo>
                  <a:lnTo>
                    <a:pt x="307" y="62"/>
                  </a:lnTo>
                  <a:lnTo>
                    <a:pt x="307" y="62"/>
                  </a:lnTo>
                  <a:lnTo>
                    <a:pt x="314" y="60"/>
                  </a:lnTo>
                  <a:lnTo>
                    <a:pt x="319" y="56"/>
                  </a:lnTo>
                  <a:lnTo>
                    <a:pt x="323" y="51"/>
                  </a:lnTo>
                  <a:lnTo>
                    <a:pt x="323" y="43"/>
                  </a:lnTo>
                  <a:lnTo>
                    <a:pt x="323" y="27"/>
                  </a:lnTo>
                  <a:lnTo>
                    <a:pt x="323" y="27"/>
                  </a:lnTo>
                  <a:lnTo>
                    <a:pt x="323" y="20"/>
                  </a:lnTo>
                  <a:lnTo>
                    <a:pt x="319" y="14"/>
                  </a:lnTo>
                  <a:lnTo>
                    <a:pt x="314" y="11"/>
                  </a:lnTo>
                  <a:lnTo>
                    <a:pt x="307" y="11"/>
                  </a:lnTo>
                  <a:lnTo>
                    <a:pt x="307" y="11"/>
                  </a:lnTo>
                  <a:close/>
                  <a:moveTo>
                    <a:pt x="15" y="172"/>
                  </a:moveTo>
                  <a:lnTo>
                    <a:pt x="53" y="147"/>
                  </a:lnTo>
                  <a:lnTo>
                    <a:pt x="53" y="147"/>
                  </a:lnTo>
                  <a:lnTo>
                    <a:pt x="58" y="143"/>
                  </a:lnTo>
                  <a:lnTo>
                    <a:pt x="60" y="138"/>
                  </a:lnTo>
                  <a:lnTo>
                    <a:pt x="58" y="134"/>
                  </a:lnTo>
                  <a:lnTo>
                    <a:pt x="53" y="130"/>
                  </a:lnTo>
                  <a:lnTo>
                    <a:pt x="15" y="112"/>
                  </a:lnTo>
                  <a:lnTo>
                    <a:pt x="15" y="112"/>
                  </a:lnTo>
                  <a:lnTo>
                    <a:pt x="9" y="111"/>
                  </a:lnTo>
                  <a:lnTo>
                    <a:pt x="4" y="111"/>
                  </a:lnTo>
                  <a:lnTo>
                    <a:pt x="0" y="114"/>
                  </a:lnTo>
                  <a:lnTo>
                    <a:pt x="0" y="121"/>
                  </a:lnTo>
                  <a:lnTo>
                    <a:pt x="0" y="163"/>
                  </a:lnTo>
                  <a:lnTo>
                    <a:pt x="0" y="163"/>
                  </a:lnTo>
                  <a:lnTo>
                    <a:pt x="0" y="170"/>
                  </a:lnTo>
                  <a:lnTo>
                    <a:pt x="4" y="172"/>
                  </a:lnTo>
                  <a:lnTo>
                    <a:pt x="9" y="174"/>
                  </a:lnTo>
                  <a:lnTo>
                    <a:pt x="15" y="172"/>
                  </a:lnTo>
                  <a:lnTo>
                    <a:pt x="15" y="172"/>
                  </a:lnTo>
                  <a:close/>
                  <a:moveTo>
                    <a:pt x="307" y="112"/>
                  </a:moveTo>
                  <a:lnTo>
                    <a:pt x="102" y="112"/>
                  </a:lnTo>
                  <a:lnTo>
                    <a:pt x="102" y="112"/>
                  </a:lnTo>
                  <a:lnTo>
                    <a:pt x="95" y="114"/>
                  </a:lnTo>
                  <a:lnTo>
                    <a:pt x="91" y="118"/>
                  </a:lnTo>
                  <a:lnTo>
                    <a:pt x="85" y="123"/>
                  </a:lnTo>
                  <a:lnTo>
                    <a:pt x="85" y="129"/>
                  </a:lnTo>
                  <a:lnTo>
                    <a:pt x="85" y="147"/>
                  </a:lnTo>
                  <a:lnTo>
                    <a:pt x="85" y="147"/>
                  </a:lnTo>
                  <a:lnTo>
                    <a:pt x="85" y="154"/>
                  </a:lnTo>
                  <a:lnTo>
                    <a:pt x="91" y="159"/>
                  </a:lnTo>
                  <a:lnTo>
                    <a:pt x="95" y="163"/>
                  </a:lnTo>
                  <a:lnTo>
                    <a:pt x="102" y="163"/>
                  </a:lnTo>
                  <a:lnTo>
                    <a:pt x="307" y="163"/>
                  </a:lnTo>
                  <a:lnTo>
                    <a:pt x="307" y="163"/>
                  </a:lnTo>
                  <a:lnTo>
                    <a:pt x="314" y="163"/>
                  </a:lnTo>
                  <a:lnTo>
                    <a:pt x="319" y="159"/>
                  </a:lnTo>
                  <a:lnTo>
                    <a:pt x="323" y="154"/>
                  </a:lnTo>
                  <a:lnTo>
                    <a:pt x="323" y="147"/>
                  </a:lnTo>
                  <a:lnTo>
                    <a:pt x="323" y="129"/>
                  </a:lnTo>
                  <a:lnTo>
                    <a:pt x="323" y="129"/>
                  </a:lnTo>
                  <a:lnTo>
                    <a:pt x="323" y="123"/>
                  </a:lnTo>
                  <a:lnTo>
                    <a:pt x="319" y="118"/>
                  </a:lnTo>
                  <a:lnTo>
                    <a:pt x="314" y="114"/>
                  </a:lnTo>
                  <a:lnTo>
                    <a:pt x="307" y="112"/>
                  </a:lnTo>
                  <a:lnTo>
                    <a:pt x="307" y="112"/>
                  </a:lnTo>
                  <a:close/>
                  <a:moveTo>
                    <a:pt x="53" y="232"/>
                  </a:moveTo>
                  <a:lnTo>
                    <a:pt x="15" y="207"/>
                  </a:lnTo>
                  <a:lnTo>
                    <a:pt x="15" y="207"/>
                  </a:lnTo>
                  <a:lnTo>
                    <a:pt x="9" y="205"/>
                  </a:lnTo>
                  <a:lnTo>
                    <a:pt x="4" y="205"/>
                  </a:lnTo>
                  <a:lnTo>
                    <a:pt x="0" y="208"/>
                  </a:lnTo>
                  <a:lnTo>
                    <a:pt x="0" y="214"/>
                  </a:lnTo>
                  <a:lnTo>
                    <a:pt x="0" y="266"/>
                  </a:lnTo>
                  <a:lnTo>
                    <a:pt x="0" y="266"/>
                  </a:lnTo>
                  <a:lnTo>
                    <a:pt x="0" y="272"/>
                  </a:lnTo>
                  <a:lnTo>
                    <a:pt x="4" y="275"/>
                  </a:lnTo>
                  <a:lnTo>
                    <a:pt x="9" y="275"/>
                  </a:lnTo>
                  <a:lnTo>
                    <a:pt x="15" y="274"/>
                  </a:lnTo>
                  <a:lnTo>
                    <a:pt x="53" y="250"/>
                  </a:lnTo>
                  <a:lnTo>
                    <a:pt x="53" y="250"/>
                  </a:lnTo>
                  <a:lnTo>
                    <a:pt x="58" y="245"/>
                  </a:lnTo>
                  <a:lnTo>
                    <a:pt x="60" y="241"/>
                  </a:lnTo>
                  <a:lnTo>
                    <a:pt x="58" y="236"/>
                  </a:lnTo>
                  <a:lnTo>
                    <a:pt x="53" y="232"/>
                  </a:lnTo>
                  <a:lnTo>
                    <a:pt x="53" y="232"/>
                  </a:lnTo>
                  <a:close/>
                  <a:moveTo>
                    <a:pt x="307" y="214"/>
                  </a:moveTo>
                  <a:lnTo>
                    <a:pt x="102" y="214"/>
                  </a:lnTo>
                  <a:lnTo>
                    <a:pt x="102" y="214"/>
                  </a:lnTo>
                  <a:lnTo>
                    <a:pt x="95" y="216"/>
                  </a:lnTo>
                  <a:lnTo>
                    <a:pt x="91" y="219"/>
                  </a:lnTo>
                  <a:lnTo>
                    <a:pt x="85" y="225"/>
                  </a:lnTo>
                  <a:lnTo>
                    <a:pt x="85" y="232"/>
                  </a:lnTo>
                  <a:lnTo>
                    <a:pt x="85" y="248"/>
                  </a:lnTo>
                  <a:lnTo>
                    <a:pt x="85" y="248"/>
                  </a:lnTo>
                  <a:lnTo>
                    <a:pt x="85" y="256"/>
                  </a:lnTo>
                  <a:lnTo>
                    <a:pt x="91" y="261"/>
                  </a:lnTo>
                  <a:lnTo>
                    <a:pt x="95" y="265"/>
                  </a:lnTo>
                  <a:lnTo>
                    <a:pt x="102" y="266"/>
                  </a:lnTo>
                  <a:lnTo>
                    <a:pt x="307" y="266"/>
                  </a:lnTo>
                  <a:lnTo>
                    <a:pt x="307" y="266"/>
                  </a:lnTo>
                  <a:lnTo>
                    <a:pt x="314" y="265"/>
                  </a:lnTo>
                  <a:lnTo>
                    <a:pt x="319" y="261"/>
                  </a:lnTo>
                  <a:lnTo>
                    <a:pt x="323" y="256"/>
                  </a:lnTo>
                  <a:lnTo>
                    <a:pt x="323" y="248"/>
                  </a:lnTo>
                  <a:lnTo>
                    <a:pt x="323" y="232"/>
                  </a:lnTo>
                  <a:lnTo>
                    <a:pt x="323" y="232"/>
                  </a:lnTo>
                  <a:lnTo>
                    <a:pt x="323" y="225"/>
                  </a:lnTo>
                  <a:lnTo>
                    <a:pt x="319" y="219"/>
                  </a:lnTo>
                  <a:lnTo>
                    <a:pt x="314" y="216"/>
                  </a:lnTo>
                  <a:lnTo>
                    <a:pt x="307" y="214"/>
                  </a:lnTo>
                  <a:lnTo>
                    <a:pt x="307" y="214"/>
                  </a:lnTo>
                  <a:close/>
                </a:path>
              </a:pathLst>
            </a:custGeom>
            <a:grpFill/>
            <a:ln w="9525">
              <a:solidFill>
                <a:schemeClr val="bg1"/>
              </a:solidFill>
              <a:round/>
            </a:ln>
          </p:spPr>
          <p:txBody>
            <a:bodyPr vert="horz" wrap="square" lIns="108363" tIns="54181" rIns="108363" bIns="54181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66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</p:grpSp>
      <p:grpSp>
        <p:nvGrpSpPr>
          <p:cNvPr id="47" name="组合 46"/>
          <p:cNvGrpSpPr/>
          <p:nvPr/>
        </p:nvGrpSpPr>
        <p:grpSpPr>
          <a:xfrm>
            <a:off x="7382429" y="2105289"/>
            <a:ext cx="753936" cy="753899"/>
            <a:chOff x="4937249" y="1423425"/>
            <a:chExt cx="636196" cy="636164"/>
          </a:xfrm>
          <a:solidFill>
            <a:schemeClr val="accent1"/>
          </a:solidFill>
        </p:grpSpPr>
        <p:sp>
          <p:nvSpPr>
            <p:cNvPr id="48" name="Rectangle 16"/>
            <p:cNvSpPr/>
            <p:nvPr/>
          </p:nvSpPr>
          <p:spPr>
            <a:xfrm>
              <a:off x="4937249" y="1423425"/>
              <a:ext cx="636196" cy="636164"/>
            </a:xfrm>
            <a:prstGeom prst="ellipse">
              <a:avLst/>
            </a:prstGeom>
            <a:grpFill/>
            <a:ln w="952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95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Lao UI" panose="020B0502040204020203" pitchFamily="34" charset="0"/>
                <a:ea typeface="+mn-ea"/>
                <a:cs typeface="Lao UI" panose="020B0502040204020203" pitchFamily="34" charset="0"/>
              </a:endParaRPr>
            </a:p>
          </p:txBody>
        </p:sp>
        <p:sp>
          <p:nvSpPr>
            <p:cNvPr id="51" name="Freeform 108"/>
            <p:cNvSpPr>
              <a:spLocks noChangeAspect="1" noEditPoints="1"/>
            </p:cNvSpPr>
            <p:nvPr/>
          </p:nvSpPr>
          <p:spPr bwMode="auto">
            <a:xfrm>
              <a:off x="5110014" y="1561319"/>
              <a:ext cx="288000" cy="382739"/>
            </a:xfrm>
            <a:custGeom>
              <a:avLst/>
              <a:gdLst/>
              <a:ahLst/>
              <a:cxnLst>
                <a:cxn ang="0">
                  <a:pos x="136" y="2"/>
                </a:cxn>
                <a:cxn ang="0">
                  <a:pos x="92" y="13"/>
                </a:cxn>
                <a:cxn ang="0">
                  <a:pos x="56" y="35"/>
                </a:cxn>
                <a:cxn ang="0">
                  <a:pos x="25" y="67"/>
                </a:cxn>
                <a:cxn ang="0">
                  <a:pos x="7" y="107"/>
                </a:cxn>
                <a:cxn ang="0">
                  <a:pos x="0" y="153"/>
                </a:cxn>
                <a:cxn ang="0">
                  <a:pos x="5" y="187"/>
                </a:cxn>
                <a:cxn ang="0">
                  <a:pos x="25" y="236"/>
                </a:cxn>
                <a:cxn ang="0">
                  <a:pos x="63" y="274"/>
                </a:cxn>
                <a:cxn ang="0">
                  <a:pos x="69" y="278"/>
                </a:cxn>
                <a:cxn ang="0">
                  <a:pos x="76" y="301"/>
                </a:cxn>
                <a:cxn ang="0">
                  <a:pos x="76" y="354"/>
                </a:cxn>
                <a:cxn ang="0">
                  <a:pos x="83" y="372"/>
                </a:cxn>
                <a:cxn ang="0">
                  <a:pos x="140" y="401"/>
                </a:cxn>
                <a:cxn ang="0">
                  <a:pos x="150" y="405"/>
                </a:cxn>
                <a:cxn ang="0">
                  <a:pos x="214" y="376"/>
                </a:cxn>
                <a:cxn ang="0">
                  <a:pos x="225" y="367"/>
                </a:cxn>
                <a:cxn ang="0">
                  <a:pos x="228" y="303"/>
                </a:cxn>
                <a:cxn ang="0">
                  <a:pos x="230" y="289"/>
                </a:cxn>
                <a:cxn ang="0">
                  <a:pos x="243" y="270"/>
                </a:cxn>
                <a:cxn ang="0">
                  <a:pos x="261" y="256"/>
                </a:cxn>
                <a:cxn ang="0">
                  <a:pos x="288" y="216"/>
                </a:cxn>
                <a:cxn ang="0">
                  <a:pos x="301" y="169"/>
                </a:cxn>
                <a:cxn ang="0">
                  <a:pos x="301" y="136"/>
                </a:cxn>
                <a:cxn ang="0">
                  <a:pos x="290" y="93"/>
                </a:cxn>
                <a:cxn ang="0">
                  <a:pos x="268" y="57"/>
                </a:cxn>
                <a:cxn ang="0">
                  <a:pos x="236" y="28"/>
                </a:cxn>
                <a:cxn ang="0">
                  <a:pos x="196" y="8"/>
                </a:cxn>
                <a:cxn ang="0">
                  <a:pos x="150" y="0"/>
                </a:cxn>
                <a:cxn ang="0">
                  <a:pos x="100" y="354"/>
                </a:cxn>
                <a:cxn ang="0">
                  <a:pos x="203" y="303"/>
                </a:cxn>
                <a:cxn ang="0">
                  <a:pos x="100" y="303"/>
                </a:cxn>
                <a:cxn ang="0">
                  <a:pos x="203" y="303"/>
                </a:cxn>
                <a:cxn ang="0">
                  <a:pos x="230" y="249"/>
                </a:cxn>
                <a:cxn ang="0">
                  <a:pos x="210" y="270"/>
                </a:cxn>
                <a:cxn ang="0">
                  <a:pos x="96" y="278"/>
                </a:cxn>
                <a:cxn ang="0">
                  <a:pos x="85" y="260"/>
                </a:cxn>
                <a:cxn ang="0">
                  <a:pos x="67" y="245"/>
                </a:cxn>
                <a:cxn ang="0">
                  <a:pos x="40" y="211"/>
                </a:cxn>
                <a:cxn ang="0">
                  <a:pos x="27" y="167"/>
                </a:cxn>
                <a:cxn ang="0">
                  <a:pos x="25" y="140"/>
                </a:cxn>
                <a:cxn ang="0">
                  <a:pos x="36" y="104"/>
                </a:cxn>
                <a:cxn ang="0">
                  <a:pos x="54" y="71"/>
                </a:cxn>
                <a:cxn ang="0">
                  <a:pos x="82" y="47"/>
                </a:cxn>
                <a:cxn ang="0">
                  <a:pos x="114" y="31"/>
                </a:cxn>
                <a:cxn ang="0">
                  <a:pos x="150" y="26"/>
                </a:cxn>
                <a:cxn ang="0">
                  <a:pos x="176" y="29"/>
                </a:cxn>
                <a:cxn ang="0">
                  <a:pos x="212" y="42"/>
                </a:cxn>
                <a:cxn ang="0">
                  <a:pos x="239" y="64"/>
                </a:cxn>
                <a:cxn ang="0">
                  <a:pos x="261" y="93"/>
                </a:cxn>
                <a:cxn ang="0">
                  <a:pos x="274" y="127"/>
                </a:cxn>
                <a:cxn ang="0">
                  <a:pos x="277" y="153"/>
                </a:cxn>
                <a:cxn ang="0">
                  <a:pos x="270" y="192"/>
                </a:cxn>
                <a:cxn ang="0">
                  <a:pos x="250" y="229"/>
                </a:cxn>
                <a:cxn ang="0">
                  <a:pos x="232" y="249"/>
                </a:cxn>
              </a:cxnLst>
              <a:rect l="0" t="0" r="r" b="b"/>
              <a:pathLst>
                <a:path w="303" h="405">
                  <a:moveTo>
                    <a:pt x="150" y="0"/>
                  </a:moveTo>
                  <a:lnTo>
                    <a:pt x="150" y="0"/>
                  </a:lnTo>
                  <a:lnTo>
                    <a:pt x="136" y="2"/>
                  </a:lnTo>
                  <a:lnTo>
                    <a:pt x="121" y="4"/>
                  </a:lnTo>
                  <a:lnTo>
                    <a:pt x="107" y="8"/>
                  </a:lnTo>
                  <a:lnTo>
                    <a:pt x="92" y="13"/>
                  </a:lnTo>
                  <a:lnTo>
                    <a:pt x="80" y="18"/>
                  </a:lnTo>
                  <a:lnTo>
                    <a:pt x="67" y="28"/>
                  </a:lnTo>
                  <a:lnTo>
                    <a:pt x="56" y="35"/>
                  </a:lnTo>
                  <a:lnTo>
                    <a:pt x="45" y="46"/>
                  </a:lnTo>
                  <a:lnTo>
                    <a:pt x="34" y="57"/>
                  </a:lnTo>
                  <a:lnTo>
                    <a:pt x="25" y="67"/>
                  </a:lnTo>
                  <a:lnTo>
                    <a:pt x="18" y="80"/>
                  </a:lnTo>
                  <a:lnTo>
                    <a:pt x="13" y="93"/>
                  </a:lnTo>
                  <a:lnTo>
                    <a:pt x="7" y="107"/>
                  </a:lnTo>
                  <a:lnTo>
                    <a:pt x="4" y="122"/>
                  </a:lnTo>
                  <a:lnTo>
                    <a:pt x="2" y="136"/>
                  </a:lnTo>
                  <a:lnTo>
                    <a:pt x="0" y="153"/>
                  </a:lnTo>
                  <a:lnTo>
                    <a:pt x="0" y="153"/>
                  </a:lnTo>
                  <a:lnTo>
                    <a:pt x="2" y="171"/>
                  </a:lnTo>
                  <a:lnTo>
                    <a:pt x="5" y="187"/>
                  </a:lnTo>
                  <a:lnTo>
                    <a:pt x="9" y="205"/>
                  </a:lnTo>
                  <a:lnTo>
                    <a:pt x="16" y="221"/>
                  </a:lnTo>
                  <a:lnTo>
                    <a:pt x="25" y="236"/>
                  </a:lnTo>
                  <a:lnTo>
                    <a:pt x="36" y="251"/>
                  </a:lnTo>
                  <a:lnTo>
                    <a:pt x="49" y="263"/>
                  </a:lnTo>
                  <a:lnTo>
                    <a:pt x="63" y="274"/>
                  </a:lnTo>
                  <a:lnTo>
                    <a:pt x="65" y="276"/>
                  </a:lnTo>
                  <a:lnTo>
                    <a:pt x="65" y="276"/>
                  </a:lnTo>
                  <a:lnTo>
                    <a:pt x="69" y="278"/>
                  </a:lnTo>
                  <a:lnTo>
                    <a:pt x="71" y="281"/>
                  </a:lnTo>
                  <a:lnTo>
                    <a:pt x="74" y="290"/>
                  </a:lnTo>
                  <a:lnTo>
                    <a:pt x="76" y="301"/>
                  </a:lnTo>
                  <a:lnTo>
                    <a:pt x="76" y="303"/>
                  </a:lnTo>
                  <a:lnTo>
                    <a:pt x="76" y="354"/>
                  </a:lnTo>
                  <a:lnTo>
                    <a:pt x="76" y="354"/>
                  </a:lnTo>
                  <a:lnTo>
                    <a:pt x="76" y="359"/>
                  </a:lnTo>
                  <a:lnTo>
                    <a:pt x="80" y="367"/>
                  </a:lnTo>
                  <a:lnTo>
                    <a:pt x="83" y="372"/>
                  </a:lnTo>
                  <a:lnTo>
                    <a:pt x="89" y="376"/>
                  </a:lnTo>
                  <a:lnTo>
                    <a:pt x="140" y="401"/>
                  </a:lnTo>
                  <a:lnTo>
                    <a:pt x="140" y="401"/>
                  </a:lnTo>
                  <a:lnTo>
                    <a:pt x="145" y="403"/>
                  </a:lnTo>
                  <a:lnTo>
                    <a:pt x="150" y="405"/>
                  </a:lnTo>
                  <a:lnTo>
                    <a:pt x="150" y="405"/>
                  </a:lnTo>
                  <a:lnTo>
                    <a:pt x="158" y="403"/>
                  </a:lnTo>
                  <a:lnTo>
                    <a:pt x="163" y="401"/>
                  </a:lnTo>
                  <a:lnTo>
                    <a:pt x="214" y="376"/>
                  </a:lnTo>
                  <a:lnTo>
                    <a:pt x="214" y="376"/>
                  </a:lnTo>
                  <a:lnTo>
                    <a:pt x="219" y="372"/>
                  </a:lnTo>
                  <a:lnTo>
                    <a:pt x="225" y="367"/>
                  </a:lnTo>
                  <a:lnTo>
                    <a:pt x="227" y="359"/>
                  </a:lnTo>
                  <a:lnTo>
                    <a:pt x="228" y="354"/>
                  </a:lnTo>
                  <a:lnTo>
                    <a:pt x="228" y="303"/>
                  </a:lnTo>
                  <a:lnTo>
                    <a:pt x="228" y="303"/>
                  </a:lnTo>
                  <a:lnTo>
                    <a:pt x="228" y="296"/>
                  </a:lnTo>
                  <a:lnTo>
                    <a:pt x="230" y="289"/>
                  </a:lnTo>
                  <a:lnTo>
                    <a:pt x="236" y="278"/>
                  </a:lnTo>
                  <a:lnTo>
                    <a:pt x="241" y="272"/>
                  </a:lnTo>
                  <a:lnTo>
                    <a:pt x="243" y="270"/>
                  </a:lnTo>
                  <a:lnTo>
                    <a:pt x="248" y="267"/>
                  </a:lnTo>
                  <a:lnTo>
                    <a:pt x="248" y="267"/>
                  </a:lnTo>
                  <a:lnTo>
                    <a:pt x="261" y="256"/>
                  </a:lnTo>
                  <a:lnTo>
                    <a:pt x="272" y="243"/>
                  </a:lnTo>
                  <a:lnTo>
                    <a:pt x="281" y="231"/>
                  </a:lnTo>
                  <a:lnTo>
                    <a:pt x="288" y="216"/>
                  </a:lnTo>
                  <a:lnTo>
                    <a:pt x="294" y="200"/>
                  </a:lnTo>
                  <a:lnTo>
                    <a:pt x="299" y="185"/>
                  </a:lnTo>
                  <a:lnTo>
                    <a:pt x="301" y="169"/>
                  </a:lnTo>
                  <a:lnTo>
                    <a:pt x="303" y="153"/>
                  </a:lnTo>
                  <a:lnTo>
                    <a:pt x="303" y="153"/>
                  </a:lnTo>
                  <a:lnTo>
                    <a:pt x="301" y="136"/>
                  </a:lnTo>
                  <a:lnTo>
                    <a:pt x="299" y="122"/>
                  </a:lnTo>
                  <a:lnTo>
                    <a:pt x="295" y="107"/>
                  </a:lnTo>
                  <a:lnTo>
                    <a:pt x="290" y="93"/>
                  </a:lnTo>
                  <a:lnTo>
                    <a:pt x="285" y="80"/>
                  </a:lnTo>
                  <a:lnTo>
                    <a:pt x="275" y="67"/>
                  </a:lnTo>
                  <a:lnTo>
                    <a:pt x="268" y="57"/>
                  </a:lnTo>
                  <a:lnTo>
                    <a:pt x="257" y="46"/>
                  </a:lnTo>
                  <a:lnTo>
                    <a:pt x="246" y="35"/>
                  </a:lnTo>
                  <a:lnTo>
                    <a:pt x="236" y="28"/>
                  </a:lnTo>
                  <a:lnTo>
                    <a:pt x="223" y="18"/>
                  </a:lnTo>
                  <a:lnTo>
                    <a:pt x="210" y="13"/>
                  </a:lnTo>
                  <a:lnTo>
                    <a:pt x="196" y="8"/>
                  </a:lnTo>
                  <a:lnTo>
                    <a:pt x="181" y="4"/>
                  </a:lnTo>
                  <a:lnTo>
                    <a:pt x="167" y="2"/>
                  </a:lnTo>
                  <a:lnTo>
                    <a:pt x="150" y="0"/>
                  </a:lnTo>
                  <a:lnTo>
                    <a:pt x="150" y="0"/>
                  </a:lnTo>
                  <a:close/>
                  <a:moveTo>
                    <a:pt x="150" y="379"/>
                  </a:moveTo>
                  <a:lnTo>
                    <a:pt x="100" y="354"/>
                  </a:lnTo>
                  <a:lnTo>
                    <a:pt x="203" y="354"/>
                  </a:lnTo>
                  <a:lnTo>
                    <a:pt x="150" y="379"/>
                  </a:lnTo>
                  <a:close/>
                  <a:moveTo>
                    <a:pt x="203" y="303"/>
                  </a:moveTo>
                  <a:lnTo>
                    <a:pt x="203" y="328"/>
                  </a:lnTo>
                  <a:lnTo>
                    <a:pt x="100" y="328"/>
                  </a:lnTo>
                  <a:lnTo>
                    <a:pt x="100" y="303"/>
                  </a:lnTo>
                  <a:lnTo>
                    <a:pt x="100" y="303"/>
                  </a:lnTo>
                  <a:lnTo>
                    <a:pt x="203" y="303"/>
                  </a:lnTo>
                  <a:lnTo>
                    <a:pt x="203" y="303"/>
                  </a:lnTo>
                  <a:close/>
                  <a:moveTo>
                    <a:pt x="232" y="249"/>
                  </a:moveTo>
                  <a:lnTo>
                    <a:pt x="232" y="249"/>
                  </a:lnTo>
                  <a:lnTo>
                    <a:pt x="230" y="249"/>
                  </a:lnTo>
                  <a:lnTo>
                    <a:pt x="223" y="254"/>
                  </a:lnTo>
                  <a:lnTo>
                    <a:pt x="214" y="263"/>
                  </a:lnTo>
                  <a:lnTo>
                    <a:pt x="210" y="270"/>
                  </a:lnTo>
                  <a:lnTo>
                    <a:pt x="207" y="278"/>
                  </a:lnTo>
                  <a:lnTo>
                    <a:pt x="96" y="278"/>
                  </a:lnTo>
                  <a:lnTo>
                    <a:pt x="96" y="278"/>
                  </a:lnTo>
                  <a:lnTo>
                    <a:pt x="94" y="270"/>
                  </a:lnTo>
                  <a:lnTo>
                    <a:pt x="91" y="265"/>
                  </a:lnTo>
                  <a:lnTo>
                    <a:pt x="85" y="260"/>
                  </a:lnTo>
                  <a:lnTo>
                    <a:pt x="78" y="254"/>
                  </a:lnTo>
                  <a:lnTo>
                    <a:pt x="78" y="254"/>
                  </a:lnTo>
                  <a:lnTo>
                    <a:pt x="67" y="245"/>
                  </a:lnTo>
                  <a:lnTo>
                    <a:pt x="56" y="234"/>
                  </a:lnTo>
                  <a:lnTo>
                    <a:pt x="47" y="223"/>
                  </a:lnTo>
                  <a:lnTo>
                    <a:pt x="40" y="211"/>
                  </a:lnTo>
                  <a:lnTo>
                    <a:pt x="34" y="196"/>
                  </a:lnTo>
                  <a:lnTo>
                    <a:pt x="29" y="182"/>
                  </a:lnTo>
                  <a:lnTo>
                    <a:pt x="27" y="167"/>
                  </a:lnTo>
                  <a:lnTo>
                    <a:pt x="25" y="153"/>
                  </a:lnTo>
                  <a:lnTo>
                    <a:pt x="25" y="153"/>
                  </a:lnTo>
                  <a:lnTo>
                    <a:pt x="25" y="140"/>
                  </a:lnTo>
                  <a:lnTo>
                    <a:pt x="27" y="127"/>
                  </a:lnTo>
                  <a:lnTo>
                    <a:pt x="31" y="115"/>
                  </a:lnTo>
                  <a:lnTo>
                    <a:pt x="36" y="104"/>
                  </a:lnTo>
                  <a:lnTo>
                    <a:pt x="40" y="93"/>
                  </a:lnTo>
                  <a:lnTo>
                    <a:pt x="47" y="82"/>
                  </a:lnTo>
                  <a:lnTo>
                    <a:pt x="54" y="71"/>
                  </a:lnTo>
                  <a:lnTo>
                    <a:pt x="62" y="64"/>
                  </a:lnTo>
                  <a:lnTo>
                    <a:pt x="71" y="55"/>
                  </a:lnTo>
                  <a:lnTo>
                    <a:pt x="82" y="47"/>
                  </a:lnTo>
                  <a:lnTo>
                    <a:pt x="91" y="42"/>
                  </a:lnTo>
                  <a:lnTo>
                    <a:pt x="101" y="37"/>
                  </a:lnTo>
                  <a:lnTo>
                    <a:pt x="114" y="31"/>
                  </a:lnTo>
                  <a:lnTo>
                    <a:pt x="125" y="29"/>
                  </a:lnTo>
                  <a:lnTo>
                    <a:pt x="138" y="28"/>
                  </a:lnTo>
                  <a:lnTo>
                    <a:pt x="150" y="26"/>
                  </a:lnTo>
                  <a:lnTo>
                    <a:pt x="150" y="26"/>
                  </a:lnTo>
                  <a:lnTo>
                    <a:pt x="165" y="28"/>
                  </a:lnTo>
                  <a:lnTo>
                    <a:pt x="176" y="29"/>
                  </a:lnTo>
                  <a:lnTo>
                    <a:pt x="188" y="31"/>
                  </a:lnTo>
                  <a:lnTo>
                    <a:pt x="199" y="37"/>
                  </a:lnTo>
                  <a:lnTo>
                    <a:pt x="212" y="42"/>
                  </a:lnTo>
                  <a:lnTo>
                    <a:pt x="221" y="47"/>
                  </a:lnTo>
                  <a:lnTo>
                    <a:pt x="232" y="55"/>
                  </a:lnTo>
                  <a:lnTo>
                    <a:pt x="239" y="64"/>
                  </a:lnTo>
                  <a:lnTo>
                    <a:pt x="248" y="71"/>
                  </a:lnTo>
                  <a:lnTo>
                    <a:pt x="256" y="82"/>
                  </a:lnTo>
                  <a:lnTo>
                    <a:pt x="261" y="93"/>
                  </a:lnTo>
                  <a:lnTo>
                    <a:pt x="266" y="104"/>
                  </a:lnTo>
                  <a:lnTo>
                    <a:pt x="272" y="115"/>
                  </a:lnTo>
                  <a:lnTo>
                    <a:pt x="274" y="127"/>
                  </a:lnTo>
                  <a:lnTo>
                    <a:pt x="275" y="140"/>
                  </a:lnTo>
                  <a:lnTo>
                    <a:pt x="277" y="153"/>
                  </a:lnTo>
                  <a:lnTo>
                    <a:pt x="277" y="153"/>
                  </a:lnTo>
                  <a:lnTo>
                    <a:pt x="275" y="165"/>
                  </a:lnTo>
                  <a:lnTo>
                    <a:pt x="274" y="180"/>
                  </a:lnTo>
                  <a:lnTo>
                    <a:pt x="270" y="192"/>
                  </a:lnTo>
                  <a:lnTo>
                    <a:pt x="265" y="205"/>
                  </a:lnTo>
                  <a:lnTo>
                    <a:pt x="259" y="218"/>
                  </a:lnTo>
                  <a:lnTo>
                    <a:pt x="250" y="229"/>
                  </a:lnTo>
                  <a:lnTo>
                    <a:pt x="243" y="240"/>
                  </a:lnTo>
                  <a:lnTo>
                    <a:pt x="232" y="249"/>
                  </a:lnTo>
                  <a:lnTo>
                    <a:pt x="232" y="249"/>
                  </a:lnTo>
                  <a:close/>
                </a:path>
              </a:pathLst>
            </a:custGeom>
            <a:grpFill/>
            <a:ln w="9525">
              <a:solidFill>
                <a:schemeClr val="bg1"/>
              </a:solidFill>
              <a:round/>
            </a:ln>
          </p:spPr>
          <p:txBody>
            <a:bodyPr vert="horz" wrap="square" lIns="108363" tIns="54181" rIns="108363" bIns="54181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66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</p:grpSp>
      <p:grpSp>
        <p:nvGrpSpPr>
          <p:cNvPr id="40970" name="组合 51"/>
          <p:cNvGrpSpPr/>
          <p:nvPr/>
        </p:nvGrpSpPr>
        <p:grpSpPr>
          <a:xfrm>
            <a:off x="3394075" y="2111375"/>
            <a:ext cx="3295650" cy="841375"/>
            <a:chOff x="1572182" y="1429104"/>
            <a:chExt cx="2780621" cy="708974"/>
          </a:xfrm>
        </p:grpSpPr>
        <p:sp>
          <p:nvSpPr>
            <p:cNvPr id="53" name="文本框 52"/>
            <p:cNvSpPr txBox="1"/>
            <p:nvPr/>
          </p:nvSpPr>
          <p:spPr>
            <a:xfrm>
              <a:off x="1572182" y="1429104"/>
              <a:ext cx="1798216" cy="26257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R="0" defTabSz="914400" eaLnBrk="1" fontAlgn="auto" hangingPunct="1"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420" kern="1200" cap="none" spc="0" normalizeH="0" baseline="0" noProof="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+mn-lt"/>
                  <a:ea typeface="+mn-ea"/>
                  <a:cs typeface="+mn-cs"/>
                </a:rPr>
                <a:t>示例一</a:t>
              </a:r>
              <a:endParaRPr kumimoji="0" lang="zh-CN" altLang="en-US" sz="1420" kern="1200" cap="none" spc="0" normalizeH="0" baseline="0" noProof="0" dirty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54" name="Rectangle 37"/>
            <p:cNvSpPr/>
            <p:nvPr/>
          </p:nvSpPr>
          <p:spPr>
            <a:xfrm>
              <a:off x="1572182" y="1668378"/>
              <a:ext cx="2780621" cy="46970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065" b="0" i="0" u="none" strike="noStrike" kern="1200" cap="none" spc="0" normalizeH="0" baseline="0" noProof="0" dirty="0">
                  <a:ln>
                    <a:noFill/>
                  </a:ln>
                  <a:solidFill>
                    <a:schemeClr val="tx1">
                      <a:lumMod val="95000"/>
                      <a:lumOff val="5000"/>
                    </a:schemeClr>
                  </a:solidFill>
                  <a:effectLst/>
                  <a:uLnTx/>
                  <a:uFillTx/>
                  <a:latin typeface="微软雅黑" panose="020B0503020204020204" pitchFamily="34" charset="-122"/>
                  <a:ea typeface="+mn-ea"/>
                  <a:cs typeface="+mn-cs"/>
                </a:rPr>
                <a:t>您的内容打在这里，或者通过复制您的文本后在此框中选择粘贴，并选择只保留您的内容打在这里</a:t>
              </a:r>
              <a:endParaRPr kumimoji="0" lang="en-US" altLang="zh-CN" sz="1065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Lao UI" panose="020B0502040204020203" pitchFamily="34" charset="0"/>
                <a:ea typeface="Open Sans Light" pitchFamily="34" charset="0"/>
                <a:cs typeface="Lao UI" panose="020B0502040204020203" pitchFamily="34" charset="0"/>
              </a:endParaRPr>
            </a:p>
          </p:txBody>
        </p:sp>
      </p:grpSp>
      <p:grpSp>
        <p:nvGrpSpPr>
          <p:cNvPr id="40971" name="组合 54"/>
          <p:cNvGrpSpPr/>
          <p:nvPr/>
        </p:nvGrpSpPr>
        <p:grpSpPr>
          <a:xfrm>
            <a:off x="3394075" y="3365500"/>
            <a:ext cx="3295650" cy="855663"/>
            <a:chOff x="1572182" y="1415852"/>
            <a:chExt cx="2780621" cy="722226"/>
          </a:xfrm>
        </p:grpSpPr>
        <p:sp>
          <p:nvSpPr>
            <p:cNvPr id="56" name="文本框 55"/>
            <p:cNvSpPr txBox="1"/>
            <p:nvPr/>
          </p:nvSpPr>
          <p:spPr>
            <a:xfrm>
              <a:off x="1572182" y="1415852"/>
              <a:ext cx="1798216" cy="26258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R="0" defTabSz="914400" eaLnBrk="1" fontAlgn="auto" hangingPunct="1"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420" kern="1200" cap="none" spc="0" normalizeH="0" baseline="0" noProof="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+mn-lt"/>
                  <a:ea typeface="+mn-ea"/>
                  <a:cs typeface="+mn-cs"/>
                </a:rPr>
                <a:t>示例二</a:t>
              </a:r>
              <a:endParaRPr kumimoji="0" lang="zh-CN" altLang="en-US" sz="1420" kern="1200" cap="none" spc="0" normalizeH="0" baseline="0" noProof="0" dirty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57" name="Rectangle 37"/>
            <p:cNvSpPr/>
            <p:nvPr/>
          </p:nvSpPr>
          <p:spPr>
            <a:xfrm>
              <a:off x="1572182" y="1668378"/>
              <a:ext cx="2780621" cy="46970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065" b="0" i="0" u="none" strike="noStrike" kern="1200" cap="none" spc="0" normalizeH="0" baseline="0" noProof="0" dirty="0">
                  <a:ln>
                    <a:noFill/>
                  </a:ln>
                  <a:solidFill>
                    <a:schemeClr val="tx1">
                      <a:lumMod val="95000"/>
                      <a:lumOff val="5000"/>
                    </a:schemeClr>
                  </a:solidFill>
                  <a:effectLst/>
                  <a:uLnTx/>
                  <a:uFillTx/>
                  <a:latin typeface="微软雅黑" panose="020B0503020204020204" pitchFamily="34" charset="-122"/>
                  <a:ea typeface="+mn-ea"/>
                  <a:cs typeface="+mn-cs"/>
                </a:rPr>
                <a:t>您的内容打在这里，或者通过复制您的文本后在此框中选择粘贴，并选择只保留您的内容打在这里</a:t>
              </a:r>
              <a:endParaRPr kumimoji="0" lang="en-US" altLang="zh-CN" sz="1065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Lao UI" panose="020B0502040204020203" pitchFamily="34" charset="0"/>
                <a:ea typeface="Open Sans Light" pitchFamily="34" charset="0"/>
                <a:cs typeface="Lao UI" panose="020B0502040204020203" pitchFamily="34" charset="0"/>
              </a:endParaRPr>
            </a:p>
          </p:txBody>
        </p:sp>
      </p:grpSp>
      <p:grpSp>
        <p:nvGrpSpPr>
          <p:cNvPr id="40972" name="组合 57"/>
          <p:cNvGrpSpPr/>
          <p:nvPr/>
        </p:nvGrpSpPr>
        <p:grpSpPr>
          <a:xfrm>
            <a:off x="3394075" y="4729163"/>
            <a:ext cx="3295650" cy="855662"/>
            <a:chOff x="1572182" y="1415852"/>
            <a:chExt cx="2780621" cy="722226"/>
          </a:xfrm>
        </p:grpSpPr>
        <p:sp>
          <p:nvSpPr>
            <p:cNvPr id="59" name="文本框 58"/>
            <p:cNvSpPr txBox="1"/>
            <p:nvPr/>
          </p:nvSpPr>
          <p:spPr>
            <a:xfrm>
              <a:off x="1572182" y="1415852"/>
              <a:ext cx="1798216" cy="26258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R="0" defTabSz="914400" eaLnBrk="1" fontAlgn="auto" hangingPunct="1"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420" kern="1200" cap="none" spc="0" normalizeH="0" baseline="0" noProof="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+mn-lt"/>
                  <a:ea typeface="+mn-ea"/>
                  <a:cs typeface="+mn-cs"/>
                </a:rPr>
                <a:t>示例三</a:t>
              </a:r>
              <a:endParaRPr kumimoji="0" lang="zh-CN" altLang="en-US" sz="1420" kern="1200" cap="none" spc="0" normalizeH="0" baseline="0" noProof="0" dirty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60" name="Rectangle 37"/>
            <p:cNvSpPr/>
            <p:nvPr/>
          </p:nvSpPr>
          <p:spPr>
            <a:xfrm>
              <a:off x="1572182" y="1668378"/>
              <a:ext cx="2780621" cy="46970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065" b="0" i="0" u="none" strike="noStrike" kern="1200" cap="none" spc="0" normalizeH="0" baseline="0" noProof="0" dirty="0">
                  <a:ln>
                    <a:noFill/>
                  </a:ln>
                  <a:solidFill>
                    <a:schemeClr val="tx1">
                      <a:lumMod val="95000"/>
                      <a:lumOff val="5000"/>
                    </a:schemeClr>
                  </a:solidFill>
                  <a:effectLst/>
                  <a:uLnTx/>
                  <a:uFillTx/>
                  <a:latin typeface="微软雅黑" panose="020B0503020204020204" pitchFamily="34" charset="-122"/>
                  <a:ea typeface="+mn-ea"/>
                  <a:cs typeface="+mn-cs"/>
                </a:rPr>
                <a:t>您的内容打在这里，或者通过复制您的文本后在此框中选择粘贴，并选择只保留您的内容打在这里</a:t>
              </a:r>
              <a:endParaRPr kumimoji="0" lang="en-US" altLang="zh-CN" sz="1065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Lao UI" panose="020B0502040204020203" pitchFamily="34" charset="0"/>
                <a:ea typeface="Open Sans Light" pitchFamily="34" charset="0"/>
                <a:cs typeface="Lao UI" panose="020B0502040204020203" pitchFamily="34" charset="0"/>
              </a:endParaRPr>
            </a:p>
          </p:txBody>
        </p:sp>
      </p:grpSp>
      <p:grpSp>
        <p:nvGrpSpPr>
          <p:cNvPr id="40973" name="组合 60"/>
          <p:cNvGrpSpPr/>
          <p:nvPr/>
        </p:nvGrpSpPr>
        <p:grpSpPr>
          <a:xfrm>
            <a:off x="8305800" y="2174875"/>
            <a:ext cx="3295650" cy="839788"/>
            <a:chOff x="1572182" y="1415852"/>
            <a:chExt cx="2780621" cy="708974"/>
          </a:xfrm>
        </p:grpSpPr>
        <p:sp>
          <p:nvSpPr>
            <p:cNvPr id="62" name="文本框 61"/>
            <p:cNvSpPr txBox="1"/>
            <p:nvPr/>
          </p:nvSpPr>
          <p:spPr>
            <a:xfrm>
              <a:off x="1572182" y="1415852"/>
              <a:ext cx="1798216" cy="26257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R="0" defTabSz="914400" eaLnBrk="1" fontAlgn="auto" hangingPunct="1"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420" kern="1200" cap="none" spc="0" normalizeH="0" baseline="0" noProof="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+mn-lt"/>
                  <a:ea typeface="+mn-ea"/>
                  <a:cs typeface="+mn-cs"/>
                </a:rPr>
                <a:t>示例四</a:t>
              </a:r>
              <a:endParaRPr kumimoji="0" lang="zh-CN" altLang="en-US" sz="1420" kern="1200" cap="none" spc="0" normalizeH="0" baseline="0" noProof="0" dirty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63" name="Rectangle 37"/>
            <p:cNvSpPr/>
            <p:nvPr/>
          </p:nvSpPr>
          <p:spPr>
            <a:xfrm>
              <a:off x="1572182" y="1655126"/>
              <a:ext cx="2780621" cy="46970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065" b="0" i="0" u="none" strike="noStrike" kern="1200" cap="none" spc="0" normalizeH="0" baseline="0" noProof="0" dirty="0">
                  <a:ln>
                    <a:noFill/>
                  </a:ln>
                  <a:solidFill>
                    <a:schemeClr val="tx1">
                      <a:lumMod val="95000"/>
                      <a:lumOff val="5000"/>
                    </a:schemeClr>
                  </a:solidFill>
                  <a:effectLst/>
                  <a:uLnTx/>
                  <a:uFillTx/>
                  <a:latin typeface="微软雅黑" panose="020B0503020204020204" pitchFamily="34" charset="-122"/>
                  <a:ea typeface="+mn-ea"/>
                  <a:cs typeface="+mn-cs"/>
                </a:rPr>
                <a:t>您的内容打在这里，或者通过复制您的文本后在此框中选择粘贴，并选择只保留您的内容打在这里</a:t>
              </a:r>
              <a:endParaRPr kumimoji="0" lang="en-US" altLang="zh-CN" sz="1065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Lao UI" panose="020B0502040204020203" pitchFamily="34" charset="0"/>
                <a:ea typeface="Open Sans Light" pitchFamily="34" charset="0"/>
                <a:cs typeface="Lao UI" panose="020B0502040204020203" pitchFamily="34" charset="0"/>
              </a:endParaRPr>
            </a:p>
          </p:txBody>
        </p:sp>
      </p:grpSp>
      <p:grpSp>
        <p:nvGrpSpPr>
          <p:cNvPr id="40974" name="组合 63"/>
          <p:cNvGrpSpPr/>
          <p:nvPr/>
        </p:nvGrpSpPr>
        <p:grpSpPr>
          <a:xfrm>
            <a:off x="8305800" y="3443288"/>
            <a:ext cx="3295650" cy="855662"/>
            <a:chOff x="1572182" y="1415852"/>
            <a:chExt cx="2780621" cy="722226"/>
          </a:xfrm>
        </p:grpSpPr>
        <p:sp>
          <p:nvSpPr>
            <p:cNvPr id="65" name="文本框 64"/>
            <p:cNvSpPr txBox="1"/>
            <p:nvPr/>
          </p:nvSpPr>
          <p:spPr>
            <a:xfrm>
              <a:off x="1572182" y="1415852"/>
              <a:ext cx="1798216" cy="26258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R="0" defTabSz="914400" eaLnBrk="1" fontAlgn="auto" hangingPunct="1"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420" kern="1200" cap="none" spc="0" normalizeH="0" baseline="0" noProof="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+mn-lt"/>
                  <a:ea typeface="+mn-ea"/>
                  <a:cs typeface="+mn-cs"/>
                </a:rPr>
                <a:t>示例五</a:t>
              </a:r>
              <a:endParaRPr kumimoji="0" lang="zh-CN" altLang="en-US" sz="1420" kern="1200" cap="none" spc="0" normalizeH="0" baseline="0" noProof="0" dirty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66" name="Rectangle 37"/>
            <p:cNvSpPr/>
            <p:nvPr/>
          </p:nvSpPr>
          <p:spPr>
            <a:xfrm>
              <a:off x="1572182" y="1668378"/>
              <a:ext cx="2780621" cy="46970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065" b="0" i="0" u="none" strike="noStrike" kern="1200" cap="none" spc="0" normalizeH="0" baseline="0" noProof="0" dirty="0">
                  <a:ln>
                    <a:noFill/>
                  </a:ln>
                  <a:solidFill>
                    <a:schemeClr val="tx1">
                      <a:lumMod val="95000"/>
                      <a:lumOff val="5000"/>
                    </a:schemeClr>
                  </a:solidFill>
                  <a:effectLst/>
                  <a:uLnTx/>
                  <a:uFillTx/>
                  <a:latin typeface="微软雅黑" panose="020B0503020204020204" pitchFamily="34" charset="-122"/>
                  <a:ea typeface="+mn-ea"/>
                  <a:cs typeface="+mn-cs"/>
                </a:rPr>
                <a:t>您的内容打在这里，或者通过复制您的文本后在此框中选择粘贴，并选择只保留您的内容打在这里</a:t>
              </a:r>
              <a:endParaRPr kumimoji="0" lang="en-US" altLang="zh-CN" sz="1065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Lao UI" panose="020B0502040204020203" pitchFamily="34" charset="0"/>
                <a:ea typeface="Open Sans Light" pitchFamily="34" charset="0"/>
                <a:cs typeface="Lao UI" panose="020B0502040204020203" pitchFamily="34" charset="0"/>
              </a:endParaRPr>
            </a:p>
          </p:txBody>
        </p:sp>
      </p:grpSp>
      <p:grpSp>
        <p:nvGrpSpPr>
          <p:cNvPr id="40975" name="组合 66"/>
          <p:cNvGrpSpPr/>
          <p:nvPr/>
        </p:nvGrpSpPr>
        <p:grpSpPr>
          <a:xfrm>
            <a:off x="8305800" y="4806950"/>
            <a:ext cx="3295650" cy="857250"/>
            <a:chOff x="1572182" y="1415852"/>
            <a:chExt cx="2780621" cy="722226"/>
          </a:xfrm>
        </p:grpSpPr>
        <p:sp>
          <p:nvSpPr>
            <p:cNvPr id="68" name="文本框 67"/>
            <p:cNvSpPr txBox="1"/>
            <p:nvPr/>
          </p:nvSpPr>
          <p:spPr>
            <a:xfrm>
              <a:off x="1572182" y="1415852"/>
              <a:ext cx="1798216" cy="26258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R="0" defTabSz="914400" eaLnBrk="1" fontAlgn="auto" hangingPunct="1"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420" kern="1200" cap="none" spc="0" normalizeH="0" baseline="0" noProof="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+mn-lt"/>
                  <a:ea typeface="+mn-ea"/>
                  <a:cs typeface="+mn-cs"/>
                </a:rPr>
                <a:t>示例六</a:t>
              </a:r>
              <a:endParaRPr kumimoji="0" lang="zh-CN" altLang="en-US" sz="1420" kern="1200" cap="none" spc="0" normalizeH="0" baseline="0" noProof="0" dirty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69" name="Rectangle 37"/>
            <p:cNvSpPr/>
            <p:nvPr/>
          </p:nvSpPr>
          <p:spPr>
            <a:xfrm>
              <a:off x="1572182" y="1668378"/>
              <a:ext cx="2780621" cy="46970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065" b="0" i="0" u="none" strike="noStrike" kern="1200" cap="none" spc="0" normalizeH="0" baseline="0" noProof="0" dirty="0">
                  <a:ln>
                    <a:noFill/>
                  </a:ln>
                  <a:solidFill>
                    <a:schemeClr val="tx1">
                      <a:lumMod val="95000"/>
                      <a:lumOff val="5000"/>
                    </a:schemeClr>
                  </a:solidFill>
                  <a:effectLst/>
                  <a:uLnTx/>
                  <a:uFillTx/>
                  <a:latin typeface="微软雅黑" panose="020B0503020204020204" pitchFamily="34" charset="-122"/>
                  <a:ea typeface="+mn-ea"/>
                  <a:cs typeface="+mn-cs"/>
                </a:rPr>
                <a:t>您的内容打在这里，或者通过复制您的文本后在此框中选择粘贴，并选择只保留您的内容打在这里</a:t>
              </a:r>
              <a:endParaRPr kumimoji="0" lang="en-US" altLang="zh-CN" sz="1065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Lao UI" panose="020B0502040204020203" pitchFamily="34" charset="0"/>
                <a:ea typeface="Open Sans Light" pitchFamily="34" charset="0"/>
                <a:cs typeface="Lao UI" panose="020B0502040204020203" pitchFamily="34" charset="0"/>
              </a:endParaRPr>
            </a:p>
          </p:txBody>
        </p:sp>
      </p:grpSp>
      <p:sp>
        <p:nvSpPr>
          <p:cNvPr id="70" name="title_1"/>
          <p:cNvSpPr/>
          <p:nvPr/>
        </p:nvSpPr>
        <p:spPr>
          <a:xfrm>
            <a:off x="188913" y="2181225"/>
            <a:ext cx="1485900" cy="492125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865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工作回顾</a:t>
            </a:r>
            <a:endParaRPr kumimoji="0" lang="zh-CN" altLang="en-US" sz="1865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71" name="title_1_green"/>
          <p:cNvSpPr/>
          <p:nvPr/>
        </p:nvSpPr>
        <p:spPr>
          <a:xfrm>
            <a:off x="188913" y="2181225"/>
            <a:ext cx="1485900" cy="492125"/>
          </a:xfrm>
          <a:prstGeom prst="rect">
            <a:avLst/>
          </a:prstGeom>
          <a:gradFill flip="none" rotWithShape="1">
            <a:gsLst>
              <a:gs pos="100000">
                <a:schemeClr val="bg1">
                  <a:lumMod val="50000"/>
                </a:schemeClr>
              </a:gs>
              <a:gs pos="0">
                <a:schemeClr val="bg1">
                  <a:lumMod val="50000"/>
                </a:schemeClr>
              </a:gs>
              <a:gs pos="7000">
                <a:schemeClr val="bg1">
                  <a:lumMod val="95000"/>
                </a:schemeClr>
              </a:gs>
              <a:gs pos="90000">
                <a:schemeClr val="bg1">
                  <a:lumMod val="95000"/>
                </a:schemeClr>
              </a:gs>
            </a:gsLst>
            <a:lin ang="10800000" scaled="1"/>
            <a:tileRect/>
          </a:gradFill>
          <a:ln w="9525" cap="flat" cmpd="sng" algn="ctr">
            <a:noFill/>
            <a:prstDash val="solid"/>
          </a:ln>
          <a:effectLst>
            <a:outerShdw blurRad="254000" dist="38100" dir="5400000" algn="t" rotWithShape="0">
              <a:prstClr val="black">
                <a:alpha val="40000"/>
              </a:prstClr>
            </a:outerShdw>
          </a:effectLst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教学背景</a:t>
            </a:r>
            <a:endParaRPr kumimoji="0" lang="zh-CN" altLang="en-US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2" name="title_2"/>
          <p:cNvSpPr/>
          <p:nvPr/>
        </p:nvSpPr>
        <p:spPr>
          <a:xfrm>
            <a:off x="188913" y="2792413"/>
            <a:ext cx="1485900" cy="493713"/>
          </a:xfrm>
          <a:prstGeom prst="rect">
            <a:avLst/>
          </a:prstGeom>
          <a:gradFill flip="none" rotWithShape="1">
            <a:gsLst>
              <a:gs pos="100000">
                <a:schemeClr val="bg1">
                  <a:lumMod val="50000"/>
                </a:schemeClr>
              </a:gs>
              <a:gs pos="0">
                <a:schemeClr val="bg1">
                  <a:lumMod val="50000"/>
                </a:schemeClr>
              </a:gs>
              <a:gs pos="7000">
                <a:schemeClr val="bg1">
                  <a:lumMod val="95000"/>
                </a:schemeClr>
              </a:gs>
              <a:gs pos="90000">
                <a:schemeClr val="bg1">
                  <a:lumMod val="95000"/>
                </a:schemeClr>
              </a:gs>
            </a:gsLst>
            <a:lin ang="10800000" scaled="1"/>
            <a:tileRect/>
          </a:gradFill>
          <a:ln w="9525" cap="flat" cmpd="sng" algn="ctr">
            <a:noFill/>
            <a:prstDash val="solid"/>
          </a:ln>
          <a:effectLst>
            <a:outerShdw blurRad="254000" dist="38100" dir="5400000" algn="t" rotWithShape="0">
              <a:prstClr val="black">
                <a:alpha val="40000"/>
              </a:prstClr>
            </a:outerShdw>
          </a:effectLst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教学分析</a:t>
            </a:r>
            <a:endParaRPr kumimoji="0" lang="zh-CN" altLang="en-US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3" name="title_3"/>
          <p:cNvSpPr/>
          <p:nvPr/>
        </p:nvSpPr>
        <p:spPr>
          <a:xfrm>
            <a:off x="188913" y="3405188"/>
            <a:ext cx="1485900" cy="492125"/>
          </a:xfrm>
          <a:prstGeom prst="rect">
            <a:avLst/>
          </a:prstGeom>
          <a:gradFill flip="none" rotWithShape="1">
            <a:gsLst>
              <a:gs pos="100000">
                <a:schemeClr val="bg1">
                  <a:lumMod val="50000"/>
                </a:schemeClr>
              </a:gs>
              <a:gs pos="0">
                <a:schemeClr val="bg1">
                  <a:lumMod val="50000"/>
                </a:schemeClr>
              </a:gs>
              <a:gs pos="7000">
                <a:schemeClr val="bg1">
                  <a:lumMod val="95000"/>
                </a:schemeClr>
              </a:gs>
              <a:gs pos="90000">
                <a:schemeClr val="bg1">
                  <a:lumMod val="95000"/>
                </a:schemeClr>
              </a:gs>
            </a:gsLst>
            <a:lin ang="10800000" scaled="1"/>
            <a:tileRect/>
          </a:gradFill>
          <a:ln w="9525" cap="flat" cmpd="sng" algn="ctr">
            <a:noFill/>
            <a:prstDash val="solid"/>
          </a:ln>
          <a:effectLst>
            <a:outerShdw blurRad="254000" dist="38100" dir="5400000" algn="t" rotWithShape="0">
              <a:prstClr val="black">
                <a:alpha val="40000"/>
              </a:prstClr>
            </a:outerShdw>
          </a:effectLst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学法分析</a:t>
            </a:r>
            <a:endParaRPr kumimoji="0" lang="zh-CN" altLang="en-US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4" name="title_4"/>
          <p:cNvSpPr/>
          <p:nvPr/>
        </p:nvSpPr>
        <p:spPr>
          <a:xfrm>
            <a:off x="188913" y="4017963"/>
            <a:ext cx="1485900" cy="492125"/>
          </a:xfrm>
          <a:prstGeom prst="rect">
            <a:avLst/>
          </a:prstGeom>
          <a:gradFill flip="none" rotWithShape="1">
            <a:gsLst>
              <a:gs pos="100000">
                <a:schemeClr val="accent1">
                  <a:lumMod val="50000"/>
                </a:schemeClr>
              </a:gs>
              <a:gs pos="0">
                <a:schemeClr val="accent1">
                  <a:lumMod val="50000"/>
                </a:schemeClr>
              </a:gs>
              <a:gs pos="7000">
                <a:schemeClr val="accent1"/>
              </a:gs>
              <a:gs pos="90000">
                <a:schemeClr val="accent1"/>
              </a:gs>
            </a:gsLst>
            <a:lin ang="10800000" scaled="1"/>
            <a:tileRect/>
          </a:gradFill>
          <a:ln w="9525" cap="flat" cmpd="sng" algn="ctr">
            <a:noFill/>
            <a:prstDash val="solid"/>
          </a:ln>
          <a:effectLst>
            <a:outerShdw blurRad="254000" dist="38100" dir="5400000" algn="t" rotWithShape="0">
              <a:prstClr val="black">
                <a:alpha val="40000"/>
              </a:prstClr>
            </a:outerShdw>
          </a:effectLst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8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教学过程</a:t>
            </a:r>
            <a:endParaRPr kumimoji="0" lang="en-US" altLang="zh-CN" sz="1800" b="0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8" name="title_5"/>
          <p:cNvSpPr/>
          <p:nvPr/>
        </p:nvSpPr>
        <p:spPr>
          <a:xfrm>
            <a:off x="188913" y="4630738"/>
            <a:ext cx="1485900" cy="492125"/>
          </a:xfrm>
          <a:prstGeom prst="rect">
            <a:avLst/>
          </a:prstGeom>
          <a:gradFill flip="none" rotWithShape="1">
            <a:gsLst>
              <a:gs pos="100000">
                <a:schemeClr val="bg1">
                  <a:lumMod val="50000"/>
                </a:schemeClr>
              </a:gs>
              <a:gs pos="0">
                <a:schemeClr val="bg1">
                  <a:lumMod val="50000"/>
                </a:schemeClr>
              </a:gs>
              <a:gs pos="7000">
                <a:schemeClr val="bg1">
                  <a:lumMod val="95000"/>
                </a:schemeClr>
              </a:gs>
              <a:gs pos="90000">
                <a:schemeClr val="bg1">
                  <a:lumMod val="95000"/>
                </a:schemeClr>
              </a:gs>
            </a:gsLst>
            <a:lin ang="10800000" scaled="1"/>
            <a:tileRect/>
          </a:gradFill>
          <a:ln w="9525" cap="flat" cmpd="sng" algn="ctr">
            <a:noFill/>
            <a:prstDash val="solid"/>
          </a:ln>
          <a:effectLst>
            <a:outerShdw blurRad="254000" dist="38100" dir="5400000" algn="t" rotWithShape="0">
              <a:prstClr val="black">
                <a:alpha val="40000"/>
              </a:prstClr>
            </a:outerShdw>
          </a:effectLst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板书设计</a:t>
            </a:r>
            <a:endParaRPr kumimoji="0" lang="zh-CN" altLang="en-US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2" name="title_6"/>
          <p:cNvSpPr/>
          <p:nvPr/>
        </p:nvSpPr>
        <p:spPr>
          <a:xfrm>
            <a:off x="188913" y="5241925"/>
            <a:ext cx="1485900" cy="492125"/>
          </a:xfrm>
          <a:prstGeom prst="rect">
            <a:avLst/>
          </a:prstGeom>
          <a:gradFill flip="none" rotWithShape="1">
            <a:gsLst>
              <a:gs pos="100000">
                <a:schemeClr val="bg1">
                  <a:lumMod val="50000"/>
                </a:schemeClr>
              </a:gs>
              <a:gs pos="0">
                <a:schemeClr val="bg1">
                  <a:lumMod val="50000"/>
                </a:schemeClr>
              </a:gs>
              <a:gs pos="7000">
                <a:schemeClr val="bg1">
                  <a:lumMod val="95000"/>
                </a:schemeClr>
              </a:gs>
              <a:gs pos="90000">
                <a:schemeClr val="bg1">
                  <a:lumMod val="95000"/>
                </a:schemeClr>
              </a:gs>
            </a:gsLst>
            <a:lin ang="10800000" scaled="1"/>
            <a:tileRect/>
          </a:gradFill>
          <a:ln w="9525" cap="flat" cmpd="sng" algn="ctr">
            <a:noFill/>
            <a:prstDash val="solid"/>
          </a:ln>
          <a:effectLst>
            <a:outerShdw blurRad="254000" dist="38100" dir="5400000" algn="t" rotWithShape="0">
              <a:prstClr val="black">
                <a:alpha val="40000"/>
              </a:prstClr>
            </a:outerShdw>
          </a:effectLst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教学效果</a:t>
            </a:r>
            <a:endParaRPr kumimoji="0" lang="zh-CN" altLang="en-US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84" name="直接连接符 83"/>
          <p:cNvCxnSpPr/>
          <p:nvPr/>
        </p:nvCxnSpPr>
        <p:spPr>
          <a:xfrm>
            <a:off x="1958975" y="1508125"/>
            <a:ext cx="0" cy="4992688"/>
          </a:xfrm>
          <a:prstGeom prst="line">
            <a:avLst/>
          </a:prstGeom>
          <a:ln w="9525">
            <a:solidFill>
              <a:schemeClr val="bg1">
                <a:lumMod val="85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5" name="arrow_游标"/>
          <p:cNvGrpSpPr>
            <a:grpSpLocks noChangeAspect="1"/>
          </p:cNvGrpSpPr>
          <p:nvPr/>
        </p:nvGrpSpPr>
        <p:grpSpPr>
          <a:xfrm rot="10800000" flipH="1">
            <a:off x="1856668" y="4173233"/>
            <a:ext cx="206884" cy="206884"/>
            <a:chOff x="510977" y="1676698"/>
            <a:chExt cx="174686" cy="174686"/>
          </a:xfrm>
          <a:solidFill>
            <a:schemeClr val="bg1"/>
          </a:solidFill>
        </p:grpSpPr>
        <p:sp>
          <p:nvSpPr>
            <p:cNvPr id="86" name="椭圆 85"/>
            <p:cNvSpPr/>
            <p:nvPr/>
          </p:nvSpPr>
          <p:spPr>
            <a:xfrm>
              <a:off x="510977" y="1676698"/>
              <a:ext cx="174686" cy="174686"/>
            </a:xfrm>
            <a:prstGeom prst="ellipse">
              <a:avLst/>
            </a:prstGeom>
            <a:solidFill>
              <a:schemeClr val="accent1"/>
            </a:soli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cxnSp>
          <p:nvCxnSpPr>
            <p:cNvPr id="87" name="直接连接符 86"/>
            <p:cNvCxnSpPr/>
            <p:nvPr/>
          </p:nvCxnSpPr>
          <p:spPr>
            <a:xfrm>
              <a:off x="541962" y="1766660"/>
              <a:ext cx="94500" cy="0"/>
            </a:xfrm>
            <a:prstGeom prst="line">
              <a:avLst/>
            </a:prstGeom>
            <a:grpFill/>
            <a:ln w="952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8" name="直接连接符 87"/>
            <p:cNvCxnSpPr/>
            <p:nvPr/>
          </p:nvCxnSpPr>
          <p:spPr>
            <a:xfrm rot="2700000">
              <a:off x="579030" y="1740848"/>
              <a:ext cx="75600" cy="0"/>
            </a:xfrm>
            <a:prstGeom prst="line">
              <a:avLst/>
            </a:prstGeom>
            <a:grpFill/>
            <a:ln w="952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0" name="直接连接符 89"/>
            <p:cNvCxnSpPr/>
            <p:nvPr/>
          </p:nvCxnSpPr>
          <p:spPr>
            <a:xfrm rot="8100000">
              <a:off x="582566" y="1790770"/>
              <a:ext cx="75600" cy="0"/>
            </a:xfrm>
            <a:prstGeom prst="line">
              <a:avLst/>
            </a:prstGeom>
            <a:grpFill/>
            <a:ln w="952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ransition spd="slow">
    <p:wip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grpSp>
        <p:nvGrpSpPr>
          <p:cNvPr id="6146" name="组合 67"/>
          <p:cNvGrpSpPr/>
          <p:nvPr/>
        </p:nvGrpSpPr>
        <p:grpSpPr>
          <a:xfrm>
            <a:off x="382588" y="1955800"/>
            <a:ext cx="3683000" cy="1247775"/>
            <a:chOff x="219753" y="1976522"/>
            <a:chExt cx="2765362" cy="936931"/>
          </a:xfrm>
        </p:grpSpPr>
        <p:sp>
          <p:nvSpPr>
            <p:cNvPr id="69" name="文本框 38"/>
            <p:cNvSpPr txBox="1"/>
            <p:nvPr/>
          </p:nvSpPr>
          <p:spPr>
            <a:xfrm>
              <a:off x="219753" y="2474853"/>
              <a:ext cx="2741158" cy="4386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R="0" algn="ctr" defTabSz="914400" eaLnBrk="1" fontAlgn="auto" hangingPunct="1"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3195" kern="1200" cap="none" spc="0" normalizeH="0" baseline="0" noProof="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+mn-lt"/>
                  <a:ea typeface="+mn-ea"/>
                  <a:cs typeface="Mongolian Baiti" panose="03000500000000000000" pitchFamily="66" charset="0"/>
                </a:rPr>
                <a:t>Lessons Process</a:t>
              </a:r>
              <a:endParaRPr kumimoji="0" lang="zh-CN" altLang="en-US" sz="3195" kern="1200" cap="none" spc="0" normalizeH="0" baseline="0" noProof="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Mongolian Baiti" panose="03000500000000000000" pitchFamily="66" charset="0"/>
              </a:endParaRPr>
            </a:p>
          </p:txBody>
        </p:sp>
        <p:sp>
          <p:nvSpPr>
            <p:cNvPr id="70" name="文本框 11"/>
            <p:cNvSpPr txBox="1"/>
            <p:nvPr/>
          </p:nvSpPr>
          <p:spPr>
            <a:xfrm>
              <a:off x="833014" y="1976522"/>
              <a:ext cx="2152101" cy="56165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R="0" algn="r" defTabSz="914400" eaLnBrk="1" fontAlgn="auto" hangingPunct="1"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4260" kern="1200" cap="none" spc="0" normalizeH="0" baseline="0" noProof="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+mn-ea"/>
                  <a:ea typeface="+mn-ea"/>
                  <a:cs typeface="+mn-cs"/>
                </a:rPr>
                <a:t>说课过程</a:t>
              </a:r>
              <a:endParaRPr kumimoji="0" lang="zh-CN" altLang="en-US" sz="4260" kern="1200" cap="none" spc="0" normalizeH="0" baseline="0" noProof="0" dirty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  <a:ea typeface="+mn-ea"/>
                <a:cs typeface="+mn-cs"/>
              </a:endParaRPr>
            </a:p>
          </p:txBody>
        </p:sp>
      </p:grpSp>
      <p:sp>
        <p:nvSpPr>
          <p:cNvPr id="71" name="文本框 18"/>
          <p:cNvSpPr txBox="1"/>
          <p:nvPr/>
        </p:nvSpPr>
        <p:spPr>
          <a:xfrm>
            <a:off x="5403850" y="2138363"/>
            <a:ext cx="1865313" cy="5016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R="0" defTabSz="914400" eaLnBrk="1" fontAlgn="auto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665" kern="1200" cap="none" spc="0" normalizeH="0" baseline="0" noProof="0" dirty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  <a:ea typeface="+mn-ea"/>
                <a:cs typeface="+mn-cs"/>
              </a:rPr>
              <a:t>教学背景</a:t>
            </a:r>
            <a:endParaRPr kumimoji="0" lang="zh-CN" altLang="en-US" sz="2665" kern="1200" cap="none" spc="0" normalizeH="0" baseline="0" noProof="0" dirty="0">
              <a:solidFill>
                <a:schemeClr val="tx1">
                  <a:lumMod val="85000"/>
                  <a:lumOff val="15000"/>
                </a:schemeClr>
              </a:solidFill>
              <a:latin typeface="+mn-ea"/>
              <a:ea typeface="+mn-ea"/>
              <a:cs typeface="+mn-cs"/>
            </a:endParaRPr>
          </a:p>
        </p:txBody>
      </p:sp>
      <p:grpSp>
        <p:nvGrpSpPr>
          <p:cNvPr id="6148" name="组合 71"/>
          <p:cNvGrpSpPr/>
          <p:nvPr/>
        </p:nvGrpSpPr>
        <p:grpSpPr>
          <a:xfrm>
            <a:off x="4851400" y="2049463"/>
            <a:ext cx="542925" cy="666750"/>
            <a:chOff x="3575577" y="2047768"/>
            <a:chExt cx="407510" cy="500226"/>
          </a:xfrm>
        </p:grpSpPr>
        <p:sp>
          <p:nvSpPr>
            <p:cNvPr id="73" name="文本框 16"/>
            <p:cNvSpPr txBox="1"/>
            <p:nvPr/>
          </p:nvSpPr>
          <p:spPr>
            <a:xfrm>
              <a:off x="3575577" y="2047768"/>
              <a:ext cx="277073" cy="50022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R="0" algn="ctr" defTabSz="914400" eaLnBrk="1" fontAlgn="auto" hangingPunct="1"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3730" kern="1200" cap="none" spc="0" normalizeH="0" baseline="0" noProof="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+mn-ea"/>
                  <a:ea typeface="+mn-ea"/>
                  <a:cs typeface="+mn-cs"/>
                </a:rPr>
                <a:t>1</a:t>
              </a:r>
              <a:endParaRPr kumimoji="0" lang="zh-CN" altLang="en-US" sz="3730" kern="1200" cap="none" spc="0" normalizeH="0" baseline="0" noProof="0" dirty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  <a:ea typeface="+mn-ea"/>
                <a:cs typeface="+mn-cs"/>
              </a:endParaRPr>
            </a:p>
          </p:txBody>
        </p:sp>
        <p:cxnSp>
          <p:nvCxnSpPr>
            <p:cNvPr id="74" name="直接连接符 73"/>
            <p:cNvCxnSpPr/>
            <p:nvPr/>
          </p:nvCxnSpPr>
          <p:spPr>
            <a:xfrm flipH="1">
              <a:off x="3736631" y="2227402"/>
              <a:ext cx="246456" cy="246456"/>
            </a:xfrm>
            <a:prstGeom prst="line">
              <a:avLst/>
            </a:prstGeom>
            <a:ln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5" name="文本框 21"/>
          <p:cNvSpPr txBox="1"/>
          <p:nvPr/>
        </p:nvSpPr>
        <p:spPr>
          <a:xfrm>
            <a:off x="8848725" y="2171700"/>
            <a:ext cx="1889125" cy="5016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R="0" defTabSz="914400" eaLnBrk="1" fontAlgn="auto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665" kern="1200" cap="none" spc="0" normalizeH="0" baseline="0" noProof="0" dirty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  <a:ea typeface="+mn-ea"/>
                <a:cs typeface="+mn-cs"/>
              </a:rPr>
              <a:t>教学过程</a:t>
            </a:r>
            <a:endParaRPr kumimoji="0" lang="zh-CN" altLang="en-US" sz="2665" kern="1200" cap="none" spc="0" normalizeH="0" baseline="0" noProof="0" dirty="0">
              <a:solidFill>
                <a:schemeClr val="tx1">
                  <a:lumMod val="85000"/>
                  <a:lumOff val="15000"/>
                </a:schemeClr>
              </a:solidFill>
              <a:latin typeface="+mn-ea"/>
              <a:ea typeface="+mn-ea"/>
              <a:cs typeface="+mn-cs"/>
            </a:endParaRPr>
          </a:p>
        </p:txBody>
      </p:sp>
      <p:grpSp>
        <p:nvGrpSpPr>
          <p:cNvPr id="6150" name="组合 75"/>
          <p:cNvGrpSpPr/>
          <p:nvPr/>
        </p:nvGrpSpPr>
        <p:grpSpPr>
          <a:xfrm>
            <a:off x="8212138" y="2063750"/>
            <a:ext cx="628650" cy="666750"/>
            <a:chOff x="6098178" y="2057986"/>
            <a:chExt cx="472548" cy="500226"/>
          </a:xfrm>
        </p:grpSpPr>
        <p:sp>
          <p:nvSpPr>
            <p:cNvPr id="77" name="文本框 20"/>
            <p:cNvSpPr txBox="1"/>
            <p:nvPr/>
          </p:nvSpPr>
          <p:spPr>
            <a:xfrm>
              <a:off x="6098178" y="2057986"/>
              <a:ext cx="344477" cy="50022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R="0" algn="ctr" defTabSz="914400" eaLnBrk="1" fontAlgn="auto" hangingPunct="1"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3730" kern="1200" cap="none" spc="0" normalizeH="0" baseline="0" noProof="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+mn-ea"/>
                  <a:ea typeface="+mn-ea"/>
                  <a:cs typeface="+mn-cs"/>
                </a:rPr>
                <a:t>4</a:t>
              </a:r>
              <a:endParaRPr kumimoji="0" lang="zh-CN" altLang="en-US" sz="3730" kern="1200" cap="none" spc="0" normalizeH="0" baseline="0" noProof="0" dirty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  <a:ea typeface="+mn-ea"/>
                <a:cs typeface="+mn-cs"/>
              </a:endParaRPr>
            </a:p>
          </p:txBody>
        </p:sp>
        <p:cxnSp>
          <p:nvCxnSpPr>
            <p:cNvPr id="78" name="直接连接符 77"/>
            <p:cNvCxnSpPr/>
            <p:nvPr/>
          </p:nvCxnSpPr>
          <p:spPr>
            <a:xfrm flipH="1">
              <a:off x="6324270" y="2227402"/>
              <a:ext cx="246456" cy="246456"/>
            </a:xfrm>
            <a:prstGeom prst="line">
              <a:avLst/>
            </a:prstGeom>
            <a:ln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9" name="文本框 24"/>
          <p:cNvSpPr txBox="1"/>
          <p:nvPr/>
        </p:nvSpPr>
        <p:spPr>
          <a:xfrm>
            <a:off x="5403850" y="3225800"/>
            <a:ext cx="1865313" cy="5016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R="0" defTabSz="914400" eaLnBrk="1" fontAlgn="auto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665" kern="1200" cap="none" spc="0" normalizeH="0" baseline="0" noProof="0" dirty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  <a:ea typeface="+mn-ea"/>
                <a:cs typeface="+mn-cs"/>
              </a:rPr>
              <a:t>教学分析</a:t>
            </a:r>
            <a:endParaRPr kumimoji="0" lang="zh-CN" altLang="en-US" sz="2665" kern="1200" cap="none" spc="0" normalizeH="0" baseline="0" noProof="0" dirty="0">
              <a:solidFill>
                <a:schemeClr val="tx1">
                  <a:lumMod val="85000"/>
                  <a:lumOff val="15000"/>
                </a:schemeClr>
              </a:solidFill>
              <a:latin typeface="+mn-ea"/>
              <a:ea typeface="+mn-ea"/>
              <a:cs typeface="+mn-cs"/>
            </a:endParaRPr>
          </a:p>
        </p:txBody>
      </p:sp>
      <p:grpSp>
        <p:nvGrpSpPr>
          <p:cNvPr id="6152" name="组合 79"/>
          <p:cNvGrpSpPr/>
          <p:nvPr/>
        </p:nvGrpSpPr>
        <p:grpSpPr>
          <a:xfrm>
            <a:off x="4810125" y="3136900"/>
            <a:ext cx="584200" cy="666750"/>
            <a:chOff x="3544885" y="2627150"/>
            <a:chExt cx="438202" cy="500226"/>
          </a:xfrm>
        </p:grpSpPr>
        <p:sp>
          <p:nvSpPr>
            <p:cNvPr id="81" name="文本框 23"/>
            <p:cNvSpPr txBox="1"/>
            <p:nvPr/>
          </p:nvSpPr>
          <p:spPr>
            <a:xfrm>
              <a:off x="3544885" y="2627150"/>
              <a:ext cx="338458" cy="50022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R="0" algn="ctr" defTabSz="914400" eaLnBrk="1" fontAlgn="auto" hangingPunct="1"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3730" kern="1200" cap="none" spc="0" normalizeH="0" baseline="0" noProof="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+mn-ea"/>
                  <a:ea typeface="+mn-ea"/>
                  <a:cs typeface="+mn-cs"/>
                </a:rPr>
                <a:t>2</a:t>
              </a:r>
              <a:endParaRPr kumimoji="0" lang="zh-CN" altLang="en-US" sz="3730" kern="1200" cap="none" spc="0" normalizeH="0" baseline="0" noProof="0" dirty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  <a:ea typeface="+mn-ea"/>
                <a:cs typeface="+mn-cs"/>
              </a:endParaRPr>
            </a:p>
          </p:txBody>
        </p:sp>
        <p:cxnSp>
          <p:nvCxnSpPr>
            <p:cNvPr id="82" name="直接连接符 81"/>
            <p:cNvCxnSpPr/>
            <p:nvPr/>
          </p:nvCxnSpPr>
          <p:spPr>
            <a:xfrm flipH="1">
              <a:off x="3736631" y="2806784"/>
              <a:ext cx="246456" cy="246456"/>
            </a:xfrm>
            <a:prstGeom prst="line">
              <a:avLst/>
            </a:prstGeom>
            <a:ln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3" name="文本框 27"/>
          <p:cNvSpPr txBox="1"/>
          <p:nvPr/>
        </p:nvSpPr>
        <p:spPr>
          <a:xfrm>
            <a:off x="8848725" y="3257550"/>
            <a:ext cx="1889125" cy="5032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R="0" defTabSz="914400" eaLnBrk="1" fontAlgn="auto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665" kern="1200" cap="none" spc="0" normalizeH="0" baseline="0" noProof="0" dirty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  <a:ea typeface="+mn-ea"/>
                <a:cs typeface="+mn-cs"/>
              </a:rPr>
              <a:t>板书设计</a:t>
            </a:r>
            <a:endParaRPr kumimoji="0" lang="zh-CN" altLang="en-US" sz="2665" kern="1200" cap="none" spc="0" normalizeH="0" baseline="0" noProof="0" dirty="0">
              <a:solidFill>
                <a:schemeClr val="tx1">
                  <a:lumMod val="85000"/>
                  <a:lumOff val="15000"/>
                </a:schemeClr>
              </a:solidFill>
              <a:latin typeface="+mn-ea"/>
              <a:ea typeface="+mn-ea"/>
              <a:cs typeface="+mn-cs"/>
            </a:endParaRPr>
          </a:p>
        </p:txBody>
      </p:sp>
      <p:grpSp>
        <p:nvGrpSpPr>
          <p:cNvPr id="6154" name="组合 83"/>
          <p:cNvGrpSpPr/>
          <p:nvPr/>
        </p:nvGrpSpPr>
        <p:grpSpPr>
          <a:xfrm>
            <a:off x="8215313" y="3149600"/>
            <a:ext cx="625475" cy="666750"/>
            <a:chOff x="6101189" y="2637368"/>
            <a:chExt cx="469537" cy="500226"/>
          </a:xfrm>
        </p:grpSpPr>
        <p:sp>
          <p:nvSpPr>
            <p:cNvPr id="85" name="文本框 26"/>
            <p:cNvSpPr txBox="1"/>
            <p:nvPr/>
          </p:nvSpPr>
          <p:spPr>
            <a:xfrm>
              <a:off x="6101189" y="2637368"/>
              <a:ext cx="338458" cy="50022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R="0" algn="ctr" defTabSz="914400" eaLnBrk="1" fontAlgn="auto" hangingPunct="1"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3730" kern="1200" cap="none" spc="0" normalizeH="0" baseline="0" noProof="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+mn-ea"/>
                  <a:ea typeface="+mn-ea"/>
                  <a:cs typeface="+mn-cs"/>
                </a:rPr>
                <a:t>5</a:t>
              </a:r>
              <a:endParaRPr kumimoji="0" lang="zh-CN" altLang="en-US" sz="3730" kern="1200" cap="none" spc="0" normalizeH="0" baseline="0" noProof="0" dirty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  <a:ea typeface="+mn-ea"/>
                <a:cs typeface="+mn-cs"/>
              </a:endParaRPr>
            </a:p>
          </p:txBody>
        </p:sp>
        <p:cxnSp>
          <p:nvCxnSpPr>
            <p:cNvPr id="86" name="直接连接符 85"/>
            <p:cNvCxnSpPr/>
            <p:nvPr/>
          </p:nvCxnSpPr>
          <p:spPr>
            <a:xfrm flipH="1">
              <a:off x="6324270" y="2806784"/>
              <a:ext cx="246456" cy="246456"/>
            </a:xfrm>
            <a:prstGeom prst="line">
              <a:avLst/>
            </a:prstGeom>
            <a:ln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95" name="直接连接符 94"/>
          <p:cNvCxnSpPr/>
          <p:nvPr/>
        </p:nvCxnSpPr>
        <p:spPr>
          <a:xfrm>
            <a:off x="4456113" y="2163763"/>
            <a:ext cx="0" cy="2732088"/>
          </a:xfrm>
          <a:prstGeom prst="line">
            <a:avLst/>
          </a:prstGeom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文本框 24"/>
          <p:cNvSpPr txBox="1"/>
          <p:nvPr/>
        </p:nvSpPr>
        <p:spPr>
          <a:xfrm>
            <a:off x="5403850" y="4237038"/>
            <a:ext cx="1865313" cy="5016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R="0" defTabSz="914400" eaLnBrk="1" fontAlgn="auto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665" kern="1200" cap="none" spc="0" normalizeH="0" baseline="0" noProof="0" dirty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  <a:ea typeface="+mn-ea"/>
                <a:cs typeface="+mn-cs"/>
              </a:rPr>
              <a:t>学法分析</a:t>
            </a:r>
            <a:endParaRPr kumimoji="0" lang="zh-CN" altLang="en-US" sz="2665" kern="1200" cap="none" spc="0" normalizeH="0" baseline="0" noProof="0" dirty="0">
              <a:solidFill>
                <a:schemeClr val="tx1">
                  <a:lumMod val="85000"/>
                  <a:lumOff val="15000"/>
                </a:schemeClr>
              </a:solidFill>
              <a:latin typeface="+mn-ea"/>
              <a:ea typeface="+mn-ea"/>
              <a:cs typeface="+mn-cs"/>
            </a:endParaRPr>
          </a:p>
        </p:txBody>
      </p:sp>
      <p:grpSp>
        <p:nvGrpSpPr>
          <p:cNvPr id="6157" name="组合 42"/>
          <p:cNvGrpSpPr/>
          <p:nvPr/>
        </p:nvGrpSpPr>
        <p:grpSpPr>
          <a:xfrm>
            <a:off x="4810125" y="4148138"/>
            <a:ext cx="584200" cy="666750"/>
            <a:chOff x="3544885" y="2627150"/>
            <a:chExt cx="438202" cy="500226"/>
          </a:xfrm>
        </p:grpSpPr>
        <p:sp>
          <p:nvSpPr>
            <p:cNvPr id="44" name="文本框 23"/>
            <p:cNvSpPr txBox="1"/>
            <p:nvPr/>
          </p:nvSpPr>
          <p:spPr>
            <a:xfrm>
              <a:off x="3544885" y="2627150"/>
              <a:ext cx="338458" cy="50022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R="0" algn="ctr" defTabSz="914400" eaLnBrk="1" fontAlgn="auto" hangingPunct="1"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3730" kern="1200" cap="none" spc="0" normalizeH="0" baseline="0" noProof="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+mn-ea"/>
                  <a:ea typeface="+mn-ea"/>
                  <a:cs typeface="+mn-cs"/>
                </a:rPr>
                <a:t>3</a:t>
              </a:r>
              <a:endParaRPr kumimoji="0" lang="zh-CN" altLang="en-US" sz="3730" kern="1200" cap="none" spc="0" normalizeH="0" baseline="0" noProof="0" dirty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  <a:ea typeface="+mn-ea"/>
                <a:cs typeface="+mn-cs"/>
              </a:endParaRPr>
            </a:p>
          </p:txBody>
        </p:sp>
        <p:cxnSp>
          <p:nvCxnSpPr>
            <p:cNvPr id="45" name="直接连接符 44"/>
            <p:cNvCxnSpPr/>
            <p:nvPr/>
          </p:nvCxnSpPr>
          <p:spPr>
            <a:xfrm flipH="1">
              <a:off x="3736631" y="2806784"/>
              <a:ext cx="246456" cy="246456"/>
            </a:xfrm>
            <a:prstGeom prst="line">
              <a:avLst/>
            </a:prstGeom>
            <a:ln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6" name="文本框 27"/>
          <p:cNvSpPr txBox="1"/>
          <p:nvPr/>
        </p:nvSpPr>
        <p:spPr>
          <a:xfrm>
            <a:off x="8848725" y="4270375"/>
            <a:ext cx="1889125" cy="5016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R="0" defTabSz="914400" eaLnBrk="1" fontAlgn="auto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665" kern="1200" cap="none" spc="0" normalizeH="0" baseline="0" noProof="0" dirty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  <a:ea typeface="+mn-ea"/>
                <a:cs typeface="+mn-cs"/>
              </a:rPr>
              <a:t>教学效果</a:t>
            </a:r>
            <a:endParaRPr kumimoji="0" lang="zh-CN" altLang="en-US" sz="2665" kern="1200" cap="none" spc="0" normalizeH="0" baseline="0" noProof="0" dirty="0">
              <a:solidFill>
                <a:schemeClr val="tx1">
                  <a:lumMod val="85000"/>
                  <a:lumOff val="15000"/>
                </a:schemeClr>
              </a:solidFill>
              <a:latin typeface="+mn-ea"/>
              <a:ea typeface="+mn-ea"/>
              <a:cs typeface="+mn-cs"/>
            </a:endParaRPr>
          </a:p>
        </p:txBody>
      </p:sp>
      <p:grpSp>
        <p:nvGrpSpPr>
          <p:cNvPr id="6159" name="组合 46"/>
          <p:cNvGrpSpPr/>
          <p:nvPr/>
        </p:nvGrpSpPr>
        <p:grpSpPr>
          <a:xfrm>
            <a:off x="8215313" y="4162425"/>
            <a:ext cx="625475" cy="665163"/>
            <a:chOff x="6101188" y="2637368"/>
            <a:chExt cx="469538" cy="500226"/>
          </a:xfrm>
        </p:grpSpPr>
        <p:sp>
          <p:nvSpPr>
            <p:cNvPr id="48" name="文本框 26"/>
            <p:cNvSpPr txBox="1"/>
            <p:nvPr/>
          </p:nvSpPr>
          <p:spPr>
            <a:xfrm>
              <a:off x="6101188" y="2637368"/>
              <a:ext cx="338458" cy="50022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R="0" algn="ctr" defTabSz="914400" eaLnBrk="1" fontAlgn="auto" hangingPunct="1"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3730" kern="1200" cap="none" spc="0" normalizeH="0" baseline="0" noProof="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+mn-ea"/>
                  <a:ea typeface="+mn-ea"/>
                  <a:cs typeface="+mn-cs"/>
                </a:rPr>
                <a:t>6</a:t>
              </a:r>
              <a:endParaRPr kumimoji="0" lang="zh-CN" altLang="en-US" sz="3730" kern="1200" cap="none" spc="0" normalizeH="0" baseline="0" noProof="0" dirty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  <a:ea typeface="+mn-ea"/>
                <a:cs typeface="+mn-cs"/>
              </a:endParaRPr>
            </a:p>
          </p:txBody>
        </p:sp>
        <p:cxnSp>
          <p:nvCxnSpPr>
            <p:cNvPr id="49" name="直接连接符 48"/>
            <p:cNvCxnSpPr/>
            <p:nvPr/>
          </p:nvCxnSpPr>
          <p:spPr>
            <a:xfrm flipH="1">
              <a:off x="6324270" y="2806784"/>
              <a:ext cx="246456" cy="246456"/>
            </a:xfrm>
            <a:prstGeom prst="line">
              <a:avLst/>
            </a:prstGeom>
            <a:ln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ransition spd="slow">
    <p:fade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9" name="矩形 8"/>
          <p:cNvSpPr/>
          <p:nvPr/>
        </p:nvSpPr>
        <p:spPr>
          <a:xfrm flipV="1">
            <a:off x="168275" y="1047750"/>
            <a:ext cx="11855450" cy="6032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4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9" name="关于我们"/>
          <p:cNvSpPr/>
          <p:nvPr/>
        </p:nvSpPr>
        <p:spPr>
          <a:xfrm>
            <a:off x="142875" y="446088"/>
            <a:ext cx="4692650" cy="523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+mn-ea"/>
                <a:ea typeface="+mn-ea"/>
                <a:cs typeface="+mn-cs"/>
              </a:rPr>
              <a:t>4.8 </a:t>
            </a:r>
            <a:r>
              <a:rPr kumimoji="0" lang="zh-CN" alt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+mn-ea"/>
                <a:ea typeface="+mn-ea"/>
                <a:cs typeface="+mn-cs"/>
              </a:rPr>
              <a:t>布置作业</a:t>
            </a:r>
            <a:endParaRPr kumimoji="0" lang="zh-CN" altLang="en-US" sz="2800" b="0" i="0" u="none" strike="noStrike" kern="1200" cap="none" spc="0" normalizeH="0" baseline="0" noProof="0" dirty="0" smtClean="0">
              <a:ln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/>
              <a:uLnTx/>
              <a:uFillTx/>
              <a:latin typeface="+mn-ea"/>
              <a:ea typeface="+mn-ea"/>
              <a:cs typeface="+mn-cs"/>
            </a:endParaRPr>
          </a:p>
        </p:txBody>
      </p:sp>
      <p:sp>
        <p:nvSpPr>
          <p:cNvPr id="30" name="title_1"/>
          <p:cNvSpPr/>
          <p:nvPr/>
        </p:nvSpPr>
        <p:spPr>
          <a:xfrm>
            <a:off x="188913" y="2181225"/>
            <a:ext cx="1485900" cy="492125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865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工作回顾</a:t>
            </a:r>
            <a:endParaRPr kumimoji="0" lang="zh-CN" altLang="en-US" sz="1865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31" name="title_1_green"/>
          <p:cNvSpPr/>
          <p:nvPr/>
        </p:nvSpPr>
        <p:spPr>
          <a:xfrm>
            <a:off x="188913" y="2181225"/>
            <a:ext cx="1485900" cy="492125"/>
          </a:xfrm>
          <a:prstGeom prst="rect">
            <a:avLst/>
          </a:prstGeom>
          <a:gradFill flip="none" rotWithShape="1">
            <a:gsLst>
              <a:gs pos="100000">
                <a:schemeClr val="bg1">
                  <a:lumMod val="50000"/>
                </a:schemeClr>
              </a:gs>
              <a:gs pos="0">
                <a:schemeClr val="bg1">
                  <a:lumMod val="50000"/>
                </a:schemeClr>
              </a:gs>
              <a:gs pos="7000">
                <a:schemeClr val="bg1">
                  <a:lumMod val="95000"/>
                </a:schemeClr>
              </a:gs>
              <a:gs pos="90000">
                <a:schemeClr val="bg1">
                  <a:lumMod val="95000"/>
                </a:schemeClr>
              </a:gs>
            </a:gsLst>
            <a:lin ang="10800000" scaled="1"/>
            <a:tileRect/>
          </a:gradFill>
          <a:ln w="9525" cap="flat" cmpd="sng" algn="ctr">
            <a:noFill/>
            <a:prstDash val="solid"/>
          </a:ln>
          <a:effectLst>
            <a:outerShdw blurRad="254000" dist="38100" dir="5400000" algn="t" rotWithShape="0">
              <a:prstClr val="black">
                <a:alpha val="40000"/>
              </a:prstClr>
            </a:outerShdw>
          </a:effectLst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教学背景</a:t>
            </a:r>
            <a:endParaRPr kumimoji="0" lang="zh-CN" altLang="en-US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2" name="title_2"/>
          <p:cNvSpPr/>
          <p:nvPr/>
        </p:nvSpPr>
        <p:spPr>
          <a:xfrm>
            <a:off x="188913" y="2792413"/>
            <a:ext cx="1485900" cy="493713"/>
          </a:xfrm>
          <a:prstGeom prst="rect">
            <a:avLst/>
          </a:prstGeom>
          <a:gradFill flip="none" rotWithShape="1">
            <a:gsLst>
              <a:gs pos="100000">
                <a:schemeClr val="bg1">
                  <a:lumMod val="50000"/>
                </a:schemeClr>
              </a:gs>
              <a:gs pos="0">
                <a:schemeClr val="bg1">
                  <a:lumMod val="50000"/>
                </a:schemeClr>
              </a:gs>
              <a:gs pos="7000">
                <a:schemeClr val="bg1">
                  <a:lumMod val="95000"/>
                </a:schemeClr>
              </a:gs>
              <a:gs pos="90000">
                <a:schemeClr val="bg1">
                  <a:lumMod val="95000"/>
                </a:schemeClr>
              </a:gs>
            </a:gsLst>
            <a:lin ang="10800000" scaled="1"/>
            <a:tileRect/>
          </a:gradFill>
          <a:ln w="9525" cap="flat" cmpd="sng" algn="ctr">
            <a:noFill/>
            <a:prstDash val="solid"/>
          </a:ln>
          <a:effectLst>
            <a:outerShdw blurRad="254000" dist="38100" dir="5400000" algn="t" rotWithShape="0">
              <a:prstClr val="black">
                <a:alpha val="40000"/>
              </a:prstClr>
            </a:outerShdw>
          </a:effectLst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教学分析</a:t>
            </a:r>
            <a:endParaRPr kumimoji="0" lang="zh-CN" altLang="en-US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3" name="title_3"/>
          <p:cNvSpPr/>
          <p:nvPr/>
        </p:nvSpPr>
        <p:spPr>
          <a:xfrm>
            <a:off x="188913" y="3405188"/>
            <a:ext cx="1485900" cy="492125"/>
          </a:xfrm>
          <a:prstGeom prst="rect">
            <a:avLst/>
          </a:prstGeom>
          <a:gradFill flip="none" rotWithShape="1">
            <a:gsLst>
              <a:gs pos="100000">
                <a:schemeClr val="bg1">
                  <a:lumMod val="50000"/>
                </a:schemeClr>
              </a:gs>
              <a:gs pos="0">
                <a:schemeClr val="bg1">
                  <a:lumMod val="50000"/>
                </a:schemeClr>
              </a:gs>
              <a:gs pos="7000">
                <a:schemeClr val="bg1">
                  <a:lumMod val="95000"/>
                </a:schemeClr>
              </a:gs>
              <a:gs pos="90000">
                <a:schemeClr val="bg1">
                  <a:lumMod val="95000"/>
                </a:schemeClr>
              </a:gs>
            </a:gsLst>
            <a:lin ang="10800000" scaled="1"/>
            <a:tileRect/>
          </a:gradFill>
          <a:ln w="9525" cap="flat" cmpd="sng" algn="ctr">
            <a:noFill/>
            <a:prstDash val="solid"/>
          </a:ln>
          <a:effectLst>
            <a:outerShdw blurRad="254000" dist="38100" dir="5400000" algn="t" rotWithShape="0">
              <a:prstClr val="black">
                <a:alpha val="40000"/>
              </a:prstClr>
            </a:outerShdw>
          </a:effectLst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学法分析</a:t>
            </a:r>
            <a:endParaRPr kumimoji="0" lang="zh-CN" altLang="en-US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4" name="title_4"/>
          <p:cNvSpPr/>
          <p:nvPr/>
        </p:nvSpPr>
        <p:spPr>
          <a:xfrm>
            <a:off x="188913" y="4017963"/>
            <a:ext cx="1485900" cy="492125"/>
          </a:xfrm>
          <a:prstGeom prst="rect">
            <a:avLst/>
          </a:prstGeom>
          <a:gradFill flip="none" rotWithShape="1">
            <a:gsLst>
              <a:gs pos="100000">
                <a:schemeClr val="accent1">
                  <a:lumMod val="50000"/>
                </a:schemeClr>
              </a:gs>
              <a:gs pos="0">
                <a:schemeClr val="accent1">
                  <a:lumMod val="50000"/>
                </a:schemeClr>
              </a:gs>
              <a:gs pos="7000">
                <a:schemeClr val="accent1"/>
              </a:gs>
              <a:gs pos="90000">
                <a:schemeClr val="accent1"/>
              </a:gs>
            </a:gsLst>
            <a:lin ang="10800000" scaled="1"/>
            <a:tileRect/>
          </a:gradFill>
          <a:ln w="9525" cap="flat" cmpd="sng" algn="ctr">
            <a:noFill/>
            <a:prstDash val="solid"/>
          </a:ln>
          <a:effectLst>
            <a:outerShdw blurRad="254000" dist="38100" dir="5400000" algn="t" rotWithShape="0">
              <a:prstClr val="black">
                <a:alpha val="40000"/>
              </a:prstClr>
            </a:outerShdw>
          </a:effectLst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8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教学过程</a:t>
            </a:r>
            <a:endParaRPr kumimoji="0" lang="en-US" altLang="zh-CN" sz="1800" b="0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5" name="title_5"/>
          <p:cNvSpPr/>
          <p:nvPr/>
        </p:nvSpPr>
        <p:spPr>
          <a:xfrm>
            <a:off x="188913" y="4630738"/>
            <a:ext cx="1485900" cy="492125"/>
          </a:xfrm>
          <a:prstGeom prst="rect">
            <a:avLst/>
          </a:prstGeom>
          <a:gradFill flip="none" rotWithShape="1">
            <a:gsLst>
              <a:gs pos="100000">
                <a:schemeClr val="bg1">
                  <a:lumMod val="50000"/>
                </a:schemeClr>
              </a:gs>
              <a:gs pos="0">
                <a:schemeClr val="bg1">
                  <a:lumMod val="50000"/>
                </a:schemeClr>
              </a:gs>
              <a:gs pos="7000">
                <a:schemeClr val="bg1">
                  <a:lumMod val="95000"/>
                </a:schemeClr>
              </a:gs>
              <a:gs pos="90000">
                <a:schemeClr val="bg1">
                  <a:lumMod val="95000"/>
                </a:schemeClr>
              </a:gs>
            </a:gsLst>
            <a:lin ang="10800000" scaled="1"/>
            <a:tileRect/>
          </a:gradFill>
          <a:ln w="9525" cap="flat" cmpd="sng" algn="ctr">
            <a:noFill/>
            <a:prstDash val="solid"/>
          </a:ln>
          <a:effectLst>
            <a:outerShdw blurRad="254000" dist="38100" dir="5400000" algn="t" rotWithShape="0">
              <a:prstClr val="black">
                <a:alpha val="40000"/>
              </a:prstClr>
            </a:outerShdw>
          </a:effectLst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板书设计</a:t>
            </a:r>
            <a:endParaRPr kumimoji="0" lang="zh-CN" altLang="en-US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6" name="title_6"/>
          <p:cNvSpPr/>
          <p:nvPr/>
        </p:nvSpPr>
        <p:spPr>
          <a:xfrm>
            <a:off x="188913" y="5241925"/>
            <a:ext cx="1485900" cy="492125"/>
          </a:xfrm>
          <a:prstGeom prst="rect">
            <a:avLst/>
          </a:prstGeom>
          <a:gradFill flip="none" rotWithShape="1">
            <a:gsLst>
              <a:gs pos="100000">
                <a:schemeClr val="bg1">
                  <a:lumMod val="50000"/>
                </a:schemeClr>
              </a:gs>
              <a:gs pos="0">
                <a:schemeClr val="bg1">
                  <a:lumMod val="50000"/>
                </a:schemeClr>
              </a:gs>
              <a:gs pos="7000">
                <a:schemeClr val="bg1">
                  <a:lumMod val="95000"/>
                </a:schemeClr>
              </a:gs>
              <a:gs pos="90000">
                <a:schemeClr val="bg1">
                  <a:lumMod val="95000"/>
                </a:schemeClr>
              </a:gs>
            </a:gsLst>
            <a:lin ang="10800000" scaled="1"/>
            <a:tileRect/>
          </a:gradFill>
          <a:ln w="9525" cap="flat" cmpd="sng" algn="ctr">
            <a:noFill/>
            <a:prstDash val="solid"/>
          </a:ln>
          <a:effectLst>
            <a:outerShdw blurRad="254000" dist="38100" dir="5400000" algn="t" rotWithShape="0">
              <a:prstClr val="black">
                <a:alpha val="40000"/>
              </a:prstClr>
            </a:outerShdw>
          </a:effectLst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教学效果</a:t>
            </a:r>
            <a:endParaRPr kumimoji="0" lang="zh-CN" altLang="en-US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37" name="直接连接符 36"/>
          <p:cNvCxnSpPr/>
          <p:nvPr/>
        </p:nvCxnSpPr>
        <p:spPr>
          <a:xfrm>
            <a:off x="1958975" y="1508125"/>
            <a:ext cx="0" cy="4992688"/>
          </a:xfrm>
          <a:prstGeom prst="line">
            <a:avLst/>
          </a:prstGeom>
          <a:ln w="9525">
            <a:solidFill>
              <a:schemeClr val="bg1">
                <a:lumMod val="85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8" name="arrow_游标"/>
          <p:cNvGrpSpPr>
            <a:grpSpLocks noChangeAspect="1"/>
          </p:cNvGrpSpPr>
          <p:nvPr/>
        </p:nvGrpSpPr>
        <p:grpSpPr>
          <a:xfrm rot="10800000" flipH="1">
            <a:off x="1856668" y="4173233"/>
            <a:ext cx="206884" cy="206884"/>
            <a:chOff x="510977" y="1676698"/>
            <a:chExt cx="174686" cy="174686"/>
          </a:xfrm>
          <a:solidFill>
            <a:schemeClr val="bg1"/>
          </a:solidFill>
        </p:grpSpPr>
        <p:sp>
          <p:nvSpPr>
            <p:cNvPr id="39" name="椭圆 38"/>
            <p:cNvSpPr/>
            <p:nvPr/>
          </p:nvSpPr>
          <p:spPr>
            <a:xfrm>
              <a:off x="510977" y="1676698"/>
              <a:ext cx="174686" cy="174686"/>
            </a:xfrm>
            <a:prstGeom prst="ellipse">
              <a:avLst/>
            </a:prstGeom>
            <a:solidFill>
              <a:schemeClr val="accent1"/>
            </a:soli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cxnSp>
          <p:nvCxnSpPr>
            <p:cNvPr id="40" name="直接连接符 39"/>
            <p:cNvCxnSpPr/>
            <p:nvPr/>
          </p:nvCxnSpPr>
          <p:spPr>
            <a:xfrm>
              <a:off x="541962" y="1766660"/>
              <a:ext cx="94500" cy="0"/>
            </a:xfrm>
            <a:prstGeom prst="line">
              <a:avLst/>
            </a:prstGeom>
            <a:grpFill/>
            <a:ln w="952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直接连接符 40"/>
            <p:cNvCxnSpPr/>
            <p:nvPr/>
          </p:nvCxnSpPr>
          <p:spPr>
            <a:xfrm rot="2700000">
              <a:off x="579030" y="1740848"/>
              <a:ext cx="75600" cy="0"/>
            </a:xfrm>
            <a:prstGeom prst="line">
              <a:avLst/>
            </a:prstGeom>
            <a:grpFill/>
            <a:ln w="952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直接连接符 41"/>
            <p:cNvCxnSpPr/>
            <p:nvPr/>
          </p:nvCxnSpPr>
          <p:spPr>
            <a:xfrm rot="8100000">
              <a:off x="582566" y="1790770"/>
              <a:ext cx="75600" cy="0"/>
            </a:xfrm>
            <a:prstGeom prst="line">
              <a:avLst/>
            </a:prstGeom>
            <a:grpFill/>
            <a:ln w="952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3021" name="组合 33"/>
          <p:cNvGrpSpPr/>
          <p:nvPr/>
        </p:nvGrpSpPr>
        <p:grpSpPr>
          <a:xfrm>
            <a:off x="2936875" y="1539875"/>
            <a:ext cx="4189413" cy="4352925"/>
            <a:chOff x="839089" y="1022097"/>
            <a:chExt cx="4688114" cy="4871259"/>
          </a:xfrm>
        </p:grpSpPr>
        <p:grpSp>
          <p:nvGrpSpPr>
            <p:cNvPr id="43033" name="组合 34"/>
            <p:cNvGrpSpPr/>
            <p:nvPr/>
          </p:nvGrpSpPr>
          <p:grpSpPr>
            <a:xfrm rot="-297887">
              <a:off x="2284742" y="1022097"/>
              <a:ext cx="1525579" cy="1510194"/>
              <a:chOff x="3094804" y="1149628"/>
              <a:chExt cx="1786069" cy="1768057"/>
            </a:xfrm>
          </p:grpSpPr>
          <p:cxnSp>
            <p:nvCxnSpPr>
              <p:cNvPr id="46" name="直接连接符 45"/>
              <p:cNvCxnSpPr/>
              <p:nvPr/>
            </p:nvCxnSpPr>
            <p:spPr>
              <a:xfrm rot="297887" flipV="1">
                <a:off x="3094804" y="2226670"/>
                <a:ext cx="842494" cy="602184"/>
              </a:xfrm>
              <a:prstGeom prst="line">
                <a:avLst/>
              </a:prstGeom>
              <a:noFill/>
              <a:ln w="9525" cap="flat">
                <a:solidFill>
                  <a:schemeClr val="accent1"/>
                </a:solidFill>
                <a:prstDash val="solid"/>
                <a:miter lim="400000"/>
              </a:ln>
              <a:effectLst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</p:cxnSp>
          <p:cxnSp>
            <p:nvCxnSpPr>
              <p:cNvPr id="47" name="直接连接符 46"/>
              <p:cNvCxnSpPr/>
              <p:nvPr/>
            </p:nvCxnSpPr>
            <p:spPr>
              <a:xfrm rot="297887">
                <a:off x="4139975" y="2293199"/>
                <a:ext cx="740898" cy="624486"/>
              </a:xfrm>
              <a:prstGeom prst="line">
                <a:avLst/>
              </a:prstGeom>
              <a:noFill/>
              <a:ln w="9525" cap="flat">
                <a:solidFill>
                  <a:schemeClr val="accent1"/>
                </a:solidFill>
                <a:prstDash val="solid"/>
                <a:miter lim="400000"/>
              </a:ln>
              <a:effectLst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</p:cxnSp>
          <p:sp>
            <p:nvSpPr>
              <p:cNvPr id="48" name="椭圆 47"/>
              <p:cNvSpPr/>
              <p:nvPr/>
            </p:nvSpPr>
            <p:spPr>
              <a:xfrm>
                <a:off x="3920179" y="1149628"/>
                <a:ext cx="290506" cy="1304266"/>
              </a:xfrm>
              <a:prstGeom prst="ellipse">
                <a:avLst/>
              </a:prstGeom>
              <a:solidFill>
                <a:schemeClr val="accent1"/>
              </a:solidFill>
              <a:ln>
                <a:solidFill>
                  <a:schemeClr val="accent6">
                    <a:lumMod val="75000"/>
                  </a:schemeClr>
                </a:solidFill>
              </a:ln>
              <a:scene3d>
                <a:camera prst="orthographicFront"/>
                <a:lightRig rig="threePt" dir="t"/>
              </a:scene3d>
              <a:sp3d>
                <a:bevelT w="152400" h="50800" prst="softRound"/>
              </a:sp3d>
            </p:spPr>
            <p:txBody>
              <a:bodyPr anchor="ctr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4000" b="0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Nexa Light" panose="02000000000000000000" pitchFamily="50" charset="0"/>
                  <a:ea typeface="+mn-ea"/>
                  <a:cs typeface="+mn-cs"/>
                </a:endParaRPr>
              </a:p>
            </p:txBody>
          </p:sp>
        </p:grpSp>
        <p:sp>
          <p:nvSpPr>
            <p:cNvPr id="45" name="矩形 44"/>
            <p:cNvSpPr/>
            <p:nvPr/>
          </p:nvSpPr>
          <p:spPr>
            <a:xfrm>
              <a:off x="839089" y="2464308"/>
              <a:ext cx="4688114" cy="342904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6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</p:grpSp>
      <p:sp>
        <p:nvSpPr>
          <p:cNvPr id="43022" name="矩形 39"/>
          <p:cNvSpPr/>
          <p:nvPr/>
        </p:nvSpPr>
        <p:spPr>
          <a:xfrm>
            <a:off x="3127375" y="3335338"/>
            <a:ext cx="3716338" cy="909637"/>
          </a:xfrm>
          <a:prstGeom prst="rect">
            <a:avLst/>
          </a:prstGeom>
          <a:noFill/>
          <a:ln w="9525">
            <a:noFill/>
          </a:ln>
        </p:spPr>
        <p:txBody>
          <a:bodyPr lIns="68580" tIns="34290" rIns="68580" bIns="34290">
            <a:sp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>
              <a:lnSpc>
                <a:spcPct val="130000"/>
              </a:lnSpc>
              <a:spcBef>
                <a:spcPct val="0"/>
              </a:spcBef>
              <a:buNone/>
            </a:pPr>
            <a:r>
              <a:rPr lang="zh-CN" altLang="en-US" sz="1400" dirty="0">
                <a:solidFill>
                  <a:schemeClr val="bg1"/>
                </a:solidFill>
                <a:latin typeface="微软雅黑 Light" pitchFamily="34" charset="-122"/>
              </a:rPr>
              <a:t>您的内容打在这里，或者通过复制您的文本后，在此框中选择粘贴，并选择只保留文字。您的内容打在这里，或者通过复制您的文本后。</a:t>
            </a:r>
            <a:endParaRPr lang="en-US" altLang="zh-CN" sz="1400" dirty="0">
              <a:solidFill>
                <a:schemeClr val="bg1"/>
              </a:solidFill>
              <a:latin typeface="微软雅黑 Light" pitchFamily="34" charset="-122"/>
            </a:endParaRPr>
          </a:p>
        </p:txBody>
      </p:sp>
      <p:sp>
        <p:nvSpPr>
          <p:cNvPr id="43023" name="矩形 40"/>
          <p:cNvSpPr/>
          <p:nvPr/>
        </p:nvSpPr>
        <p:spPr>
          <a:xfrm>
            <a:off x="3127375" y="4441825"/>
            <a:ext cx="3716338" cy="909638"/>
          </a:xfrm>
          <a:prstGeom prst="rect">
            <a:avLst/>
          </a:prstGeom>
          <a:noFill/>
          <a:ln w="9525">
            <a:noFill/>
          </a:ln>
        </p:spPr>
        <p:txBody>
          <a:bodyPr lIns="68580" tIns="34290" rIns="68580" bIns="34290">
            <a:sp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>
              <a:lnSpc>
                <a:spcPct val="130000"/>
              </a:lnSpc>
              <a:spcBef>
                <a:spcPct val="0"/>
              </a:spcBef>
              <a:buNone/>
            </a:pPr>
            <a:r>
              <a:rPr lang="zh-CN" altLang="en-US" sz="1400" dirty="0">
                <a:solidFill>
                  <a:schemeClr val="bg1"/>
                </a:solidFill>
                <a:latin typeface="微软雅黑 Light" pitchFamily="34" charset="-122"/>
              </a:rPr>
              <a:t>您的内容打在这里，或者通过复制您的文本后，在此框中选择粘贴，并选择只保留文字。您的内容打在这里，或者通过复制您的文本后。</a:t>
            </a:r>
            <a:endParaRPr lang="en-US" altLang="zh-CN" sz="1400" dirty="0">
              <a:solidFill>
                <a:schemeClr val="bg1"/>
              </a:solidFill>
              <a:latin typeface="微软雅黑 Light" pitchFamily="34" charset="-122"/>
            </a:endParaRPr>
          </a:p>
        </p:txBody>
      </p:sp>
      <p:grpSp>
        <p:nvGrpSpPr>
          <p:cNvPr id="43024" name="组合 41"/>
          <p:cNvGrpSpPr/>
          <p:nvPr/>
        </p:nvGrpSpPr>
        <p:grpSpPr>
          <a:xfrm>
            <a:off x="7996238" y="1722438"/>
            <a:ext cx="3100387" cy="3397250"/>
            <a:chOff x="6502470" y="1199824"/>
            <a:chExt cx="3467440" cy="3800672"/>
          </a:xfrm>
        </p:grpSpPr>
        <p:grpSp>
          <p:nvGrpSpPr>
            <p:cNvPr id="43026" name="组合 42"/>
            <p:cNvGrpSpPr/>
            <p:nvPr/>
          </p:nvGrpSpPr>
          <p:grpSpPr>
            <a:xfrm rot="-297887">
              <a:off x="7504748" y="1199824"/>
              <a:ext cx="1245953" cy="1339631"/>
              <a:chOff x="3088495" y="1004378"/>
              <a:chExt cx="1784213" cy="1918362"/>
            </a:xfrm>
          </p:grpSpPr>
          <p:cxnSp>
            <p:nvCxnSpPr>
              <p:cNvPr id="54" name="直接连接符 53"/>
              <p:cNvCxnSpPr/>
              <p:nvPr/>
            </p:nvCxnSpPr>
            <p:spPr>
              <a:xfrm rot="297887" flipV="1">
                <a:off x="3088495" y="2333580"/>
                <a:ext cx="854327" cy="496933"/>
              </a:xfrm>
              <a:prstGeom prst="line">
                <a:avLst/>
              </a:prstGeom>
              <a:noFill/>
              <a:ln w="9525" cap="flat">
                <a:solidFill>
                  <a:schemeClr val="accent1"/>
                </a:solidFill>
                <a:prstDash val="solid"/>
                <a:miter lim="400000"/>
              </a:ln>
              <a:effectLst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</p:cxnSp>
          <p:cxnSp>
            <p:nvCxnSpPr>
              <p:cNvPr id="55" name="直接连接符 54"/>
              <p:cNvCxnSpPr/>
              <p:nvPr/>
            </p:nvCxnSpPr>
            <p:spPr>
              <a:xfrm rot="297887">
                <a:off x="4142592" y="2401566"/>
                <a:ext cx="730116" cy="521174"/>
              </a:xfrm>
              <a:prstGeom prst="line">
                <a:avLst/>
              </a:prstGeom>
              <a:noFill/>
              <a:ln w="9525" cap="flat">
                <a:solidFill>
                  <a:schemeClr val="accent1"/>
                </a:solidFill>
                <a:prstDash val="solid"/>
                <a:miter lim="400000"/>
              </a:ln>
              <a:effectLst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</p:cxnSp>
          <p:sp>
            <p:nvSpPr>
              <p:cNvPr id="56" name="椭圆 55"/>
              <p:cNvSpPr/>
              <p:nvPr/>
            </p:nvSpPr>
            <p:spPr>
              <a:xfrm>
                <a:off x="3920179" y="1004378"/>
                <a:ext cx="290506" cy="1594772"/>
              </a:xfrm>
              <a:prstGeom prst="ellipse">
                <a:avLst/>
              </a:prstGeom>
              <a:solidFill>
                <a:schemeClr val="accent1"/>
              </a:solidFill>
              <a:ln>
                <a:solidFill>
                  <a:schemeClr val="accent1"/>
                </a:solidFill>
              </a:ln>
              <a:scene3d>
                <a:camera prst="orthographicFront"/>
                <a:lightRig rig="threePt" dir="t"/>
              </a:scene3d>
              <a:sp3d>
                <a:bevelT w="152400" h="50800" prst="softRound"/>
              </a:sp3d>
            </p:spPr>
            <p:txBody>
              <a:bodyPr anchor="ctr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4000" b="0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Nexa Light" panose="02000000000000000000" pitchFamily="50" charset="0"/>
                  <a:ea typeface="+mn-ea"/>
                  <a:cs typeface="+mn-cs"/>
                </a:endParaRPr>
              </a:p>
            </p:txBody>
          </p:sp>
        </p:grpSp>
        <p:sp>
          <p:nvSpPr>
            <p:cNvPr id="53" name="矩形 52"/>
            <p:cNvSpPr/>
            <p:nvPr/>
          </p:nvSpPr>
          <p:spPr>
            <a:xfrm>
              <a:off x="6502470" y="2463450"/>
              <a:ext cx="3467440" cy="2537046"/>
            </a:xfrm>
            <a:prstGeom prst="rect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6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</p:grpSp>
      <p:sp>
        <p:nvSpPr>
          <p:cNvPr id="43025" name="矩形 47"/>
          <p:cNvSpPr/>
          <p:nvPr/>
        </p:nvSpPr>
        <p:spPr>
          <a:xfrm>
            <a:off x="8177213" y="3175000"/>
            <a:ext cx="2740025" cy="1749425"/>
          </a:xfrm>
          <a:prstGeom prst="rect">
            <a:avLst/>
          </a:prstGeom>
          <a:noFill/>
          <a:ln w="9525">
            <a:noFill/>
          </a:ln>
        </p:spPr>
        <p:txBody>
          <a:bodyPr lIns="68580" tIns="34290" rIns="68580" bIns="34290">
            <a:sp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>
              <a:lnSpc>
                <a:spcPct val="130000"/>
              </a:lnSpc>
              <a:spcBef>
                <a:spcPct val="0"/>
              </a:spcBef>
              <a:buNone/>
            </a:pPr>
            <a:r>
              <a:rPr lang="zh-CN" altLang="en-US" sz="1400" dirty="0">
                <a:solidFill>
                  <a:schemeClr val="bg1"/>
                </a:solidFill>
                <a:latin typeface="微软雅黑 Light" pitchFamily="34" charset="-122"/>
              </a:rPr>
              <a:t>您的内容打在这里，或者通过复制您的文本后，在此框中选择粘贴，并选择只保留文字。您的内容打在这里，或者通过复制您的文本后，在此框中选择粘贴，并选择只保留</a:t>
            </a:r>
            <a:endParaRPr lang="en-US" altLang="zh-CN" sz="1400" dirty="0">
              <a:solidFill>
                <a:schemeClr val="bg1"/>
              </a:solidFill>
              <a:latin typeface="微软雅黑 Light" pitchFamily="34" charset="-122"/>
            </a:endParaRPr>
          </a:p>
        </p:txBody>
      </p:sp>
    </p:spTree>
  </p:cSld>
  <p:clrMapOvr>
    <a:masterClrMapping/>
  </p:clrMapOvr>
  <p:transition spd="slow">
    <p:wipe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grpSp>
        <p:nvGrpSpPr>
          <p:cNvPr id="45058" name="组合 5"/>
          <p:cNvGrpSpPr/>
          <p:nvPr/>
        </p:nvGrpSpPr>
        <p:grpSpPr>
          <a:xfrm>
            <a:off x="3868738" y="2160588"/>
            <a:ext cx="4437062" cy="2570162"/>
            <a:chOff x="2511136" y="1392381"/>
            <a:chExt cx="4121728" cy="2389909"/>
          </a:xfrm>
        </p:grpSpPr>
        <p:sp>
          <p:nvSpPr>
            <p:cNvPr id="9" name="矩形 8"/>
            <p:cNvSpPr/>
            <p:nvPr/>
          </p:nvSpPr>
          <p:spPr>
            <a:xfrm>
              <a:off x="2511136" y="1392381"/>
              <a:ext cx="4121728" cy="2389909"/>
            </a:xfrm>
            <a:prstGeom prst="rect">
              <a:avLst/>
            </a:prstGeom>
            <a:gradFill flip="none" rotWithShape="1">
              <a:gsLst>
                <a:gs pos="36000">
                  <a:schemeClr val="accent1"/>
                </a:gs>
                <a:gs pos="100000">
                  <a:schemeClr val="accent2"/>
                </a:gs>
              </a:gsLst>
              <a:lin ang="13500000" scaled="1"/>
              <a:tileRect/>
            </a:gradFill>
            <a:ln w="31750">
              <a:solidFill>
                <a:schemeClr val="bg1"/>
              </a:solidFill>
            </a:ln>
            <a:effectLst>
              <a:outerShdw blurRad="508000" dist="596900" dir="3600000" sx="89000" sy="89000" algn="tl" rotWithShape="0">
                <a:schemeClr val="bg1">
                  <a:lumMod val="50000"/>
                  <a:alpha val="23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40" tIns="45720" rIns="91440" bIns="45720" anchor="ctr"/>
            <a:lstStyle/>
            <a:p>
              <a:pPr marL="0" marR="0" lvl="0" indent="0" algn="ctr" defTabSz="121856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0" name="矩形 9"/>
            <p:cNvSpPr/>
            <p:nvPr/>
          </p:nvSpPr>
          <p:spPr>
            <a:xfrm>
              <a:off x="2625191" y="1510498"/>
              <a:ext cx="3893617" cy="2153674"/>
            </a:xfrm>
            <a:prstGeom prst="rect">
              <a:avLst/>
            </a:prstGeom>
            <a:gradFill flip="none" rotWithShape="1">
              <a:gsLst>
                <a:gs pos="36000">
                  <a:schemeClr val="accent1"/>
                </a:gs>
                <a:gs pos="100000">
                  <a:schemeClr val="accent2"/>
                </a:gs>
              </a:gsLst>
              <a:lin ang="13500000" scaled="1"/>
              <a:tileRect/>
            </a:gradFill>
            <a:ln w="31750">
              <a:solidFill>
                <a:schemeClr val="bg1"/>
              </a:solidFill>
            </a:ln>
            <a:effectLst>
              <a:outerShdw blurRad="508000" dist="596900" dir="3600000" sx="89000" sy="89000" algn="tl" rotWithShape="0">
                <a:schemeClr val="bg1">
                  <a:lumMod val="50000"/>
                  <a:alpha val="23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40" tIns="45720" rIns="91440" bIns="45720" anchor="ctr"/>
            <a:lstStyle/>
            <a:p>
              <a:pPr marL="0" marR="0" lvl="0" indent="0" algn="ctr" defTabSz="121856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</p:grpSp>
      <p:sp>
        <p:nvSpPr>
          <p:cNvPr id="3" name="文本框 2"/>
          <p:cNvSpPr txBox="1"/>
          <p:nvPr/>
        </p:nvSpPr>
        <p:spPr>
          <a:xfrm>
            <a:off x="3954463" y="2792413"/>
            <a:ext cx="4283075" cy="91281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R="0" algn="ctr" defTabSz="914400" eaLnBrk="1" fontAlgn="auto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5335" kern="1200" cap="none" spc="0" normalizeH="0" baseline="0" noProof="0" dirty="0" smtClean="0">
                <a:solidFill>
                  <a:schemeClr val="bg1"/>
                </a:solidFill>
                <a:latin typeface="+mn-ea"/>
                <a:ea typeface="+mn-ea"/>
                <a:cs typeface="+mn-cs"/>
              </a:rPr>
              <a:t>版式设计</a:t>
            </a:r>
            <a:endParaRPr kumimoji="0" lang="zh-CN" altLang="en-US" sz="5335" kern="1200" cap="none" spc="0" normalizeH="0" baseline="0" noProof="0" dirty="0">
              <a:solidFill>
                <a:schemeClr val="bg1"/>
              </a:solidFill>
              <a:latin typeface="+mn-ea"/>
              <a:ea typeface="+mn-ea"/>
              <a:cs typeface="+mn-cs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5284788" y="2382838"/>
            <a:ext cx="1622425" cy="37941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R="0" algn="ctr" defTabSz="914400" eaLnBrk="1" fontAlgn="auto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865" kern="1200" cap="none" spc="0" normalizeH="0" baseline="0" noProof="0" dirty="0">
                <a:solidFill>
                  <a:schemeClr val="bg1"/>
                </a:solidFill>
                <a:latin typeface="+mn-ea"/>
                <a:ea typeface="+mn-ea"/>
                <a:cs typeface="+mn-cs"/>
              </a:rPr>
              <a:t>PART </a:t>
            </a:r>
            <a:r>
              <a:rPr kumimoji="0" lang="en-US" altLang="zh-CN" sz="1865" kern="1200" cap="none" spc="0" normalizeH="0" baseline="0" noProof="0" dirty="0" smtClean="0">
                <a:solidFill>
                  <a:schemeClr val="bg1"/>
                </a:solidFill>
                <a:latin typeface="+mn-ea"/>
                <a:ea typeface="+mn-ea"/>
                <a:cs typeface="+mn-cs"/>
              </a:rPr>
              <a:t>FIVE</a:t>
            </a:r>
            <a:endParaRPr kumimoji="0" lang="zh-CN" altLang="en-US" sz="1865" kern="1200" cap="none" spc="0" normalizeH="0" baseline="0" noProof="0" dirty="0">
              <a:solidFill>
                <a:schemeClr val="bg1"/>
              </a:solidFill>
              <a:latin typeface="+mn-ea"/>
              <a:ea typeface="+mn-ea"/>
              <a:cs typeface="+mn-cs"/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4432300" y="3592513"/>
            <a:ext cx="1579563" cy="92233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381000" marR="0" indent="-381000" defTabSz="914400"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defRPr/>
            </a:pPr>
            <a:r>
              <a:rPr kumimoji="0" lang="zh-CN" altLang="en-US" kern="1200" cap="none" spc="0" normalizeH="0" baseline="0" noProof="0" dirty="0" smtClean="0">
                <a:solidFill>
                  <a:schemeClr val="bg1"/>
                </a:solidFill>
                <a:latin typeface="+mn-ea"/>
                <a:ea typeface="+mn-ea"/>
                <a:cs typeface="+mn-cs"/>
              </a:rPr>
              <a:t>添加标题</a:t>
            </a:r>
            <a:endParaRPr kumimoji="0" lang="en-US" altLang="zh-CN" kern="1200" cap="none" spc="0" normalizeH="0" baseline="0" noProof="0" dirty="0" smtClean="0">
              <a:solidFill>
                <a:schemeClr val="bg1"/>
              </a:solidFill>
              <a:latin typeface="+mn-ea"/>
              <a:ea typeface="+mn-ea"/>
              <a:cs typeface="+mn-cs"/>
            </a:endParaRPr>
          </a:p>
          <a:p>
            <a:pPr marL="381000" marR="0" indent="-381000" defTabSz="914400"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defRPr/>
            </a:pPr>
            <a:r>
              <a:rPr kumimoji="0" lang="zh-CN" altLang="en-US" kern="1200" cap="none" spc="0" normalizeH="0" baseline="0" noProof="0" dirty="0" smtClean="0">
                <a:solidFill>
                  <a:schemeClr val="bg1"/>
                </a:solidFill>
                <a:latin typeface="+mn-ea"/>
                <a:ea typeface="+mn-ea"/>
                <a:cs typeface="+mn-cs"/>
              </a:rPr>
              <a:t>添加标题</a:t>
            </a:r>
            <a:endParaRPr kumimoji="0" lang="en-US" altLang="zh-CN" kern="1200" cap="none" spc="0" normalizeH="0" baseline="0" noProof="0" dirty="0">
              <a:solidFill>
                <a:schemeClr val="bg1"/>
              </a:solidFill>
              <a:latin typeface="+mn-ea"/>
              <a:ea typeface="+mn-ea"/>
              <a:cs typeface="+mn-cs"/>
            </a:endParaRPr>
          </a:p>
        </p:txBody>
      </p:sp>
      <p:sp>
        <p:nvSpPr>
          <p:cNvPr id="13" name="文本框 12"/>
          <p:cNvSpPr txBox="1"/>
          <p:nvPr/>
        </p:nvSpPr>
        <p:spPr>
          <a:xfrm>
            <a:off x="6229350" y="3586163"/>
            <a:ext cx="1612900" cy="92233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381000" marR="0" indent="-381000" defTabSz="914400"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defRPr/>
            </a:pPr>
            <a:r>
              <a:rPr kumimoji="0" lang="zh-CN" altLang="en-US" kern="1200" cap="none" spc="0" normalizeH="0" baseline="0" noProof="0" dirty="0" smtClean="0">
                <a:solidFill>
                  <a:schemeClr val="bg1"/>
                </a:solidFill>
                <a:latin typeface="+mn-ea"/>
                <a:ea typeface="+mn-ea"/>
                <a:cs typeface="+mn-cs"/>
              </a:rPr>
              <a:t>添加标题</a:t>
            </a:r>
            <a:endParaRPr kumimoji="0" lang="en-US" altLang="zh-CN" kern="1200" cap="none" spc="0" normalizeH="0" baseline="0" noProof="0" dirty="0" smtClean="0">
              <a:solidFill>
                <a:schemeClr val="bg1"/>
              </a:solidFill>
              <a:latin typeface="+mn-ea"/>
              <a:ea typeface="+mn-ea"/>
              <a:cs typeface="+mn-cs"/>
            </a:endParaRPr>
          </a:p>
          <a:p>
            <a:pPr marL="381000" marR="0" indent="-381000" defTabSz="914400"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defRPr/>
            </a:pPr>
            <a:r>
              <a:rPr kumimoji="0" lang="zh-CN" altLang="en-US" kern="1200" cap="none" spc="0" normalizeH="0" baseline="0" noProof="0" dirty="0" smtClean="0">
                <a:solidFill>
                  <a:schemeClr val="bg1"/>
                </a:solidFill>
                <a:latin typeface="+mn-ea"/>
                <a:ea typeface="+mn-ea"/>
                <a:cs typeface="+mn-cs"/>
              </a:rPr>
              <a:t>添加标题</a:t>
            </a:r>
            <a:endParaRPr kumimoji="0" lang="en-US" altLang="zh-CN" kern="1200" cap="none" spc="0" normalizeH="0" baseline="0" noProof="0" dirty="0">
              <a:solidFill>
                <a:schemeClr val="bg1"/>
              </a:solidFill>
              <a:latin typeface="+mn-ea"/>
              <a:ea typeface="+mn-ea"/>
              <a:cs typeface="+mn-cs"/>
            </a:endParaRPr>
          </a:p>
        </p:txBody>
      </p:sp>
    </p:spTree>
  </p:cSld>
  <p:clrMapOvr>
    <a:masterClrMapping/>
  </p:clrMapOvr>
  <p:transition spd="slow">
    <p:fade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9" name="矩形 8"/>
          <p:cNvSpPr/>
          <p:nvPr/>
        </p:nvSpPr>
        <p:spPr>
          <a:xfrm flipV="1">
            <a:off x="168275" y="1047750"/>
            <a:ext cx="11855450" cy="6032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4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9" name="关于我们"/>
          <p:cNvSpPr/>
          <p:nvPr/>
        </p:nvSpPr>
        <p:spPr>
          <a:xfrm>
            <a:off x="142875" y="446088"/>
            <a:ext cx="4692650" cy="523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+mn-ea"/>
                <a:ea typeface="+mn-ea"/>
                <a:cs typeface="+mn-cs"/>
              </a:rPr>
              <a:t>5.1 </a:t>
            </a:r>
            <a:r>
              <a:rPr kumimoji="0" lang="zh-CN" alt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+mn-ea"/>
                <a:ea typeface="+mn-ea"/>
                <a:cs typeface="+mn-cs"/>
              </a:rPr>
              <a:t>板书设计</a:t>
            </a:r>
            <a:endParaRPr kumimoji="0" lang="zh-CN" altLang="en-US" sz="2800" b="0" i="0" u="none" strike="noStrike" kern="1200" cap="none" spc="0" normalizeH="0" baseline="0" noProof="0" dirty="0" smtClean="0">
              <a:ln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/>
              <a:uLnTx/>
              <a:uFillTx/>
              <a:latin typeface="+mn-ea"/>
              <a:ea typeface="+mn-ea"/>
              <a:cs typeface="+mn-cs"/>
            </a:endParaRPr>
          </a:p>
        </p:txBody>
      </p:sp>
      <p:pic>
        <p:nvPicPr>
          <p:cNvPr id="47108" name="Picture 25" descr="图片2"/>
          <p:cNvPicPr>
            <a:picLocks noChangeAspect="1"/>
          </p:cNvPicPr>
          <p:nvPr/>
        </p:nvPicPr>
        <p:blipFill>
          <a:blip r:embed="rId1"/>
          <a:srcRect t="10025"/>
          <a:stretch>
            <a:fillRect/>
          </a:stretch>
        </p:blipFill>
        <p:spPr>
          <a:xfrm>
            <a:off x="2905125" y="1584325"/>
            <a:ext cx="8218488" cy="484187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8" name="title_1"/>
          <p:cNvSpPr/>
          <p:nvPr/>
        </p:nvSpPr>
        <p:spPr>
          <a:xfrm>
            <a:off x="188913" y="2181225"/>
            <a:ext cx="1485900" cy="492125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865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工作回顾</a:t>
            </a:r>
            <a:endParaRPr kumimoji="0" lang="zh-CN" altLang="en-US" sz="1865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19" name="title_1_green"/>
          <p:cNvSpPr/>
          <p:nvPr/>
        </p:nvSpPr>
        <p:spPr>
          <a:xfrm>
            <a:off x="188913" y="2181225"/>
            <a:ext cx="1485900" cy="492125"/>
          </a:xfrm>
          <a:prstGeom prst="rect">
            <a:avLst/>
          </a:prstGeom>
          <a:gradFill flip="none" rotWithShape="1">
            <a:gsLst>
              <a:gs pos="100000">
                <a:schemeClr val="bg1">
                  <a:lumMod val="50000"/>
                </a:schemeClr>
              </a:gs>
              <a:gs pos="0">
                <a:schemeClr val="bg1">
                  <a:lumMod val="50000"/>
                </a:schemeClr>
              </a:gs>
              <a:gs pos="7000">
                <a:schemeClr val="bg1">
                  <a:lumMod val="95000"/>
                </a:schemeClr>
              </a:gs>
              <a:gs pos="90000">
                <a:schemeClr val="bg1">
                  <a:lumMod val="95000"/>
                </a:schemeClr>
              </a:gs>
            </a:gsLst>
            <a:lin ang="10800000" scaled="1"/>
            <a:tileRect/>
          </a:gradFill>
          <a:ln w="9525" cap="flat" cmpd="sng" algn="ctr">
            <a:noFill/>
            <a:prstDash val="solid"/>
          </a:ln>
          <a:effectLst>
            <a:outerShdw blurRad="254000" dist="38100" dir="5400000" algn="t" rotWithShape="0">
              <a:prstClr val="black">
                <a:alpha val="40000"/>
              </a:prstClr>
            </a:outerShdw>
          </a:effectLst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教学背景</a:t>
            </a:r>
            <a:endParaRPr kumimoji="0" lang="zh-CN" altLang="en-US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" name="title_2"/>
          <p:cNvSpPr/>
          <p:nvPr/>
        </p:nvSpPr>
        <p:spPr>
          <a:xfrm>
            <a:off x="188913" y="2792413"/>
            <a:ext cx="1485900" cy="493713"/>
          </a:xfrm>
          <a:prstGeom prst="rect">
            <a:avLst/>
          </a:prstGeom>
          <a:gradFill flip="none" rotWithShape="1">
            <a:gsLst>
              <a:gs pos="100000">
                <a:schemeClr val="bg1">
                  <a:lumMod val="50000"/>
                </a:schemeClr>
              </a:gs>
              <a:gs pos="0">
                <a:schemeClr val="bg1">
                  <a:lumMod val="50000"/>
                </a:schemeClr>
              </a:gs>
              <a:gs pos="7000">
                <a:schemeClr val="bg1">
                  <a:lumMod val="95000"/>
                </a:schemeClr>
              </a:gs>
              <a:gs pos="90000">
                <a:schemeClr val="bg1">
                  <a:lumMod val="95000"/>
                </a:schemeClr>
              </a:gs>
            </a:gsLst>
            <a:lin ang="10800000" scaled="1"/>
            <a:tileRect/>
          </a:gradFill>
          <a:ln w="9525" cap="flat" cmpd="sng" algn="ctr">
            <a:noFill/>
            <a:prstDash val="solid"/>
          </a:ln>
          <a:effectLst>
            <a:outerShdw blurRad="254000" dist="38100" dir="5400000" algn="t" rotWithShape="0">
              <a:prstClr val="black">
                <a:alpha val="40000"/>
              </a:prstClr>
            </a:outerShdw>
          </a:effectLst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教学分析</a:t>
            </a:r>
            <a:endParaRPr kumimoji="0" lang="zh-CN" altLang="en-US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1" name="title_3"/>
          <p:cNvSpPr/>
          <p:nvPr/>
        </p:nvSpPr>
        <p:spPr>
          <a:xfrm>
            <a:off x="188913" y="3405188"/>
            <a:ext cx="1485900" cy="492125"/>
          </a:xfrm>
          <a:prstGeom prst="rect">
            <a:avLst/>
          </a:prstGeom>
          <a:gradFill flip="none" rotWithShape="1">
            <a:gsLst>
              <a:gs pos="100000">
                <a:schemeClr val="bg1">
                  <a:lumMod val="50000"/>
                </a:schemeClr>
              </a:gs>
              <a:gs pos="0">
                <a:schemeClr val="bg1">
                  <a:lumMod val="50000"/>
                </a:schemeClr>
              </a:gs>
              <a:gs pos="7000">
                <a:schemeClr val="bg1">
                  <a:lumMod val="95000"/>
                </a:schemeClr>
              </a:gs>
              <a:gs pos="90000">
                <a:schemeClr val="bg1">
                  <a:lumMod val="95000"/>
                </a:schemeClr>
              </a:gs>
            </a:gsLst>
            <a:lin ang="10800000" scaled="1"/>
            <a:tileRect/>
          </a:gradFill>
          <a:ln w="9525" cap="flat" cmpd="sng" algn="ctr">
            <a:noFill/>
            <a:prstDash val="solid"/>
          </a:ln>
          <a:effectLst>
            <a:outerShdw blurRad="254000" dist="38100" dir="5400000" algn="t" rotWithShape="0">
              <a:prstClr val="black">
                <a:alpha val="40000"/>
              </a:prstClr>
            </a:outerShdw>
          </a:effectLst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学法分析</a:t>
            </a:r>
            <a:endParaRPr kumimoji="0" lang="zh-CN" altLang="en-US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2" name="title_4"/>
          <p:cNvSpPr/>
          <p:nvPr/>
        </p:nvSpPr>
        <p:spPr>
          <a:xfrm>
            <a:off x="188913" y="4017963"/>
            <a:ext cx="1485900" cy="492125"/>
          </a:xfrm>
          <a:prstGeom prst="rect">
            <a:avLst/>
          </a:prstGeom>
          <a:gradFill flip="none" rotWithShape="1">
            <a:gsLst>
              <a:gs pos="100000">
                <a:schemeClr val="bg1">
                  <a:lumMod val="50000"/>
                </a:schemeClr>
              </a:gs>
              <a:gs pos="0">
                <a:schemeClr val="bg1">
                  <a:lumMod val="50000"/>
                </a:schemeClr>
              </a:gs>
              <a:gs pos="7000">
                <a:schemeClr val="bg1">
                  <a:lumMod val="95000"/>
                </a:schemeClr>
              </a:gs>
              <a:gs pos="90000">
                <a:schemeClr val="bg1">
                  <a:lumMod val="95000"/>
                </a:schemeClr>
              </a:gs>
            </a:gsLst>
            <a:lin ang="10800000" scaled="1"/>
            <a:tileRect/>
          </a:gradFill>
          <a:ln w="9525" cap="flat" cmpd="sng" algn="ctr">
            <a:noFill/>
            <a:prstDash val="solid"/>
          </a:ln>
          <a:effectLst>
            <a:outerShdw blurRad="254000" dist="38100" dir="5400000" algn="t" rotWithShape="0">
              <a:prstClr val="black">
                <a:alpha val="40000"/>
              </a:prstClr>
            </a:outerShdw>
          </a:effectLst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教学过程</a:t>
            </a:r>
            <a:endParaRPr kumimoji="0" lang="en-US" altLang="zh-CN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3" name="title_5"/>
          <p:cNvSpPr/>
          <p:nvPr/>
        </p:nvSpPr>
        <p:spPr>
          <a:xfrm>
            <a:off x="188913" y="4630738"/>
            <a:ext cx="1485900" cy="492125"/>
          </a:xfrm>
          <a:prstGeom prst="rect">
            <a:avLst/>
          </a:prstGeom>
          <a:gradFill flip="none" rotWithShape="1">
            <a:gsLst>
              <a:gs pos="100000">
                <a:schemeClr val="accent1">
                  <a:lumMod val="50000"/>
                </a:schemeClr>
              </a:gs>
              <a:gs pos="0">
                <a:schemeClr val="accent1">
                  <a:lumMod val="50000"/>
                </a:schemeClr>
              </a:gs>
              <a:gs pos="7000">
                <a:schemeClr val="accent1"/>
              </a:gs>
              <a:gs pos="90000">
                <a:schemeClr val="accent1"/>
              </a:gs>
            </a:gsLst>
            <a:lin ang="10800000" scaled="1"/>
            <a:tileRect/>
          </a:gradFill>
          <a:ln w="9525" cap="flat" cmpd="sng" algn="ctr">
            <a:noFill/>
            <a:prstDash val="solid"/>
          </a:ln>
          <a:effectLst>
            <a:outerShdw blurRad="254000" dist="38100" dir="5400000" algn="t" rotWithShape="0">
              <a:prstClr val="black">
                <a:alpha val="40000"/>
              </a:prstClr>
            </a:outerShdw>
          </a:effectLst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8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板书设计</a:t>
            </a:r>
            <a:endParaRPr kumimoji="0" lang="zh-CN" altLang="en-US" sz="1800" b="0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4" name="title_6"/>
          <p:cNvSpPr/>
          <p:nvPr/>
        </p:nvSpPr>
        <p:spPr>
          <a:xfrm>
            <a:off x="188913" y="5241925"/>
            <a:ext cx="1485900" cy="492125"/>
          </a:xfrm>
          <a:prstGeom prst="rect">
            <a:avLst/>
          </a:prstGeom>
          <a:gradFill flip="none" rotWithShape="1">
            <a:gsLst>
              <a:gs pos="100000">
                <a:schemeClr val="bg1">
                  <a:lumMod val="50000"/>
                </a:schemeClr>
              </a:gs>
              <a:gs pos="0">
                <a:schemeClr val="bg1">
                  <a:lumMod val="50000"/>
                </a:schemeClr>
              </a:gs>
              <a:gs pos="7000">
                <a:schemeClr val="bg1">
                  <a:lumMod val="95000"/>
                </a:schemeClr>
              </a:gs>
              <a:gs pos="90000">
                <a:schemeClr val="bg1">
                  <a:lumMod val="95000"/>
                </a:schemeClr>
              </a:gs>
            </a:gsLst>
            <a:lin ang="10800000" scaled="1"/>
            <a:tileRect/>
          </a:gradFill>
          <a:ln w="9525" cap="flat" cmpd="sng" algn="ctr">
            <a:noFill/>
            <a:prstDash val="solid"/>
          </a:ln>
          <a:effectLst>
            <a:outerShdw blurRad="254000" dist="38100" dir="5400000" algn="t" rotWithShape="0">
              <a:prstClr val="black">
                <a:alpha val="40000"/>
              </a:prstClr>
            </a:outerShdw>
          </a:effectLst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教学效果</a:t>
            </a:r>
            <a:endParaRPr kumimoji="0" lang="zh-CN" altLang="en-US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25" name="直接连接符 24"/>
          <p:cNvCxnSpPr/>
          <p:nvPr/>
        </p:nvCxnSpPr>
        <p:spPr>
          <a:xfrm>
            <a:off x="1958975" y="1508125"/>
            <a:ext cx="0" cy="4992688"/>
          </a:xfrm>
          <a:prstGeom prst="line">
            <a:avLst/>
          </a:prstGeom>
          <a:ln w="9525">
            <a:solidFill>
              <a:schemeClr val="bg1">
                <a:lumMod val="85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6" name="arrow_游标"/>
          <p:cNvGrpSpPr>
            <a:grpSpLocks noChangeAspect="1"/>
          </p:cNvGrpSpPr>
          <p:nvPr/>
        </p:nvGrpSpPr>
        <p:grpSpPr>
          <a:xfrm rot="10800000" flipH="1">
            <a:off x="1856668" y="4786301"/>
            <a:ext cx="206884" cy="206884"/>
            <a:chOff x="510977" y="1676698"/>
            <a:chExt cx="174686" cy="174686"/>
          </a:xfrm>
          <a:solidFill>
            <a:schemeClr val="bg1"/>
          </a:solidFill>
        </p:grpSpPr>
        <p:sp>
          <p:nvSpPr>
            <p:cNvPr id="27" name="椭圆 26"/>
            <p:cNvSpPr/>
            <p:nvPr/>
          </p:nvSpPr>
          <p:spPr>
            <a:xfrm>
              <a:off x="510977" y="1676698"/>
              <a:ext cx="174686" cy="174686"/>
            </a:xfrm>
            <a:prstGeom prst="ellipse">
              <a:avLst/>
            </a:prstGeom>
            <a:solidFill>
              <a:schemeClr val="accent1"/>
            </a:soli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cxnSp>
          <p:nvCxnSpPr>
            <p:cNvPr id="28" name="直接连接符 27"/>
            <p:cNvCxnSpPr/>
            <p:nvPr/>
          </p:nvCxnSpPr>
          <p:spPr>
            <a:xfrm>
              <a:off x="541962" y="1766660"/>
              <a:ext cx="94500" cy="0"/>
            </a:xfrm>
            <a:prstGeom prst="line">
              <a:avLst/>
            </a:prstGeom>
            <a:grpFill/>
            <a:ln w="952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直接连接符 28"/>
            <p:cNvCxnSpPr/>
            <p:nvPr/>
          </p:nvCxnSpPr>
          <p:spPr>
            <a:xfrm rot="2700000">
              <a:off x="579030" y="1740848"/>
              <a:ext cx="75600" cy="0"/>
            </a:xfrm>
            <a:prstGeom prst="line">
              <a:avLst/>
            </a:prstGeom>
            <a:grpFill/>
            <a:ln w="952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直接连接符 30"/>
            <p:cNvCxnSpPr/>
            <p:nvPr/>
          </p:nvCxnSpPr>
          <p:spPr>
            <a:xfrm rot="8100000">
              <a:off x="582566" y="1790770"/>
              <a:ext cx="75600" cy="0"/>
            </a:xfrm>
            <a:prstGeom prst="line">
              <a:avLst/>
            </a:prstGeom>
            <a:grpFill/>
            <a:ln w="952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ransition spd="slow">
    <p:wipe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grpSp>
        <p:nvGrpSpPr>
          <p:cNvPr id="49154" name="组合 5"/>
          <p:cNvGrpSpPr/>
          <p:nvPr/>
        </p:nvGrpSpPr>
        <p:grpSpPr>
          <a:xfrm>
            <a:off x="3868738" y="2160588"/>
            <a:ext cx="4437062" cy="2570162"/>
            <a:chOff x="2511136" y="1392381"/>
            <a:chExt cx="4121728" cy="2389909"/>
          </a:xfrm>
        </p:grpSpPr>
        <p:sp>
          <p:nvSpPr>
            <p:cNvPr id="9" name="矩形 8"/>
            <p:cNvSpPr/>
            <p:nvPr/>
          </p:nvSpPr>
          <p:spPr>
            <a:xfrm>
              <a:off x="2511136" y="1392381"/>
              <a:ext cx="4121728" cy="2389909"/>
            </a:xfrm>
            <a:prstGeom prst="rect">
              <a:avLst/>
            </a:prstGeom>
            <a:gradFill flip="none" rotWithShape="1">
              <a:gsLst>
                <a:gs pos="36000">
                  <a:schemeClr val="accent1"/>
                </a:gs>
                <a:gs pos="100000">
                  <a:schemeClr val="accent2"/>
                </a:gs>
              </a:gsLst>
              <a:lin ang="13500000" scaled="1"/>
              <a:tileRect/>
            </a:gradFill>
            <a:ln w="31750">
              <a:solidFill>
                <a:schemeClr val="bg1"/>
              </a:solidFill>
            </a:ln>
            <a:effectLst>
              <a:outerShdw blurRad="508000" dist="596900" dir="3600000" sx="89000" sy="89000" algn="tl" rotWithShape="0">
                <a:schemeClr val="bg1">
                  <a:lumMod val="50000"/>
                  <a:alpha val="23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40" tIns="45720" rIns="91440" bIns="45720" anchor="ctr"/>
            <a:lstStyle/>
            <a:p>
              <a:pPr marL="0" marR="0" lvl="0" indent="0" algn="ctr" defTabSz="121856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0" name="矩形 9"/>
            <p:cNvSpPr/>
            <p:nvPr/>
          </p:nvSpPr>
          <p:spPr>
            <a:xfrm>
              <a:off x="2625191" y="1510498"/>
              <a:ext cx="3893617" cy="2153674"/>
            </a:xfrm>
            <a:prstGeom prst="rect">
              <a:avLst/>
            </a:prstGeom>
            <a:gradFill flip="none" rotWithShape="1">
              <a:gsLst>
                <a:gs pos="36000">
                  <a:schemeClr val="accent1"/>
                </a:gs>
                <a:gs pos="100000">
                  <a:schemeClr val="accent2"/>
                </a:gs>
              </a:gsLst>
              <a:lin ang="13500000" scaled="1"/>
              <a:tileRect/>
            </a:gradFill>
            <a:ln w="31750">
              <a:solidFill>
                <a:schemeClr val="bg1"/>
              </a:solidFill>
            </a:ln>
            <a:effectLst>
              <a:outerShdw blurRad="508000" dist="596900" dir="3600000" sx="89000" sy="89000" algn="tl" rotWithShape="0">
                <a:schemeClr val="bg1">
                  <a:lumMod val="50000"/>
                  <a:alpha val="23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40" tIns="45720" rIns="91440" bIns="45720" anchor="ctr"/>
            <a:lstStyle/>
            <a:p>
              <a:pPr marL="0" marR="0" lvl="0" indent="0" algn="ctr" defTabSz="121856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</p:grpSp>
      <p:sp>
        <p:nvSpPr>
          <p:cNvPr id="3" name="文本框 2"/>
          <p:cNvSpPr txBox="1"/>
          <p:nvPr/>
        </p:nvSpPr>
        <p:spPr>
          <a:xfrm>
            <a:off x="3954463" y="2792413"/>
            <a:ext cx="4283075" cy="91281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R="0" algn="ctr" defTabSz="914400" eaLnBrk="1" fontAlgn="auto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5335" kern="1200" cap="none" spc="0" normalizeH="0" baseline="0" noProof="0" dirty="0" smtClean="0">
                <a:solidFill>
                  <a:schemeClr val="bg1"/>
                </a:solidFill>
                <a:latin typeface="+mn-ea"/>
                <a:ea typeface="+mn-ea"/>
                <a:cs typeface="+mn-cs"/>
              </a:rPr>
              <a:t>教学效果</a:t>
            </a:r>
            <a:endParaRPr kumimoji="0" lang="zh-CN" altLang="en-US" sz="5335" kern="1200" cap="none" spc="0" normalizeH="0" baseline="0" noProof="0" dirty="0">
              <a:solidFill>
                <a:schemeClr val="bg1"/>
              </a:solidFill>
              <a:latin typeface="+mn-ea"/>
              <a:ea typeface="+mn-ea"/>
              <a:cs typeface="+mn-cs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5284788" y="2382838"/>
            <a:ext cx="1622425" cy="37941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R="0" algn="ctr" defTabSz="914400" eaLnBrk="1" fontAlgn="auto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865" kern="1200" cap="none" spc="0" normalizeH="0" baseline="0" noProof="0" dirty="0">
                <a:solidFill>
                  <a:schemeClr val="bg1"/>
                </a:solidFill>
                <a:latin typeface="+mn-ea"/>
                <a:ea typeface="+mn-ea"/>
                <a:cs typeface="+mn-cs"/>
              </a:rPr>
              <a:t>PART </a:t>
            </a:r>
            <a:r>
              <a:rPr kumimoji="0" lang="en-US" altLang="zh-CN" sz="1865" kern="1200" cap="none" spc="0" normalizeH="0" baseline="0" noProof="0" dirty="0" smtClean="0">
                <a:solidFill>
                  <a:schemeClr val="bg1"/>
                </a:solidFill>
                <a:latin typeface="+mn-ea"/>
                <a:ea typeface="+mn-ea"/>
                <a:cs typeface="+mn-cs"/>
              </a:rPr>
              <a:t>SIX</a:t>
            </a:r>
            <a:endParaRPr kumimoji="0" lang="zh-CN" altLang="en-US" sz="1865" kern="1200" cap="none" spc="0" normalizeH="0" baseline="0" noProof="0" dirty="0">
              <a:solidFill>
                <a:schemeClr val="bg1"/>
              </a:solidFill>
              <a:latin typeface="+mn-ea"/>
              <a:ea typeface="+mn-ea"/>
              <a:cs typeface="+mn-cs"/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4432300" y="3592513"/>
            <a:ext cx="1579563" cy="92233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381000" marR="0" indent="-381000" defTabSz="914400"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defRPr/>
            </a:pPr>
            <a:r>
              <a:rPr kumimoji="0" lang="zh-CN" altLang="en-US" kern="1200" cap="none" spc="0" normalizeH="0" baseline="0" noProof="0" dirty="0" smtClean="0">
                <a:solidFill>
                  <a:schemeClr val="bg1"/>
                </a:solidFill>
                <a:latin typeface="+mn-ea"/>
                <a:ea typeface="+mn-ea"/>
                <a:cs typeface="+mn-cs"/>
              </a:rPr>
              <a:t>添加标题</a:t>
            </a:r>
            <a:endParaRPr kumimoji="0" lang="en-US" altLang="zh-CN" kern="1200" cap="none" spc="0" normalizeH="0" baseline="0" noProof="0" dirty="0" smtClean="0">
              <a:solidFill>
                <a:schemeClr val="bg1"/>
              </a:solidFill>
              <a:latin typeface="+mn-ea"/>
              <a:ea typeface="+mn-ea"/>
              <a:cs typeface="+mn-cs"/>
            </a:endParaRPr>
          </a:p>
          <a:p>
            <a:pPr marL="381000" marR="0" indent="-381000" defTabSz="914400"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defRPr/>
            </a:pPr>
            <a:r>
              <a:rPr kumimoji="0" lang="zh-CN" altLang="en-US" kern="1200" cap="none" spc="0" normalizeH="0" baseline="0" noProof="0" dirty="0" smtClean="0">
                <a:solidFill>
                  <a:schemeClr val="bg1"/>
                </a:solidFill>
                <a:latin typeface="+mn-ea"/>
                <a:ea typeface="+mn-ea"/>
                <a:cs typeface="+mn-cs"/>
              </a:rPr>
              <a:t>添加标题</a:t>
            </a:r>
            <a:endParaRPr kumimoji="0" lang="en-US" altLang="zh-CN" kern="1200" cap="none" spc="0" normalizeH="0" baseline="0" noProof="0" dirty="0">
              <a:solidFill>
                <a:schemeClr val="bg1"/>
              </a:solidFill>
              <a:latin typeface="+mn-ea"/>
              <a:ea typeface="+mn-ea"/>
              <a:cs typeface="+mn-cs"/>
            </a:endParaRPr>
          </a:p>
        </p:txBody>
      </p:sp>
      <p:sp>
        <p:nvSpPr>
          <p:cNvPr id="13" name="文本框 12"/>
          <p:cNvSpPr txBox="1"/>
          <p:nvPr/>
        </p:nvSpPr>
        <p:spPr>
          <a:xfrm>
            <a:off x="6229350" y="3586163"/>
            <a:ext cx="1612900" cy="92233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381000" marR="0" indent="-381000" defTabSz="914400"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defRPr/>
            </a:pPr>
            <a:r>
              <a:rPr kumimoji="0" lang="zh-CN" altLang="en-US" kern="1200" cap="none" spc="0" normalizeH="0" baseline="0" noProof="0" dirty="0" smtClean="0">
                <a:solidFill>
                  <a:schemeClr val="bg1"/>
                </a:solidFill>
                <a:latin typeface="+mn-ea"/>
                <a:ea typeface="+mn-ea"/>
                <a:cs typeface="+mn-cs"/>
              </a:rPr>
              <a:t>添加标题</a:t>
            </a:r>
            <a:endParaRPr kumimoji="0" lang="en-US" altLang="zh-CN" kern="1200" cap="none" spc="0" normalizeH="0" baseline="0" noProof="0" dirty="0" smtClean="0">
              <a:solidFill>
                <a:schemeClr val="bg1"/>
              </a:solidFill>
              <a:latin typeface="+mn-ea"/>
              <a:ea typeface="+mn-ea"/>
              <a:cs typeface="+mn-cs"/>
            </a:endParaRPr>
          </a:p>
          <a:p>
            <a:pPr marL="381000" marR="0" indent="-381000" defTabSz="914400"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defRPr/>
            </a:pPr>
            <a:r>
              <a:rPr kumimoji="0" lang="zh-CN" altLang="en-US" kern="1200" cap="none" spc="0" normalizeH="0" baseline="0" noProof="0" dirty="0" smtClean="0">
                <a:solidFill>
                  <a:schemeClr val="bg1"/>
                </a:solidFill>
                <a:latin typeface="+mn-ea"/>
                <a:ea typeface="+mn-ea"/>
                <a:cs typeface="+mn-cs"/>
              </a:rPr>
              <a:t>添加标题</a:t>
            </a:r>
            <a:endParaRPr kumimoji="0" lang="en-US" altLang="zh-CN" kern="1200" cap="none" spc="0" normalizeH="0" baseline="0" noProof="0" dirty="0">
              <a:solidFill>
                <a:schemeClr val="bg1"/>
              </a:solidFill>
              <a:latin typeface="+mn-ea"/>
              <a:ea typeface="+mn-ea"/>
              <a:cs typeface="+mn-cs"/>
            </a:endParaRPr>
          </a:p>
        </p:txBody>
      </p:sp>
    </p:spTree>
  </p:cSld>
  <p:clrMapOvr>
    <a:masterClrMapping/>
  </p:clrMapOvr>
  <p:transition spd="slow">
    <p:fade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9" name="矩形 8"/>
          <p:cNvSpPr/>
          <p:nvPr/>
        </p:nvSpPr>
        <p:spPr>
          <a:xfrm flipV="1">
            <a:off x="168275" y="1047750"/>
            <a:ext cx="11855450" cy="6032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4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9" name="关于我们"/>
          <p:cNvSpPr/>
          <p:nvPr/>
        </p:nvSpPr>
        <p:spPr>
          <a:xfrm>
            <a:off x="142875" y="446088"/>
            <a:ext cx="4692650" cy="523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+mn-ea"/>
                <a:ea typeface="+mn-ea"/>
                <a:cs typeface="+mn-cs"/>
              </a:rPr>
              <a:t>6.1 </a:t>
            </a:r>
            <a:r>
              <a:rPr kumimoji="0" lang="zh-CN" alt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+mn-ea"/>
                <a:ea typeface="+mn-ea"/>
                <a:cs typeface="+mn-cs"/>
              </a:rPr>
              <a:t>教学效果</a:t>
            </a:r>
            <a:endParaRPr kumimoji="0" lang="zh-CN" altLang="en-US" sz="2800" b="0" i="0" u="none" strike="noStrike" kern="1200" cap="none" spc="0" normalizeH="0" baseline="0" noProof="0" dirty="0" smtClean="0">
              <a:ln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/>
              <a:uLnTx/>
              <a:uFillTx/>
              <a:latin typeface="+mn-ea"/>
              <a:ea typeface="+mn-ea"/>
              <a:cs typeface="+mn-cs"/>
            </a:endParaRPr>
          </a:p>
        </p:txBody>
      </p:sp>
      <p:sp>
        <p:nvSpPr>
          <p:cNvPr id="30" name="title_1"/>
          <p:cNvSpPr/>
          <p:nvPr/>
        </p:nvSpPr>
        <p:spPr>
          <a:xfrm>
            <a:off x="188913" y="2181225"/>
            <a:ext cx="1485900" cy="492125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865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工作回顾</a:t>
            </a:r>
            <a:endParaRPr kumimoji="0" lang="zh-CN" altLang="en-US" sz="1865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32" name="title_1_green"/>
          <p:cNvSpPr/>
          <p:nvPr/>
        </p:nvSpPr>
        <p:spPr>
          <a:xfrm>
            <a:off x="188913" y="2181225"/>
            <a:ext cx="1485900" cy="492125"/>
          </a:xfrm>
          <a:prstGeom prst="rect">
            <a:avLst/>
          </a:prstGeom>
          <a:gradFill flip="none" rotWithShape="1">
            <a:gsLst>
              <a:gs pos="100000">
                <a:schemeClr val="bg1">
                  <a:lumMod val="50000"/>
                </a:schemeClr>
              </a:gs>
              <a:gs pos="0">
                <a:schemeClr val="bg1">
                  <a:lumMod val="50000"/>
                </a:schemeClr>
              </a:gs>
              <a:gs pos="7000">
                <a:schemeClr val="bg1">
                  <a:lumMod val="95000"/>
                </a:schemeClr>
              </a:gs>
              <a:gs pos="90000">
                <a:schemeClr val="bg1">
                  <a:lumMod val="95000"/>
                </a:schemeClr>
              </a:gs>
            </a:gsLst>
            <a:lin ang="10800000" scaled="1"/>
            <a:tileRect/>
          </a:gradFill>
          <a:ln w="9525" cap="flat" cmpd="sng" algn="ctr">
            <a:noFill/>
            <a:prstDash val="solid"/>
          </a:ln>
          <a:effectLst>
            <a:outerShdw blurRad="254000" dist="38100" dir="5400000" algn="t" rotWithShape="0">
              <a:prstClr val="black">
                <a:alpha val="40000"/>
              </a:prstClr>
            </a:outerShdw>
          </a:effectLst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教学背景</a:t>
            </a:r>
            <a:endParaRPr kumimoji="0" lang="zh-CN" altLang="en-US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3" name="title_2"/>
          <p:cNvSpPr/>
          <p:nvPr/>
        </p:nvSpPr>
        <p:spPr>
          <a:xfrm>
            <a:off x="188913" y="2792413"/>
            <a:ext cx="1485900" cy="493713"/>
          </a:xfrm>
          <a:prstGeom prst="rect">
            <a:avLst/>
          </a:prstGeom>
          <a:gradFill flip="none" rotWithShape="1">
            <a:gsLst>
              <a:gs pos="100000">
                <a:schemeClr val="bg1">
                  <a:lumMod val="50000"/>
                </a:schemeClr>
              </a:gs>
              <a:gs pos="0">
                <a:schemeClr val="bg1">
                  <a:lumMod val="50000"/>
                </a:schemeClr>
              </a:gs>
              <a:gs pos="7000">
                <a:schemeClr val="bg1">
                  <a:lumMod val="95000"/>
                </a:schemeClr>
              </a:gs>
              <a:gs pos="90000">
                <a:schemeClr val="bg1">
                  <a:lumMod val="95000"/>
                </a:schemeClr>
              </a:gs>
            </a:gsLst>
            <a:lin ang="10800000" scaled="1"/>
            <a:tileRect/>
          </a:gradFill>
          <a:ln w="9525" cap="flat" cmpd="sng" algn="ctr">
            <a:noFill/>
            <a:prstDash val="solid"/>
          </a:ln>
          <a:effectLst>
            <a:outerShdw blurRad="254000" dist="38100" dir="5400000" algn="t" rotWithShape="0">
              <a:prstClr val="black">
                <a:alpha val="40000"/>
              </a:prstClr>
            </a:outerShdw>
          </a:effectLst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教学分析</a:t>
            </a:r>
            <a:endParaRPr kumimoji="0" lang="zh-CN" altLang="en-US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4" name="title_3"/>
          <p:cNvSpPr/>
          <p:nvPr/>
        </p:nvSpPr>
        <p:spPr>
          <a:xfrm>
            <a:off x="188913" y="3405188"/>
            <a:ext cx="1485900" cy="492125"/>
          </a:xfrm>
          <a:prstGeom prst="rect">
            <a:avLst/>
          </a:prstGeom>
          <a:gradFill flip="none" rotWithShape="1">
            <a:gsLst>
              <a:gs pos="100000">
                <a:schemeClr val="bg1">
                  <a:lumMod val="50000"/>
                </a:schemeClr>
              </a:gs>
              <a:gs pos="0">
                <a:schemeClr val="bg1">
                  <a:lumMod val="50000"/>
                </a:schemeClr>
              </a:gs>
              <a:gs pos="7000">
                <a:schemeClr val="bg1">
                  <a:lumMod val="95000"/>
                </a:schemeClr>
              </a:gs>
              <a:gs pos="90000">
                <a:schemeClr val="bg1">
                  <a:lumMod val="95000"/>
                </a:schemeClr>
              </a:gs>
            </a:gsLst>
            <a:lin ang="10800000" scaled="1"/>
            <a:tileRect/>
          </a:gradFill>
          <a:ln w="9525" cap="flat" cmpd="sng" algn="ctr">
            <a:noFill/>
            <a:prstDash val="solid"/>
          </a:ln>
          <a:effectLst>
            <a:outerShdw blurRad="254000" dist="38100" dir="5400000" algn="t" rotWithShape="0">
              <a:prstClr val="black">
                <a:alpha val="40000"/>
              </a:prstClr>
            </a:outerShdw>
          </a:effectLst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学法分析</a:t>
            </a:r>
            <a:endParaRPr kumimoji="0" lang="zh-CN" altLang="en-US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5" name="title_4"/>
          <p:cNvSpPr/>
          <p:nvPr/>
        </p:nvSpPr>
        <p:spPr>
          <a:xfrm>
            <a:off x="188913" y="4017963"/>
            <a:ext cx="1485900" cy="492125"/>
          </a:xfrm>
          <a:prstGeom prst="rect">
            <a:avLst/>
          </a:prstGeom>
          <a:gradFill flip="none" rotWithShape="1">
            <a:gsLst>
              <a:gs pos="100000">
                <a:schemeClr val="bg1">
                  <a:lumMod val="50000"/>
                </a:schemeClr>
              </a:gs>
              <a:gs pos="0">
                <a:schemeClr val="bg1">
                  <a:lumMod val="50000"/>
                </a:schemeClr>
              </a:gs>
              <a:gs pos="7000">
                <a:schemeClr val="bg1">
                  <a:lumMod val="95000"/>
                </a:schemeClr>
              </a:gs>
              <a:gs pos="90000">
                <a:schemeClr val="bg1">
                  <a:lumMod val="95000"/>
                </a:schemeClr>
              </a:gs>
            </a:gsLst>
            <a:lin ang="10800000" scaled="1"/>
            <a:tileRect/>
          </a:gradFill>
          <a:ln w="9525" cap="flat" cmpd="sng" algn="ctr">
            <a:noFill/>
            <a:prstDash val="solid"/>
          </a:ln>
          <a:effectLst>
            <a:outerShdw blurRad="254000" dist="38100" dir="5400000" algn="t" rotWithShape="0">
              <a:prstClr val="black">
                <a:alpha val="40000"/>
              </a:prstClr>
            </a:outerShdw>
          </a:effectLst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教学过程</a:t>
            </a:r>
            <a:endParaRPr kumimoji="0" lang="en-US" altLang="zh-CN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6" name="title_5"/>
          <p:cNvSpPr/>
          <p:nvPr/>
        </p:nvSpPr>
        <p:spPr>
          <a:xfrm>
            <a:off x="188913" y="4630738"/>
            <a:ext cx="1485900" cy="492125"/>
          </a:xfrm>
          <a:prstGeom prst="rect">
            <a:avLst/>
          </a:prstGeom>
          <a:gradFill flip="none" rotWithShape="1">
            <a:gsLst>
              <a:gs pos="100000">
                <a:schemeClr val="bg1">
                  <a:lumMod val="50000"/>
                </a:schemeClr>
              </a:gs>
              <a:gs pos="0">
                <a:schemeClr val="bg1">
                  <a:lumMod val="50000"/>
                </a:schemeClr>
              </a:gs>
              <a:gs pos="7000">
                <a:schemeClr val="bg1">
                  <a:lumMod val="95000"/>
                </a:schemeClr>
              </a:gs>
              <a:gs pos="90000">
                <a:schemeClr val="bg1">
                  <a:lumMod val="95000"/>
                </a:schemeClr>
              </a:gs>
            </a:gsLst>
            <a:lin ang="10800000" scaled="1"/>
            <a:tileRect/>
          </a:gradFill>
          <a:ln w="9525" cap="flat" cmpd="sng" algn="ctr">
            <a:noFill/>
            <a:prstDash val="solid"/>
          </a:ln>
          <a:effectLst>
            <a:outerShdw blurRad="254000" dist="38100" dir="5400000" algn="t" rotWithShape="0">
              <a:prstClr val="black">
                <a:alpha val="40000"/>
              </a:prstClr>
            </a:outerShdw>
          </a:effectLst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板书设计</a:t>
            </a:r>
            <a:endParaRPr kumimoji="0" lang="zh-CN" altLang="en-US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7" name="title_6"/>
          <p:cNvSpPr/>
          <p:nvPr/>
        </p:nvSpPr>
        <p:spPr>
          <a:xfrm>
            <a:off x="188913" y="5241925"/>
            <a:ext cx="1485900" cy="492125"/>
          </a:xfrm>
          <a:prstGeom prst="rect">
            <a:avLst/>
          </a:prstGeom>
          <a:gradFill flip="none" rotWithShape="1">
            <a:gsLst>
              <a:gs pos="100000">
                <a:schemeClr val="accent1">
                  <a:lumMod val="50000"/>
                </a:schemeClr>
              </a:gs>
              <a:gs pos="0">
                <a:schemeClr val="accent1">
                  <a:lumMod val="50000"/>
                </a:schemeClr>
              </a:gs>
              <a:gs pos="7000">
                <a:schemeClr val="accent1"/>
              </a:gs>
              <a:gs pos="90000">
                <a:schemeClr val="accent1"/>
              </a:gs>
            </a:gsLst>
            <a:lin ang="10800000" scaled="1"/>
            <a:tileRect/>
          </a:gradFill>
          <a:ln w="9525" cap="flat" cmpd="sng" algn="ctr">
            <a:noFill/>
            <a:prstDash val="solid"/>
          </a:ln>
          <a:effectLst>
            <a:outerShdw blurRad="254000" dist="38100" dir="5400000" algn="t" rotWithShape="0">
              <a:prstClr val="black">
                <a:alpha val="40000"/>
              </a:prstClr>
            </a:outerShdw>
          </a:effectLst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8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教学效果</a:t>
            </a:r>
            <a:endParaRPr kumimoji="0" lang="zh-CN" altLang="en-US" sz="1800" b="0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38" name="直接连接符 37"/>
          <p:cNvCxnSpPr/>
          <p:nvPr/>
        </p:nvCxnSpPr>
        <p:spPr>
          <a:xfrm>
            <a:off x="1958975" y="1508125"/>
            <a:ext cx="0" cy="4992688"/>
          </a:xfrm>
          <a:prstGeom prst="line">
            <a:avLst/>
          </a:prstGeom>
          <a:ln w="9525">
            <a:solidFill>
              <a:schemeClr val="bg1">
                <a:lumMod val="85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9" name="arrow_游标"/>
          <p:cNvGrpSpPr>
            <a:grpSpLocks noChangeAspect="1"/>
          </p:cNvGrpSpPr>
          <p:nvPr/>
        </p:nvGrpSpPr>
        <p:grpSpPr>
          <a:xfrm rot="10800000" flipH="1">
            <a:off x="1856668" y="5388970"/>
            <a:ext cx="206884" cy="206884"/>
            <a:chOff x="510977" y="1676698"/>
            <a:chExt cx="174686" cy="174686"/>
          </a:xfrm>
          <a:solidFill>
            <a:schemeClr val="bg1"/>
          </a:solidFill>
        </p:grpSpPr>
        <p:sp>
          <p:nvSpPr>
            <p:cNvPr id="40" name="椭圆 39"/>
            <p:cNvSpPr/>
            <p:nvPr/>
          </p:nvSpPr>
          <p:spPr>
            <a:xfrm>
              <a:off x="510977" y="1676698"/>
              <a:ext cx="174686" cy="174686"/>
            </a:xfrm>
            <a:prstGeom prst="ellipse">
              <a:avLst/>
            </a:prstGeom>
            <a:solidFill>
              <a:schemeClr val="accent1"/>
            </a:soli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cxnSp>
          <p:nvCxnSpPr>
            <p:cNvPr id="41" name="直接连接符 40"/>
            <p:cNvCxnSpPr/>
            <p:nvPr/>
          </p:nvCxnSpPr>
          <p:spPr>
            <a:xfrm>
              <a:off x="541962" y="1766660"/>
              <a:ext cx="94500" cy="0"/>
            </a:xfrm>
            <a:prstGeom prst="line">
              <a:avLst/>
            </a:prstGeom>
            <a:grpFill/>
            <a:ln w="952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直接连接符 41"/>
            <p:cNvCxnSpPr/>
            <p:nvPr/>
          </p:nvCxnSpPr>
          <p:spPr>
            <a:xfrm rot="2700000">
              <a:off x="579030" y="1740848"/>
              <a:ext cx="75600" cy="0"/>
            </a:xfrm>
            <a:prstGeom prst="line">
              <a:avLst/>
            </a:prstGeom>
            <a:grpFill/>
            <a:ln w="952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直接连接符 42"/>
            <p:cNvCxnSpPr/>
            <p:nvPr/>
          </p:nvCxnSpPr>
          <p:spPr>
            <a:xfrm rot="8100000">
              <a:off x="582566" y="1790770"/>
              <a:ext cx="75600" cy="0"/>
            </a:xfrm>
            <a:prstGeom prst="line">
              <a:avLst/>
            </a:prstGeom>
            <a:grpFill/>
            <a:ln w="952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4" name="文本框 1"/>
          <p:cNvSpPr txBox="1">
            <a:spLocks noChangeArrowheads="1"/>
          </p:cNvSpPr>
          <p:nvPr/>
        </p:nvSpPr>
        <p:spPr bwMode="auto">
          <a:xfrm>
            <a:off x="5884863" y="1671638"/>
            <a:ext cx="1984375" cy="460375"/>
          </a:xfrm>
          <a:prstGeom prst="rect">
            <a:avLst/>
          </a:prstGeom>
          <a:noFill/>
          <a:ln w="9525">
            <a:solidFill>
              <a:schemeClr val="tx1">
                <a:lumMod val="95000"/>
                <a:lumOff val="5000"/>
              </a:schemeClr>
            </a:solidFill>
            <a:miter lim="800000"/>
          </a:ln>
        </p:spPr>
        <p:txBody>
          <a:bodyPr>
            <a:spAutoFit/>
          </a:bodyPr>
          <a:lstStyle/>
          <a:p>
            <a:pPr marR="0" algn="ctr" defTabSz="914400" eaLnBrk="1" fontAlgn="auto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kern="1200" cap="none" spc="0" normalizeH="0" baseline="0" noProof="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+mn-ea"/>
                <a:cs typeface="+mn-cs"/>
              </a:rPr>
              <a:t>教学效果</a:t>
            </a:r>
            <a:endParaRPr kumimoji="0" lang="zh-CN" altLang="en-US" sz="2400" kern="1200" cap="none" spc="0" normalizeH="0" baseline="0" noProof="0" dirty="0">
              <a:solidFill>
                <a:schemeClr val="tx1">
                  <a:lumMod val="95000"/>
                  <a:lumOff val="5000"/>
                </a:schemeClr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5" name="文本框 16"/>
          <p:cNvSpPr txBox="1">
            <a:spLocks noChangeArrowheads="1"/>
          </p:cNvSpPr>
          <p:nvPr/>
        </p:nvSpPr>
        <p:spPr bwMode="auto">
          <a:xfrm>
            <a:off x="3095625" y="2703513"/>
            <a:ext cx="1697038" cy="338138"/>
          </a:xfrm>
          <a:prstGeom prst="rect">
            <a:avLst/>
          </a:prstGeom>
          <a:noFill/>
          <a:ln w="9525">
            <a:solidFill>
              <a:schemeClr val="tx1">
                <a:lumMod val="95000"/>
                <a:lumOff val="5000"/>
              </a:schemeClr>
            </a:solidFill>
            <a:miter lim="800000"/>
          </a:ln>
        </p:spPr>
        <p:txBody>
          <a:bodyPr>
            <a:spAutoFit/>
          </a:bodyPr>
          <a:lstStyle/>
          <a:p>
            <a:pPr marR="0" algn="ctr" defTabSz="914400" eaLnBrk="1" fontAlgn="auto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600" kern="1200" cap="none" spc="0" normalizeH="0" baseline="0" noProof="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+mn-ea"/>
                <a:cs typeface="+mn-cs"/>
              </a:rPr>
              <a:t>解决问题为目的</a:t>
            </a:r>
            <a:endParaRPr kumimoji="0" lang="zh-CN" altLang="en-US" sz="1600" kern="1200" cap="none" spc="0" normalizeH="0" baseline="0" noProof="0" dirty="0">
              <a:solidFill>
                <a:schemeClr val="tx1">
                  <a:lumMod val="95000"/>
                  <a:lumOff val="5000"/>
                </a:schemeClr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6" name="文本框 18"/>
          <p:cNvSpPr txBox="1">
            <a:spLocks noChangeArrowheads="1"/>
          </p:cNvSpPr>
          <p:nvPr/>
        </p:nvSpPr>
        <p:spPr bwMode="auto">
          <a:xfrm>
            <a:off x="6035675" y="2703513"/>
            <a:ext cx="1695450" cy="338138"/>
          </a:xfrm>
          <a:prstGeom prst="rect">
            <a:avLst/>
          </a:prstGeom>
          <a:noFill/>
          <a:ln w="9525">
            <a:solidFill>
              <a:schemeClr val="tx1">
                <a:lumMod val="95000"/>
                <a:lumOff val="5000"/>
              </a:schemeClr>
            </a:solidFill>
            <a:miter lim="800000"/>
          </a:ln>
        </p:spPr>
        <p:txBody>
          <a:bodyPr>
            <a:spAutoFit/>
          </a:bodyPr>
          <a:lstStyle/>
          <a:p>
            <a:pPr marR="0" algn="ctr" defTabSz="914400" eaLnBrk="1" fontAlgn="auto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600" kern="1200" cap="none" spc="0" normalizeH="0" baseline="0" noProof="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+mn-ea"/>
                <a:cs typeface="+mn-cs"/>
              </a:rPr>
              <a:t>独立思考为前提</a:t>
            </a:r>
            <a:endParaRPr kumimoji="0" lang="zh-CN" altLang="en-US" sz="1600" kern="1200" cap="none" spc="0" normalizeH="0" baseline="0" noProof="0" dirty="0">
              <a:solidFill>
                <a:schemeClr val="tx1">
                  <a:lumMod val="95000"/>
                  <a:lumOff val="5000"/>
                </a:schemeClr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7" name="文本框 19"/>
          <p:cNvSpPr txBox="1">
            <a:spLocks noChangeArrowheads="1"/>
          </p:cNvSpPr>
          <p:nvPr/>
        </p:nvSpPr>
        <p:spPr bwMode="auto">
          <a:xfrm>
            <a:off x="9159875" y="2703513"/>
            <a:ext cx="1697038" cy="338138"/>
          </a:xfrm>
          <a:prstGeom prst="rect">
            <a:avLst/>
          </a:prstGeom>
          <a:noFill/>
          <a:ln w="9525">
            <a:solidFill>
              <a:schemeClr val="tx1">
                <a:lumMod val="95000"/>
                <a:lumOff val="5000"/>
              </a:schemeClr>
            </a:solidFill>
            <a:miter lim="800000"/>
          </a:ln>
        </p:spPr>
        <p:txBody>
          <a:bodyPr>
            <a:spAutoFit/>
          </a:bodyPr>
          <a:lstStyle/>
          <a:p>
            <a:pPr marR="0" algn="ctr" defTabSz="914400" eaLnBrk="1" fontAlgn="auto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600" kern="1200" cap="none" spc="0" normalizeH="0" baseline="0" noProof="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+mn-ea"/>
                <a:cs typeface="+mn-cs"/>
              </a:rPr>
              <a:t>小组合作为基础</a:t>
            </a:r>
            <a:endParaRPr kumimoji="0" lang="zh-CN" altLang="en-US" sz="1600" kern="1200" cap="none" spc="0" normalizeH="0" baseline="0" noProof="0" dirty="0">
              <a:solidFill>
                <a:schemeClr val="tx1">
                  <a:lumMod val="95000"/>
                  <a:lumOff val="5000"/>
                </a:schemeClr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8" name="矩形 47"/>
          <p:cNvSpPr/>
          <p:nvPr/>
        </p:nvSpPr>
        <p:spPr>
          <a:xfrm>
            <a:off x="2836863" y="3438525"/>
            <a:ext cx="2206625" cy="2382838"/>
          </a:xfrm>
          <a:prstGeom prst="rect">
            <a:avLst/>
          </a:prstGeom>
          <a:noFill/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400" b="0" i="0" u="none" strike="noStrike" kern="1200" cap="none" spc="0" normalizeH="0" baseline="0" noProof="0">
              <a:ln>
                <a:noFill/>
              </a:ln>
              <a:solidFill>
                <a:schemeClr val="tx1">
                  <a:lumMod val="95000"/>
                  <a:lumOff val="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9" name="矩形 48"/>
          <p:cNvSpPr/>
          <p:nvPr/>
        </p:nvSpPr>
        <p:spPr>
          <a:xfrm>
            <a:off x="5781675" y="3438525"/>
            <a:ext cx="2208213" cy="2382838"/>
          </a:xfrm>
          <a:prstGeom prst="rect">
            <a:avLst/>
          </a:prstGeom>
          <a:noFill/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400" b="0" i="0" u="none" strike="noStrike" kern="1200" cap="none" spc="0" normalizeH="0" baseline="0" noProof="0">
              <a:ln>
                <a:noFill/>
              </a:ln>
              <a:solidFill>
                <a:schemeClr val="tx1">
                  <a:lumMod val="95000"/>
                  <a:lumOff val="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0" name="矩形 49"/>
          <p:cNvSpPr/>
          <p:nvPr/>
        </p:nvSpPr>
        <p:spPr>
          <a:xfrm>
            <a:off x="8905875" y="3438525"/>
            <a:ext cx="2205038" cy="2382838"/>
          </a:xfrm>
          <a:prstGeom prst="rect">
            <a:avLst/>
          </a:prstGeom>
          <a:noFill/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400" b="0" i="0" u="none" strike="noStrike" kern="1200" cap="none" spc="0" normalizeH="0" baseline="0" noProof="0">
              <a:ln>
                <a:noFill/>
              </a:ln>
              <a:solidFill>
                <a:schemeClr val="tx1">
                  <a:lumMod val="95000"/>
                  <a:lumOff val="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1" name="文本框 28"/>
          <p:cNvSpPr txBox="1">
            <a:spLocks noChangeArrowheads="1"/>
          </p:cNvSpPr>
          <p:nvPr/>
        </p:nvSpPr>
        <p:spPr bwMode="auto">
          <a:xfrm>
            <a:off x="2836863" y="3446463"/>
            <a:ext cx="2206625" cy="1995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marR="0" defTabSz="1015365"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E84E2D"/>
              </a:buClr>
              <a:buSzTx/>
              <a:buFontTx/>
              <a:buNone/>
              <a:defRPr/>
            </a:pPr>
            <a:r>
              <a:rPr kumimoji="0" lang="en-US" altLang="zh-CN" sz="1400" kern="1200" cap="none" spc="0" normalizeH="0" baseline="0" noProof="0" dirty="0">
                <a:latin typeface="+mj-ea"/>
                <a:ea typeface="+mn-ea"/>
                <a:cs typeface="+mn-cs"/>
              </a:rPr>
              <a:t>1</a:t>
            </a:r>
            <a:r>
              <a:rPr kumimoji="0" lang="zh-CN" altLang="zh-CN" sz="1400" kern="1200" cap="none" spc="0" normalizeH="0" baseline="0" noProof="0" dirty="0">
                <a:latin typeface="+mj-ea"/>
                <a:ea typeface="+mn-ea"/>
                <a:cs typeface="+mn-cs"/>
              </a:rPr>
              <a:t>、</a:t>
            </a:r>
            <a:r>
              <a:rPr kumimoji="0" lang="zh-CN" altLang="en-US" sz="1400" kern="1200" cap="none" spc="0" normalizeH="0" baseline="0" noProof="0" dirty="0">
                <a:latin typeface="+mj-ea"/>
                <a:ea typeface="+mn-ea"/>
                <a:cs typeface="+mn-cs"/>
              </a:rPr>
              <a:t>添加相关的描述文字</a:t>
            </a:r>
            <a:endParaRPr kumimoji="0" lang="en-US" altLang="zh-CN" sz="1400" kern="1200" cap="none" spc="0" normalizeH="0" baseline="0" noProof="0" dirty="0">
              <a:latin typeface="+mj-ea"/>
              <a:ea typeface="+mn-ea"/>
              <a:cs typeface="+mn-cs"/>
            </a:endParaRPr>
          </a:p>
          <a:p>
            <a:pPr marR="0" defTabSz="1015365"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E84E2D"/>
              </a:buClr>
              <a:buSzTx/>
              <a:buFontTx/>
              <a:buNone/>
              <a:defRPr/>
            </a:pPr>
            <a:r>
              <a:rPr kumimoji="0" lang="en-US" altLang="zh-CN" sz="1400" kern="1200" cap="none" spc="0" normalizeH="0" baseline="0" noProof="0" dirty="0">
                <a:latin typeface="+mj-ea"/>
                <a:ea typeface="+mn-ea"/>
                <a:cs typeface="+mn-cs"/>
              </a:rPr>
              <a:t>2</a:t>
            </a:r>
            <a:r>
              <a:rPr kumimoji="0" lang="zh-CN" altLang="en-US" sz="1400" kern="1200" cap="none" spc="0" normalizeH="0" baseline="0" noProof="0" dirty="0">
                <a:latin typeface="+mj-ea"/>
                <a:ea typeface="+mn-ea"/>
                <a:cs typeface="+mn-cs"/>
              </a:rPr>
              <a:t>、添加相关的描述文字</a:t>
            </a:r>
            <a:endParaRPr kumimoji="0" lang="en-US" altLang="zh-CN" sz="1400" kern="1200" cap="none" spc="0" normalizeH="0" baseline="0" noProof="0" dirty="0">
              <a:latin typeface="+mj-ea"/>
              <a:ea typeface="+mn-ea"/>
              <a:cs typeface="+mn-cs"/>
            </a:endParaRPr>
          </a:p>
          <a:p>
            <a:pPr marR="0" defTabSz="1015365"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E84E2D"/>
              </a:buClr>
              <a:buSzTx/>
              <a:buFontTx/>
              <a:buNone/>
              <a:defRPr/>
            </a:pPr>
            <a:r>
              <a:rPr kumimoji="0" lang="en-US" altLang="zh-CN" sz="1400" kern="1200" cap="none" spc="0" normalizeH="0" baseline="0" noProof="0" dirty="0">
                <a:latin typeface="+mj-ea"/>
                <a:ea typeface="+mn-ea"/>
                <a:cs typeface="+mn-cs"/>
              </a:rPr>
              <a:t>3</a:t>
            </a:r>
            <a:r>
              <a:rPr kumimoji="0" lang="zh-CN" altLang="en-US" sz="1400" kern="1200" cap="none" spc="0" normalizeH="0" baseline="0" noProof="0" dirty="0">
                <a:latin typeface="+mj-ea"/>
                <a:ea typeface="+mn-ea"/>
                <a:cs typeface="+mn-cs"/>
              </a:rPr>
              <a:t>、添加相关的描述文字</a:t>
            </a:r>
            <a:endParaRPr kumimoji="0" lang="en-US" altLang="zh-CN" sz="1400" kern="1200" cap="none" spc="0" normalizeH="0" baseline="0" noProof="0" dirty="0">
              <a:latin typeface="+mj-ea"/>
              <a:ea typeface="+mn-ea"/>
              <a:cs typeface="+mn-cs"/>
            </a:endParaRPr>
          </a:p>
          <a:p>
            <a:pPr marR="0" defTabSz="1015365"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E84E2D"/>
              </a:buClr>
              <a:buSzTx/>
              <a:buFontTx/>
              <a:buNone/>
              <a:defRPr/>
            </a:pPr>
            <a:r>
              <a:rPr kumimoji="0" lang="en-US" altLang="zh-CN" sz="1400" kern="1200" cap="none" spc="0" normalizeH="0" baseline="0" noProof="0" dirty="0">
                <a:latin typeface="+mj-ea"/>
                <a:ea typeface="+mn-ea"/>
                <a:cs typeface="+mn-cs"/>
              </a:rPr>
              <a:t>4</a:t>
            </a:r>
            <a:r>
              <a:rPr kumimoji="0" lang="zh-CN" altLang="en-US" sz="1400" kern="1200" cap="none" spc="0" normalizeH="0" baseline="0" noProof="0" dirty="0">
                <a:latin typeface="+mj-ea"/>
                <a:ea typeface="+mn-ea"/>
                <a:cs typeface="+mn-cs"/>
              </a:rPr>
              <a:t>、添加相关的描述文字</a:t>
            </a:r>
            <a:endParaRPr kumimoji="0" lang="en-US" altLang="zh-CN" sz="1400" kern="1200" cap="none" spc="0" normalizeH="0" baseline="0" noProof="0" dirty="0">
              <a:latin typeface="+mj-ea"/>
              <a:ea typeface="+mn-ea"/>
              <a:cs typeface="+mn-cs"/>
            </a:endParaRPr>
          </a:p>
          <a:p>
            <a:pPr marR="0" defTabSz="1015365"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E84E2D"/>
              </a:buClr>
              <a:buSzTx/>
              <a:buFontTx/>
              <a:buNone/>
              <a:defRPr/>
            </a:pPr>
            <a:r>
              <a:rPr kumimoji="0" lang="en-US" altLang="zh-CN" sz="1400" kern="1200" cap="none" spc="0" normalizeH="0" baseline="0" noProof="0" dirty="0">
                <a:latin typeface="+mj-ea"/>
                <a:ea typeface="+mn-ea"/>
                <a:cs typeface="+mn-cs"/>
              </a:rPr>
              <a:t>5</a:t>
            </a:r>
            <a:r>
              <a:rPr kumimoji="0" lang="zh-CN" altLang="en-US" sz="1400" kern="1200" cap="none" spc="0" normalizeH="0" baseline="0" noProof="0" dirty="0">
                <a:latin typeface="+mj-ea"/>
                <a:ea typeface="+mn-ea"/>
                <a:cs typeface="+mn-cs"/>
              </a:rPr>
              <a:t>、添加相关的描述文字</a:t>
            </a:r>
            <a:endParaRPr kumimoji="0" lang="en-US" altLang="zh-CN" sz="1400" kern="1200" cap="none" spc="0" normalizeH="0" baseline="0" noProof="0" dirty="0">
              <a:latin typeface="+mj-ea"/>
              <a:ea typeface="+mn-ea"/>
              <a:cs typeface="+mn-cs"/>
            </a:endParaRPr>
          </a:p>
          <a:p>
            <a:pPr marR="0" defTabSz="1015365"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E84E2D"/>
              </a:buClr>
              <a:buSzTx/>
              <a:buFontTx/>
              <a:buNone/>
              <a:defRPr/>
            </a:pPr>
            <a:r>
              <a:rPr kumimoji="0" lang="en-US" altLang="zh-CN" sz="1400" kern="1200" cap="none" spc="0" normalizeH="0" baseline="0" noProof="0" dirty="0">
                <a:latin typeface="+mj-ea"/>
                <a:ea typeface="+mn-ea"/>
                <a:cs typeface="+mn-cs"/>
              </a:rPr>
              <a:t>6</a:t>
            </a:r>
            <a:r>
              <a:rPr kumimoji="0" lang="zh-CN" altLang="en-US" sz="1400" kern="1200" cap="none" spc="0" normalizeH="0" baseline="0" noProof="0" dirty="0">
                <a:latin typeface="+mj-ea"/>
                <a:ea typeface="+mn-ea"/>
                <a:cs typeface="+mn-cs"/>
              </a:rPr>
              <a:t>、添加相关的描述文字</a:t>
            </a:r>
            <a:endParaRPr kumimoji="0" lang="en-US" altLang="zh-CN" sz="1400" kern="1200" cap="none" spc="0" normalizeH="0" baseline="0" noProof="0" dirty="0">
              <a:latin typeface="+mj-ea"/>
              <a:ea typeface="+mn-ea"/>
              <a:cs typeface="+mn-cs"/>
            </a:endParaRPr>
          </a:p>
        </p:txBody>
      </p:sp>
      <p:sp>
        <p:nvSpPr>
          <p:cNvPr id="52" name="文本框 29"/>
          <p:cNvSpPr txBox="1">
            <a:spLocks noChangeArrowheads="1"/>
          </p:cNvSpPr>
          <p:nvPr/>
        </p:nvSpPr>
        <p:spPr bwMode="auto">
          <a:xfrm>
            <a:off x="5781675" y="3503613"/>
            <a:ext cx="2298700" cy="1995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marR="0" defTabSz="1015365"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E84E2D"/>
              </a:buClr>
              <a:buSzTx/>
              <a:buFontTx/>
              <a:buNone/>
              <a:defRPr/>
            </a:pPr>
            <a:r>
              <a:rPr kumimoji="0" lang="en-US" altLang="zh-CN" sz="1400" kern="1200" cap="none" spc="0" normalizeH="0" baseline="0" noProof="0" dirty="0">
                <a:latin typeface="+mj-ea"/>
                <a:ea typeface="+mn-ea"/>
                <a:cs typeface="+mn-cs"/>
              </a:rPr>
              <a:t>1</a:t>
            </a:r>
            <a:r>
              <a:rPr kumimoji="0" lang="zh-CN" altLang="zh-CN" sz="1400" kern="1200" cap="none" spc="0" normalizeH="0" baseline="0" noProof="0" dirty="0">
                <a:latin typeface="+mj-ea"/>
                <a:ea typeface="+mn-ea"/>
                <a:cs typeface="+mn-cs"/>
              </a:rPr>
              <a:t>、</a:t>
            </a:r>
            <a:r>
              <a:rPr kumimoji="0" lang="zh-CN" altLang="en-US" sz="1400" kern="1200" cap="none" spc="0" normalizeH="0" baseline="0" noProof="0" dirty="0">
                <a:latin typeface="+mj-ea"/>
                <a:ea typeface="+mn-ea"/>
                <a:cs typeface="+mn-cs"/>
              </a:rPr>
              <a:t>添加相关的描述文字</a:t>
            </a:r>
            <a:endParaRPr kumimoji="0" lang="en-US" altLang="zh-CN" sz="1400" kern="1200" cap="none" spc="0" normalizeH="0" baseline="0" noProof="0" dirty="0">
              <a:latin typeface="+mj-ea"/>
              <a:ea typeface="+mn-ea"/>
              <a:cs typeface="+mn-cs"/>
            </a:endParaRPr>
          </a:p>
          <a:p>
            <a:pPr marR="0" defTabSz="1015365"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E84E2D"/>
              </a:buClr>
              <a:buSzTx/>
              <a:buFontTx/>
              <a:buNone/>
              <a:defRPr/>
            </a:pPr>
            <a:r>
              <a:rPr kumimoji="0" lang="en-US" altLang="zh-CN" sz="1400" kern="1200" cap="none" spc="0" normalizeH="0" baseline="0" noProof="0" dirty="0">
                <a:latin typeface="+mj-ea"/>
                <a:ea typeface="+mn-ea"/>
                <a:cs typeface="+mn-cs"/>
              </a:rPr>
              <a:t>2</a:t>
            </a:r>
            <a:r>
              <a:rPr kumimoji="0" lang="zh-CN" altLang="en-US" sz="1400" kern="1200" cap="none" spc="0" normalizeH="0" baseline="0" noProof="0" dirty="0">
                <a:latin typeface="+mj-ea"/>
                <a:ea typeface="+mn-ea"/>
                <a:cs typeface="+mn-cs"/>
              </a:rPr>
              <a:t>、添加相关的描述文字</a:t>
            </a:r>
            <a:endParaRPr kumimoji="0" lang="en-US" altLang="zh-CN" sz="1400" kern="1200" cap="none" spc="0" normalizeH="0" baseline="0" noProof="0" dirty="0">
              <a:latin typeface="+mj-ea"/>
              <a:ea typeface="+mn-ea"/>
              <a:cs typeface="+mn-cs"/>
            </a:endParaRPr>
          </a:p>
          <a:p>
            <a:pPr marR="0" defTabSz="1015365"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E84E2D"/>
              </a:buClr>
              <a:buSzTx/>
              <a:buFontTx/>
              <a:buNone/>
              <a:defRPr/>
            </a:pPr>
            <a:r>
              <a:rPr kumimoji="0" lang="en-US" altLang="zh-CN" sz="1400" kern="1200" cap="none" spc="0" normalizeH="0" baseline="0" noProof="0" dirty="0">
                <a:latin typeface="+mj-ea"/>
                <a:ea typeface="+mn-ea"/>
                <a:cs typeface="+mn-cs"/>
              </a:rPr>
              <a:t>3</a:t>
            </a:r>
            <a:r>
              <a:rPr kumimoji="0" lang="zh-CN" altLang="en-US" sz="1400" kern="1200" cap="none" spc="0" normalizeH="0" baseline="0" noProof="0" dirty="0">
                <a:latin typeface="+mj-ea"/>
                <a:ea typeface="+mn-ea"/>
                <a:cs typeface="+mn-cs"/>
              </a:rPr>
              <a:t>、添加相关的描述文字</a:t>
            </a:r>
            <a:endParaRPr kumimoji="0" lang="en-US" altLang="zh-CN" sz="1400" kern="1200" cap="none" spc="0" normalizeH="0" baseline="0" noProof="0" dirty="0">
              <a:latin typeface="+mj-ea"/>
              <a:ea typeface="+mn-ea"/>
              <a:cs typeface="+mn-cs"/>
            </a:endParaRPr>
          </a:p>
          <a:p>
            <a:pPr marR="0" defTabSz="1015365"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E84E2D"/>
              </a:buClr>
              <a:buSzTx/>
              <a:buFontTx/>
              <a:buNone/>
              <a:defRPr/>
            </a:pPr>
            <a:r>
              <a:rPr kumimoji="0" lang="en-US" altLang="zh-CN" sz="1400" kern="1200" cap="none" spc="0" normalizeH="0" baseline="0" noProof="0" dirty="0">
                <a:latin typeface="+mj-ea"/>
                <a:ea typeface="+mn-ea"/>
                <a:cs typeface="+mn-cs"/>
              </a:rPr>
              <a:t>4</a:t>
            </a:r>
            <a:r>
              <a:rPr kumimoji="0" lang="zh-CN" altLang="en-US" sz="1400" kern="1200" cap="none" spc="0" normalizeH="0" baseline="0" noProof="0" dirty="0">
                <a:latin typeface="+mj-ea"/>
                <a:ea typeface="+mn-ea"/>
                <a:cs typeface="+mn-cs"/>
              </a:rPr>
              <a:t>、添加相关的描述文字</a:t>
            </a:r>
            <a:endParaRPr kumimoji="0" lang="en-US" altLang="zh-CN" sz="1400" kern="1200" cap="none" spc="0" normalizeH="0" baseline="0" noProof="0" dirty="0">
              <a:latin typeface="+mj-ea"/>
              <a:ea typeface="+mn-ea"/>
              <a:cs typeface="+mn-cs"/>
            </a:endParaRPr>
          </a:p>
          <a:p>
            <a:pPr marR="0" defTabSz="1015365"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E84E2D"/>
              </a:buClr>
              <a:buSzTx/>
              <a:buFontTx/>
              <a:buNone/>
              <a:defRPr/>
            </a:pPr>
            <a:r>
              <a:rPr kumimoji="0" lang="en-US" altLang="zh-CN" sz="1400" kern="1200" cap="none" spc="0" normalizeH="0" baseline="0" noProof="0" dirty="0">
                <a:latin typeface="+mj-ea"/>
                <a:ea typeface="+mn-ea"/>
                <a:cs typeface="+mn-cs"/>
              </a:rPr>
              <a:t>5</a:t>
            </a:r>
            <a:r>
              <a:rPr kumimoji="0" lang="zh-CN" altLang="en-US" sz="1400" kern="1200" cap="none" spc="0" normalizeH="0" baseline="0" noProof="0" dirty="0">
                <a:latin typeface="+mj-ea"/>
                <a:ea typeface="+mn-ea"/>
                <a:cs typeface="+mn-cs"/>
              </a:rPr>
              <a:t>、添加相关的描述文字</a:t>
            </a:r>
            <a:endParaRPr kumimoji="0" lang="en-US" altLang="zh-CN" sz="1400" kern="1200" cap="none" spc="0" normalizeH="0" baseline="0" noProof="0" dirty="0">
              <a:latin typeface="+mj-ea"/>
              <a:ea typeface="+mn-ea"/>
              <a:cs typeface="+mn-cs"/>
            </a:endParaRPr>
          </a:p>
          <a:p>
            <a:pPr marR="0" defTabSz="1015365"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E84E2D"/>
              </a:buClr>
              <a:buSzTx/>
              <a:buFontTx/>
              <a:buNone/>
              <a:defRPr/>
            </a:pPr>
            <a:r>
              <a:rPr kumimoji="0" lang="en-US" altLang="zh-CN" sz="1400" kern="1200" cap="none" spc="0" normalizeH="0" baseline="0" noProof="0" dirty="0">
                <a:latin typeface="+mj-ea"/>
                <a:ea typeface="+mn-ea"/>
                <a:cs typeface="+mn-cs"/>
              </a:rPr>
              <a:t>6</a:t>
            </a:r>
            <a:r>
              <a:rPr kumimoji="0" lang="zh-CN" altLang="en-US" sz="1400" kern="1200" cap="none" spc="0" normalizeH="0" baseline="0" noProof="0" dirty="0">
                <a:latin typeface="+mj-ea"/>
                <a:ea typeface="+mn-ea"/>
                <a:cs typeface="+mn-cs"/>
              </a:rPr>
              <a:t>、添加相关的描述文字</a:t>
            </a:r>
            <a:endParaRPr kumimoji="0" lang="en-US" altLang="zh-CN" sz="1400" kern="1200" cap="none" spc="0" normalizeH="0" baseline="0" noProof="0" dirty="0">
              <a:latin typeface="+mj-ea"/>
              <a:ea typeface="+mn-ea"/>
              <a:cs typeface="+mn-cs"/>
            </a:endParaRPr>
          </a:p>
        </p:txBody>
      </p:sp>
      <p:sp>
        <p:nvSpPr>
          <p:cNvPr id="53" name="文本框 30"/>
          <p:cNvSpPr txBox="1">
            <a:spLocks noChangeArrowheads="1"/>
          </p:cNvSpPr>
          <p:nvPr/>
        </p:nvSpPr>
        <p:spPr bwMode="auto">
          <a:xfrm>
            <a:off x="8905875" y="3436938"/>
            <a:ext cx="2205038" cy="1993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marR="0" defTabSz="1015365"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E84E2D"/>
              </a:buClr>
              <a:buSzTx/>
              <a:buFontTx/>
              <a:buNone/>
              <a:defRPr/>
            </a:pPr>
            <a:r>
              <a:rPr kumimoji="0" lang="en-US" altLang="zh-CN" sz="1400" kern="1200" cap="none" spc="0" normalizeH="0" baseline="0" noProof="0" dirty="0">
                <a:latin typeface="+mj-ea"/>
                <a:ea typeface="+mn-ea"/>
                <a:cs typeface="+mn-cs"/>
              </a:rPr>
              <a:t>1</a:t>
            </a:r>
            <a:r>
              <a:rPr kumimoji="0" lang="zh-CN" altLang="zh-CN" sz="1400" kern="1200" cap="none" spc="0" normalizeH="0" baseline="0" noProof="0" dirty="0">
                <a:latin typeface="+mj-ea"/>
                <a:ea typeface="+mn-ea"/>
                <a:cs typeface="+mn-cs"/>
              </a:rPr>
              <a:t>、</a:t>
            </a:r>
            <a:r>
              <a:rPr kumimoji="0" lang="zh-CN" altLang="en-US" sz="1400" kern="1200" cap="none" spc="0" normalizeH="0" baseline="0" noProof="0" dirty="0">
                <a:latin typeface="+mj-ea"/>
                <a:ea typeface="+mn-ea"/>
                <a:cs typeface="+mn-cs"/>
              </a:rPr>
              <a:t>添加相关的描述文字</a:t>
            </a:r>
            <a:endParaRPr kumimoji="0" lang="en-US" altLang="zh-CN" sz="1400" kern="1200" cap="none" spc="0" normalizeH="0" baseline="0" noProof="0" dirty="0">
              <a:latin typeface="+mj-ea"/>
              <a:ea typeface="+mn-ea"/>
              <a:cs typeface="+mn-cs"/>
            </a:endParaRPr>
          </a:p>
          <a:p>
            <a:pPr marR="0" defTabSz="1015365"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E84E2D"/>
              </a:buClr>
              <a:buSzTx/>
              <a:buFontTx/>
              <a:buNone/>
              <a:defRPr/>
            </a:pPr>
            <a:r>
              <a:rPr kumimoji="0" lang="en-US" altLang="zh-CN" sz="1400" kern="1200" cap="none" spc="0" normalizeH="0" baseline="0" noProof="0" dirty="0">
                <a:latin typeface="+mj-ea"/>
                <a:ea typeface="+mn-ea"/>
                <a:cs typeface="+mn-cs"/>
              </a:rPr>
              <a:t>2</a:t>
            </a:r>
            <a:r>
              <a:rPr kumimoji="0" lang="zh-CN" altLang="en-US" sz="1400" kern="1200" cap="none" spc="0" normalizeH="0" baseline="0" noProof="0" dirty="0">
                <a:latin typeface="+mj-ea"/>
                <a:ea typeface="+mn-ea"/>
                <a:cs typeface="+mn-cs"/>
              </a:rPr>
              <a:t>、添加相关的描述文字</a:t>
            </a:r>
            <a:endParaRPr kumimoji="0" lang="en-US" altLang="zh-CN" sz="1400" kern="1200" cap="none" spc="0" normalizeH="0" baseline="0" noProof="0" dirty="0">
              <a:latin typeface="+mj-ea"/>
              <a:ea typeface="+mn-ea"/>
              <a:cs typeface="+mn-cs"/>
            </a:endParaRPr>
          </a:p>
          <a:p>
            <a:pPr marR="0" defTabSz="1015365"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E84E2D"/>
              </a:buClr>
              <a:buSzTx/>
              <a:buFontTx/>
              <a:buNone/>
              <a:defRPr/>
            </a:pPr>
            <a:r>
              <a:rPr kumimoji="0" lang="en-US" altLang="zh-CN" sz="1400" kern="1200" cap="none" spc="0" normalizeH="0" baseline="0" noProof="0" dirty="0">
                <a:latin typeface="+mj-ea"/>
                <a:ea typeface="+mn-ea"/>
                <a:cs typeface="+mn-cs"/>
              </a:rPr>
              <a:t>3</a:t>
            </a:r>
            <a:r>
              <a:rPr kumimoji="0" lang="zh-CN" altLang="en-US" sz="1400" kern="1200" cap="none" spc="0" normalizeH="0" baseline="0" noProof="0" dirty="0">
                <a:latin typeface="+mj-ea"/>
                <a:ea typeface="+mn-ea"/>
                <a:cs typeface="+mn-cs"/>
              </a:rPr>
              <a:t>、添加相关的描述文字</a:t>
            </a:r>
            <a:endParaRPr kumimoji="0" lang="en-US" altLang="zh-CN" sz="1400" kern="1200" cap="none" spc="0" normalizeH="0" baseline="0" noProof="0" dirty="0">
              <a:latin typeface="+mj-ea"/>
              <a:ea typeface="+mn-ea"/>
              <a:cs typeface="+mn-cs"/>
            </a:endParaRPr>
          </a:p>
          <a:p>
            <a:pPr marR="0" defTabSz="1015365"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E84E2D"/>
              </a:buClr>
              <a:buSzTx/>
              <a:buFontTx/>
              <a:buNone/>
              <a:defRPr/>
            </a:pPr>
            <a:r>
              <a:rPr kumimoji="0" lang="en-US" altLang="zh-CN" sz="1400" kern="1200" cap="none" spc="0" normalizeH="0" baseline="0" noProof="0" dirty="0">
                <a:latin typeface="+mj-ea"/>
                <a:ea typeface="+mn-ea"/>
                <a:cs typeface="+mn-cs"/>
              </a:rPr>
              <a:t>4</a:t>
            </a:r>
            <a:r>
              <a:rPr kumimoji="0" lang="zh-CN" altLang="en-US" sz="1400" kern="1200" cap="none" spc="0" normalizeH="0" baseline="0" noProof="0" dirty="0">
                <a:latin typeface="+mj-ea"/>
                <a:ea typeface="+mn-ea"/>
                <a:cs typeface="+mn-cs"/>
              </a:rPr>
              <a:t>、添加相关的描述文字</a:t>
            </a:r>
            <a:endParaRPr kumimoji="0" lang="en-US" altLang="zh-CN" sz="1400" kern="1200" cap="none" spc="0" normalizeH="0" baseline="0" noProof="0" dirty="0">
              <a:latin typeface="+mj-ea"/>
              <a:ea typeface="+mn-ea"/>
              <a:cs typeface="+mn-cs"/>
            </a:endParaRPr>
          </a:p>
          <a:p>
            <a:pPr marR="0" defTabSz="1015365"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E84E2D"/>
              </a:buClr>
              <a:buSzTx/>
              <a:buFontTx/>
              <a:buNone/>
              <a:defRPr/>
            </a:pPr>
            <a:r>
              <a:rPr kumimoji="0" lang="en-US" altLang="zh-CN" sz="1400" kern="1200" cap="none" spc="0" normalizeH="0" baseline="0" noProof="0" dirty="0">
                <a:latin typeface="+mj-ea"/>
                <a:ea typeface="+mn-ea"/>
                <a:cs typeface="+mn-cs"/>
              </a:rPr>
              <a:t>5</a:t>
            </a:r>
            <a:r>
              <a:rPr kumimoji="0" lang="zh-CN" altLang="en-US" sz="1400" kern="1200" cap="none" spc="0" normalizeH="0" baseline="0" noProof="0" dirty="0">
                <a:latin typeface="+mj-ea"/>
                <a:ea typeface="+mn-ea"/>
                <a:cs typeface="+mn-cs"/>
              </a:rPr>
              <a:t>、添加相关的描述文字</a:t>
            </a:r>
            <a:endParaRPr kumimoji="0" lang="en-US" altLang="zh-CN" sz="1400" kern="1200" cap="none" spc="0" normalizeH="0" baseline="0" noProof="0" dirty="0">
              <a:latin typeface="+mj-ea"/>
              <a:ea typeface="+mn-ea"/>
              <a:cs typeface="+mn-cs"/>
            </a:endParaRPr>
          </a:p>
          <a:p>
            <a:pPr marR="0" defTabSz="1015365"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E84E2D"/>
              </a:buClr>
              <a:buSzTx/>
              <a:buFontTx/>
              <a:buNone/>
              <a:defRPr/>
            </a:pPr>
            <a:r>
              <a:rPr kumimoji="0" lang="en-US" altLang="zh-CN" sz="1400" kern="1200" cap="none" spc="0" normalizeH="0" baseline="0" noProof="0" dirty="0">
                <a:latin typeface="+mj-ea"/>
                <a:ea typeface="+mn-ea"/>
                <a:cs typeface="+mn-cs"/>
              </a:rPr>
              <a:t>6</a:t>
            </a:r>
            <a:r>
              <a:rPr kumimoji="0" lang="zh-CN" altLang="en-US" sz="1400" kern="1200" cap="none" spc="0" normalizeH="0" baseline="0" noProof="0" dirty="0">
                <a:latin typeface="+mj-ea"/>
                <a:ea typeface="+mn-ea"/>
                <a:cs typeface="+mn-cs"/>
              </a:rPr>
              <a:t>、添加相关的描述文字</a:t>
            </a:r>
            <a:endParaRPr kumimoji="0" lang="en-US" altLang="zh-CN" sz="1400" kern="1200" cap="none" spc="0" normalizeH="0" baseline="0" noProof="0" dirty="0">
              <a:latin typeface="+mj-ea"/>
              <a:ea typeface="+mn-ea"/>
              <a:cs typeface="+mn-cs"/>
            </a:endParaRPr>
          </a:p>
        </p:txBody>
      </p:sp>
      <p:cxnSp>
        <p:nvCxnSpPr>
          <p:cNvPr id="54" name="直接连接符 53"/>
          <p:cNvCxnSpPr>
            <a:stCxn id="44" idx="2"/>
            <a:endCxn id="45" idx="0"/>
          </p:cNvCxnSpPr>
          <p:nvPr/>
        </p:nvCxnSpPr>
        <p:spPr>
          <a:xfrm flipH="1">
            <a:off x="3944938" y="2132013"/>
            <a:ext cx="2932113" cy="571500"/>
          </a:xfrm>
          <a:prstGeom prst="line">
            <a:avLst/>
          </a:prstGeom>
          <a:ln w="9525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直接连接符 54"/>
          <p:cNvCxnSpPr>
            <a:stCxn id="44" idx="2"/>
            <a:endCxn id="46" idx="0"/>
          </p:cNvCxnSpPr>
          <p:nvPr/>
        </p:nvCxnSpPr>
        <p:spPr>
          <a:xfrm>
            <a:off x="6877050" y="2132013"/>
            <a:ext cx="6350" cy="571500"/>
          </a:xfrm>
          <a:prstGeom prst="line">
            <a:avLst/>
          </a:prstGeom>
          <a:ln w="9525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直接连接符 55"/>
          <p:cNvCxnSpPr>
            <a:stCxn id="44" idx="2"/>
            <a:endCxn id="47" idx="0"/>
          </p:cNvCxnSpPr>
          <p:nvPr/>
        </p:nvCxnSpPr>
        <p:spPr>
          <a:xfrm>
            <a:off x="6877050" y="2132013"/>
            <a:ext cx="3132138" cy="571500"/>
          </a:xfrm>
          <a:prstGeom prst="line">
            <a:avLst/>
          </a:prstGeom>
          <a:ln w="9525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直接连接符 56"/>
          <p:cNvCxnSpPr>
            <a:stCxn id="45" idx="2"/>
            <a:endCxn id="51" idx="0"/>
          </p:cNvCxnSpPr>
          <p:nvPr/>
        </p:nvCxnSpPr>
        <p:spPr>
          <a:xfrm flipH="1">
            <a:off x="3940175" y="3041650"/>
            <a:ext cx="4763" cy="404813"/>
          </a:xfrm>
          <a:prstGeom prst="line">
            <a:avLst/>
          </a:prstGeom>
          <a:ln w="9525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直接连接符 57"/>
          <p:cNvCxnSpPr>
            <a:stCxn id="46" idx="2"/>
            <a:endCxn id="49" idx="0"/>
          </p:cNvCxnSpPr>
          <p:nvPr/>
        </p:nvCxnSpPr>
        <p:spPr>
          <a:xfrm>
            <a:off x="6883400" y="3041650"/>
            <a:ext cx="1588" cy="396875"/>
          </a:xfrm>
          <a:prstGeom prst="line">
            <a:avLst/>
          </a:prstGeom>
          <a:ln w="9525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直接连接符 58"/>
          <p:cNvCxnSpPr>
            <a:stCxn id="47" idx="2"/>
            <a:endCxn id="53" idx="0"/>
          </p:cNvCxnSpPr>
          <p:nvPr/>
        </p:nvCxnSpPr>
        <p:spPr>
          <a:xfrm>
            <a:off x="10009188" y="3041650"/>
            <a:ext cx="0" cy="395288"/>
          </a:xfrm>
          <a:prstGeom prst="line">
            <a:avLst/>
          </a:prstGeom>
          <a:ln w="9525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slow">
    <p:wipe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312" name="文本框 208"/>
          <p:cNvSpPr txBox="1">
            <a:spLocks noChangeArrowheads="1"/>
          </p:cNvSpPr>
          <p:nvPr/>
        </p:nvSpPr>
        <p:spPr bwMode="auto">
          <a:xfrm>
            <a:off x="3871595" y="2449830"/>
            <a:ext cx="483235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1300">
                <a:solidFill>
                  <a:schemeClr val="tx1"/>
                </a:solidFill>
                <a:latin typeface="Lao UI" panose="020B0502040204020203" pitchFamily="34" charset="0"/>
                <a:ea typeface="华康少女文字W5(P)" panose="040F0500000000000000" pitchFamily="82" charset="-122"/>
              </a:defRPr>
            </a:lvl1pPr>
            <a:lvl2pPr marL="742950" indent="-285750">
              <a:defRPr sz="1300">
                <a:solidFill>
                  <a:schemeClr val="tx1"/>
                </a:solidFill>
                <a:latin typeface="Lao UI" panose="020B0502040204020203" pitchFamily="34" charset="0"/>
                <a:ea typeface="华康少女文字W5(P)" panose="040F0500000000000000" pitchFamily="82" charset="-122"/>
              </a:defRPr>
            </a:lvl2pPr>
            <a:lvl3pPr marL="1143000" indent="-228600">
              <a:defRPr sz="1300">
                <a:solidFill>
                  <a:schemeClr val="tx1"/>
                </a:solidFill>
                <a:latin typeface="Lao UI" panose="020B0502040204020203" pitchFamily="34" charset="0"/>
                <a:ea typeface="华康少女文字W5(P)" panose="040F0500000000000000" pitchFamily="82" charset="-122"/>
              </a:defRPr>
            </a:lvl3pPr>
            <a:lvl4pPr marL="1600200" indent="-228600">
              <a:defRPr sz="1300">
                <a:solidFill>
                  <a:schemeClr val="tx1"/>
                </a:solidFill>
                <a:latin typeface="Lao UI" panose="020B0502040204020203" pitchFamily="34" charset="0"/>
                <a:ea typeface="华康少女文字W5(P)" panose="040F0500000000000000" pitchFamily="82" charset="-122"/>
              </a:defRPr>
            </a:lvl4pPr>
            <a:lvl5pPr marL="2057400" indent="-228600">
              <a:defRPr sz="1300">
                <a:solidFill>
                  <a:schemeClr val="tx1"/>
                </a:solidFill>
                <a:latin typeface="Lao UI" panose="020B0502040204020203" pitchFamily="34" charset="0"/>
                <a:ea typeface="华康少女文字W5(P)" panose="040F0500000000000000" pitchFamily="82" charset="-122"/>
              </a:defRPr>
            </a:lvl5pPr>
            <a:lvl6pPr marL="2514600" indent="-228600" defTabSz="685800" fontAlgn="base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Lao UI" panose="020B0502040204020203" pitchFamily="34" charset="0"/>
                <a:ea typeface="华康少女文字W5(P)" panose="040F0500000000000000" pitchFamily="82" charset="-122"/>
              </a:defRPr>
            </a:lvl6pPr>
            <a:lvl7pPr marL="2971800" indent="-228600" defTabSz="685800" fontAlgn="base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Lao UI" panose="020B0502040204020203" pitchFamily="34" charset="0"/>
                <a:ea typeface="华康少女文字W5(P)" panose="040F0500000000000000" pitchFamily="82" charset="-122"/>
              </a:defRPr>
            </a:lvl7pPr>
            <a:lvl8pPr marL="3429000" indent="-228600" defTabSz="685800" fontAlgn="base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Lao UI" panose="020B0502040204020203" pitchFamily="34" charset="0"/>
                <a:ea typeface="华康少女文字W5(P)" panose="040F0500000000000000" pitchFamily="82" charset="-122"/>
              </a:defRPr>
            </a:lvl8pPr>
            <a:lvl9pPr marL="3886200" indent="-228600" defTabSz="685800" fontAlgn="base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Lao UI" panose="020B0502040204020203" pitchFamily="34" charset="0"/>
                <a:ea typeface="华康少女文字W5(P)" panose="040F0500000000000000" pitchFamily="82" charset="-122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7200" b="0" i="0" u="none" strike="noStrike" kern="1200" cap="none" spc="0" normalizeH="0" baseline="0" noProof="0" dirty="0">
                <a:ln w="12700"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+mn-ea"/>
                <a:ea typeface="+mn-ea"/>
                <a:cs typeface="+mn-cs"/>
              </a:rPr>
              <a:t>谢谢大家</a:t>
            </a:r>
            <a:endParaRPr kumimoji="0" lang="zh-CN" altLang="en-US" sz="7200" b="0" i="0" u="none" strike="noStrike" kern="1200" cap="none" spc="0" normalizeH="0" baseline="0" noProof="0" dirty="0">
              <a:ln w="12700">
                <a:noFill/>
              </a:ln>
              <a:solidFill>
                <a:schemeClr val="accent1"/>
              </a:solidFill>
              <a:effectLst/>
              <a:uLnTx/>
              <a:uFillTx/>
              <a:latin typeface="+mn-ea"/>
              <a:ea typeface="+mn-ea"/>
              <a:cs typeface="+mn-cs"/>
            </a:endParaRPr>
          </a:p>
        </p:txBody>
      </p:sp>
      <p:sp>
        <p:nvSpPr>
          <p:cNvPr id="8" name="WordArt 5"/>
          <p:cNvSpPr>
            <a:spLocks noChangeArrowheads="1" noChangeShapeType="1" noTextEdit="1"/>
          </p:cNvSpPr>
          <p:nvPr/>
        </p:nvSpPr>
        <p:spPr bwMode="ltGray">
          <a:xfrm>
            <a:off x="2138363" y="3448050"/>
            <a:ext cx="7915275" cy="1071563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spcFirstLastPara="1" wrap="none" fromWordArt="1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730" b="0" i="0" u="none" strike="noStrike" kern="10" cap="none" spc="0" normalizeH="0" baseline="0" noProof="0" dirty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黑体" panose="02010609060101010101" charset="-122"/>
                <a:ea typeface="+mn-ea"/>
                <a:cs typeface="+mn-cs"/>
              </a:rPr>
              <a:t>               </a:t>
            </a:r>
            <a:endParaRPr kumimoji="0" lang="zh-CN" altLang="en-US" sz="3730" b="0" i="0" u="none" strike="noStrike" kern="10" cap="none" spc="0" normalizeH="0" baseline="0" noProof="0" dirty="0">
              <a:ln>
                <a:noFill/>
              </a:ln>
              <a:solidFill>
                <a:schemeClr val="tx1">
                  <a:lumMod val="95000"/>
                  <a:lumOff val="5000"/>
                </a:schemeClr>
              </a:solidFill>
              <a:effectLst/>
              <a:uLnTx/>
              <a:uFillTx/>
              <a:latin typeface="黑体" panose="02010609060101010101" charset="-122"/>
              <a:ea typeface="+mn-ea"/>
              <a:cs typeface="+mn-cs"/>
            </a:endParaRPr>
          </a:p>
        </p:txBody>
      </p:sp>
    </p:spTree>
  </p:cSld>
  <p:clrMapOvr>
    <a:masterClrMapping/>
  </p:clrMapOvr>
  <p:transition spd="slow">
    <p:wip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grpSp>
        <p:nvGrpSpPr>
          <p:cNvPr id="8194" name="组合 5"/>
          <p:cNvGrpSpPr/>
          <p:nvPr/>
        </p:nvGrpSpPr>
        <p:grpSpPr>
          <a:xfrm>
            <a:off x="3868738" y="2160588"/>
            <a:ext cx="4437062" cy="2570162"/>
            <a:chOff x="2511136" y="1392381"/>
            <a:chExt cx="4121728" cy="2389909"/>
          </a:xfrm>
        </p:grpSpPr>
        <p:sp>
          <p:nvSpPr>
            <p:cNvPr id="9" name="矩形 8"/>
            <p:cNvSpPr/>
            <p:nvPr/>
          </p:nvSpPr>
          <p:spPr>
            <a:xfrm>
              <a:off x="2511136" y="1392381"/>
              <a:ext cx="4121728" cy="2389909"/>
            </a:xfrm>
            <a:prstGeom prst="rect">
              <a:avLst/>
            </a:prstGeom>
            <a:gradFill flip="none" rotWithShape="1">
              <a:gsLst>
                <a:gs pos="36000">
                  <a:schemeClr val="accent1"/>
                </a:gs>
                <a:gs pos="100000">
                  <a:schemeClr val="accent2"/>
                </a:gs>
              </a:gsLst>
              <a:lin ang="13500000" scaled="1"/>
              <a:tileRect/>
            </a:gradFill>
            <a:ln w="31750">
              <a:solidFill>
                <a:schemeClr val="bg1"/>
              </a:solidFill>
            </a:ln>
            <a:effectLst>
              <a:outerShdw blurRad="508000" dist="596900" dir="3600000" sx="89000" sy="89000" algn="tl" rotWithShape="0">
                <a:schemeClr val="bg1">
                  <a:lumMod val="50000"/>
                  <a:alpha val="23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40" tIns="45720" rIns="91440" bIns="45720" anchor="ctr"/>
            <a:lstStyle/>
            <a:p>
              <a:pPr marL="0" marR="0" lvl="0" indent="0" algn="ctr" defTabSz="121856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0" name="矩形 9"/>
            <p:cNvSpPr/>
            <p:nvPr/>
          </p:nvSpPr>
          <p:spPr>
            <a:xfrm>
              <a:off x="2625191" y="1510498"/>
              <a:ext cx="3893617" cy="2153674"/>
            </a:xfrm>
            <a:prstGeom prst="rect">
              <a:avLst/>
            </a:prstGeom>
            <a:gradFill flip="none" rotWithShape="1">
              <a:gsLst>
                <a:gs pos="36000">
                  <a:schemeClr val="accent1"/>
                </a:gs>
                <a:gs pos="100000">
                  <a:schemeClr val="accent2"/>
                </a:gs>
              </a:gsLst>
              <a:lin ang="13500000" scaled="1"/>
              <a:tileRect/>
            </a:gradFill>
            <a:ln w="31750">
              <a:solidFill>
                <a:schemeClr val="bg1"/>
              </a:solidFill>
            </a:ln>
            <a:effectLst>
              <a:outerShdw blurRad="508000" dist="596900" dir="3600000" sx="89000" sy="89000" algn="tl" rotWithShape="0">
                <a:schemeClr val="bg1">
                  <a:lumMod val="50000"/>
                  <a:alpha val="23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40" tIns="45720" rIns="91440" bIns="45720" anchor="ctr"/>
            <a:lstStyle/>
            <a:p>
              <a:pPr marL="0" marR="0" lvl="0" indent="0" algn="ctr" defTabSz="121856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</p:grpSp>
      <p:sp>
        <p:nvSpPr>
          <p:cNvPr id="3" name="文本框 2"/>
          <p:cNvSpPr txBox="1"/>
          <p:nvPr/>
        </p:nvSpPr>
        <p:spPr>
          <a:xfrm>
            <a:off x="3954463" y="2792413"/>
            <a:ext cx="4283075" cy="91281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R="0" algn="ctr" defTabSz="914400" eaLnBrk="1" fontAlgn="auto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5335" kern="1200" cap="none" spc="0" normalizeH="0" baseline="0" noProof="0" dirty="0" smtClean="0">
                <a:solidFill>
                  <a:schemeClr val="bg1"/>
                </a:solidFill>
                <a:latin typeface="+mn-ea"/>
                <a:ea typeface="+mn-ea"/>
                <a:cs typeface="+mn-cs"/>
              </a:rPr>
              <a:t>教学背景</a:t>
            </a:r>
            <a:endParaRPr kumimoji="0" lang="zh-CN" altLang="en-US" sz="5335" kern="1200" cap="none" spc="0" normalizeH="0" baseline="0" noProof="0" dirty="0">
              <a:solidFill>
                <a:schemeClr val="bg1"/>
              </a:solidFill>
              <a:latin typeface="+mn-ea"/>
              <a:ea typeface="+mn-ea"/>
              <a:cs typeface="+mn-cs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5284788" y="2382838"/>
            <a:ext cx="1622425" cy="37941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R="0" algn="ctr" defTabSz="914400" eaLnBrk="1" fontAlgn="auto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865" kern="1200" cap="none" spc="0" normalizeH="0" baseline="0" noProof="0" dirty="0">
                <a:solidFill>
                  <a:schemeClr val="bg1"/>
                </a:solidFill>
                <a:latin typeface="+mn-ea"/>
                <a:ea typeface="+mn-ea"/>
                <a:cs typeface="+mn-cs"/>
              </a:rPr>
              <a:t>PART </a:t>
            </a:r>
            <a:r>
              <a:rPr kumimoji="0" lang="en-US" altLang="zh-CN" sz="1865" kern="1200" cap="none" spc="0" normalizeH="0" baseline="0" noProof="0" dirty="0" smtClean="0">
                <a:solidFill>
                  <a:schemeClr val="bg1"/>
                </a:solidFill>
                <a:latin typeface="+mn-ea"/>
                <a:ea typeface="+mn-ea"/>
                <a:cs typeface="+mn-cs"/>
              </a:rPr>
              <a:t>ONE</a:t>
            </a:r>
            <a:endParaRPr kumimoji="0" lang="zh-CN" altLang="en-US" sz="1865" kern="1200" cap="none" spc="0" normalizeH="0" baseline="0" noProof="0" dirty="0">
              <a:solidFill>
                <a:schemeClr val="bg1"/>
              </a:solidFill>
              <a:latin typeface="+mn-ea"/>
              <a:ea typeface="+mn-ea"/>
              <a:cs typeface="+mn-cs"/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4432300" y="3592513"/>
            <a:ext cx="1579563" cy="4603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381000" marR="0" indent="-381000" defTabSz="914400"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defRPr/>
            </a:pPr>
            <a:r>
              <a:rPr kumimoji="0" lang="zh-CN" altLang="en-US" kern="1200" cap="none" spc="0" normalizeH="0" baseline="0" noProof="0" dirty="0" smtClean="0">
                <a:solidFill>
                  <a:schemeClr val="bg1"/>
                </a:solidFill>
                <a:latin typeface="+mn-ea"/>
                <a:ea typeface="+mn-ea"/>
                <a:cs typeface="+mn-cs"/>
              </a:rPr>
              <a:t>地位作用</a:t>
            </a:r>
            <a:endParaRPr kumimoji="0" lang="en-US" altLang="zh-CN" kern="1200" cap="none" spc="0" normalizeH="0" baseline="0" noProof="0" dirty="0">
              <a:solidFill>
                <a:schemeClr val="bg1"/>
              </a:solidFill>
              <a:latin typeface="+mn-ea"/>
              <a:ea typeface="+mn-ea"/>
              <a:cs typeface="+mn-cs"/>
            </a:endParaRPr>
          </a:p>
        </p:txBody>
      </p:sp>
      <p:sp>
        <p:nvSpPr>
          <p:cNvPr id="13" name="文本框 12"/>
          <p:cNvSpPr txBox="1"/>
          <p:nvPr/>
        </p:nvSpPr>
        <p:spPr>
          <a:xfrm>
            <a:off x="6229350" y="3586163"/>
            <a:ext cx="1612900" cy="92233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381000" marR="0" indent="-381000" defTabSz="914400"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defRPr/>
            </a:pPr>
            <a:r>
              <a:rPr kumimoji="0" lang="zh-CN" altLang="en-US" kern="1200" cap="none" spc="0" normalizeH="0" baseline="0" noProof="0" dirty="0" smtClean="0">
                <a:solidFill>
                  <a:schemeClr val="bg1"/>
                </a:solidFill>
                <a:latin typeface="+mn-ea"/>
                <a:ea typeface="+mn-ea"/>
                <a:cs typeface="+mn-cs"/>
              </a:rPr>
              <a:t>教学目标</a:t>
            </a:r>
            <a:endParaRPr kumimoji="0" lang="en-US" altLang="zh-CN" kern="1200" cap="none" spc="0" normalizeH="0" baseline="0" noProof="0" dirty="0" smtClean="0">
              <a:solidFill>
                <a:schemeClr val="bg1"/>
              </a:solidFill>
              <a:latin typeface="+mn-ea"/>
              <a:ea typeface="+mn-ea"/>
              <a:cs typeface="+mn-cs"/>
            </a:endParaRPr>
          </a:p>
          <a:p>
            <a:pPr marL="381000" marR="0" indent="-381000" defTabSz="914400"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defRPr/>
            </a:pPr>
            <a:r>
              <a:rPr kumimoji="0" lang="zh-CN" altLang="en-US" kern="1200" cap="none" spc="0" normalizeH="0" baseline="0" noProof="0" dirty="0" smtClean="0">
                <a:solidFill>
                  <a:schemeClr val="bg1"/>
                </a:solidFill>
                <a:latin typeface="+mn-ea"/>
                <a:ea typeface="+mn-ea"/>
                <a:cs typeface="+mn-cs"/>
              </a:rPr>
              <a:t>教学重点</a:t>
            </a:r>
            <a:endParaRPr kumimoji="0" lang="en-US" altLang="zh-CN" kern="1200" cap="none" spc="0" normalizeH="0" baseline="0" noProof="0" dirty="0">
              <a:solidFill>
                <a:schemeClr val="bg1"/>
              </a:solidFill>
              <a:latin typeface="+mn-ea"/>
              <a:ea typeface="+mn-ea"/>
              <a:cs typeface="+mn-cs"/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4432300" y="3989388"/>
            <a:ext cx="1506538" cy="4619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381000" marR="0" indent="-381000" defTabSz="914400"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defRPr/>
            </a:pPr>
            <a:r>
              <a:rPr kumimoji="0" lang="zh-CN" altLang="en-US" kern="1200" cap="none" spc="0" normalizeH="0" baseline="0" noProof="0" dirty="0" smtClean="0">
                <a:solidFill>
                  <a:schemeClr val="bg1"/>
                </a:solidFill>
                <a:latin typeface="+mn-ea"/>
                <a:ea typeface="+mn-ea"/>
                <a:cs typeface="+mn-cs"/>
              </a:rPr>
              <a:t>学情分析</a:t>
            </a:r>
            <a:endParaRPr kumimoji="0" lang="en-US" altLang="zh-CN" kern="1200" cap="none" spc="0" normalizeH="0" baseline="0" noProof="0" dirty="0">
              <a:solidFill>
                <a:schemeClr val="bg1"/>
              </a:solidFill>
              <a:latin typeface="+mn-ea"/>
              <a:ea typeface="+mn-ea"/>
              <a:cs typeface="+mn-cs"/>
            </a:endParaRPr>
          </a:p>
        </p:txBody>
      </p:sp>
    </p:spTree>
  </p:cSld>
  <p:clrMapOvr>
    <a:masterClrMapping/>
  </p:clrMapOvr>
  <p:transition spd="slow"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9" name="矩形 8"/>
          <p:cNvSpPr/>
          <p:nvPr/>
        </p:nvSpPr>
        <p:spPr>
          <a:xfrm flipV="1">
            <a:off x="168275" y="1047750"/>
            <a:ext cx="11855450" cy="6032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4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9" name="关于我们"/>
          <p:cNvSpPr/>
          <p:nvPr/>
        </p:nvSpPr>
        <p:spPr>
          <a:xfrm>
            <a:off x="142875" y="446088"/>
            <a:ext cx="4692650" cy="523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+mn-ea"/>
                <a:ea typeface="+mn-ea"/>
                <a:cs typeface="+mn-cs"/>
              </a:rPr>
              <a:t>1.1 </a:t>
            </a:r>
            <a:r>
              <a:rPr kumimoji="0" lang="zh-CN" alt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+mn-ea"/>
                <a:ea typeface="+mn-ea"/>
                <a:cs typeface="+mn-cs"/>
              </a:rPr>
              <a:t>在教材中的地位和作用</a:t>
            </a:r>
            <a:endParaRPr kumimoji="0" lang="zh-CN" altLang="en-US" sz="2800" b="0" i="0" u="none" strike="noStrike" kern="1200" cap="none" spc="0" normalizeH="0" baseline="0" noProof="0" dirty="0" smtClean="0">
              <a:ln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/>
              <a:uLnTx/>
              <a:uFillTx/>
              <a:latin typeface="+mn-ea"/>
              <a:ea typeface="+mn-ea"/>
              <a:cs typeface="+mn-cs"/>
            </a:endParaRPr>
          </a:p>
        </p:txBody>
      </p:sp>
      <p:sp>
        <p:nvSpPr>
          <p:cNvPr id="22" name="title_1"/>
          <p:cNvSpPr/>
          <p:nvPr/>
        </p:nvSpPr>
        <p:spPr>
          <a:xfrm>
            <a:off x="188913" y="2181225"/>
            <a:ext cx="1485900" cy="492125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865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工作回顾</a:t>
            </a:r>
            <a:endParaRPr kumimoji="0" lang="zh-CN" altLang="en-US" sz="1865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23" name="title_1_green"/>
          <p:cNvSpPr/>
          <p:nvPr/>
        </p:nvSpPr>
        <p:spPr>
          <a:xfrm>
            <a:off x="188913" y="2181225"/>
            <a:ext cx="1485900" cy="492125"/>
          </a:xfrm>
          <a:prstGeom prst="rect">
            <a:avLst/>
          </a:prstGeom>
          <a:gradFill flip="none" rotWithShape="1">
            <a:gsLst>
              <a:gs pos="100000">
                <a:schemeClr val="accent1">
                  <a:lumMod val="50000"/>
                </a:schemeClr>
              </a:gs>
              <a:gs pos="0">
                <a:schemeClr val="accent1">
                  <a:lumMod val="50000"/>
                </a:schemeClr>
              </a:gs>
              <a:gs pos="7000">
                <a:schemeClr val="accent1"/>
              </a:gs>
              <a:gs pos="90000">
                <a:schemeClr val="accent1"/>
              </a:gs>
            </a:gsLst>
            <a:lin ang="10800000" scaled="1"/>
            <a:tileRect/>
          </a:gradFill>
          <a:ln w="9525" cap="flat" cmpd="sng" algn="ctr">
            <a:noFill/>
            <a:prstDash val="solid"/>
          </a:ln>
          <a:effectLst>
            <a:outerShdw blurRad="254000" dist="38100" dir="5400000" algn="t" rotWithShape="0">
              <a:prstClr val="black">
                <a:alpha val="40000"/>
              </a:prstClr>
            </a:outerShdw>
          </a:effectLst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8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教学背景</a:t>
            </a:r>
            <a:endParaRPr kumimoji="0" lang="zh-CN" altLang="en-US" sz="1800" b="0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4" name="title_2"/>
          <p:cNvSpPr/>
          <p:nvPr/>
        </p:nvSpPr>
        <p:spPr>
          <a:xfrm>
            <a:off x="188913" y="2792413"/>
            <a:ext cx="1485900" cy="493713"/>
          </a:xfrm>
          <a:prstGeom prst="rect">
            <a:avLst/>
          </a:prstGeom>
          <a:gradFill flip="none" rotWithShape="1">
            <a:gsLst>
              <a:gs pos="100000">
                <a:schemeClr val="bg1">
                  <a:lumMod val="50000"/>
                </a:schemeClr>
              </a:gs>
              <a:gs pos="0">
                <a:schemeClr val="bg1">
                  <a:lumMod val="50000"/>
                </a:schemeClr>
              </a:gs>
              <a:gs pos="7000">
                <a:schemeClr val="bg1">
                  <a:lumMod val="95000"/>
                </a:schemeClr>
              </a:gs>
              <a:gs pos="90000">
                <a:schemeClr val="bg1">
                  <a:lumMod val="95000"/>
                </a:schemeClr>
              </a:gs>
            </a:gsLst>
            <a:lin ang="10800000" scaled="1"/>
            <a:tileRect/>
          </a:gradFill>
          <a:ln w="9525" cap="flat" cmpd="sng" algn="ctr">
            <a:noFill/>
            <a:prstDash val="solid"/>
          </a:ln>
          <a:effectLst>
            <a:outerShdw blurRad="254000" dist="38100" dir="5400000" algn="t" rotWithShape="0">
              <a:prstClr val="black">
                <a:alpha val="40000"/>
              </a:prstClr>
            </a:outerShdw>
          </a:effectLst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教学分析</a:t>
            </a:r>
            <a:endParaRPr kumimoji="0" lang="zh-CN" altLang="en-US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5" name="title_3"/>
          <p:cNvSpPr/>
          <p:nvPr/>
        </p:nvSpPr>
        <p:spPr>
          <a:xfrm>
            <a:off x="188913" y="3405188"/>
            <a:ext cx="1485900" cy="492125"/>
          </a:xfrm>
          <a:prstGeom prst="rect">
            <a:avLst/>
          </a:prstGeom>
          <a:gradFill flip="none" rotWithShape="1">
            <a:gsLst>
              <a:gs pos="100000">
                <a:schemeClr val="bg1">
                  <a:lumMod val="50000"/>
                </a:schemeClr>
              </a:gs>
              <a:gs pos="0">
                <a:schemeClr val="bg1">
                  <a:lumMod val="50000"/>
                </a:schemeClr>
              </a:gs>
              <a:gs pos="7000">
                <a:schemeClr val="bg1">
                  <a:lumMod val="95000"/>
                </a:schemeClr>
              </a:gs>
              <a:gs pos="90000">
                <a:schemeClr val="bg1">
                  <a:lumMod val="95000"/>
                </a:schemeClr>
              </a:gs>
            </a:gsLst>
            <a:lin ang="10800000" scaled="1"/>
            <a:tileRect/>
          </a:gradFill>
          <a:ln w="9525" cap="flat" cmpd="sng" algn="ctr">
            <a:noFill/>
            <a:prstDash val="solid"/>
          </a:ln>
          <a:effectLst>
            <a:outerShdw blurRad="254000" dist="38100" dir="5400000" algn="t" rotWithShape="0">
              <a:prstClr val="black">
                <a:alpha val="40000"/>
              </a:prstClr>
            </a:outerShdw>
          </a:effectLst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学法分析</a:t>
            </a:r>
            <a:endParaRPr kumimoji="0" lang="zh-CN" altLang="en-US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6" name="title_4"/>
          <p:cNvSpPr/>
          <p:nvPr/>
        </p:nvSpPr>
        <p:spPr>
          <a:xfrm>
            <a:off x="188913" y="4017963"/>
            <a:ext cx="1485900" cy="492125"/>
          </a:xfrm>
          <a:prstGeom prst="rect">
            <a:avLst/>
          </a:prstGeom>
          <a:gradFill flip="none" rotWithShape="1">
            <a:gsLst>
              <a:gs pos="100000">
                <a:schemeClr val="bg1">
                  <a:lumMod val="50000"/>
                </a:schemeClr>
              </a:gs>
              <a:gs pos="0">
                <a:schemeClr val="bg1">
                  <a:lumMod val="50000"/>
                </a:schemeClr>
              </a:gs>
              <a:gs pos="7000">
                <a:schemeClr val="bg1">
                  <a:lumMod val="95000"/>
                </a:schemeClr>
              </a:gs>
              <a:gs pos="90000">
                <a:schemeClr val="bg1">
                  <a:lumMod val="95000"/>
                </a:schemeClr>
              </a:gs>
            </a:gsLst>
            <a:lin ang="10800000" scaled="1"/>
            <a:tileRect/>
          </a:gradFill>
          <a:ln w="9525" cap="flat" cmpd="sng" algn="ctr">
            <a:noFill/>
            <a:prstDash val="solid"/>
          </a:ln>
          <a:effectLst>
            <a:outerShdw blurRad="254000" dist="38100" dir="5400000" algn="t" rotWithShape="0">
              <a:prstClr val="black">
                <a:alpha val="40000"/>
              </a:prstClr>
            </a:outerShdw>
          </a:effectLst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教学过程</a:t>
            </a:r>
            <a:endParaRPr kumimoji="0" lang="en-US" altLang="zh-CN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7" name="title_5"/>
          <p:cNvSpPr/>
          <p:nvPr/>
        </p:nvSpPr>
        <p:spPr>
          <a:xfrm>
            <a:off x="188913" y="4630738"/>
            <a:ext cx="1485900" cy="492125"/>
          </a:xfrm>
          <a:prstGeom prst="rect">
            <a:avLst/>
          </a:prstGeom>
          <a:gradFill flip="none" rotWithShape="1">
            <a:gsLst>
              <a:gs pos="100000">
                <a:schemeClr val="bg1">
                  <a:lumMod val="50000"/>
                </a:schemeClr>
              </a:gs>
              <a:gs pos="0">
                <a:schemeClr val="bg1">
                  <a:lumMod val="50000"/>
                </a:schemeClr>
              </a:gs>
              <a:gs pos="7000">
                <a:schemeClr val="bg1">
                  <a:lumMod val="95000"/>
                </a:schemeClr>
              </a:gs>
              <a:gs pos="90000">
                <a:schemeClr val="bg1">
                  <a:lumMod val="95000"/>
                </a:schemeClr>
              </a:gs>
            </a:gsLst>
            <a:lin ang="10800000" scaled="1"/>
            <a:tileRect/>
          </a:gradFill>
          <a:ln w="9525" cap="flat" cmpd="sng" algn="ctr">
            <a:noFill/>
            <a:prstDash val="solid"/>
          </a:ln>
          <a:effectLst>
            <a:outerShdw blurRad="254000" dist="38100" dir="5400000" algn="t" rotWithShape="0">
              <a:prstClr val="black">
                <a:alpha val="40000"/>
              </a:prstClr>
            </a:outerShdw>
          </a:effectLst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板书设计</a:t>
            </a:r>
            <a:endParaRPr kumimoji="0" lang="zh-CN" altLang="en-US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8" name="title_6"/>
          <p:cNvSpPr/>
          <p:nvPr/>
        </p:nvSpPr>
        <p:spPr>
          <a:xfrm>
            <a:off x="188913" y="5241925"/>
            <a:ext cx="1485900" cy="492125"/>
          </a:xfrm>
          <a:prstGeom prst="rect">
            <a:avLst/>
          </a:prstGeom>
          <a:gradFill flip="none" rotWithShape="1">
            <a:gsLst>
              <a:gs pos="100000">
                <a:schemeClr val="bg1">
                  <a:lumMod val="50000"/>
                </a:schemeClr>
              </a:gs>
              <a:gs pos="0">
                <a:schemeClr val="bg1">
                  <a:lumMod val="50000"/>
                </a:schemeClr>
              </a:gs>
              <a:gs pos="7000">
                <a:schemeClr val="bg1">
                  <a:lumMod val="95000"/>
                </a:schemeClr>
              </a:gs>
              <a:gs pos="90000">
                <a:schemeClr val="bg1">
                  <a:lumMod val="95000"/>
                </a:schemeClr>
              </a:gs>
            </a:gsLst>
            <a:lin ang="10800000" scaled="1"/>
            <a:tileRect/>
          </a:gradFill>
          <a:ln w="9525" cap="flat" cmpd="sng" algn="ctr">
            <a:noFill/>
            <a:prstDash val="solid"/>
          </a:ln>
          <a:effectLst>
            <a:outerShdw blurRad="254000" dist="38100" dir="5400000" algn="t" rotWithShape="0">
              <a:prstClr val="black">
                <a:alpha val="40000"/>
              </a:prstClr>
            </a:outerShdw>
          </a:effectLst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教学效果</a:t>
            </a:r>
            <a:endParaRPr kumimoji="0" lang="zh-CN" altLang="en-US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29" name="直接连接符 28"/>
          <p:cNvCxnSpPr/>
          <p:nvPr/>
        </p:nvCxnSpPr>
        <p:spPr>
          <a:xfrm>
            <a:off x="1958975" y="1508125"/>
            <a:ext cx="0" cy="4992688"/>
          </a:xfrm>
          <a:prstGeom prst="line">
            <a:avLst/>
          </a:prstGeom>
          <a:ln w="9525">
            <a:solidFill>
              <a:schemeClr val="bg1">
                <a:lumMod val="85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0" name="arrow_游标"/>
          <p:cNvGrpSpPr>
            <a:grpSpLocks noChangeAspect="1"/>
          </p:cNvGrpSpPr>
          <p:nvPr/>
        </p:nvGrpSpPr>
        <p:grpSpPr>
          <a:xfrm rot="10800000" flipH="1">
            <a:off x="1856668" y="2323641"/>
            <a:ext cx="206884" cy="206884"/>
            <a:chOff x="510977" y="1676698"/>
            <a:chExt cx="174686" cy="174686"/>
          </a:xfrm>
          <a:solidFill>
            <a:schemeClr val="bg1"/>
          </a:solidFill>
        </p:grpSpPr>
        <p:sp>
          <p:nvSpPr>
            <p:cNvPr id="31" name="椭圆 30"/>
            <p:cNvSpPr/>
            <p:nvPr/>
          </p:nvSpPr>
          <p:spPr>
            <a:xfrm>
              <a:off x="510977" y="1676698"/>
              <a:ext cx="174686" cy="174686"/>
            </a:xfrm>
            <a:prstGeom prst="ellipse">
              <a:avLst/>
            </a:prstGeom>
            <a:solidFill>
              <a:schemeClr val="accent1"/>
            </a:soli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cxnSp>
          <p:nvCxnSpPr>
            <p:cNvPr id="32" name="直接连接符 31"/>
            <p:cNvCxnSpPr/>
            <p:nvPr/>
          </p:nvCxnSpPr>
          <p:spPr>
            <a:xfrm>
              <a:off x="541962" y="1766660"/>
              <a:ext cx="94500" cy="0"/>
            </a:xfrm>
            <a:prstGeom prst="line">
              <a:avLst/>
            </a:prstGeom>
            <a:grpFill/>
            <a:ln w="952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直接连接符 32"/>
            <p:cNvCxnSpPr/>
            <p:nvPr/>
          </p:nvCxnSpPr>
          <p:spPr>
            <a:xfrm rot="2700000">
              <a:off x="579030" y="1740848"/>
              <a:ext cx="75600" cy="0"/>
            </a:xfrm>
            <a:prstGeom prst="line">
              <a:avLst/>
            </a:prstGeom>
            <a:grpFill/>
            <a:ln w="952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直接连接符 33"/>
            <p:cNvCxnSpPr/>
            <p:nvPr/>
          </p:nvCxnSpPr>
          <p:spPr>
            <a:xfrm rot="8100000">
              <a:off x="582566" y="1790770"/>
              <a:ext cx="75600" cy="0"/>
            </a:xfrm>
            <a:prstGeom prst="line">
              <a:avLst/>
            </a:prstGeom>
            <a:grpFill/>
            <a:ln w="952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0253" name="组合 34"/>
          <p:cNvGrpSpPr/>
          <p:nvPr/>
        </p:nvGrpSpPr>
        <p:grpSpPr>
          <a:xfrm>
            <a:off x="5581650" y="3705225"/>
            <a:ext cx="2211388" cy="2095500"/>
            <a:chOff x="3065829" y="2668267"/>
            <a:chExt cx="1872107" cy="1761728"/>
          </a:xfrm>
        </p:grpSpPr>
        <p:sp>
          <p:nvSpPr>
            <p:cNvPr id="36" name="椭圆 35"/>
            <p:cNvSpPr/>
            <p:nvPr/>
          </p:nvSpPr>
          <p:spPr>
            <a:xfrm>
              <a:off x="3115072" y="2668267"/>
              <a:ext cx="1761728" cy="1761728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ea"/>
                <a:ea typeface="+mn-ea"/>
                <a:cs typeface="+mn-cs"/>
              </a:endParaRPr>
            </a:p>
          </p:txBody>
        </p:sp>
        <p:sp>
          <p:nvSpPr>
            <p:cNvPr id="37" name="椭圆 36"/>
            <p:cNvSpPr/>
            <p:nvPr/>
          </p:nvSpPr>
          <p:spPr>
            <a:xfrm>
              <a:off x="4463987" y="2761135"/>
              <a:ext cx="119507" cy="11950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+mn-ea"/>
                <a:ea typeface="+mn-ea"/>
                <a:cs typeface="+mn-cs"/>
              </a:endParaRPr>
            </a:p>
          </p:txBody>
        </p:sp>
        <p:sp>
          <p:nvSpPr>
            <p:cNvPr id="43" name="椭圆 42"/>
            <p:cNvSpPr/>
            <p:nvPr/>
          </p:nvSpPr>
          <p:spPr>
            <a:xfrm>
              <a:off x="3460687" y="2761135"/>
              <a:ext cx="119507" cy="11950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+mn-ea"/>
                <a:ea typeface="+mn-ea"/>
                <a:cs typeface="+mn-cs"/>
              </a:endParaRPr>
            </a:p>
          </p:txBody>
        </p:sp>
        <p:sp>
          <p:nvSpPr>
            <p:cNvPr id="44" name="椭圆 43"/>
            <p:cNvSpPr/>
            <p:nvPr/>
          </p:nvSpPr>
          <p:spPr>
            <a:xfrm>
              <a:off x="3065829" y="3492655"/>
              <a:ext cx="119507" cy="11950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+mn-ea"/>
                <a:ea typeface="+mn-ea"/>
                <a:cs typeface="+mn-cs"/>
              </a:endParaRPr>
            </a:p>
          </p:txBody>
        </p:sp>
        <p:sp>
          <p:nvSpPr>
            <p:cNvPr id="45" name="椭圆 44"/>
            <p:cNvSpPr/>
            <p:nvPr/>
          </p:nvSpPr>
          <p:spPr>
            <a:xfrm>
              <a:off x="4818429" y="3492655"/>
              <a:ext cx="119507" cy="11950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+mn-ea"/>
                <a:ea typeface="+mn-ea"/>
                <a:cs typeface="+mn-cs"/>
              </a:endParaRPr>
            </a:p>
          </p:txBody>
        </p:sp>
        <p:sp>
          <p:nvSpPr>
            <p:cNvPr id="46" name="椭圆 45"/>
            <p:cNvSpPr/>
            <p:nvPr/>
          </p:nvSpPr>
          <p:spPr>
            <a:xfrm>
              <a:off x="4442509" y="4224175"/>
              <a:ext cx="119507" cy="11950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+mn-ea"/>
                <a:ea typeface="+mn-ea"/>
                <a:cs typeface="+mn-cs"/>
              </a:endParaRPr>
            </a:p>
          </p:txBody>
        </p:sp>
        <p:sp>
          <p:nvSpPr>
            <p:cNvPr id="47" name="椭圆 46"/>
            <p:cNvSpPr/>
            <p:nvPr/>
          </p:nvSpPr>
          <p:spPr>
            <a:xfrm>
              <a:off x="3439209" y="4201315"/>
              <a:ext cx="119507" cy="11950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+mn-ea"/>
                <a:ea typeface="+mn-ea"/>
                <a:cs typeface="+mn-cs"/>
              </a:endParaRPr>
            </a:p>
          </p:txBody>
        </p:sp>
        <p:grpSp>
          <p:nvGrpSpPr>
            <p:cNvPr id="10273" name="组合 47"/>
            <p:cNvGrpSpPr/>
            <p:nvPr/>
          </p:nvGrpSpPr>
          <p:grpSpPr>
            <a:xfrm>
              <a:off x="3269293" y="2943616"/>
              <a:ext cx="1465545" cy="1202499"/>
              <a:chOff x="3269293" y="2943616"/>
              <a:chExt cx="1465545" cy="1202499"/>
            </a:xfrm>
          </p:grpSpPr>
          <p:sp>
            <p:nvSpPr>
              <p:cNvPr id="49" name="任意多边形 48"/>
              <p:cNvSpPr/>
              <p:nvPr/>
            </p:nvSpPr>
            <p:spPr>
              <a:xfrm>
                <a:off x="4008329" y="2956142"/>
                <a:ext cx="425885" cy="588724"/>
              </a:xfrm>
              <a:custGeom>
                <a:avLst/>
                <a:gdLst>
                  <a:gd name="connsiteX0" fmla="*/ 0 w 425885"/>
                  <a:gd name="connsiteY0" fmla="*/ 588724 h 588724"/>
                  <a:gd name="connsiteX1" fmla="*/ 425885 w 425885"/>
                  <a:gd name="connsiteY1" fmla="*/ 0 h 58872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425885" h="588724">
                    <a:moveTo>
                      <a:pt x="0" y="588724"/>
                    </a:moveTo>
                    <a:lnTo>
                      <a:pt x="425885" y="0"/>
                    </a:lnTo>
                  </a:path>
                </a:pathLst>
              </a:custGeom>
              <a:noFill/>
              <a:ln w="38100">
                <a:solidFill>
                  <a:schemeClr val="bg2">
                    <a:lumMod val="50000"/>
                  </a:schemeClr>
                </a:solidFill>
                <a:tailEnd type="stealt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chemeClr val="lt1"/>
                  </a:solidFill>
                  <a:effectLst/>
                  <a:uLnTx/>
                  <a:uFillTx/>
                  <a:latin typeface="+mn-ea"/>
                  <a:ea typeface="+mn-ea"/>
                  <a:cs typeface="+mn-cs"/>
                </a:endParaRPr>
              </a:p>
            </p:txBody>
          </p:sp>
          <p:sp>
            <p:nvSpPr>
              <p:cNvPr id="50" name="任意多边形 49"/>
              <p:cNvSpPr/>
              <p:nvPr/>
            </p:nvSpPr>
            <p:spPr>
              <a:xfrm>
                <a:off x="3995803" y="3544866"/>
                <a:ext cx="739035" cy="0"/>
              </a:xfrm>
              <a:custGeom>
                <a:avLst/>
                <a:gdLst>
                  <a:gd name="connsiteX0" fmla="*/ 0 w 739035"/>
                  <a:gd name="connsiteY0" fmla="*/ 0 h 0"/>
                  <a:gd name="connsiteX1" fmla="*/ 739035 w 739035"/>
                  <a:gd name="connsiteY1" fmla="*/ 0 h 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739035">
                    <a:moveTo>
                      <a:pt x="0" y="0"/>
                    </a:moveTo>
                    <a:lnTo>
                      <a:pt x="739035" y="0"/>
                    </a:lnTo>
                  </a:path>
                </a:pathLst>
              </a:custGeom>
              <a:noFill/>
              <a:ln w="38100">
                <a:solidFill>
                  <a:schemeClr val="bg2">
                    <a:lumMod val="50000"/>
                  </a:schemeClr>
                </a:solidFill>
                <a:tailEnd type="stealt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chemeClr val="lt1"/>
                  </a:solidFill>
                  <a:effectLst/>
                  <a:uLnTx/>
                  <a:uFillTx/>
                  <a:latin typeface="+mn-ea"/>
                  <a:ea typeface="+mn-ea"/>
                  <a:cs typeface="+mn-cs"/>
                </a:endParaRPr>
              </a:p>
            </p:txBody>
          </p:sp>
          <p:sp>
            <p:nvSpPr>
              <p:cNvPr id="51" name="任意多边形 50"/>
              <p:cNvSpPr/>
              <p:nvPr/>
            </p:nvSpPr>
            <p:spPr>
              <a:xfrm>
                <a:off x="3594970" y="2943616"/>
                <a:ext cx="413359" cy="588724"/>
              </a:xfrm>
              <a:custGeom>
                <a:avLst/>
                <a:gdLst>
                  <a:gd name="connsiteX0" fmla="*/ 413359 w 413359"/>
                  <a:gd name="connsiteY0" fmla="*/ 588724 h 588724"/>
                  <a:gd name="connsiteX1" fmla="*/ 0 w 413359"/>
                  <a:gd name="connsiteY1" fmla="*/ 0 h 58872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413359" h="588724">
                    <a:moveTo>
                      <a:pt x="413359" y="588724"/>
                    </a:moveTo>
                    <a:lnTo>
                      <a:pt x="0" y="0"/>
                    </a:lnTo>
                  </a:path>
                </a:pathLst>
              </a:custGeom>
              <a:noFill/>
              <a:ln w="38100">
                <a:solidFill>
                  <a:schemeClr val="bg2">
                    <a:lumMod val="50000"/>
                  </a:schemeClr>
                </a:solidFill>
                <a:tailEnd type="stealt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chemeClr val="lt1"/>
                  </a:solidFill>
                  <a:effectLst/>
                  <a:uLnTx/>
                  <a:uFillTx/>
                  <a:latin typeface="+mn-ea"/>
                  <a:ea typeface="+mn-ea"/>
                  <a:cs typeface="+mn-cs"/>
                </a:endParaRPr>
              </a:p>
            </p:txBody>
          </p:sp>
          <p:sp>
            <p:nvSpPr>
              <p:cNvPr id="52" name="任意多边形 51"/>
              <p:cNvSpPr/>
              <p:nvPr/>
            </p:nvSpPr>
            <p:spPr>
              <a:xfrm>
                <a:off x="3269293" y="3557392"/>
                <a:ext cx="726510" cy="0"/>
              </a:xfrm>
              <a:custGeom>
                <a:avLst/>
                <a:gdLst>
                  <a:gd name="connsiteX0" fmla="*/ 726510 w 726510"/>
                  <a:gd name="connsiteY0" fmla="*/ 0 h 0"/>
                  <a:gd name="connsiteX1" fmla="*/ 0 w 726510"/>
                  <a:gd name="connsiteY1" fmla="*/ 0 h 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726510">
                    <a:moveTo>
                      <a:pt x="726510" y="0"/>
                    </a:moveTo>
                    <a:lnTo>
                      <a:pt x="0" y="0"/>
                    </a:lnTo>
                  </a:path>
                </a:pathLst>
              </a:custGeom>
              <a:noFill/>
              <a:ln w="38100">
                <a:solidFill>
                  <a:schemeClr val="bg2">
                    <a:lumMod val="50000"/>
                  </a:schemeClr>
                </a:solidFill>
                <a:tailEnd type="stealt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chemeClr val="lt1"/>
                  </a:solidFill>
                  <a:effectLst/>
                  <a:uLnTx/>
                  <a:uFillTx/>
                  <a:latin typeface="+mn-ea"/>
                  <a:ea typeface="+mn-ea"/>
                  <a:cs typeface="+mn-cs"/>
                </a:endParaRPr>
              </a:p>
            </p:txBody>
          </p:sp>
          <p:sp>
            <p:nvSpPr>
              <p:cNvPr id="53" name="任意多边形 52"/>
              <p:cNvSpPr/>
              <p:nvPr/>
            </p:nvSpPr>
            <p:spPr>
              <a:xfrm>
                <a:off x="3582444" y="3569918"/>
                <a:ext cx="425885" cy="576197"/>
              </a:xfrm>
              <a:custGeom>
                <a:avLst/>
                <a:gdLst>
                  <a:gd name="connsiteX0" fmla="*/ 425885 w 425885"/>
                  <a:gd name="connsiteY0" fmla="*/ 0 h 576197"/>
                  <a:gd name="connsiteX1" fmla="*/ 0 w 425885"/>
                  <a:gd name="connsiteY1" fmla="*/ 576197 h 5761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425885" h="576197">
                    <a:moveTo>
                      <a:pt x="425885" y="0"/>
                    </a:moveTo>
                    <a:lnTo>
                      <a:pt x="0" y="576197"/>
                    </a:lnTo>
                  </a:path>
                </a:pathLst>
              </a:custGeom>
              <a:noFill/>
              <a:ln w="38100">
                <a:solidFill>
                  <a:schemeClr val="bg2">
                    <a:lumMod val="50000"/>
                  </a:schemeClr>
                </a:solidFill>
                <a:tailEnd type="stealt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chemeClr val="lt1"/>
                  </a:solidFill>
                  <a:effectLst/>
                  <a:uLnTx/>
                  <a:uFillTx/>
                  <a:latin typeface="+mn-ea"/>
                  <a:ea typeface="+mn-ea"/>
                  <a:cs typeface="+mn-cs"/>
                </a:endParaRPr>
              </a:p>
            </p:txBody>
          </p:sp>
          <p:sp>
            <p:nvSpPr>
              <p:cNvPr id="54" name="任意多边形 53"/>
              <p:cNvSpPr/>
              <p:nvPr/>
            </p:nvSpPr>
            <p:spPr>
              <a:xfrm>
                <a:off x="4020855" y="3569918"/>
                <a:ext cx="388307" cy="576197"/>
              </a:xfrm>
              <a:custGeom>
                <a:avLst/>
                <a:gdLst>
                  <a:gd name="connsiteX0" fmla="*/ 0 w 388307"/>
                  <a:gd name="connsiteY0" fmla="*/ 0 h 576197"/>
                  <a:gd name="connsiteX1" fmla="*/ 388307 w 388307"/>
                  <a:gd name="connsiteY1" fmla="*/ 576197 h 5761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388307" h="576197">
                    <a:moveTo>
                      <a:pt x="0" y="0"/>
                    </a:moveTo>
                    <a:lnTo>
                      <a:pt x="388307" y="576197"/>
                    </a:lnTo>
                  </a:path>
                </a:pathLst>
              </a:custGeom>
              <a:noFill/>
              <a:ln w="38100">
                <a:solidFill>
                  <a:schemeClr val="bg2">
                    <a:lumMod val="50000"/>
                  </a:schemeClr>
                </a:solidFill>
                <a:tailEnd type="stealt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chemeClr val="lt1"/>
                  </a:solidFill>
                  <a:effectLst/>
                  <a:uLnTx/>
                  <a:uFillTx/>
                  <a:latin typeface="+mn-ea"/>
                  <a:ea typeface="+mn-ea"/>
                  <a:cs typeface="+mn-cs"/>
                </a:endParaRPr>
              </a:p>
            </p:txBody>
          </p:sp>
        </p:grpSp>
      </p:grpSp>
      <p:grpSp>
        <p:nvGrpSpPr>
          <p:cNvPr id="10254" name="组合 54"/>
          <p:cNvGrpSpPr/>
          <p:nvPr/>
        </p:nvGrpSpPr>
        <p:grpSpPr>
          <a:xfrm>
            <a:off x="2617788" y="1855788"/>
            <a:ext cx="9101137" cy="1376362"/>
            <a:chOff x="2954338" y="1279908"/>
            <a:chExt cx="7704887" cy="1156278"/>
          </a:xfrm>
        </p:grpSpPr>
        <p:sp>
          <p:nvSpPr>
            <p:cNvPr id="56" name="矩形 55"/>
            <p:cNvSpPr>
              <a:spLocks noChangeArrowheads="1"/>
            </p:cNvSpPr>
            <p:nvPr/>
          </p:nvSpPr>
          <p:spPr bwMode="auto">
            <a:xfrm>
              <a:off x="2954338" y="1574748"/>
              <a:ext cx="7704887" cy="8614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+mn-ea"/>
                  <a:ea typeface="+mn-ea"/>
                  <a:cs typeface="+mn-cs"/>
                </a:rPr>
                <a:t>您的内容打在这里，或者通过复制您的文本后，在此框中选择粘贴，并选择只保留文字。您的内容打在这里，或者通过复制您的文本后，在此框中选择粘贴，并选择只保留文字</a:t>
              </a:r>
              <a:r>
                <a:rPr kumimoji="0" lang="zh-CN" altLang="en-US" sz="1400" b="0" i="0" u="none" strike="noStrike" kern="120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+mn-ea"/>
                  <a:ea typeface="+mn-ea"/>
                  <a:cs typeface="+mn-cs"/>
                </a:rPr>
                <a:t>。</a:t>
              </a:r>
              <a:r>
                <a:rPr kumimoji="0" lang="zh-CN" alt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+mn-ea"/>
                  <a:ea typeface="+mn-ea"/>
                  <a:cs typeface="+mn-cs"/>
                </a:rPr>
                <a:t>您的内容打在这里，或者通过复制您的文本后，在此框中选择粘贴，并选择只保留文字。您的内容打在这里，或者通过复制您的文本后，在此框中选择</a:t>
              </a:r>
              <a:r>
                <a:rPr kumimoji="0" lang="zh-CN" altLang="en-US" sz="1400" b="0" i="0" u="none" strike="noStrike" kern="120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+mn-ea"/>
                  <a:ea typeface="+mn-ea"/>
                  <a:cs typeface="+mn-cs"/>
                </a:rPr>
                <a:t>粘贴</a:t>
              </a:r>
              <a:endParaRPr kumimoji="0" lang="en-US" altLang="zh-CN" sz="14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n-ea"/>
                <a:ea typeface="+mn-ea"/>
                <a:cs typeface="+mn-cs"/>
              </a:endParaRPr>
            </a:p>
          </p:txBody>
        </p:sp>
        <p:sp>
          <p:nvSpPr>
            <p:cNvPr id="57" name="矩形 56"/>
            <p:cNvSpPr/>
            <p:nvPr/>
          </p:nvSpPr>
          <p:spPr>
            <a:xfrm>
              <a:off x="2963100" y="1279908"/>
              <a:ext cx="1735148" cy="33619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000" b="0" i="0" u="none" strike="noStrike" kern="1200" cap="none" spc="0" normalizeH="0" baseline="0" noProof="0" dirty="0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ea"/>
                  <a:ea typeface="+mn-ea"/>
                  <a:cs typeface="+mn-cs"/>
                </a:rPr>
                <a:t>地位与作用</a:t>
              </a:r>
              <a:endParaRPr kumimoji="0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ea"/>
                <a:ea typeface="+mn-ea"/>
                <a:cs typeface="+mn-cs"/>
              </a:endParaRPr>
            </a:p>
          </p:txBody>
        </p:sp>
      </p:grpSp>
      <p:grpSp>
        <p:nvGrpSpPr>
          <p:cNvPr id="10255" name="组合 57"/>
          <p:cNvGrpSpPr/>
          <p:nvPr/>
        </p:nvGrpSpPr>
        <p:grpSpPr>
          <a:xfrm>
            <a:off x="6127750" y="4195763"/>
            <a:ext cx="1106488" cy="1114425"/>
            <a:chOff x="3254772" y="2872916"/>
            <a:chExt cx="936104" cy="936104"/>
          </a:xfrm>
        </p:grpSpPr>
        <p:sp>
          <p:nvSpPr>
            <p:cNvPr id="59" name="椭圆 58"/>
            <p:cNvSpPr/>
            <p:nvPr/>
          </p:nvSpPr>
          <p:spPr>
            <a:xfrm>
              <a:off x="3254772" y="2872916"/>
              <a:ext cx="936104" cy="936104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ea"/>
                <a:ea typeface="+mn-ea"/>
                <a:cs typeface="+mn-cs"/>
              </a:endParaRPr>
            </a:p>
          </p:txBody>
        </p:sp>
        <p:sp>
          <p:nvSpPr>
            <p:cNvPr id="60" name="矩形 59"/>
            <p:cNvSpPr/>
            <p:nvPr/>
          </p:nvSpPr>
          <p:spPr>
            <a:xfrm>
              <a:off x="3469765" y="3187079"/>
              <a:ext cx="579727" cy="29740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700" b="0" i="0" u="none" strike="noStrike" kern="1200" cap="none" spc="0" normalizeH="0" baseline="0" noProof="0" dirty="0" smtClean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ea"/>
                  <a:ea typeface="+mn-ea"/>
                  <a:cs typeface="+mn-cs"/>
                </a:rPr>
                <a:t>标题</a:t>
              </a:r>
              <a:r>
                <a:rPr kumimoji="0" lang="en-US" altLang="zh-CN" sz="1700" b="0" i="0" u="none" strike="noStrike" kern="1200" cap="none" spc="0" normalizeH="0" baseline="0" noProof="0" dirty="0" smtClean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ea"/>
                  <a:ea typeface="+mn-ea"/>
                  <a:cs typeface="+mn-cs"/>
                </a:rPr>
                <a:t> </a:t>
              </a:r>
              <a:endParaRPr kumimoji="0" lang="zh-CN" altLang="en-US" sz="17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ea"/>
                <a:ea typeface="+mn-ea"/>
                <a:cs typeface="+mn-cs"/>
              </a:endParaRPr>
            </a:p>
          </p:txBody>
        </p:sp>
      </p:grpSp>
      <p:grpSp>
        <p:nvGrpSpPr>
          <p:cNvPr id="10256" name="组合 60"/>
          <p:cNvGrpSpPr/>
          <p:nvPr/>
        </p:nvGrpSpPr>
        <p:grpSpPr>
          <a:xfrm>
            <a:off x="8026400" y="4183063"/>
            <a:ext cx="2346325" cy="1366837"/>
            <a:chOff x="789157" y="3505487"/>
            <a:chExt cx="1985951" cy="1148508"/>
          </a:xfrm>
        </p:grpSpPr>
        <p:sp>
          <p:nvSpPr>
            <p:cNvPr id="62" name="TextBox 35"/>
            <p:cNvSpPr txBox="1"/>
            <p:nvPr/>
          </p:nvSpPr>
          <p:spPr>
            <a:xfrm>
              <a:off x="789157" y="3505487"/>
              <a:ext cx="937986" cy="310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R="0" defTabSz="914400" eaLnBrk="1" fontAlgn="auto" hangingPunct="1"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kern="1200" cap="none" spc="0" normalizeH="0" baseline="0" noProof="0" dirty="0" smtClean="0">
                  <a:latin typeface="+mn-ea"/>
                  <a:ea typeface="+mn-ea"/>
                  <a:cs typeface="+mn-cs"/>
                </a:rPr>
                <a:t>添加标题</a:t>
              </a:r>
              <a:endParaRPr kumimoji="0" lang="zh-CN" altLang="en-US" kern="1200" cap="none" spc="0" normalizeH="0" baseline="0" noProof="0" dirty="0">
                <a:latin typeface="+mn-ea"/>
                <a:ea typeface="+mn-ea"/>
                <a:cs typeface="+mn-cs"/>
              </a:endParaRPr>
            </a:p>
          </p:txBody>
        </p:sp>
        <p:sp>
          <p:nvSpPr>
            <p:cNvPr id="63" name="矩形 62"/>
            <p:cNvSpPr/>
            <p:nvPr/>
          </p:nvSpPr>
          <p:spPr>
            <a:xfrm>
              <a:off x="812496" y="3800585"/>
              <a:ext cx="1962612" cy="8534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r" defTabSz="914400" rtl="0" eaLnBrk="1" fontAlgn="auto" latinLnBrk="0" hangingPunct="1">
                <a:lnSpc>
                  <a:spcPts val="237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+mn-ea"/>
                  <a:ea typeface="+mn-ea"/>
                  <a:cs typeface="+mn-cs"/>
                </a:rPr>
                <a:t>您的内容打在这里，或者通过复制您的文本后，在此框中选择粘贴，并选择只保留</a:t>
              </a:r>
              <a:endParaRPr kumimoji="0" lang="en-US" altLang="zh-CN" sz="14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+mn-ea"/>
                <a:ea typeface="+mn-ea"/>
                <a:cs typeface="+mn-cs"/>
              </a:endParaRPr>
            </a:p>
          </p:txBody>
        </p:sp>
      </p:grpSp>
      <p:grpSp>
        <p:nvGrpSpPr>
          <p:cNvPr id="10257" name="组合 63"/>
          <p:cNvGrpSpPr/>
          <p:nvPr/>
        </p:nvGrpSpPr>
        <p:grpSpPr>
          <a:xfrm>
            <a:off x="2919413" y="4194175"/>
            <a:ext cx="2319337" cy="1355725"/>
            <a:chOff x="812496" y="3514973"/>
            <a:chExt cx="1962612" cy="1139022"/>
          </a:xfrm>
        </p:grpSpPr>
        <p:sp>
          <p:nvSpPr>
            <p:cNvPr id="65" name="TextBox 38"/>
            <p:cNvSpPr txBox="1"/>
            <p:nvPr/>
          </p:nvSpPr>
          <p:spPr>
            <a:xfrm>
              <a:off x="864408" y="3514973"/>
              <a:ext cx="937986" cy="310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R="0" defTabSz="914400" eaLnBrk="1" fontAlgn="auto" hangingPunct="1"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kern="1200" cap="none" spc="0" normalizeH="0" baseline="0" noProof="0" dirty="0" smtClean="0">
                  <a:latin typeface="+mn-ea"/>
                  <a:ea typeface="+mn-ea"/>
                  <a:cs typeface="+mn-cs"/>
                </a:rPr>
                <a:t>添加标题</a:t>
              </a:r>
              <a:endParaRPr kumimoji="0" lang="zh-CN" altLang="en-US" kern="1200" cap="none" spc="0" normalizeH="0" baseline="0" noProof="0" dirty="0">
                <a:latin typeface="+mn-ea"/>
                <a:ea typeface="+mn-ea"/>
                <a:cs typeface="+mn-cs"/>
              </a:endParaRPr>
            </a:p>
          </p:txBody>
        </p:sp>
        <p:sp>
          <p:nvSpPr>
            <p:cNvPr id="66" name="矩形 65"/>
            <p:cNvSpPr/>
            <p:nvPr/>
          </p:nvSpPr>
          <p:spPr>
            <a:xfrm>
              <a:off x="812496" y="3800585"/>
              <a:ext cx="1962612" cy="8534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r" defTabSz="914400" rtl="0" eaLnBrk="1" fontAlgn="auto" latinLnBrk="0" hangingPunct="1">
                <a:lnSpc>
                  <a:spcPts val="237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+mn-ea"/>
                  <a:ea typeface="+mn-ea"/>
                  <a:cs typeface="+mn-cs"/>
                </a:rPr>
                <a:t>您的内容打在这里，或者通过复制您的文本后，在此框中选择粘贴，并选择</a:t>
              </a:r>
              <a:r>
                <a:rPr kumimoji="0" lang="zh-CN" altLang="en-US" sz="1400" b="0" i="0" u="none" strike="noStrike" kern="120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+mn-ea"/>
                  <a:ea typeface="+mn-ea"/>
                  <a:cs typeface="+mn-cs"/>
                </a:rPr>
                <a:t>只</a:t>
              </a:r>
              <a:r>
                <a:rPr kumimoji="0" lang="zh-CN" alt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+mn-ea"/>
                  <a:ea typeface="+mn-ea"/>
                  <a:cs typeface="+mn-cs"/>
                </a:rPr>
                <a:t>保留</a:t>
              </a:r>
              <a:endParaRPr kumimoji="0" lang="en-US" altLang="zh-CN" sz="14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+mn-ea"/>
                <a:ea typeface="+mn-ea"/>
                <a:cs typeface="+mn-cs"/>
              </a:endParaRPr>
            </a:p>
          </p:txBody>
        </p:sp>
      </p:grpSp>
    </p:spTree>
  </p:cSld>
  <p:clrMapOvr>
    <a:masterClrMapping/>
  </p:clrMapOvr>
  <p:transition spd="slow">
    <p:wip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9" name="矩形 8"/>
          <p:cNvSpPr/>
          <p:nvPr/>
        </p:nvSpPr>
        <p:spPr>
          <a:xfrm flipV="1">
            <a:off x="168275" y="1047750"/>
            <a:ext cx="11855450" cy="6032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4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9" name="关于我们"/>
          <p:cNvSpPr/>
          <p:nvPr/>
        </p:nvSpPr>
        <p:spPr>
          <a:xfrm>
            <a:off x="142875" y="446088"/>
            <a:ext cx="4692650" cy="523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+mn-ea"/>
                <a:ea typeface="+mn-ea"/>
                <a:cs typeface="+mn-cs"/>
              </a:rPr>
              <a:t>1.2 </a:t>
            </a:r>
            <a:r>
              <a:rPr kumimoji="0" lang="zh-CN" alt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+mn-ea"/>
                <a:ea typeface="+mn-ea"/>
                <a:cs typeface="+mn-cs"/>
              </a:rPr>
              <a:t>学情分析</a:t>
            </a:r>
            <a:endParaRPr kumimoji="0" lang="zh-CN" altLang="en-US" sz="2800" b="0" i="0" u="none" strike="noStrike" kern="1200" cap="none" spc="0" normalizeH="0" baseline="0" noProof="0" dirty="0" smtClean="0">
              <a:ln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/>
              <a:uLnTx/>
              <a:uFillTx/>
              <a:latin typeface="+mn-ea"/>
              <a:ea typeface="+mn-ea"/>
              <a:cs typeface="+mn-cs"/>
            </a:endParaRPr>
          </a:p>
        </p:txBody>
      </p:sp>
      <p:sp>
        <p:nvSpPr>
          <p:cNvPr id="30" name="title_1"/>
          <p:cNvSpPr/>
          <p:nvPr/>
        </p:nvSpPr>
        <p:spPr>
          <a:xfrm>
            <a:off x="188913" y="2181225"/>
            <a:ext cx="1485900" cy="492125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865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工作回顾</a:t>
            </a:r>
            <a:endParaRPr kumimoji="0" lang="zh-CN" altLang="en-US" sz="1865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31" name="title_1_green"/>
          <p:cNvSpPr/>
          <p:nvPr/>
        </p:nvSpPr>
        <p:spPr>
          <a:xfrm>
            <a:off x="188913" y="2181225"/>
            <a:ext cx="1485900" cy="492125"/>
          </a:xfrm>
          <a:prstGeom prst="rect">
            <a:avLst/>
          </a:prstGeom>
          <a:gradFill flip="none" rotWithShape="1">
            <a:gsLst>
              <a:gs pos="100000">
                <a:schemeClr val="accent1">
                  <a:lumMod val="50000"/>
                </a:schemeClr>
              </a:gs>
              <a:gs pos="0">
                <a:schemeClr val="accent1">
                  <a:lumMod val="50000"/>
                </a:schemeClr>
              </a:gs>
              <a:gs pos="7000">
                <a:schemeClr val="accent1"/>
              </a:gs>
              <a:gs pos="90000">
                <a:schemeClr val="accent1"/>
              </a:gs>
            </a:gsLst>
            <a:lin ang="10800000" scaled="1"/>
            <a:tileRect/>
          </a:gradFill>
          <a:ln w="9525" cap="flat" cmpd="sng" algn="ctr">
            <a:noFill/>
            <a:prstDash val="solid"/>
          </a:ln>
          <a:effectLst>
            <a:outerShdw blurRad="254000" dist="38100" dir="5400000" algn="t" rotWithShape="0">
              <a:prstClr val="black">
                <a:alpha val="40000"/>
              </a:prstClr>
            </a:outerShdw>
          </a:effectLst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8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教学背景</a:t>
            </a:r>
            <a:endParaRPr kumimoji="0" lang="zh-CN" altLang="en-US" sz="1800" b="0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2" name="title_2"/>
          <p:cNvSpPr/>
          <p:nvPr/>
        </p:nvSpPr>
        <p:spPr>
          <a:xfrm>
            <a:off x="188913" y="2792413"/>
            <a:ext cx="1485900" cy="493713"/>
          </a:xfrm>
          <a:prstGeom prst="rect">
            <a:avLst/>
          </a:prstGeom>
          <a:gradFill flip="none" rotWithShape="1">
            <a:gsLst>
              <a:gs pos="100000">
                <a:schemeClr val="bg1">
                  <a:lumMod val="50000"/>
                </a:schemeClr>
              </a:gs>
              <a:gs pos="0">
                <a:schemeClr val="bg1">
                  <a:lumMod val="50000"/>
                </a:schemeClr>
              </a:gs>
              <a:gs pos="7000">
                <a:schemeClr val="bg1">
                  <a:lumMod val="95000"/>
                </a:schemeClr>
              </a:gs>
              <a:gs pos="90000">
                <a:schemeClr val="bg1">
                  <a:lumMod val="95000"/>
                </a:schemeClr>
              </a:gs>
            </a:gsLst>
            <a:lin ang="10800000" scaled="1"/>
            <a:tileRect/>
          </a:gradFill>
          <a:ln w="9525" cap="flat" cmpd="sng" algn="ctr">
            <a:noFill/>
            <a:prstDash val="solid"/>
          </a:ln>
          <a:effectLst>
            <a:outerShdw blurRad="254000" dist="38100" dir="5400000" algn="t" rotWithShape="0">
              <a:prstClr val="black">
                <a:alpha val="40000"/>
              </a:prstClr>
            </a:outerShdw>
          </a:effectLst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教学分析</a:t>
            </a:r>
            <a:endParaRPr kumimoji="0" lang="zh-CN" altLang="en-US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3" name="title_3"/>
          <p:cNvSpPr/>
          <p:nvPr/>
        </p:nvSpPr>
        <p:spPr>
          <a:xfrm>
            <a:off x="188913" y="3405188"/>
            <a:ext cx="1485900" cy="492125"/>
          </a:xfrm>
          <a:prstGeom prst="rect">
            <a:avLst/>
          </a:prstGeom>
          <a:gradFill flip="none" rotWithShape="1">
            <a:gsLst>
              <a:gs pos="100000">
                <a:schemeClr val="bg1">
                  <a:lumMod val="50000"/>
                </a:schemeClr>
              </a:gs>
              <a:gs pos="0">
                <a:schemeClr val="bg1">
                  <a:lumMod val="50000"/>
                </a:schemeClr>
              </a:gs>
              <a:gs pos="7000">
                <a:schemeClr val="bg1">
                  <a:lumMod val="95000"/>
                </a:schemeClr>
              </a:gs>
              <a:gs pos="90000">
                <a:schemeClr val="bg1">
                  <a:lumMod val="95000"/>
                </a:schemeClr>
              </a:gs>
            </a:gsLst>
            <a:lin ang="10800000" scaled="1"/>
            <a:tileRect/>
          </a:gradFill>
          <a:ln w="9525" cap="flat" cmpd="sng" algn="ctr">
            <a:noFill/>
            <a:prstDash val="solid"/>
          </a:ln>
          <a:effectLst>
            <a:outerShdw blurRad="254000" dist="38100" dir="5400000" algn="t" rotWithShape="0">
              <a:prstClr val="black">
                <a:alpha val="40000"/>
              </a:prstClr>
            </a:outerShdw>
          </a:effectLst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学法分析</a:t>
            </a:r>
            <a:endParaRPr kumimoji="0" lang="zh-CN" altLang="en-US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4" name="title_4"/>
          <p:cNvSpPr/>
          <p:nvPr/>
        </p:nvSpPr>
        <p:spPr>
          <a:xfrm>
            <a:off x="188913" y="4017963"/>
            <a:ext cx="1485900" cy="492125"/>
          </a:xfrm>
          <a:prstGeom prst="rect">
            <a:avLst/>
          </a:prstGeom>
          <a:gradFill flip="none" rotWithShape="1">
            <a:gsLst>
              <a:gs pos="100000">
                <a:schemeClr val="bg1">
                  <a:lumMod val="50000"/>
                </a:schemeClr>
              </a:gs>
              <a:gs pos="0">
                <a:schemeClr val="bg1">
                  <a:lumMod val="50000"/>
                </a:schemeClr>
              </a:gs>
              <a:gs pos="7000">
                <a:schemeClr val="bg1">
                  <a:lumMod val="95000"/>
                </a:schemeClr>
              </a:gs>
              <a:gs pos="90000">
                <a:schemeClr val="bg1">
                  <a:lumMod val="95000"/>
                </a:schemeClr>
              </a:gs>
            </a:gsLst>
            <a:lin ang="10800000" scaled="1"/>
            <a:tileRect/>
          </a:gradFill>
          <a:ln w="9525" cap="flat" cmpd="sng" algn="ctr">
            <a:noFill/>
            <a:prstDash val="solid"/>
          </a:ln>
          <a:effectLst>
            <a:outerShdw blurRad="254000" dist="38100" dir="5400000" algn="t" rotWithShape="0">
              <a:prstClr val="black">
                <a:alpha val="40000"/>
              </a:prstClr>
            </a:outerShdw>
          </a:effectLst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教学过程</a:t>
            </a:r>
            <a:endParaRPr kumimoji="0" lang="en-US" altLang="zh-CN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5" name="title_5"/>
          <p:cNvSpPr/>
          <p:nvPr/>
        </p:nvSpPr>
        <p:spPr>
          <a:xfrm>
            <a:off x="188913" y="4630738"/>
            <a:ext cx="1485900" cy="492125"/>
          </a:xfrm>
          <a:prstGeom prst="rect">
            <a:avLst/>
          </a:prstGeom>
          <a:gradFill flip="none" rotWithShape="1">
            <a:gsLst>
              <a:gs pos="100000">
                <a:schemeClr val="bg1">
                  <a:lumMod val="50000"/>
                </a:schemeClr>
              </a:gs>
              <a:gs pos="0">
                <a:schemeClr val="bg1">
                  <a:lumMod val="50000"/>
                </a:schemeClr>
              </a:gs>
              <a:gs pos="7000">
                <a:schemeClr val="bg1">
                  <a:lumMod val="95000"/>
                </a:schemeClr>
              </a:gs>
              <a:gs pos="90000">
                <a:schemeClr val="bg1">
                  <a:lumMod val="95000"/>
                </a:schemeClr>
              </a:gs>
            </a:gsLst>
            <a:lin ang="10800000" scaled="1"/>
            <a:tileRect/>
          </a:gradFill>
          <a:ln w="9525" cap="flat" cmpd="sng" algn="ctr">
            <a:noFill/>
            <a:prstDash val="solid"/>
          </a:ln>
          <a:effectLst>
            <a:outerShdw blurRad="254000" dist="38100" dir="5400000" algn="t" rotWithShape="0">
              <a:prstClr val="black">
                <a:alpha val="40000"/>
              </a:prstClr>
            </a:outerShdw>
          </a:effectLst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板书设计</a:t>
            </a:r>
            <a:endParaRPr kumimoji="0" lang="zh-CN" altLang="en-US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6" name="title_6"/>
          <p:cNvSpPr/>
          <p:nvPr/>
        </p:nvSpPr>
        <p:spPr>
          <a:xfrm>
            <a:off x="188913" y="5241925"/>
            <a:ext cx="1485900" cy="492125"/>
          </a:xfrm>
          <a:prstGeom prst="rect">
            <a:avLst/>
          </a:prstGeom>
          <a:gradFill flip="none" rotWithShape="1">
            <a:gsLst>
              <a:gs pos="100000">
                <a:schemeClr val="bg1">
                  <a:lumMod val="50000"/>
                </a:schemeClr>
              </a:gs>
              <a:gs pos="0">
                <a:schemeClr val="bg1">
                  <a:lumMod val="50000"/>
                </a:schemeClr>
              </a:gs>
              <a:gs pos="7000">
                <a:schemeClr val="bg1">
                  <a:lumMod val="95000"/>
                </a:schemeClr>
              </a:gs>
              <a:gs pos="90000">
                <a:schemeClr val="bg1">
                  <a:lumMod val="95000"/>
                </a:schemeClr>
              </a:gs>
            </a:gsLst>
            <a:lin ang="10800000" scaled="1"/>
            <a:tileRect/>
          </a:gradFill>
          <a:ln w="9525" cap="flat" cmpd="sng" algn="ctr">
            <a:noFill/>
            <a:prstDash val="solid"/>
          </a:ln>
          <a:effectLst>
            <a:outerShdw blurRad="254000" dist="38100" dir="5400000" algn="t" rotWithShape="0">
              <a:prstClr val="black">
                <a:alpha val="40000"/>
              </a:prstClr>
            </a:outerShdw>
          </a:effectLst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教学效果</a:t>
            </a:r>
            <a:endParaRPr kumimoji="0" lang="zh-CN" altLang="en-US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37" name="直接连接符 36"/>
          <p:cNvCxnSpPr/>
          <p:nvPr/>
        </p:nvCxnSpPr>
        <p:spPr>
          <a:xfrm>
            <a:off x="1958975" y="1508125"/>
            <a:ext cx="0" cy="4992688"/>
          </a:xfrm>
          <a:prstGeom prst="line">
            <a:avLst/>
          </a:prstGeom>
          <a:ln w="9525">
            <a:solidFill>
              <a:schemeClr val="bg1">
                <a:lumMod val="85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3" name="arrow_游标"/>
          <p:cNvGrpSpPr>
            <a:grpSpLocks noChangeAspect="1"/>
          </p:cNvGrpSpPr>
          <p:nvPr/>
        </p:nvGrpSpPr>
        <p:grpSpPr>
          <a:xfrm rot="10800000" flipH="1">
            <a:off x="1856668" y="2323641"/>
            <a:ext cx="206884" cy="206884"/>
            <a:chOff x="510977" y="1676698"/>
            <a:chExt cx="174686" cy="174686"/>
          </a:xfrm>
          <a:solidFill>
            <a:schemeClr val="bg1"/>
          </a:solidFill>
        </p:grpSpPr>
        <p:sp>
          <p:nvSpPr>
            <p:cNvPr id="44" name="椭圆 43"/>
            <p:cNvSpPr/>
            <p:nvPr/>
          </p:nvSpPr>
          <p:spPr>
            <a:xfrm>
              <a:off x="510977" y="1676698"/>
              <a:ext cx="174686" cy="174686"/>
            </a:xfrm>
            <a:prstGeom prst="ellipse">
              <a:avLst/>
            </a:prstGeom>
            <a:solidFill>
              <a:schemeClr val="accent1"/>
            </a:soli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cxnSp>
          <p:nvCxnSpPr>
            <p:cNvPr id="45" name="直接连接符 44"/>
            <p:cNvCxnSpPr/>
            <p:nvPr/>
          </p:nvCxnSpPr>
          <p:spPr>
            <a:xfrm>
              <a:off x="541962" y="1766660"/>
              <a:ext cx="94500" cy="0"/>
            </a:xfrm>
            <a:prstGeom prst="line">
              <a:avLst/>
            </a:prstGeom>
            <a:grpFill/>
            <a:ln w="952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直接连接符 45"/>
            <p:cNvCxnSpPr/>
            <p:nvPr/>
          </p:nvCxnSpPr>
          <p:spPr>
            <a:xfrm rot="2700000">
              <a:off x="579030" y="1740848"/>
              <a:ext cx="75600" cy="0"/>
            </a:xfrm>
            <a:prstGeom prst="line">
              <a:avLst/>
            </a:prstGeom>
            <a:grpFill/>
            <a:ln w="952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直接连接符 46"/>
            <p:cNvCxnSpPr/>
            <p:nvPr/>
          </p:nvCxnSpPr>
          <p:spPr>
            <a:xfrm rot="8100000">
              <a:off x="582566" y="1790770"/>
              <a:ext cx="75600" cy="0"/>
            </a:xfrm>
            <a:prstGeom prst="line">
              <a:avLst/>
            </a:prstGeom>
            <a:grpFill/>
            <a:ln w="952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8" name="AutoShape 4"/>
          <p:cNvSpPr>
            <a:spLocks noChangeArrowheads="1"/>
          </p:cNvSpPr>
          <p:nvPr/>
        </p:nvSpPr>
        <p:spPr bwMode="auto">
          <a:xfrm>
            <a:off x="2647950" y="2063750"/>
            <a:ext cx="2501900" cy="858838"/>
          </a:xfrm>
          <a:prstGeom prst="downArrowCallout">
            <a:avLst>
              <a:gd name="adj1" fmla="val 72692"/>
              <a:gd name="adj2" fmla="val 36346"/>
              <a:gd name="adj3" fmla="val 14028"/>
              <a:gd name="adj4" fmla="val 85940"/>
            </a:avLst>
          </a:prstGeom>
          <a:solidFill>
            <a:schemeClr val="accent1"/>
          </a:solidFill>
          <a:ln>
            <a:noFill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zh-CN" sz="5400" b="0" i="0" u="none" strike="noStrike" kern="120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ea"/>
              <a:ea typeface="+mn-ea"/>
              <a:cs typeface="+mn-cs"/>
            </a:endParaRPr>
          </a:p>
        </p:txBody>
      </p:sp>
      <p:sp>
        <p:nvSpPr>
          <p:cNvPr id="39" name="AutoShape 7"/>
          <p:cNvSpPr>
            <a:spLocks noChangeArrowheads="1"/>
          </p:cNvSpPr>
          <p:nvPr/>
        </p:nvSpPr>
        <p:spPr bwMode="auto">
          <a:xfrm>
            <a:off x="5849938" y="2063750"/>
            <a:ext cx="2503488" cy="858838"/>
          </a:xfrm>
          <a:prstGeom prst="downArrowCallout">
            <a:avLst>
              <a:gd name="adj1" fmla="val 72692"/>
              <a:gd name="adj2" fmla="val 36346"/>
              <a:gd name="adj3" fmla="val 14060"/>
              <a:gd name="adj4" fmla="val 85940"/>
            </a:avLst>
          </a:prstGeom>
          <a:solidFill>
            <a:schemeClr val="accent1"/>
          </a:solidFill>
          <a:ln>
            <a:noFill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zh-CN" sz="5400" b="0" i="0" u="none" strike="noStrike" kern="120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ea"/>
              <a:ea typeface="+mn-ea"/>
              <a:cs typeface="+mn-cs"/>
            </a:endParaRPr>
          </a:p>
        </p:txBody>
      </p:sp>
      <p:sp>
        <p:nvSpPr>
          <p:cNvPr id="40" name="AutoShape 10"/>
          <p:cNvSpPr>
            <a:spLocks noChangeArrowheads="1"/>
          </p:cNvSpPr>
          <p:nvPr/>
        </p:nvSpPr>
        <p:spPr bwMode="auto">
          <a:xfrm>
            <a:off x="9077325" y="2063750"/>
            <a:ext cx="2503488" cy="858838"/>
          </a:xfrm>
          <a:prstGeom prst="downArrowCallout">
            <a:avLst>
              <a:gd name="adj1" fmla="val 72692"/>
              <a:gd name="adj2" fmla="val 36346"/>
              <a:gd name="adj3" fmla="val 14060"/>
              <a:gd name="adj4" fmla="val 85940"/>
            </a:avLst>
          </a:prstGeom>
          <a:solidFill>
            <a:schemeClr val="accent1"/>
          </a:solidFill>
          <a:ln>
            <a:noFill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zh-CN" sz="5400" b="0" i="0" u="none" strike="noStrike" kern="120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ea"/>
              <a:ea typeface="+mn-ea"/>
              <a:cs typeface="+mn-cs"/>
            </a:endParaRPr>
          </a:p>
        </p:txBody>
      </p:sp>
      <p:sp>
        <p:nvSpPr>
          <p:cNvPr id="41" name="Rectangle 13"/>
          <p:cNvSpPr>
            <a:spLocks noChangeArrowheads="1"/>
          </p:cNvSpPr>
          <p:nvPr/>
        </p:nvSpPr>
        <p:spPr bwMode="auto">
          <a:xfrm rot="10800000">
            <a:off x="2647950" y="3157538"/>
            <a:ext cx="2501900" cy="2814638"/>
          </a:xfrm>
          <a:prstGeom prst="rect">
            <a:avLst/>
          </a:prstGeom>
          <a:noFill/>
          <a:ln w="3175">
            <a:solidFill>
              <a:schemeClr val="bg1">
                <a:lumMod val="75000"/>
              </a:schemeClr>
            </a:solidFill>
            <a:miter lim="800000"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6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ea"/>
              <a:ea typeface="+mn-ea"/>
              <a:cs typeface="+mn-cs"/>
            </a:endParaRPr>
          </a:p>
        </p:txBody>
      </p:sp>
      <p:sp>
        <p:nvSpPr>
          <p:cNvPr id="42" name="Rectangle 18"/>
          <p:cNvSpPr>
            <a:spLocks noChangeArrowheads="1"/>
          </p:cNvSpPr>
          <p:nvPr/>
        </p:nvSpPr>
        <p:spPr bwMode="auto">
          <a:xfrm rot="10800000">
            <a:off x="5849938" y="3157538"/>
            <a:ext cx="2503488" cy="2814638"/>
          </a:xfrm>
          <a:prstGeom prst="rect">
            <a:avLst/>
          </a:prstGeom>
          <a:noFill/>
          <a:ln w="3175">
            <a:solidFill>
              <a:schemeClr val="bg1">
                <a:lumMod val="75000"/>
              </a:schemeClr>
            </a:solidFill>
            <a:miter lim="800000"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6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ea"/>
              <a:ea typeface="+mn-ea"/>
              <a:cs typeface="+mn-cs"/>
            </a:endParaRPr>
          </a:p>
        </p:txBody>
      </p:sp>
      <p:sp>
        <p:nvSpPr>
          <p:cNvPr id="48" name="Rectangle 23"/>
          <p:cNvSpPr>
            <a:spLocks noChangeArrowheads="1"/>
          </p:cNvSpPr>
          <p:nvPr/>
        </p:nvSpPr>
        <p:spPr bwMode="auto">
          <a:xfrm rot="10800000">
            <a:off x="9077325" y="3157538"/>
            <a:ext cx="2503488" cy="2814638"/>
          </a:xfrm>
          <a:prstGeom prst="rect">
            <a:avLst/>
          </a:prstGeom>
          <a:noFill/>
          <a:ln w="3175">
            <a:solidFill>
              <a:schemeClr val="bg1">
                <a:lumMod val="75000"/>
              </a:schemeClr>
            </a:solidFill>
            <a:miter lim="800000"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6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ea"/>
              <a:ea typeface="+mn-ea"/>
              <a:cs typeface="+mn-cs"/>
            </a:endParaRPr>
          </a:p>
        </p:txBody>
      </p:sp>
      <p:sp>
        <p:nvSpPr>
          <p:cNvPr id="12307" name="文本框 83"/>
          <p:cNvSpPr txBox="1"/>
          <p:nvPr/>
        </p:nvSpPr>
        <p:spPr>
          <a:xfrm>
            <a:off x="3225800" y="2209800"/>
            <a:ext cx="1416050" cy="461963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algn="ctr" defTabSz="513080">
              <a:lnSpc>
                <a:spcPct val="100000"/>
              </a:lnSpc>
              <a:spcBef>
                <a:spcPct val="0"/>
              </a:spcBef>
              <a:buNone/>
            </a:pPr>
            <a:r>
              <a:rPr lang="zh-CN" altLang="en-US" sz="2400" dirty="0">
                <a:solidFill>
                  <a:schemeClr val="bg1"/>
                </a:solidFill>
              </a:rPr>
              <a:t>学习状况</a:t>
            </a:r>
            <a:endParaRPr lang="zh-CN" altLang="en-US" sz="2400" dirty="0">
              <a:solidFill>
                <a:schemeClr val="bg1"/>
              </a:solidFill>
            </a:endParaRPr>
          </a:p>
        </p:txBody>
      </p:sp>
      <p:sp>
        <p:nvSpPr>
          <p:cNvPr id="12308" name="文本框 83"/>
          <p:cNvSpPr txBox="1"/>
          <p:nvPr/>
        </p:nvSpPr>
        <p:spPr>
          <a:xfrm>
            <a:off x="6437313" y="2209800"/>
            <a:ext cx="1414462" cy="461963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defTabSz="513080">
              <a:lnSpc>
                <a:spcPct val="100000"/>
              </a:lnSpc>
              <a:spcBef>
                <a:spcPct val="0"/>
              </a:spcBef>
              <a:buNone/>
            </a:pPr>
            <a:r>
              <a:rPr lang="zh-CN" altLang="en-US" sz="2400" dirty="0">
                <a:solidFill>
                  <a:schemeClr val="bg1"/>
                </a:solidFill>
              </a:rPr>
              <a:t>学生情况</a:t>
            </a:r>
            <a:endParaRPr lang="zh-CN" altLang="en-US" sz="2400" dirty="0">
              <a:solidFill>
                <a:schemeClr val="bg1"/>
              </a:solidFill>
            </a:endParaRPr>
          </a:p>
        </p:txBody>
      </p:sp>
      <p:sp>
        <p:nvSpPr>
          <p:cNvPr id="12309" name="文本框 83"/>
          <p:cNvSpPr txBox="1"/>
          <p:nvPr/>
        </p:nvSpPr>
        <p:spPr>
          <a:xfrm>
            <a:off x="9612313" y="2209800"/>
            <a:ext cx="1416050" cy="461963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defTabSz="513080">
              <a:lnSpc>
                <a:spcPct val="100000"/>
              </a:lnSpc>
              <a:spcBef>
                <a:spcPct val="0"/>
              </a:spcBef>
              <a:buNone/>
            </a:pPr>
            <a:r>
              <a:rPr lang="zh-CN" altLang="en-US" sz="2400" dirty="0">
                <a:solidFill>
                  <a:schemeClr val="bg1"/>
                </a:solidFill>
              </a:rPr>
              <a:t>解决对策</a:t>
            </a:r>
            <a:endParaRPr lang="zh-CN" altLang="en-US" sz="2400" dirty="0">
              <a:solidFill>
                <a:schemeClr val="bg1"/>
              </a:solidFill>
            </a:endParaRPr>
          </a:p>
        </p:txBody>
      </p:sp>
      <p:sp>
        <p:nvSpPr>
          <p:cNvPr id="52" name="矩形 13"/>
          <p:cNvSpPr>
            <a:spLocks noChangeArrowheads="1"/>
          </p:cNvSpPr>
          <p:nvPr/>
        </p:nvSpPr>
        <p:spPr bwMode="auto">
          <a:xfrm>
            <a:off x="2697163" y="3300413"/>
            <a:ext cx="2397125" cy="2030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marL="0" marR="0" lvl="0" indent="0" algn="ctr" defTabSz="683895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微软雅黑 Light" pitchFamily="34" charset="-122"/>
                <a:ea typeface="微软雅黑 Light" pitchFamily="34" charset="-122"/>
                <a:cs typeface="+mn-cs"/>
              </a:rPr>
              <a:t>您的内容打在这里，或者通过复制您的文本后，在此框中选择粘贴，并选择只保留</a:t>
            </a:r>
            <a:r>
              <a:rPr kumimoji="0" lang="zh-CN" alt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微软雅黑 Light" pitchFamily="34" charset="-122"/>
                <a:ea typeface="微软雅黑 Light" pitchFamily="34" charset="-122"/>
                <a:cs typeface="+mn-cs"/>
              </a:rPr>
              <a:t>文字您</a:t>
            </a:r>
            <a:r>
              <a:rPr kumimoji="0" lang="zh-CN" altLang="en-US" sz="12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微软雅黑 Light" pitchFamily="34" charset="-122"/>
                <a:ea typeface="微软雅黑 Light" pitchFamily="34" charset="-122"/>
                <a:cs typeface="+mn-cs"/>
              </a:rPr>
              <a:t>的内容打在这里，或者通过复制您的文本</a:t>
            </a:r>
            <a:r>
              <a:rPr kumimoji="0" lang="zh-CN" alt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微软雅黑 Light" pitchFamily="34" charset="-122"/>
                <a:ea typeface="微软雅黑 Light" pitchFamily="34" charset="-122"/>
                <a:cs typeface="+mn-cs"/>
              </a:rPr>
              <a:t>后，在此框</a:t>
            </a:r>
            <a:r>
              <a:rPr kumimoji="0" lang="zh-CN" altLang="en-US" sz="12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微软雅黑 Light" pitchFamily="34" charset="-122"/>
                <a:ea typeface="微软雅黑 Light" pitchFamily="34" charset="-122"/>
                <a:cs typeface="+mn-cs"/>
              </a:rPr>
              <a:t>中选择粘贴，并选择只保留文字您的内容打在这里，或者通过</a:t>
            </a:r>
            <a:r>
              <a:rPr kumimoji="0" lang="zh-CN" alt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微软雅黑 Light" pitchFamily="34" charset="-122"/>
                <a:ea typeface="微软雅黑 Light" pitchFamily="34" charset="-122"/>
                <a:cs typeface="+mn-cs"/>
              </a:rPr>
              <a:t>复制</a:t>
            </a:r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微软雅黑 Light" pitchFamily="34" charset="-122"/>
              <a:cs typeface="+mn-cs"/>
              <a:sym typeface="Arial" panose="020B0604020202020204" pitchFamily="34" charset="0"/>
            </a:endParaRPr>
          </a:p>
        </p:txBody>
      </p:sp>
      <p:sp>
        <p:nvSpPr>
          <p:cNvPr id="53" name="矩形 13"/>
          <p:cNvSpPr>
            <a:spLocks noChangeArrowheads="1"/>
          </p:cNvSpPr>
          <p:nvPr/>
        </p:nvSpPr>
        <p:spPr bwMode="auto">
          <a:xfrm>
            <a:off x="5918200" y="3300413"/>
            <a:ext cx="2395538" cy="2030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marL="0" marR="0" lvl="0" indent="0" algn="ctr" defTabSz="683895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微软雅黑 Light" pitchFamily="34" charset="-122"/>
                <a:ea typeface="微软雅黑 Light" pitchFamily="34" charset="-122"/>
                <a:cs typeface="+mn-cs"/>
              </a:rPr>
              <a:t>您的内容打在这里，或者通过复制您的文本后，在此框中选择粘贴，并选择只保留</a:t>
            </a:r>
            <a:r>
              <a:rPr kumimoji="0" lang="zh-CN" alt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微软雅黑 Light" pitchFamily="34" charset="-122"/>
                <a:ea typeface="微软雅黑 Light" pitchFamily="34" charset="-122"/>
                <a:cs typeface="+mn-cs"/>
              </a:rPr>
              <a:t>文字您</a:t>
            </a:r>
            <a:r>
              <a:rPr kumimoji="0" lang="zh-CN" altLang="en-US" sz="12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微软雅黑 Light" pitchFamily="34" charset="-122"/>
                <a:ea typeface="微软雅黑 Light" pitchFamily="34" charset="-122"/>
                <a:cs typeface="+mn-cs"/>
              </a:rPr>
              <a:t>的内容打在这里，或者通过复制您的文本</a:t>
            </a:r>
            <a:r>
              <a:rPr kumimoji="0" lang="zh-CN" alt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微软雅黑 Light" pitchFamily="34" charset="-122"/>
                <a:ea typeface="微软雅黑 Light" pitchFamily="34" charset="-122"/>
                <a:cs typeface="+mn-cs"/>
              </a:rPr>
              <a:t>后，在此框</a:t>
            </a:r>
            <a:r>
              <a:rPr kumimoji="0" lang="zh-CN" altLang="en-US" sz="12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微软雅黑 Light" pitchFamily="34" charset="-122"/>
                <a:ea typeface="微软雅黑 Light" pitchFamily="34" charset="-122"/>
                <a:cs typeface="+mn-cs"/>
              </a:rPr>
              <a:t>中选择粘贴，并选择只保留文字您的内容打在这里，或者通过</a:t>
            </a:r>
            <a:r>
              <a:rPr kumimoji="0" lang="zh-CN" alt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微软雅黑 Light" pitchFamily="34" charset="-122"/>
                <a:ea typeface="微软雅黑 Light" pitchFamily="34" charset="-122"/>
                <a:cs typeface="+mn-cs"/>
              </a:rPr>
              <a:t>复制</a:t>
            </a:r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微软雅黑 Light" pitchFamily="34" charset="-122"/>
              <a:cs typeface="+mn-cs"/>
              <a:sym typeface="Arial" panose="020B0604020202020204" pitchFamily="34" charset="0"/>
            </a:endParaRPr>
          </a:p>
        </p:txBody>
      </p:sp>
      <p:sp>
        <p:nvSpPr>
          <p:cNvPr id="54" name="矩形 13"/>
          <p:cNvSpPr>
            <a:spLocks noChangeArrowheads="1"/>
          </p:cNvSpPr>
          <p:nvPr/>
        </p:nvSpPr>
        <p:spPr bwMode="auto">
          <a:xfrm>
            <a:off x="9131300" y="3300413"/>
            <a:ext cx="2395538" cy="2030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marL="0" marR="0" lvl="0" indent="0" algn="ctr" defTabSz="683895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微软雅黑 Light" pitchFamily="34" charset="-122"/>
                <a:ea typeface="微软雅黑 Light" pitchFamily="34" charset="-122"/>
                <a:cs typeface="+mn-cs"/>
              </a:rPr>
              <a:t>您的内容打在这里，或者通过复制您的文本后，在此框中选择粘贴，并选择只保留</a:t>
            </a:r>
            <a:r>
              <a:rPr kumimoji="0" lang="zh-CN" alt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微软雅黑 Light" pitchFamily="34" charset="-122"/>
                <a:ea typeface="微软雅黑 Light" pitchFamily="34" charset="-122"/>
                <a:cs typeface="+mn-cs"/>
              </a:rPr>
              <a:t>文字您</a:t>
            </a:r>
            <a:r>
              <a:rPr kumimoji="0" lang="zh-CN" altLang="en-US" sz="12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微软雅黑 Light" pitchFamily="34" charset="-122"/>
                <a:ea typeface="微软雅黑 Light" pitchFamily="34" charset="-122"/>
                <a:cs typeface="+mn-cs"/>
              </a:rPr>
              <a:t>的内容打在这里，或者通过复制您的文本</a:t>
            </a:r>
            <a:r>
              <a:rPr kumimoji="0" lang="zh-CN" alt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微软雅黑 Light" pitchFamily="34" charset="-122"/>
                <a:ea typeface="微软雅黑 Light" pitchFamily="34" charset="-122"/>
                <a:cs typeface="+mn-cs"/>
              </a:rPr>
              <a:t>后，在此框</a:t>
            </a:r>
            <a:r>
              <a:rPr kumimoji="0" lang="zh-CN" altLang="en-US" sz="12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微软雅黑 Light" pitchFamily="34" charset="-122"/>
                <a:ea typeface="微软雅黑 Light" pitchFamily="34" charset="-122"/>
                <a:cs typeface="+mn-cs"/>
              </a:rPr>
              <a:t>中选择粘贴，并选择只保留文字您的内容打在这里，或者通过</a:t>
            </a:r>
            <a:r>
              <a:rPr kumimoji="0" lang="zh-CN" alt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微软雅黑 Light" pitchFamily="34" charset="-122"/>
                <a:ea typeface="微软雅黑 Light" pitchFamily="34" charset="-122"/>
                <a:cs typeface="+mn-cs"/>
              </a:rPr>
              <a:t>复制</a:t>
            </a:r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微软雅黑 Light" pitchFamily="34" charset="-122"/>
              <a:cs typeface="+mn-cs"/>
              <a:sym typeface="Arial" panose="020B0604020202020204" pitchFamily="34" charset="0"/>
            </a:endParaRPr>
          </a:p>
        </p:txBody>
      </p:sp>
    </p:spTree>
  </p:cSld>
  <p:clrMapOvr>
    <a:masterClrMapping/>
  </p:clrMapOvr>
  <p:transition spd="slow">
    <p:wip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9" name="矩形 8"/>
          <p:cNvSpPr/>
          <p:nvPr/>
        </p:nvSpPr>
        <p:spPr>
          <a:xfrm flipV="1">
            <a:off x="168275" y="1047750"/>
            <a:ext cx="11855450" cy="6032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4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9" name="关于我们"/>
          <p:cNvSpPr/>
          <p:nvPr/>
        </p:nvSpPr>
        <p:spPr>
          <a:xfrm>
            <a:off x="142875" y="446088"/>
            <a:ext cx="4692650" cy="523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+mn-ea"/>
                <a:ea typeface="+mn-ea"/>
                <a:cs typeface="+mn-cs"/>
              </a:rPr>
              <a:t>1.3 </a:t>
            </a:r>
            <a:r>
              <a:rPr kumimoji="0" lang="zh-CN" alt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+mn-ea"/>
                <a:ea typeface="+mn-ea"/>
                <a:cs typeface="+mn-cs"/>
              </a:rPr>
              <a:t>教学目标</a:t>
            </a:r>
            <a:endParaRPr kumimoji="0" lang="zh-CN" altLang="en-US" sz="2800" b="0" i="0" u="none" strike="noStrike" kern="1200" cap="none" spc="0" normalizeH="0" baseline="0" noProof="0" dirty="0" smtClean="0">
              <a:ln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/>
              <a:uLnTx/>
              <a:uFillTx/>
              <a:latin typeface="+mn-ea"/>
              <a:ea typeface="+mn-ea"/>
              <a:cs typeface="+mn-cs"/>
            </a:endParaRPr>
          </a:p>
        </p:txBody>
      </p:sp>
      <p:sp>
        <p:nvSpPr>
          <p:cNvPr id="33" name="title_1"/>
          <p:cNvSpPr/>
          <p:nvPr/>
        </p:nvSpPr>
        <p:spPr>
          <a:xfrm>
            <a:off x="188913" y="2181225"/>
            <a:ext cx="1485900" cy="492125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865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工作回顾</a:t>
            </a:r>
            <a:endParaRPr kumimoji="0" lang="zh-CN" altLang="en-US" sz="1865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34" name="title_1_green"/>
          <p:cNvSpPr/>
          <p:nvPr/>
        </p:nvSpPr>
        <p:spPr>
          <a:xfrm>
            <a:off x="188913" y="2181225"/>
            <a:ext cx="1485900" cy="492125"/>
          </a:xfrm>
          <a:prstGeom prst="rect">
            <a:avLst/>
          </a:prstGeom>
          <a:gradFill flip="none" rotWithShape="1">
            <a:gsLst>
              <a:gs pos="100000">
                <a:schemeClr val="accent1">
                  <a:lumMod val="50000"/>
                </a:schemeClr>
              </a:gs>
              <a:gs pos="0">
                <a:schemeClr val="accent1">
                  <a:lumMod val="50000"/>
                </a:schemeClr>
              </a:gs>
              <a:gs pos="7000">
                <a:schemeClr val="accent1"/>
              </a:gs>
              <a:gs pos="90000">
                <a:schemeClr val="accent1"/>
              </a:gs>
            </a:gsLst>
            <a:lin ang="10800000" scaled="1"/>
            <a:tileRect/>
          </a:gradFill>
          <a:ln w="9525" cap="flat" cmpd="sng" algn="ctr">
            <a:noFill/>
            <a:prstDash val="solid"/>
          </a:ln>
          <a:effectLst>
            <a:outerShdw blurRad="254000" dist="38100" dir="5400000" algn="t" rotWithShape="0">
              <a:prstClr val="black">
                <a:alpha val="40000"/>
              </a:prstClr>
            </a:outerShdw>
          </a:effectLst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8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教学背景</a:t>
            </a:r>
            <a:endParaRPr kumimoji="0" lang="zh-CN" altLang="en-US" sz="1800" b="0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5" name="title_2"/>
          <p:cNvSpPr/>
          <p:nvPr/>
        </p:nvSpPr>
        <p:spPr>
          <a:xfrm>
            <a:off x="188913" y="2792413"/>
            <a:ext cx="1485900" cy="493713"/>
          </a:xfrm>
          <a:prstGeom prst="rect">
            <a:avLst/>
          </a:prstGeom>
          <a:gradFill flip="none" rotWithShape="1">
            <a:gsLst>
              <a:gs pos="100000">
                <a:schemeClr val="bg1">
                  <a:lumMod val="50000"/>
                </a:schemeClr>
              </a:gs>
              <a:gs pos="0">
                <a:schemeClr val="bg1">
                  <a:lumMod val="50000"/>
                </a:schemeClr>
              </a:gs>
              <a:gs pos="7000">
                <a:schemeClr val="bg1">
                  <a:lumMod val="95000"/>
                </a:schemeClr>
              </a:gs>
              <a:gs pos="90000">
                <a:schemeClr val="bg1">
                  <a:lumMod val="95000"/>
                </a:schemeClr>
              </a:gs>
            </a:gsLst>
            <a:lin ang="10800000" scaled="1"/>
            <a:tileRect/>
          </a:gradFill>
          <a:ln w="9525" cap="flat" cmpd="sng" algn="ctr">
            <a:noFill/>
            <a:prstDash val="solid"/>
          </a:ln>
          <a:effectLst>
            <a:outerShdw blurRad="254000" dist="38100" dir="5400000" algn="t" rotWithShape="0">
              <a:prstClr val="black">
                <a:alpha val="40000"/>
              </a:prstClr>
            </a:outerShdw>
          </a:effectLst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教学分析</a:t>
            </a:r>
            <a:endParaRPr kumimoji="0" lang="zh-CN" altLang="en-US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6" name="title_3"/>
          <p:cNvSpPr/>
          <p:nvPr/>
        </p:nvSpPr>
        <p:spPr>
          <a:xfrm>
            <a:off x="188913" y="3405188"/>
            <a:ext cx="1485900" cy="492125"/>
          </a:xfrm>
          <a:prstGeom prst="rect">
            <a:avLst/>
          </a:prstGeom>
          <a:gradFill flip="none" rotWithShape="1">
            <a:gsLst>
              <a:gs pos="100000">
                <a:schemeClr val="bg1">
                  <a:lumMod val="50000"/>
                </a:schemeClr>
              </a:gs>
              <a:gs pos="0">
                <a:schemeClr val="bg1">
                  <a:lumMod val="50000"/>
                </a:schemeClr>
              </a:gs>
              <a:gs pos="7000">
                <a:schemeClr val="bg1">
                  <a:lumMod val="95000"/>
                </a:schemeClr>
              </a:gs>
              <a:gs pos="90000">
                <a:schemeClr val="bg1">
                  <a:lumMod val="95000"/>
                </a:schemeClr>
              </a:gs>
            </a:gsLst>
            <a:lin ang="10800000" scaled="1"/>
            <a:tileRect/>
          </a:gradFill>
          <a:ln w="9525" cap="flat" cmpd="sng" algn="ctr">
            <a:noFill/>
            <a:prstDash val="solid"/>
          </a:ln>
          <a:effectLst>
            <a:outerShdw blurRad="254000" dist="38100" dir="5400000" algn="t" rotWithShape="0">
              <a:prstClr val="black">
                <a:alpha val="40000"/>
              </a:prstClr>
            </a:outerShdw>
          </a:effectLst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学法分析</a:t>
            </a:r>
            <a:endParaRPr kumimoji="0" lang="zh-CN" altLang="en-US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7" name="title_4"/>
          <p:cNvSpPr/>
          <p:nvPr/>
        </p:nvSpPr>
        <p:spPr>
          <a:xfrm>
            <a:off x="188913" y="4017963"/>
            <a:ext cx="1485900" cy="492125"/>
          </a:xfrm>
          <a:prstGeom prst="rect">
            <a:avLst/>
          </a:prstGeom>
          <a:gradFill flip="none" rotWithShape="1">
            <a:gsLst>
              <a:gs pos="100000">
                <a:schemeClr val="bg1">
                  <a:lumMod val="50000"/>
                </a:schemeClr>
              </a:gs>
              <a:gs pos="0">
                <a:schemeClr val="bg1">
                  <a:lumMod val="50000"/>
                </a:schemeClr>
              </a:gs>
              <a:gs pos="7000">
                <a:schemeClr val="bg1">
                  <a:lumMod val="95000"/>
                </a:schemeClr>
              </a:gs>
              <a:gs pos="90000">
                <a:schemeClr val="bg1">
                  <a:lumMod val="95000"/>
                </a:schemeClr>
              </a:gs>
            </a:gsLst>
            <a:lin ang="10800000" scaled="1"/>
            <a:tileRect/>
          </a:gradFill>
          <a:ln w="9525" cap="flat" cmpd="sng" algn="ctr">
            <a:noFill/>
            <a:prstDash val="solid"/>
          </a:ln>
          <a:effectLst>
            <a:outerShdw blurRad="254000" dist="38100" dir="5400000" algn="t" rotWithShape="0">
              <a:prstClr val="black">
                <a:alpha val="40000"/>
              </a:prstClr>
            </a:outerShdw>
          </a:effectLst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教学过程</a:t>
            </a:r>
            <a:endParaRPr kumimoji="0" lang="en-US" altLang="zh-CN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8" name="title_5"/>
          <p:cNvSpPr/>
          <p:nvPr/>
        </p:nvSpPr>
        <p:spPr>
          <a:xfrm>
            <a:off x="188913" y="4630738"/>
            <a:ext cx="1485900" cy="492125"/>
          </a:xfrm>
          <a:prstGeom prst="rect">
            <a:avLst/>
          </a:prstGeom>
          <a:gradFill flip="none" rotWithShape="1">
            <a:gsLst>
              <a:gs pos="100000">
                <a:schemeClr val="bg1">
                  <a:lumMod val="50000"/>
                </a:schemeClr>
              </a:gs>
              <a:gs pos="0">
                <a:schemeClr val="bg1">
                  <a:lumMod val="50000"/>
                </a:schemeClr>
              </a:gs>
              <a:gs pos="7000">
                <a:schemeClr val="bg1">
                  <a:lumMod val="95000"/>
                </a:schemeClr>
              </a:gs>
              <a:gs pos="90000">
                <a:schemeClr val="bg1">
                  <a:lumMod val="95000"/>
                </a:schemeClr>
              </a:gs>
            </a:gsLst>
            <a:lin ang="10800000" scaled="1"/>
            <a:tileRect/>
          </a:gradFill>
          <a:ln w="9525" cap="flat" cmpd="sng" algn="ctr">
            <a:noFill/>
            <a:prstDash val="solid"/>
          </a:ln>
          <a:effectLst>
            <a:outerShdw blurRad="254000" dist="38100" dir="5400000" algn="t" rotWithShape="0">
              <a:prstClr val="black">
                <a:alpha val="40000"/>
              </a:prstClr>
            </a:outerShdw>
          </a:effectLst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板书设计</a:t>
            </a:r>
            <a:endParaRPr kumimoji="0" lang="zh-CN" altLang="en-US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9" name="title_6"/>
          <p:cNvSpPr/>
          <p:nvPr/>
        </p:nvSpPr>
        <p:spPr>
          <a:xfrm>
            <a:off x="188913" y="5241925"/>
            <a:ext cx="1485900" cy="492125"/>
          </a:xfrm>
          <a:prstGeom prst="rect">
            <a:avLst/>
          </a:prstGeom>
          <a:gradFill flip="none" rotWithShape="1">
            <a:gsLst>
              <a:gs pos="100000">
                <a:schemeClr val="bg1">
                  <a:lumMod val="50000"/>
                </a:schemeClr>
              </a:gs>
              <a:gs pos="0">
                <a:schemeClr val="bg1">
                  <a:lumMod val="50000"/>
                </a:schemeClr>
              </a:gs>
              <a:gs pos="7000">
                <a:schemeClr val="bg1">
                  <a:lumMod val="95000"/>
                </a:schemeClr>
              </a:gs>
              <a:gs pos="90000">
                <a:schemeClr val="bg1">
                  <a:lumMod val="95000"/>
                </a:schemeClr>
              </a:gs>
            </a:gsLst>
            <a:lin ang="10800000" scaled="1"/>
            <a:tileRect/>
          </a:gradFill>
          <a:ln w="9525" cap="flat" cmpd="sng" algn="ctr">
            <a:noFill/>
            <a:prstDash val="solid"/>
          </a:ln>
          <a:effectLst>
            <a:outerShdw blurRad="254000" dist="38100" dir="5400000" algn="t" rotWithShape="0">
              <a:prstClr val="black">
                <a:alpha val="40000"/>
              </a:prstClr>
            </a:outerShdw>
          </a:effectLst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教学效果</a:t>
            </a:r>
            <a:endParaRPr kumimoji="0" lang="zh-CN" altLang="en-US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40" name="直接连接符 39"/>
          <p:cNvCxnSpPr/>
          <p:nvPr/>
        </p:nvCxnSpPr>
        <p:spPr>
          <a:xfrm>
            <a:off x="1958975" y="1508125"/>
            <a:ext cx="0" cy="4992688"/>
          </a:xfrm>
          <a:prstGeom prst="line">
            <a:avLst/>
          </a:prstGeom>
          <a:ln w="9525">
            <a:solidFill>
              <a:schemeClr val="bg1">
                <a:lumMod val="85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6" name="arrow_游标"/>
          <p:cNvGrpSpPr>
            <a:grpSpLocks noChangeAspect="1"/>
          </p:cNvGrpSpPr>
          <p:nvPr/>
        </p:nvGrpSpPr>
        <p:grpSpPr>
          <a:xfrm rot="10800000" flipH="1">
            <a:off x="1856668" y="2323641"/>
            <a:ext cx="206884" cy="206884"/>
            <a:chOff x="510977" y="1676698"/>
            <a:chExt cx="174686" cy="174686"/>
          </a:xfrm>
          <a:solidFill>
            <a:schemeClr val="bg1"/>
          </a:solidFill>
        </p:grpSpPr>
        <p:sp>
          <p:nvSpPr>
            <p:cNvPr id="47" name="椭圆 46"/>
            <p:cNvSpPr/>
            <p:nvPr/>
          </p:nvSpPr>
          <p:spPr>
            <a:xfrm>
              <a:off x="510977" y="1676698"/>
              <a:ext cx="174686" cy="174686"/>
            </a:xfrm>
            <a:prstGeom prst="ellipse">
              <a:avLst/>
            </a:prstGeom>
            <a:solidFill>
              <a:schemeClr val="accent1"/>
            </a:soli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cxnSp>
          <p:nvCxnSpPr>
            <p:cNvPr id="48" name="直接连接符 47"/>
            <p:cNvCxnSpPr/>
            <p:nvPr/>
          </p:nvCxnSpPr>
          <p:spPr>
            <a:xfrm>
              <a:off x="541962" y="1766660"/>
              <a:ext cx="94500" cy="0"/>
            </a:xfrm>
            <a:prstGeom prst="line">
              <a:avLst/>
            </a:prstGeom>
            <a:grpFill/>
            <a:ln w="952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直接连接符 48"/>
            <p:cNvCxnSpPr/>
            <p:nvPr/>
          </p:nvCxnSpPr>
          <p:spPr>
            <a:xfrm rot="2700000">
              <a:off x="579030" y="1740848"/>
              <a:ext cx="75600" cy="0"/>
            </a:xfrm>
            <a:prstGeom prst="line">
              <a:avLst/>
            </a:prstGeom>
            <a:grpFill/>
            <a:ln w="952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直接连接符 49"/>
            <p:cNvCxnSpPr/>
            <p:nvPr/>
          </p:nvCxnSpPr>
          <p:spPr>
            <a:xfrm rot="8100000">
              <a:off x="582566" y="1790770"/>
              <a:ext cx="75600" cy="0"/>
            </a:xfrm>
            <a:prstGeom prst="line">
              <a:avLst/>
            </a:prstGeom>
            <a:grpFill/>
            <a:ln w="952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1" name="Oval 3"/>
          <p:cNvSpPr>
            <a:spLocks noChangeArrowheads="1"/>
          </p:cNvSpPr>
          <p:nvPr/>
        </p:nvSpPr>
        <p:spPr bwMode="auto">
          <a:xfrm rot="3600000">
            <a:off x="7125494" y="1613694"/>
            <a:ext cx="3311525" cy="3309938"/>
          </a:xfrm>
          <a:prstGeom prst="ellipse">
            <a:avLst/>
          </a:prstGeom>
          <a:noFill/>
          <a:ln w="9525">
            <a:solidFill>
              <a:schemeClr val="accent1"/>
            </a:solidFill>
            <a:round/>
          </a:ln>
          <a:effectLst/>
        </p:spPr>
        <p:txBody>
          <a:bodyPr wrap="none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6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ea"/>
              <a:ea typeface="+mn-ea"/>
              <a:cs typeface="+mn-cs"/>
            </a:endParaRPr>
          </a:p>
        </p:txBody>
      </p:sp>
      <p:sp>
        <p:nvSpPr>
          <p:cNvPr id="42" name="Oval 4"/>
          <p:cNvSpPr>
            <a:spLocks noChangeArrowheads="1"/>
          </p:cNvSpPr>
          <p:nvPr/>
        </p:nvSpPr>
        <p:spPr bwMode="auto">
          <a:xfrm rot="3600000">
            <a:off x="3798094" y="1613694"/>
            <a:ext cx="3311525" cy="3309938"/>
          </a:xfrm>
          <a:prstGeom prst="ellipse">
            <a:avLst/>
          </a:prstGeom>
          <a:noFill/>
          <a:ln w="9525">
            <a:solidFill>
              <a:schemeClr val="accent1"/>
            </a:solidFill>
            <a:round/>
          </a:ln>
          <a:effectLst/>
        </p:spPr>
        <p:txBody>
          <a:bodyPr wrap="none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6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ea"/>
              <a:ea typeface="+mn-ea"/>
              <a:cs typeface="+mn-cs"/>
            </a:endParaRPr>
          </a:p>
        </p:txBody>
      </p:sp>
      <p:sp>
        <p:nvSpPr>
          <p:cNvPr id="43" name="Line 5"/>
          <p:cNvSpPr>
            <a:spLocks noChangeShapeType="1"/>
          </p:cNvSpPr>
          <p:nvPr/>
        </p:nvSpPr>
        <p:spPr bwMode="auto">
          <a:xfrm>
            <a:off x="4414838" y="3270250"/>
            <a:ext cx="1841500" cy="0"/>
          </a:xfrm>
          <a:prstGeom prst="line">
            <a:avLst/>
          </a:prstGeom>
          <a:noFill/>
          <a:ln w="19050">
            <a:solidFill>
              <a:schemeClr val="accent2"/>
            </a:solidFill>
            <a:rou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6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ea"/>
              <a:ea typeface="+mn-ea"/>
              <a:cs typeface="+mn-cs"/>
            </a:endParaRPr>
          </a:p>
        </p:txBody>
      </p:sp>
      <p:sp>
        <p:nvSpPr>
          <p:cNvPr id="44" name="Line 6"/>
          <p:cNvSpPr>
            <a:spLocks noChangeShapeType="1"/>
          </p:cNvSpPr>
          <p:nvPr/>
        </p:nvSpPr>
        <p:spPr bwMode="auto">
          <a:xfrm>
            <a:off x="7986713" y="3270250"/>
            <a:ext cx="1841500" cy="0"/>
          </a:xfrm>
          <a:prstGeom prst="line">
            <a:avLst/>
          </a:prstGeom>
          <a:noFill/>
          <a:ln w="19050">
            <a:solidFill>
              <a:schemeClr val="accent2"/>
            </a:solidFill>
            <a:rou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6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ea"/>
              <a:ea typeface="+mn-ea"/>
              <a:cs typeface="+mn-cs"/>
            </a:endParaRPr>
          </a:p>
        </p:txBody>
      </p:sp>
      <p:sp>
        <p:nvSpPr>
          <p:cNvPr id="45" name="Rectangle 7"/>
          <p:cNvSpPr>
            <a:spLocks noChangeArrowheads="1"/>
          </p:cNvSpPr>
          <p:nvPr/>
        </p:nvSpPr>
        <p:spPr bwMode="auto">
          <a:xfrm>
            <a:off x="4160838" y="2441575"/>
            <a:ext cx="2366963" cy="828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sz="16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ea"/>
                <a:ea typeface="+mn-ea"/>
                <a:cs typeface="+mn-cs"/>
              </a:rPr>
              <a:t>单击此处添加</a:t>
            </a:r>
            <a:endParaRPr kumimoji="0" lang="zh-CN" sz="16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ea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sz="16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ea"/>
                <a:ea typeface="+mn-ea"/>
                <a:cs typeface="+mn-cs"/>
              </a:rPr>
              <a:t>段落文字内容</a:t>
            </a:r>
            <a:endParaRPr kumimoji="0" lang="zh-CN" sz="16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ea"/>
              <a:ea typeface="+mn-ea"/>
              <a:cs typeface="+mn-cs"/>
            </a:endParaRPr>
          </a:p>
        </p:txBody>
      </p:sp>
      <p:sp>
        <p:nvSpPr>
          <p:cNvPr id="51" name="Rectangle 8"/>
          <p:cNvSpPr>
            <a:spLocks noChangeArrowheads="1"/>
          </p:cNvSpPr>
          <p:nvPr/>
        </p:nvSpPr>
        <p:spPr bwMode="auto">
          <a:xfrm>
            <a:off x="4160838" y="3270250"/>
            <a:ext cx="2366963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sz="16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ea"/>
                <a:ea typeface="+mn-ea"/>
                <a:cs typeface="+mn-cs"/>
              </a:rPr>
              <a:t>单击此处添加</a:t>
            </a:r>
            <a:endParaRPr kumimoji="0" lang="zh-CN" sz="16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ea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sz="16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ea"/>
                <a:ea typeface="+mn-ea"/>
                <a:cs typeface="+mn-cs"/>
              </a:rPr>
              <a:t>段落文字内容</a:t>
            </a:r>
            <a:endParaRPr kumimoji="0" lang="zh-CN" sz="16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ea"/>
              <a:ea typeface="+mn-ea"/>
              <a:cs typeface="+mn-cs"/>
            </a:endParaRPr>
          </a:p>
        </p:txBody>
      </p:sp>
      <p:sp>
        <p:nvSpPr>
          <p:cNvPr id="52" name="Rectangle 9"/>
          <p:cNvSpPr>
            <a:spLocks noChangeArrowheads="1"/>
          </p:cNvSpPr>
          <p:nvPr/>
        </p:nvSpPr>
        <p:spPr bwMode="auto">
          <a:xfrm>
            <a:off x="7662863" y="2441575"/>
            <a:ext cx="2366963" cy="828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sz="16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ea"/>
                <a:ea typeface="+mn-ea"/>
                <a:cs typeface="+mn-cs"/>
              </a:rPr>
              <a:t>单击此处添加</a:t>
            </a:r>
            <a:endParaRPr kumimoji="0" lang="zh-CN" sz="16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ea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sz="16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ea"/>
                <a:ea typeface="+mn-ea"/>
                <a:cs typeface="+mn-cs"/>
              </a:rPr>
              <a:t>段落文字内容</a:t>
            </a:r>
            <a:endParaRPr kumimoji="0" lang="zh-CN" sz="16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ea"/>
              <a:ea typeface="+mn-ea"/>
              <a:cs typeface="+mn-cs"/>
            </a:endParaRPr>
          </a:p>
        </p:txBody>
      </p:sp>
      <p:sp>
        <p:nvSpPr>
          <p:cNvPr id="53" name="Rectangle 10"/>
          <p:cNvSpPr>
            <a:spLocks noChangeArrowheads="1"/>
          </p:cNvSpPr>
          <p:nvPr/>
        </p:nvSpPr>
        <p:spPr bwMode="auto">
          <a:xfrm>
            <a:off x="7662863" y="3270250"/>
            <a:ext cx="2366963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sz="16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ea"/>
                <a:ea typeface="+mn-ea"/>
                <a:cs typeface="+mn-cs"/>
              </a:rPr>
              <a:t>单击此处添加</a:t>
            </a:r>
            <a:endParaRPr kumimoji="0" lang="zh-CN" sz="16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ea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sz="16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ea"/>
                <a:ea typeface="+mn-ea"/>
                <a:cs typeface="+mn-cs"/>
              </a:rPr>
              <a:t>段落文字内容</a:t>
            </a:r>
            <a:endParaRPr kumimoji="0" lang="zh-CN" sz="16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ea"/>
              <a:ea typeface="+mn-ea"/>
              <a:cs typeface="+mn-cs"/>
            </a:endParaRPr>
          </a:p>
        </p:txBody>
      </p:sp>
      <p:grpSp>
        <p:nvGrpSpPr>
          <p:cNvPr id="14357" name="Group 14"/>
          <p:cNvGrpSpPr/>
          <p:nvPr/>
        </p:nvGrpSpPr>
        <p:grpSpPr>
          <a:xfrm>
            <a:off x="3089275" y="2620963"/>
            <a:ext cx="1292225" cy="1266825"/>
            <a:chOff x="0" y="0"/>
            <a:chExt cx="1042" cy="1019"/>
          </a:xfrm>
        </p:grpSpPr>
        <p:pic>
          <p:nvPicPr>
            <p:cNvPr id="14368" name="Picture 15" descr="circuler_1"/>
            <p:cNvPicPr>
              <a:picLocks noChangeAspect="1"/>
            </p:cNvPicPr>
            <p:nvPr/>
          </p:nvPicPr>
          <p:blipFill>
            <a:blip r:embed="rId1"/>
            <a:stretch>
              <a:fillRect/>
            </a:stretch>
          </p:blipFill>
          <p:spPr>
            <a:xfrm>
              <a:off x="0" y="0"/>
              <a:ext cx="1042" cy="1016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56" name="Oval 16"/>
            <p:cNvSpPr>
              <a:spLocks noChangeArrowheads="1"/>
            </p:cNvSpPr>
            <p:nvPr/>
          </p:nvSpPr>
          <p:spPr bwMode="auto">
            <a:xfrm>
              <a:off x="0" y="0"/>
              <a:ext cx="1035" cy="1019"/>
            </a:xfrm>
            <a:prstGeom prst="ellipse">
              <a:avLst/>
            </a:prstGeom>
            <a:gradFill rotWithShape="1">
              <a:gsLst>
                <a:gs pos="0">
                  <a:schemeClr val="accent1"/>
                </a:gs>
                <a:gs pos="100000">
                  <a:schemeClr val="accent2"/>
                </a:gs>
              </a:gsLst>
              <a:lin ang="5400000" scaled="1"/>
            </a:gradFill>
            <a:ln w="19050">
              <a:solidFill>
                <a:schemeClr val="bg1"/>
              </a:solidFill>
              <a:rou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6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ea"/>
                <a:ea typeface="+mn-ea"/>
                <a:cs typeface="+mn-cs"/>
              </a:endParaRPr>
            </a:p>
          </p:txBody>
        </p:sp>
      </p:grpSp>
      <p:sp>
        <p:nvSpPr>
          <p:cNvPr id="57" name="Rectangle 18"/>
          <p:cNvSpPr>
            <a:spLocks noChangeArrowheads="1"/>
          </p:cNvSpPr>
          <p:nvPr/>
        </p:nvSpPr>
        <p:spPr bwMode="auto">
          <a:xfrm>
            <a:off x="3108325" y="2854325"/>
            <a:ext cx="1258888" cy="828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ea"/>
                <a:ea typeface="+mn-ea"/>
                <a:cs typeface="+mn-cs"/>
              </a:rPr>
              <a:t>知识目标</a:t>
            </a:r>
            <a:endParaRPr kumimoji="0" lang="zh-CN" sz="16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ea"/>
              <a:ea typeface="+mn-ea"/>
              <a:cs typeface="+mn-cs"/>
            </a:endParaRPr>
          </a:p>
        </p:txBody>
      </p:sp>
      <p:grpSp>
        <p:nvGrpSpPr>
          <p:cNvPr id="14359" name="Group 20"/>
          <p:cNvGrpSpPr/>
          <p:nvPr/>
        </p:nvGrpSpPr>
        <p:grpSpPr>
          <a:xfrm>
            <a:off x="9867900" y="2620963"/>
            <a:ext cx="1290638" cy="1266825"/>
            <a:chOff x="0" y="0"/>
            <a:chExt cx="1042" cy="1019"/>
          </a:xfrm>
        </p:grpSpPr>
        <p:pic>
          <p:nvPicPr>
            <p:cNvPr id="14366" name="Picture 21" descr="circuler_1"/>
            <p:cNvPicPr>
              <a:picLocks noChangeAspect="1"/>
            </p:cNvPicPr>
            <p:nvPr/>
          </p:nvPicPr>
          <p:blipFill>
            <a:blip r:embed="rId1"/>
            <a:stretch>
              <a:fillRect/>
            </a:stretch>
          </p:blipFill>
          <p:spPr>
            <a:xfrm>
              <a:off x="0" y="0"/>
              <a:ext cx="1042" cy="1016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60" name="Oval 22"/>
            <p:cNvSpPr>
              <a:spLocks noChangeArrowheads="1"/>
            </p:cNvSpPr>
            <p:nvPr/>
          </p:nvSpPr>
          <p:spPr bwMode="auto">
            <a:xfrm>
              <a:off x="0" y="0"/>
              <a:ext cx="1035" cy="1019"/>
            </a:xfrm>
            <a:prstGeom prst="ellipse">
              <a:avLst/>
            </a:prstGeom>
            <a:gradFill rotWithShape="1">
              <a:gsLst>
                <a:gs pos="0">
                  <a:schemeClr val="accent1"/>
                </a:gs>
                <a:gs pos="100000">
                  <a:schemeClr val="accent2"/>
                </a:gs>
              </a:gsLst>
              <a:lin ang="5400000" scaled="1"/>
            </a:gradFill>
            <a:ln w="19050">
              <a:solidFill>
                <a:schemeClr val="bg1"/>
              </a:solidFill>
              <a:rou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6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ea"/>
                <a:ea typeface="+mn-ea"/>
                <a:cs typeface="+mn-cs"/>
              </a:endParaRPr>
            </a:p>
          </p:txBody>
        </p:sp>
      </p:grpSp>
      <p:sp>
        <p:nvSpPr>
          <p:cNvPr id="61" name="Rectangle 24"/>
          <p:cNvSpPr>
            <a:spLocks noChangeArrowheads="1"/>
          </p:cNvSpPr>
          <p:nvPr/>
        </p:nvSpPr>
        <p:spPr bwMode="auto">
          <a:xfrm>
            <a:off x="9896475" y="2854325"/>
            <a:ext cx="1258888" cy="828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ea"/>
                <a:ea typeface="+mn-ea"/>
                <a:cs typeface="+mn-cs"/>
              </a:rPr>
              <a:t>情感目标</a:t>
            </a:r>
            <a:endParaRPr kumimoji="0" lang="zh-CN" sz="16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ea"/>
              <a:ea typeface="+mn-ea"/>
              <a:cs typeface="+mn-cs"/>
            </a:endParaRPr>
          </a:p>
        </p:txBody>
      </p:sp>
      <p:grpSp>
        <p:nvGrpSpPr>
          <p:cNvPr id="14361" name="Group 26"/>
          <p:cNvGrpSpPr/>
          <p:nvPr/>
        </p:nvGrpSpPr>
        <p:grpSpPr>
          <a:xfrm>
            <a:off x="6389688" y="2495550"/>
            <a:ext cx="1552575" cy="1517650"/>
            <a:chOff x="0" y="0"/>
            <a:chExt cx="1042" cy="1019"/>
          </a:xfrm>
        </p:grpSpPr>
        <p:pic>
          <p:nvPicPr>
            <p:cNvPr id="14364" name="Picture 27" descr="circuler_1"/>
            <p:cNvPicPr>
              <a:picLocks noChangeAspect="1"/>
            </p:cNvPicPr>
            <p:nvPr/>
          </p:nvPicPr>
          <p:blipFill>
            <a:blip r:embed="rId1"/>
            <a:stretch>
              <a:fillRect/>
            </a:stretch>
          </p:blipFill>
          <p:spPr>
            <a:xfrm>
              <a:off x="0" y="0"/>
              <a:ext cx="1042" cy="1016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64" name="Oval 28"/>
            <p:cNvSpPr>
              <a:spLocks noChangeArrowheads="1"/>
            </p:cNvSpPr>
            <p:nvPr/>
          </p:nvSpPr>
          <p:spPr bwMode="auto">
            <a:xfrm>
              <a:off x="0" y="0"/>
              <a:ext cx="1035" cy="1019"/>
            </a:xfrm>
            <a:prstGeom prst="ellipse">
              <a:avLst/>
            </a:prstGeom>
            <a:gradFill rotWithShape="1">
              <a:gsLst>
                <a:gs pos="0">
                  <a:schemeClr val="accent1"/>
                </a:gs>
                <a:gs pos="100000">
                  <a:schemeClr val="accent2"/>
                </a:gs>
              </a:gsLst>
              <a:lin ang="5400000" scaled="1"/>
            </a:gradFill>
            <a:ln w="19050">
              <a:solidFill>
                <a:schemeClr val="bg1"/>
              </a:solidFill>
              <a:rou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6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ea"/>
                <a:ea typeface="+mn-ea"/>
                <a:cs typeface="+mn-cs"/>
              </a:endParaRPr>
            </a:p>
          </p:txBody>
        </p:sp>
      </p:grpSp>
      <p:sp>
        <p:nvSpPr>
          <p:cNvPr id="65" name="Rectangle 30"/>
          <p:cNvSpPr>
            <a:spLocks noChangeArrowheads="1"/>
          </p:cNvSpPr>
          <p:nvPr/>
        </p:nvSpPr>
        <p:spPr bwMode="auto">
          <a:xfrm>
            <a:off x="6550025" y="2854325"/>
            <a:ext cx="1258888" cy="828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ea"/>
                <a:ea typeface="+mn-ea"/>
                <a:cs typeface="+mn-cs"/>
              </a:rPr>
              <a:t>能力目标</a:t>
            </a:r>
            <a:endParaRPr kumimoji="0" lang="zh-CN" sz="16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ea"/>
              <a:ea typeface="+mn-ea"/>
              <a:cs typeface="+mn-cs"/>
            </a:endParaRPr>
          </a:p>
        </p:txBody>
      </p:sp>
      <p:sp>
        <p:nvSpPr>
          <p:cNvPr id="66" name="Rectangle 9"/>
          <p:cNvSpPr/>
          <p:nvPr/>
        </p:nvSpPr>
        <p:spPr>
          <a:xfrm>
            <a:off x="2471738" y="5465763"/>
            <a:ext cx="9018588" cy="739775"/>
          </a:xfrm>
          <a:prstGeom prst="rect">
            <a:avLst/>
          </a:prstGeom>
        </p:spPr>
        <p:txBody>
          <a:bodyPr wrap="square">
            <a:spAutoFit/>
          </a:bodyPr>
          <a:p>
            <a:pPr algn="ctr" eaLnBrk="1" hangingPunct="1">
              <a:lnSpc>
                <a:spcPct val="150000"/>
              </a:lnSpc>
            </a:pPr>
            <a:r>
              <a:rPr lang="zh-CN" altLang="en-US" sz="1400" dirty="0">
                <a:solidFill>
                  <a:srgbClr val="0D0D0D"/>
                </a:solidFill>
                <a:latin typeface="微软雅黑 Light" pitchFamily="34" charset="-122"/>
              </a:rPr>
              <a:t>您的内容打在这里，或者通过复制您的文本后，在此框中选择粘贴，并选择只保留文字；您的内容打在这里，或者通过复制您的文本后，在此框中选择粘贴，并选择只保留文字；您的内容打在这里，或者通过</a:t>
            </a:r>
            <a:endParaRPr lang="id-ID" altLang="zh-CN" sz="1400" dirty="0">
              <a:solidFill>
                <a:srgbClr val="0D0D0D"/>
              </a:solidFill>
              <a:latin typeface="微软雅黑 Light" pitchFamily="34" charset="-122"/>
              <a:ea typeface="Open Sans Light"/>
            </a:endParaRPr>
          </a:p>
        </p:txBody>
      </p:sp>
    </p:spTree>
  </p:cSld>
  <p:clrMapOvr>
    <a:masterClrMapping/>
  </p:clrMapOvr>
  <p:transition spd="slow">
    <p:wip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9" name="矩形 8"/>
          <p:cNvSpPr/>
          <p:nvPr/>
        </p:nvSpPr>
        <p:spPr>
          <a:xfrm flipV="1">
            <a:off x="168275" y="1047750"/>
            <a:ext cx="11855450" cy="6032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4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9" name="关于我们"/>
          <p:cNvSpPr/>
          <p:nvPr/>
        </p:nvSpPr>
        <p:spPr>
          <a:xfrm>
            <a:off x="142875" y="446088"/>
            <a:ext cx="4692650" cy="523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+mn-ea"/>
                <a:ea typeface="+mn-ea"/>
                <a:cs typeface="+mn-cs"/>
              </a:rPr>
              <a:t>1.4 </a:t>
            </a:r>
            <a:r>
              <a:rPr kumimoji="0" lang="zh-CN" alt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+mn-ea"/>
                <a:ea typeface="+mn-ea"/>
                <a:cs typeface="+mn-cs"/>
              </a:rPr>
              <a:t>教学重点</a:t>
            </a:r>
            <a:endParaRPr kumimoji="0" lang="zh-CN" altLang="en-US" sz="2800" b="0" i="0" u="none" strike="noStrike" kern="1200" cap="none" spc="0" normalizeH="0" baseline="0" noProof="0" dirty="0" smtClean="0">
              <a:ln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/>
              <a:uLnTx/>
              <a:uFillTx/>
              <a:latin typeface="+mn-ea"/>
              <a:ea typeface="+mn-ea"/>
              <a:cs typeface="+mn-cs"/>
            </a:endParaRPr>
          </a:p>
        </p:txBody>
      </p:sp>
      <p:sp>
        <p:nvSpPr>
          <p:cNvPr id="54" name="title_1"/>
          <p:cNvSpPr/>
          <p:nvPr/>
        </p:nvSpPr>
        <p:spPr>
          <a:xfrm>
            <a:off x="188913" y="2181225"/>
            <a:ext cx="1485900" cy="492125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865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工作回顾</a:t>
            </a:r>
            <a:endParaRPr kumimoji="0" lang="zh-CN" altLang="en-US" sz="1865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55" name="title_1_green"/>
          <p:cNvSpPr/>
          <p:nvPr/>
        </p:nvSpPr>
        <p:spPr>
          <a:xfrm>
            <a:off x="188913" y="2181225"/>
            <a:ext cx="1485900" cy="492125"/>
          </a:xfrm>
          <a:prstGeom prst="rect">
            <a:avLst/>
          </a:prstGeom>
          <a:gradFill flip="none" rotWithShape="1">
            <a:gsLst>
              <a:gs pos="100000">
                <a:schemeClr val="accent1">
                  <a:lumMod val="50000"/>
                </a:schemeClr>
              </a:gs>
              <a:gs pos="0">
                <a:schemeClr val="accent1">
                  <a:lumMod val="50000"/>
                </a:schemeClr>
              </a:gs>
              <a:gs pos="7000">
                <a:schemeClr val="accent1"/>
              </a:gs>
              <a:gs pos="90000">
                <a:schemeClr val="accent1"/>
              </a:gs>
            </a:gsLst>
            <a:lin ang="10800000" scaled="1"/>
            <a:tileRect/>
          </a:gradFill>
          <a:ln w="9525" cap="flat" cmpd="sng" algn="ctr">
            <a:noFill/>
            <a:prstDash val="solid"/>
          </a:ln>
          <a:effectLst>
            <a:outerShdw blurRad="254000" dist="38100" dir="5400000" algn="t" rotWithShape="0">
              <a:prstClr val="black">
                <a:alpha val="40000"/>
              </a:prstClr>
            </a:outerShdw>
          </a:effectLst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8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教学背景</a:t>
            </a:r>
            <a:endParaRPr kumimoji="0" lang="zh-CN" altLang="en-US" sz="1800" b="0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6" name="title_2"/>
          <p:cNvSpPr/>
          <p:nvPr/>
        </p:nvSpPr>
        <p:spPr>
          <a:xfrm>
            <a:off x="188913" y="2792413"/>
            <a:ext cx="1485900" cy="493713"/>
          </a:xfrm>
          <a:prstGeom prst="rect">
            <a:avLst/>
          </a:prstGeom>
          <a:gradFill flip="none" rotWithShape="1">
            <a:gsLst>
              <a:gs pos="100000">
                <a:schemeClr val="bg1">
                  <a:lumMod val="50000"/>
                </a:schemeClr>
              </a:gs>
              <a:gs pos="0">
                <a:schemeClr val="bg1">
                  <a:lumMod val="50000"/>
                </a:schemeClr>
              </a:gs>
              <a:gs pos="7000">
                <a:schemeClr val="bg1">
                  <a:lumMod val="95000"/>
                </a:schemeClr>
              </a:gs>
              <a:gs pos="90000">
                <a:schemeClr val="bg1">
                  <a:lumMod val="95000"/>
                </a:schemeClr>
              </a:gs>
            </a:gsLst>
            <a:lin ang="10800000" scaled="1"/>
            <a:tileRect/>
          </a:gradFill>
          <a:ln w="9525" cap="flat" cmpd="sng" algn="ctr">
            <a:noFill/>
            <a:prstDash val="solid"/>
          </a:ln>
          <a:effectLst>
            <a:outerShdw blurRad="254000" dist="38100" dir="5400000" algn="t" rotWithShape="0">
              <a:prstClr val="black">
                <a:alpha val="40000"/>
              </a:prstClr>
            </a:outerShdw>
          </a:effectLst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教学分析</a:t>
            </a:r>
            <a:endParaRPr kumimoji="0" lang="zh-CN" altLang="en-US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7" name="title_3"/>
          <p:cNvSpPr/>
          <p:nvPr/>
        </p:nvSpPr>
        <p:spPr>
          <a:xfrm>
            <a:off x="188913" y="3405188"/>
            <a:ext cx="1485900" cy="492125"/>
          </a:xfrm>
          <a:prstGeom prst="rect">
            <a:avLst/>
          </a:prstGeom>
          <a:gradFill flip="none" rotWithShape="1">
            <a:gsLst>
              <a:gs pos="100000">
                <a:schemeClr val="bg1">
                  <a:lumMod val="50000"/>
                </a:schemeClr>
              </a:gs>
              <a:gs pos="0">
                <a:schemeClr val="bg1">
                  <a:lumMod val="50000"/>
                </a:schemeClr>
              </a:gs>
              <a:gs pos="7000">
                <a:schemeClr val="bg1">
                  <a:lumMod val="95000"/>
                </a:schemeClr>
              </a:gs>
              <a:gs pos="90000">
                <a:schemeClr val="bg1">
                  <a:lumMod val="95000"/>
                </a:schemeClr>
              </a:gs>
            </a:gsLst>
            <a:lin ang="10800000" scaled="1"/>
            <a:tileRect/>
          </a:gradFill>
          <a:ln w="9525" cap="flat" cmpd="sng" algn="ctr">
            <a:noFill/>
            <a:prstDash val="solid"/>
          </a:ln>
          <a:effectLst>
            <a:outerShdw blurRad="254000" dist="38100" dir="5400000" algn="t" rotWithShape="0">
              <a:prstClr val="black">
                <a:alpha val="40000"/>
              </a:prstClr>
            </a:outerShdw>
          </a:effectLst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学法分析</a:t>
            </a:r>
            <a:endParaRPr kumimoji="0" lang="zh-CN" altLang="en-US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8" name="title_4"/>
          <p:cNvSpPr/>
          <p:nvPr/>
        </p:nvSpPr>
        <p:spPr>
          <a:xfrm>
            <a:off x="188913" y="4017963"/>
            <a:ext cx="1485900" cy="492125"/>
          </a:xfrm>
          <a:prstGeom prst="rect">
            <a:avLst/>
          </a:prstGeom>
          <a:gradFill flip="none" rotWithShape="1">
            <a:gsLst>
              <a:gs pos="100000">
                <a:schemeClr val="bg1">
                  <a:lumMod val="50000"/>
                </a:schemeClr>
              </a:gs>
              <a:gs pos="0">
                <a:schemeClr val="bg1">
                  <a:lumMod val="50000"/>
                </a:schemeClr>
              </a:gs>
              <a:gs pos="7000">
                <a:schemeClr val="bg1">
                  <a:lumMod val="95000"/>
                </a:schemeClr>
              </a:gs>
              <a:gs pos="90000">
                <a:schemeClr val="bg1">
                  <a:lumMod val="95000"/>
                </a:schemeClr>
              </a:gs>
            </a:gsLst>
            <a:lin ang="10800000" scaled="1"/>
            <a:tileRect/>
          </a:gradFill>
          <a:ln w="9525" cap="flat" cmpd="sng" algn="ctr">
            <a:noFill/>
            <a:prstDash val="solid"/>
          </a:ln>
          <a:effectLst>
            <a:outerShdw blurRad="254000" dist="38100" dir="5400000" algn="t" rotWithShape="0">
              <a:prstClr val="black">
                <a:alpha val="40000"/>
              </a:prstClr>
            </a:outerShdw>
          </a:effectLst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教学过程</a:t>
            </a:r>
            <a:endParaRPr kumimoji="0" lang="en-US" altLang="zh-CN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9" name="title_5"/>
          <p:cNvSpPr/>
          <p:nvPr/>
        </p:nvSpPr>
        <p:spPr>
          <a:xfrm>
            <a:off x="188913" y="4630738"/>
            <a:ext cx="1485900" cy="492125"/>
          </a:xfrm>
          <a:prstGeom prst="rect">
            <a:avLst/>
          </a:prstGeom>
          <a:gradFill flip="none" rotWithShape="1">
            <a:gsLst>
              <a:gs pos="100000">
                <a:schemeClr val="bg1">
                  <a:lumMod val="50000"/>
                </a:schemeClr>
              </a:gs>
              <a:gs pos="0">
                <a:schemeClr val="bg1">
                  <a:lumMod val="50000"/>
                </a:schemeClr>
              </a:gs>
              <a:gs pos="7000">
                <a:schemeClr val="bg1">
                  <a:lumMod val="95000"/>
                </a:schemeClr>
              </a:gs>
              <a:gs pos="90000">
                <a:schemeClr val="bg1">
                  <a:lumMod val="95000"/>
                </a:schemeClr>
              </a:gs>
            </a:gsLst>
            <a:lin ang="10800000" scaled="1"/>
            <a:tileRect/>
          </a:gradFill>
          <a:ln w="9525" cap="flat" cmpd="sng" algn="ctr">
            <a:noFill/>
            <a:prstDash val="solid"/>
          </a:ln>
          <a:effectLst>
            <a:outerShdw blurRad="254000" dist="38100" dir="5400000" algn="t" rotWithShape="0">
              <a:prstClr val="black">
                <a:alpha val="40000"/>
              </a:prstClr>
            </a:outerShdw>
          </a:effectLst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板书设计</a:t>
            </a:r>
            <a:endParaRPr kumimoji="0" lang="zh-CN" altLang="en-US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0" name="title_6"/>
          <p:cNvSpPr/>
          <p:nvPr/>
        </p:nvSpPr>
        <p:spPr>
          <a:xfrm>
            <a:off x="188913" y="5241925"/>
            <a:ext cx="1485900" cy="492125"/>
          </a:xfrm>
          <a:prstGeom prst="rect">
            <a:avLst/>
          </a:prstGeom>
          <a:gradFill flip="none" rotWithShape="1">
            <a:gsLst>
              <a:gs pos="100000">
                <a:schemeClr val="bg1">
                  <a:lumMod val="50000"/>
                </a:schemeClr>
              </a:gs>
              <a:gs pos="0">
                <a:schemeClr val="bg1">
                  <a:lumMod val="50000"/>
                </a:schemeClr>
              </a:gs>
              <a:gs pos="7000">
                <a:schemeClr val="bg1">
                  <a:lumMod val="95000"/>
                </a:schemeClr>
              </a:gs>
              <a:gs pos="90000">
                <a:schemeClr val="bg1">
                  <a:lumMod val="95000"/>
                </a:schemeClr>
              </a:gs>
            </a:gsLst>
            <a:lin ang="10800000" scaled="1"/>
            <a:tileRect/>
          </a:gradFill>
          <a:ln w="9525" cap="flat" cmpd="sng" algn="ctr">
            <a:noFill/>
            <a:prstDash val="solid"/>
          </a:ln>
          <a:effectLst>
            <a:outerShdw blurRad="254000" dist="38100" dir="5400000" algn="t" rotWithShape="0">
              <a:prstClr val="black">
                <a:alpha val="40000"/>
              </a:prstClr>
            </a:outerShdw>
          </a:effectLst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教学效果</a:t>
            </a:r>
            <a:endParaRPr kumimoji="0" lang="zh-CN" altLang="en-US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61" name="直接连接符 60"/>
          <p:cNvCxnSpPr/>
          <p:nvPr/>
        </p:nvCxnSpPr>
        <p:spPr>
          <a:xfrm>
            <a:off x="1958975" y="1508125"/>
            <a:ext cx="0" cy="4992688"/>
          </a:xfrm>
          <a:prstGeom prst="line">
            <a:avLst/>
          </a:prstGeom>
          <a:ln w="9525">
            <a:solidFill>
              <a:schemeClr val="bg1">
                <a:lumMod val="85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7" name="arrow_游标"/>
          <p:cNvGrpSpPr>
            <a:grpSpLocks noChangeAspect="1"/>
          </p:cNvGrpSpPr>
          <p:nvPr/>
        </p:nvGrpSpPr>
        <p:grpSpPr>
          <a:xfrm rot="10800000" flipH="1">
            <a:off x="1856668" y="2323641"/>
            <a:ext cx="206884" cy="206884"/>
            <a:chOff x="510977" y="1676698"/>
            <a:chExt cx="174686" cy="174686"/>
          </a:xfrm>
          <a:solidFill>
            <a:schemeClr val="bg1"/>
          </a:solidFill>
        </p:grpSpPr>
        <p:sp>
          <p:nvSpPr>
            <p:cNvPr id="68" name="椭圆 67"/>
            <p:cNvSpPr/>
            <p:nvPr/>
          </p:nvSpPr>
          <p:spPr>
            <a:xfrm>
              <a:off x="510977" y="1676698"/>
              <a:ext cx="174686" cy="174686"/>
            </a:xfrm>
            <a:prstGeom prst="ellipse">
              <a:avLst/>
            </a:prstGeom>
            <a:solidFill>
              <a:schemeClr val="accent1"/>
            </a:soli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cxnSp>
          <p:nvCxnSpPr>
            <p:cNvPr id="69" name="直接连接符 68"/>
            <p:cNvCxnSpPr/>
            <p:nvPr/>
          </p:nvCxnSpPr>
          <p:spPr>
            <a:xfrm>
              <a:off x="541962" y="1766660"/>
              <a:ext cx="94500" cy="0"/>
            </a:xfrm>
            <a:prstGeom prst="line">
              <a:avLst/>
            </a:prstGeom>
            <a:grpFill/>
            <a:ln w="952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直接连接符 69"/>
            <p:cNvCxnSpPr/>
            <p:nvPr/>
          </p:nvCxnSpPr>
          <p:spPr>
            <a:xfrm rot="2700000">
              <a:off x="579030" y="1740848"/>
              <a:ext cx="75600" cy="0"/>
            </a:xfrm>
            <a:prstGeom prst="line">
              <a:avLst/>
            </a:prstGeom>
            <a:grpFill/>
            <a:ln w="952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直接连接符 70"/>
            <p:cNvCxnSpPr/>
            <p:nvPr/>
          </p:nvCxnSpPr>
          <p:spPr>
            <a:xfrm rot="8100000">
              <a:off x="582566" y="1790770"/>
              <a:ext cx="75600" cy="0"/>
            </a:xfrm>
            <a:prstGeom prst="line">
              <a:avLst/>
            </a:prstGeom>
            <a:grpFill/>
            <a:ln w="952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6" name="Oval 5"/>
          <p:cNvSpPr>
            <a:spLocks noChangeArrowheads="1"/>
          </p:cNvSpPr>
          <p:nvPr/>
        </p:nvSpPr>
        <p:spPr bwMode="auto">
          <a:xfrm>
            <a:off x="6105525" y="2660650"/>
            <a:ext cx="1931988" cy="1917700"/>
          </a:xfrm>
          <a:prstGeom prst="ellipse">
            <a:avLst/>
          </a:prstGeom>
          <a:solidFill>
            <a:schemeClr val="accent1"/>
          </a:solidFill>
          <a:ln w="19050" cap="rnd">
            <a:solidFill>
              <a:srgbClr val="808080"/>
            </a:solidFill>
            <a:prstDash val="sysDot"/>
            <a:rou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ea"/>
                <a:ea typeface="+mn-ea"/>
                <a:cs typeface="+mn-cs"/>
              </a:rPr>
              <a:t>点击此处</a:t>
            </a:r>
            <a:endParaRPr kumimoji="0" lang="en-US" altLang="zh-CN" sz="2800" b="0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ea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ea"/>
                <a:ea typeface="+mn-ea"/>
                <a:cs typeface="+mn-cs"/>
              </a:rPr>
              <a:t>添加标题</a:t>
            </a:r>
            <a:endParaRPr kumimoji="0" lang="zh-CN" sz="28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ea"/>
              <a:ea typeface="+mn-ea"/>
              <a:cs typeface="+mn-cs"/>
            </a:endParaRPr>
          </a:p>
        </p:txBody>
      </p:sp>
      <p:sp>
        <p:nvSpPr>
          <p:cNvPr id="16398" name="未知"/>
          <p:cNvSpPr/>
          <p:nvPr/>
        </p:nvSpPr>
        <p:spPr>
          <a:xfrm rot="5400000">
            <a:off x="4665663" y="2290763"/>
            <a:ext cx="3646487" cy="2300287"/>
          </a:xfrm>
          <a:custGeom>
            <a:avLst/>
            <a:gdLst>
              <a:gd name="txL" fmla="*/ 0 w 2848"/>
              <a:gd name="txT" fmla="*/ 0 h 1795"/>
              <a:gd name="txR" fmla="*/ 2848 w 2848"/>
              <a:gd name="txB" fmla="*/ 1795 h 1795"/>
            </a:gdLst>
            <a:ahLst/>
            <a:cxnLst>
              <a:cxn ang="0">
                <a:pos x="286886" y="620240"/>
              </a:cxn>
              <a:cxn ang="0">
                <a:pos x="295851" y="752233"/>
              </a:cxn>
              <a:cxn ang="0">
                <a:pos x="315062" y="880382"/>
              </a:cxn>
              <a:cxn ang="0">
                <a:pos x="341958" y="1005968"/>
              </a:cxn>
              <a:cxn ang="0">
                <a:pos x="377818" y="1128990"/>
              </a:cxn>
              <a:cxn ang="0">
                <a:pos x="421363" y="1246887"/>
              </a:cxn>
              <a:cxn ang="0">
                <a:pos x="475154" y="1360940"/>
              </a:cxn>
              <a:cxn ang="0">
                <a:pos x="536630" y="1469866"/>
              </a:cxn>
              <a:cxn ang="0">
                <a:pos x="604509" y="1573667"/>
              </a:cxn>
              <a:cxn ang="0">
                <a:pos x="680073" y="1672341"/>
              </a:cxn>
              <a:cxn ang="0">
                <a:pos x="762040" y="1764608"/>
              </a:cxn>
              <a:cxn ang="0">
                <a:pos x="851692" y="1851749"/>
              </a:cxn>
              <a:cxn ang="0">
                <a:pos x="946467" y="1932483"/>
              </a:cxn>
              <a:cxn ang="0">
                <a:pos x="1046364" y="2005528"/>
              </a:cxn>
              <a:cxn ang="0">
                <a:pos x="1152666" y="2072165"/>
              </a:cxn>
              <a:cxn ang="0">
                <a:pos x="1262809" y="2129832"/>
              </a:cxn>
              <a:cxn ang="0">
                <a:pos x="1378076" y="2181092"/>
              </a:cxn>
              <a:cxn ang="0">
                <a:pos x="1497185" y="2222099"/>
              </a:cxn>
              <a:cxn ang="0">
                <a:pos x="1621417" y="2256699"/>
              </a:cxn>
              <a:cxn ang="0">
                <a:pos x="1748210" y="2281048"/>
              </a:cxn>
              <a:cxn ang="0">
                <a:pos x="1878845" y="2293863"/>
              </a:cxn>
              <a:cxn ang="0">
                <a:pos x="2009481" y="2300270"/>
              </a:cxn>
              <a:cxn ang="0">
                <a:pos x="2151643" y="2293863"/>
              </a:cxn>
              <a:cxn ang="0">
                <a:pos x="2359123" y="2264388"/>
              </a:cxn>
              <a:cxn ang="0">
                <a:pos x="2557637" y="2210566"/>
              </a:cxn>
              <a:cxn ang="0">
                <a:pos x="2744625" y="2134958"/>
              </a:cxn>
              <a:cxn ang="0">
                <a:pos x="2921368" y="2040128"/>
              </a:cxn>
              <a:cxn ang="0">
                <a:pos x="3084021" y="1923513"/>
              </a:cxn>
              <a:cxn ang="0">
                <a:pos x="3233868" y="1790238"/>
              </a:cxn>
              <a:cxn ang="0">
                <a:pos x="3364504" y="1640304"/>
              </a:cxn>
              <a:cxn ang="0">
                <a:pos x="3478489" y="1477555"/>
              </a:cxn>
              <a:cxn ang="0">
                <a:pos x="3573264" y="1300710"/>
              </a:cxn>
              <a:cxn ang="0">
                <a:pos x="3647547" y="1111050"/>
              </a:cxn>
              <a:cxn ang="0">
                <a:pos x="3484893" y="1273799"/>
              </a:cxn>
              <a:cxn ang="0">
                <a:pos x="3446471" y="1285332"/>
              </a:cxn>
              <a:cxn ang="0">
                <a:pos x="3420856" y="1280206"/>
              </a:cxn>
              <a:cxn ang="0">
                <a:pos x="3092987" y="959834"/>
              </a:cxn>
              <a:cxn ang="0">
                <a:pos x="3060968" y="1041849"/>
              </a:cxn>
              <a:cxn ang="0">
                <a:pos x="3000773" y="1159746"/>
              </a:cxn>
              <a:cxn ang="0">
                <a:pos x="2927771" y="1268673"/>
              </a:cxn>
              <a:cxn ang="0">
                <a:pos x="2843242" y="1366066"/>
              </a:cxn>
              <a:cxn ang="0">
                <a:pos x="2748468" y="1455770"/>
              </a:cxn>
              <a:cxn ang="0">
                <a:pos x="2643447" y="1535222"/>
              </a:cxn>
              <a:cxn ang="0">
                <a:pos x="2530742" y="1600578"/>
              </a:cxn>
              <a:cxn ang="0">
                <a:pos x="2410352" y="1654400"/>
              </a:cxn>
              <a:cxn ang="0">
                <a:pos x="2282278" y="1691563"/>
              </a:cxn>
              <a:cxn ang="0">
                <a:pos x="2149081" y="1715912"/>
              </a:cxn>
              <a:cxn ang="0">
                <a:pos x="2009481" y="1724882"/>
              </a:cxn>
              <a:cxn ang="0">
                <a:pos x="1892933" y="1719756"/>
              </a:cxn>
              <a:cxn ang="0">
                <a:pos x="1722595" y="1689000"/>
              </a:cxn>
              <a:cxn ang="0">
                <a:pos x="1563783" y="1633897"/>
              </a:cxn>
              <a:cxn ang="0">
                <a:pos x="1413937" y="1558289"/>
              </a:cxn>
              <a:cxn ang="0">
                <a:pos x="1279459" y="1462177"/>
              </a:cxn>
              <a:cxn ang="0">
                <a:pos x="1160350" y="1348125"/>
              </a:cxn>
              <a:cxn ang="0">
                <a:pos x="1056610" y="1218695"/>
              </a:cxn>
              <a:cxn ang="0">
                <a:pos x="973362" y="1075168"/>
              </a:cxn>
              <a:cxn ang="0">
                <a:pos x="913167" y="917545"/>
              </a:cxn>
              <a:cxn ang="0">
                <a:pos x="874745" y="750952"/>
              </a:cxn>
              <a:cxn ang="0">
                <a:pos x="861938" y="575388"/>
              </a:cxn>
              <a:cxn ang="0">
                <a:pos x="0" y="575388"/>
              </a:cxn>
            </a:cxnLst>
            <a:rect l="txL" t="txT" r="txR" b="txB"/>
            <a:pathLst>
              <a:path w="2848" h="1795">
                <a:moveTo>
                  <a:pt x="224" y="449"/>
                </a:moveTo>
                <a:lnTo>
                  <a:pt x="224" y="449"/>
                </a:lnTo>
                <a:lnTo>
                  <a:pt x="224" y="484"/>
                </a:lnTo>
                <a:lnTo>
                  <a:pt x="226" y="519"/>
                </a:lnTo>
                <a:lnTo>
                  <a:pt x="228" y="553"/>
                </a:lnTo>
                <a:lnTo>
                  <a:pt x="231" y="587"/>
                </a:lnTo>
                <a:lnTo>
                  <a:pt x="235" y="620"/>
                </a:lnTo>
                <a:lnTo>
                  <a:pt x="240" y="654"/>
                </a:lnTo>
                <a:lnTo>
                  <a:pt x="246" y="687"/>
                </a:lnTo>
                <a:lnTo>
                  <a:pt x="252" y="720"/>
                </a:lnTo>
                <a:lnTo>
                  <a:pt x="259" y="754"/>
                </a:lnTo>
                <a:lnTo>
                  <a:pt x="267" y="785"/>
                </a:lnTo>
                <a:lnTo>
                  <a:pt x="275" y="817"/>
                </a:lnTo>
                <a:lnTo>
                  <a:pt x="285" y="849"/>
                </a:lnTo>
                <a:lnTo>
                  <a:pt x="295" y="881"/>
                </a:lnTo>
                <a:lnTo>
                  <a:pt x="306" y="912"/>
                </a:lnTo>
                <a:lnTo>
                  <a:pt x="318" y="942"/>
                </a:lnTo>
                <a:lnTo>
                  <a:pt x="329" y="973"/>
                </a:lnTo>
                <a:lnTo>
                  <a:pt x="342" y="1003"/>
                </a:lnTo>
                <a:lnTo>
                  <a:pt x="357" y="1032"/>
                </a:lnTo>
                <a:lnTo>
                  <a:pt x="371" y="1062"/>
                </a:lnTo>
                <a:lnTo>
                  <a:pt x="386" y="1090"/>
                </a:lnTo>
                <a:lnTo>
                  <a:pt x="403" y="1118"/>
                </a:lnTo>
                <a:lnTo>
                  <a:pt x="419" y="1147"/>
                </a:lnTo>
                <a:lnTo>
                  <a:pt x="436" y="1174"/>
                </a:lnTo>
                <a:lnTo>
                  <a:pt x="453" y="1201"/>
                </a:lnTo>
                <a:lnTo>
                  <a:pt x="472" y="1228"/>
                </a:lnTo>
                <a:lnTo>
                  <a:pt x="491" y="1254"/>
                </a:lnTo>
                <a:lnTo>
                  <a:pt x="511" y="1280"/>
                </a:lnTo>
                <a:lnTo>
                  <a:pt x="531" y="1305"/>
                </a:lnTo>
                <a:lnTo>
                  <a:pt x="553" y="1330"/>
                </a:lnTo>
                <a:lnTo>
                  <a:pt x="574" y="1353"/>
                </a:lnTo>
                <a:lnTo>
                  <a:pt x="595" y="1377"/>
                </a:lnTo>
                <a:lnTo>
                  <a:pt x="618" y="1401"/>
                </a:lnTo>
                <a:lnTo>
                  <a:pt x="641" y="1423"/>
                </a:lnTo>
                <a:lnTo>
                  <a:pt x="665" y="1445"/>
                </a:lnTo>
                <a:lnTo>
                  <a:pt x="690" y="1467"/>
                </a:lnTo>
                <a:lnTo>
                  <a:pt x="713" y="1487"/>
                </a:lnTo>
                <a:lnTo>
                  <a:pt x="739" y="1508"/>
                </a:lnTo>
                <a:lnTo>
                  <a:pt x="764" y="1527"/>
                </a:lnTo>
                <a:lnTo>
                  <a:pt x="791" y="1546"/>
                </a:lnTo>
                <a:lnTo>
                  <a:pt x="817" y="1565"/>
                </a:lnTo>
                <a:lnTo>
                  <a:pt x="844" y="1582"/>
                </a:lnTo>
                <a:lnTo>
                  <a:pt x="872" y="1600"/>
                </a:lnTo>
                <a:lnTo>
                  <a:pt x="900" y="1617"/>
                </a:lnTo>
                <a:lnTo>
                  <a:pt x="928" y="1632"/>
                </a:lnTo>
                <a:lnTo>
                  <a:pt x="957" y="1647"/>
                </a:lnTo>
                <a:lnTo>
                  <a:pt x="986" y="1662"/>
                </a:lnTo>
                <a:lnTo>
                  <a:pt x="1016" y="1676"/>
                </a:lnTo>
                <a:lnTo>
                  <a:pt x="1046" y="1689"/>
                </a:lnTo>
                <a:lnTo>
                  <a:pt x="1076" y="1702"/>
                </a:lnTo>
                <a:lnTo>
                  <a:pt x="1106" y="1714"/>
                </a:lnTo>
                <a:lnTo>
                  <a:pt x="1138" y="1724"/>
                </a:lnTo>
                <a:lnTo>
                  <a:pt x="1169" y="1734"/>
                </a:lnTo>
                <a:lnTo>
                  <a:pt x="1201" y="1743"/>
                </a:lnTo>
                <a:lnTo>
                  <a:pt x="1233" y="1752"/>
                </a:lnTo>
                <a:lnTo>
                  <a:pt x="1266" y="1761"/>
                </a:lnTo>
                <a:lnTo>
                  <a:pt x="1299" y="1768"/>
                </a:lnTo>
                <a:lnTo>
                  <a:pt x="1332" y="1774"/>
                </a:lnTo>
                <a:lnTo>
                  <a:pt x="1365" y="1780"/>
                </a:lnTo>
                <a:lnTo>
                  <a:pt x="1398" y="1784"/>
                </a:lnTo>
                <a:lnTo>
                  <a:pt x="1432" y="1788"/>
                </a:lnTo>
                <a:lnTo>
                  <a:pt x="1467" y="1790"/>
                </a:lnTo>
                <a:lnTo>
                  <a:pt x="1501" y="1793"/>
                </a:lnTo>
                <a:lnTo>
                  <a:pt x="1535" y="1794"/>
                </a:lnTo>
                <a:lnTo>
                  <a:pt x="1569" y="1795"/>
                </a:lnTo>
                <a:lnTo>
                  <a:pt x="1625" y="1794"/>
                </a:lnTo>
                <a:lnTo>
                  <a:pt x="1680" y="1790"/>
                </a:lnTo>
                <a:lnTo>
                  <a:pt x="1735" y="1784"/>
                </a:lnTo>
                <a:lnTo>
                  <a:pt x="1789" y="1777"/>
                </a:lnTo>
                <a:lnTo>
                  <a:pt x="1842" y="1767"/>
                </a:lnTo>
                <a:lnTo>
                  <a:pt x="1894" y="1755"/>
                </a:lnTo>
                <a:lnTo>
                  <a:pt x="1946" y="1742"/>
                </a:lnTo>
                <a:lnTo>
                  <a:pt x="1997" y="1725"/>
                </a:lnTo>
                <a:lnTo>
                  <a:pt x="2046" y="1708"/>
                </a:lnTo>
                <a:lnTo>
                  <a:pt x="2096" y="1688"/>
                </a:lnTo>
                <a:lnTo>
                  <a:pt x="2143" y="1666"/>
                </a:lnTo>
                <a:lnTo>
                  <a:pt x="2191" y="1643"/>
                </a:lnTo>
                <a:lnTo>
                  <a:pt x="2237" y="1618"/>
                </a:lnTo>
                <a:lnTo>
                  <a:pt x="2281" y="1592"/>
                </a:lnTo>
                <a:lnTo>
                  <a:pt x="2325" y="1562"/>
                </a:lnTo>
                <a:lnTo>
                  <a:pt x="2368" y="1533"/>
                </a:lnTo>
                <a:lnTo>
                  <a:pt x="2408" y="1501"/>
                </a:lnTo>
                <a:lnTo>
                  <a:pt x="2448" y="1468"/>
                </a:lnTo>
                <a:lnTo>
                  <a:pt x="2487" y="1434"/>
                </a:lnTo>
                <a:lnTo>
                  <a:pt x="2525" y="1397"/>
                </a:lnTo>
                <a:lnTo>
                  <a:pt x="2560" y="1359"/>
                </a:lnTo>
                <a:lnTo>
                  <a:pt x="2594" y="1322"/>
                </a:lnTo>
                <a:lnTo>
                  <a:pt x="2627" y="1280"/>
                </a:lnTo>
                <a:lnTo>
                  <a:pt x="2658" y="1239"/>
                </a:lnTo>
                <a:lnTo>
                  <a:pt x="2689" y="1196"/>
                </a:lnTo>
                <a:lnTo>
                  <a:pt x="2716" y="1153"/>
                </a:lnTo>
                <a:lnTo>
                  <a:pt x="2743" y="1108"/>
                </a:lnTo>
                <a:lnTo>
                  <a:pt x="2768" y="1062"/>
                </a:lnTo>
                <a:lnTo>
                  <a:pt x="2790" y="1015"/>
                </a:lnTo>
                <a:lnTo>
                  <a:pt x="2812" y="966"/>
                </a:lnTo>
                <a:lnTo>
                  <a:pt x="2832" y="918"/>
                </a:lnTo>
                <a:lnTo>
                  <a:pt x="2848" y="867"/>
                </a:lnTo>
                <a:lnTo>
                  <a:pt x="2728" y="987"/>
                </a:lnTo>
                <a:lnTo>
                  <a:pt x="2721" y="994"/>
                </a:lnTo>
                <a:lnTo>
                  <a:pt x="2711" y="999"/>
                </a:lnTo>
                <a:lnTo>
                  <a:pt x="2702" y="1002"/>
                </a:lnTo>
                <a:lnTo>
                  <a:pt x="2691" y="1003"/>
                </a:lnTo>
                <a:lnTo>
                  <a:pt x="2681" y="1002"/>
                </a:lnTo>
                <a:lnTo>
                  <a:pt x="2671" y="999"/>
                </a:lnTo>
                <a:lnTo>
                  <a:pt x="2662" y="994"/>
                </a:lnTo>
                <a:lnTo>
                  <a:pt x="2653" y="987"/>
                </a:lnTo>
                <a:lnTo>
                  <a:pt x="2415" y="749"/>
                </a:lnTo>
                <a:lnTo>
                  <a:pt x="2403" y="782"/>
                </a:lnTo>
                <a:lnTo>
                  <a:pt x="2390" y="813"/>
                </a:lnTo>
                <a:lnTo>
                  <a:pt x="2375" y="844"/>
                </a:lnTo>
                <a:lnTo>
                  <a:pt x="2359" y="875"/>
                </a:lnTo>
                <a:lnTo>
                  <a:pt x="2343" y="905"/>
                </a:lnTo>
                <a:lnTo>
                  <a:pt x="2325" y="933"/>
                </a:lnTo>
                <a:lnTo>
                  <a:pt x="2306" y="961"/>
                </a:lnTo>
                <a:lnTo>
                  <a:pt x="2286" y="990"/>
                </a:lnTo>
                <a:lnTo>
                  <a:pt x="2265" y="1016"/>
                </a:lnTo>
                <a:lnTo>
                  <a:pt x="2243" y="1042"/>
                </a:lnTo>
                <a:lnTo>
                  <a:pt x="2220" y="1066"/>
                </a:lnTo>
                <a:lnTo>
                  <a:pt x="2196" y="1091"/>
                </a:lnTo>
                <a:lnTo>
                  <a:pt x="2172" y="1114"/>
                </a:lnTo>
                <a:lnTo>
                  <a:pt x="2146" y="1136"/>
                </a:lnTo>
                <a:lnTo>
                  <a:pt x="2120" y="1157"/>
                </a:lnTo>
                <a:lnTo>
                  <a:pt x="2093" y="1179"/>
                </a:lnTo>
                <a:lnTo>
                  <a:pt x="2064" y="1198"/>
                </a:lnTo>
                <a:lnTo>
                  <a:pt x="2036" y="1215"/>
                </a:lnTo>
                <a:lnTo>
                  <a:pt x="2006" y="1233"/>
                </a:lnTo>
                <a:lnTo>
                  <a:pt x="1976" y="1249"/>
                </a:lnTo>
                <a:lnTo>
                  <a:pt x="1945" y="1264"/>
                </a:lnTo>
                <a:lnTo>
                  <a:pt x="1914" y="1278"/>
                </a:lnTo>
                <a:lnTo>
                  <a:pt x="1882" y="1291"/>
                </a:lnTo>
                <a:lnTo>
                  <a:pt x="1849" y="1301"/>
                </a:lnTo>
                <a:lnTo>
                  <a:pt x="1816" y="1312"/>
                </a:lnTo>
                <a:lnTo>
                  <a:pt x="1782" y="1320"/>
                </a:lnTo>
                <a:lnTo>
                  <a:pt x="1748" y="1329"/>
                </a:lnTo>
                <a:lnTo>
                  <a:pt x="1713" y="1334"/>
                </a:lnTo>
                <a:lnTo>
                  <a:pt x="1678" y="1339"/>
                </a:lnTo>
                <a:lnTo>
                  <a:pt x="1643" y="1343"/>
                </a:lnTo>
                <a:lnTo>
                  <a:pt x="1606" y="1345"/>
                </a:lnTo>
                <a:lnTo>
                  <a:pt x="1569" y="1346"/>
                </a:lnTo>
                <a:lnTo>
                  <a:pt x="1523" y="1345"/>
                </a:lnTo>
                <a:lnTo>
                  <a:pt x="1478" y="1342"/>
                </a:lnTo>
                <a:lnTo>
                  <a:pt x="1434" y="1336"/>
                </a:lnTo>
                <a:lnTo>
                  <a:pt x="1389" y="1327"/>
                </a:lnTo>
                <a:lnTo>
                  <a:pt x="1345" y="1318"/>
                </a:lnTo>
                <a:lnTo>
                  <a:pt x="1303" y="1306"/>
                </a:lnTo>
                <a:lnTo>
                  <a:pt x="1261" y="1292"/>
                </a:lnTo>
                <a:lnTo>
                  <a:pt x="1221" y="1275"/>
                </a:lnTo>
                <a:lnTo>
                  <a:pt x="1181" y="1258"/>
                </a:lnTo>
                <a:lnTo>
                  <a:pt x="1142" y="1238"/>
                </a:lnTo>
                <a:lnTo>
                  <a:pt x="1104" y="1216"/>
                </a:lnTo>
                <a:lnTo>
                  <a:pt x="1069" y="1193"/>
                </a:lnTo>
                <a:lnTo>
                  <a:pt x="1033" y="1168"/>
                </a:lnTo>
                <a:lnTo>
                  <a:pt x="999" y="1141"/>
                </a:lnTo>
                <a:lnTo>
                  <a:pt x="966" y="1114"/>
                </a:lnTo>
                <a:lnTo>
                  <a:pt x="935" y="1083"/>
                </a:lnTo>
                <a:lnTo>
                  <a:pt x="906" y="1052"/>
                </a:lnTo>
                <a:lnTo>
                  <a:pt x="877" y="1019"/>
                </a:lnTo>
                <a:lnTo>
                  <a:pt x="850" y="986"/>
                </a:lnTo>
                <a:lnTo>
                  <a:pt x="825" y="951"/>
                </a:lnTo>
                <a:lnTo>
                  <a:pt x="803" y="914"/>
                </a:lnTo>
                <a:lnTo>
                  <a:pt x="781" y="876"/>
                </a:lnTo>
                <a:lnTo>
                  <a:pt x="760" y="839"/>
                </a:lnTo>
                <a:lnTo>
                  <a:pt x="743" y="798"/>
                </a:lnTo>
                <a:lnTo>
                  <a:pt x="727" y="757"/>
                </a:lnTo>
                <a:lnTo>
                  <a:pt x="713" y="716"/>
                </a:lnTo>
                <a:lnTo>
                  <a:pt x="700" y="673"/>
                </a:lnTo>
                <a:lnTo>
                  <a:pt x="691" y="630"/>
                </a:lnTo>
                <a:lnTo>
                  <a:pt x="683" y="586"/>
                </a:lnTo>
                <a:lnTo>
                  <a:pt x="677" y="541"/>
                </a:lnTo>
                <a:lnTo>
                  <a:pt x="674" y="495"/>
                </a:lnTo>
                <a:lnTo>
                  <a:pt x="673" y="449"/>
                </a:lnTo>
                <a:lnTo>
                  <a:pt x="897" y="449"/>
                </a:lnTo>
                <a:lnTo>
                  <a:pt x="449" y="0"/>
                </a:lnTo>
                <a:lnTo>
                  <a:pt x="0" y="449"/>
                </a:lnTo>
                <a:lnTo>
                  <a:pt x="224" y="449"/>
                </a:lnTo>
                <a:close/>
              </a:path>
            </a:pathLst>
          </a:custGeom>
          <a:solidFill>
            <a:schemeClr val="accent1">
              <a:alpha val="100000"/>
            </a:schemeClr>
          </a:solidFill>
          <a:ln w="9525">
            <a:noFill/>
          </a:ln>
        </p:spPr>
        <p:txBody>
          <a:bodyPr/>
          <a:p>
            <a:endParaRPr lang="zh-CN" altLang="en-US"/>
          </a:p>
        </p:txBody>
      </p:sp>
      <p:sp>
        <p:nvSpPr>
          <p:cNvPr id="16399" name="未知"/>
          <p:cNvSpPr>
            <a:spLocks noChangeAspect="1"/>
          </p:cNvSpPr>
          <p:nvPr/>
        </p:nvSpPr>
        <p:spPr>
          <a:xfrm rot="5400000">
            <a:off x="5813425" y="2663825"/>
            <a:ext cx="3648075" cy="2300288"/>
          </a:xfrm>
          <a:custGeom>
            <a:avLst/>
            <a:gdLst>
              <a:gd name="txL" fmla="*/ 0 w 2849"/>
              <a:gd name="txT" fmla="*/ 0 h 1794"/>
              <a:gd name="txR" fmla="*/ 2849 w 2849"/>
              <a:gd name="txB" fmla="*/ 1794 h 1794"/>
            </a:gdLst>
            <a:ahLst/>
            <a:cxnLst>
              <a:cxn ang="0">
                <a:pos x="3359381" y="1680030"/>
              </a:cxn>
              <a:cxn ang="0">
                <a:pos x="3352977" y="1548037"/>
              </a:cxn>
              <a:cxn ang="0">
                <a:pos x="3333766" y="1417325"/>
              </a:cxn>
              <a:cxn ang="0">
                <a:pos x="3306870" y="1291739"/>
              </a:cxn>
              <a:cxn ang="0">
                <a:pos x="3271010" y="1171279"/>
              </a:cxn>
              <a:cxn ang="0">
                <a:pos x="3224903" y="1053382"/>
              </a:cxn>
              <a:cxn ang="0">
                <a:pos x="3172393" y="938049"/>
              </a:cxn>
              <a:cxn ang="0">
                <a:pos x="3112198" y="829122"/>
              </a:cxn>
              <a:cxn ang="0">
                <a:pos x="3044319" y="726603"/>
              </a:cxn>
              <a:cxn ang="0">
                <a:pos x="2968755" y="626647"/>
              </a:cxn>
              <a:cxn ang="0">
                <a:pos x="2885507" y="534380"/>
              </a:cxn>
              <a:cxn ang="0">
                <a:pos x="2795855" y="448521"/>
              </a:cxn>
              <a:cxn ang="0">
                <a:pos x="2702361" y="367787"/>
              </a:cxn>
              <a:cxn ang="0">
                <a:pos x="2601183" y="293461"/>
              </a:cxn>
              <a:cxn ang="0">
                <a:pos x="2494881" y="228105"/>
              </a:cxn>
              <a:cxn ang="0">
                <a:pos x="2384738" y="169156"/>
              </a:cxn>
              <a:cxn ang="0">
                <a:pos x="2269471" y="119178"/>
              </a:cxn>
              <a:cxn ang="0">
                <a:pos x="2150362" y="76889"/>
              </a:cxn>
              <a:cxn ang="0">
                <a:pos x="2027411" y="43571"/>
              </a:cxn>
              <a:cxn ang="0">
                <a:pos x="1900618" y="19222"/>
              </a:cxn>
              <a:cxn ang="0">
                <a:pos x="1769983" y="5126"/>
              </a:cxn>
              <a:cxn ang="0">
                <a:pos x="1636786" y="0"/>
              </a:cxn>
              <a:cxn ang="0">
                <a:pos x="1494623" y="5126"/>
              </a:cxn>
              <a:cxn ang="0">
                <a:pos x="1289705" y="34600"/>
              </a:cxn>
              <a:cxn ang="0">
                <a:pos x="1091190" y="87141"/>
              </a:cxn>
              <a:cxn ang="0">
                <a:pos x="901641" y="164030"/>
              </a:cxn>
              <a:cxn ang="0">
                <a:pos x="727460" y="260142"/>
              </a:cxn>
              <a:cxn ang="0">
                <a:pos x="563526" y="375476"/>
              </a:cxn>
              <a:cxn ang="0">
                <a:pos x="414960" y="508750"/>
              </a:cxn>
              <a:cxn ang="0">
                <a:pos x="284324" y="658684"/>
              </a:cxn>
              <a:cxn ang="0">
                <a:pos x="169058" y="821433"/>
              </a:cxn>
              <a:cxn ang="0">
                <a:pos x="73002" y="998279"/>
              </a:cxn>
              <a:cxn ang="0">
                <a:pos x="0" y="1187939"/>
              </a:cxn>
              <a:cxn ang="0">
                <a:pos x="163935" y="1026471"/>
              </a:cxn>
              <a:cxn ang="0">
                <a:pos x="202357" y="1013656"/>
              </a:cxn>
              <a:cxn ang="0">
                <a:pos x="227972" y="1018782"/>
              </a:cxn>
              <a:cxn ang="0">
                <a:pos x="554560" y="1339154"/>
              </a:cxn>
              <a:cxn ang="0">
                <a:pos x="587860" y="1257139"/>
              </a:cxn>
              <a:cxn ang="0">
                <a:pos x="648054" y="1140524"/>
              </a:cxn>
              <a:cxn ang="0">
                <a:pos x="721057" y="1031597"/>
              </a:cxn>
              <a:cxn ang="0">
                <a:pos x="804305" y="931641"/>
              </a:cxn>
              <a:cxn ang="0">
                <a:pos x="899079" y="843219"/>
              </a:cxn>
              <a:cxn ang="0">
                <a:pos x="1004100" y="763766"/>
              </a:cxn>
              <a:cxn ang="0">
                <a:pos x="1116805" y="699692"/>
              </a:cxn>
              <a:cxn ang="0">
                <a:pos x="1238475" y="645870"/>
              </a:cxn>
              <a:cxn ang="0">
                <a:pos x="1365269" y="606143"/>
              </a:cxn>
              <a:cxn ang="0">
                <a:pos x="1499746" y="583077"/>
              </a:cxn>
              <a:cxn ang="0">
                <a:pos x="1636786" y="574106"/>
              </a:cxn>
              <a:cxn ang="0">
                <a:pos x="1755894" y="579232"/>
              </a:cxn>
              <a:cxn ang="0">
                <a:pos x="1924952" y="609988"/>
              </a:cxn>
              <a:cxn ang="0">
                <a:pos x="2085045" y="663810"/>
              </a:cxn>
              <a:cxn ang="0">
                <a:pos x="2233610" y="739418"/>
              </a:cxn>
              <a:cxn ang="0">
                <a:pos x="2369369" y="836811"/>
              </a:cxn>
              <a:cxn ang="0">
                <a:pos x="2488478" y="950863"/>
              </a:cxn>
              <a:cxn ang="0">
                <a:pos x="2589656" y="1080294"/>
              </a:cxn>
              <a:cxn ang="0">
                <a:pos x="2672904" y="1225102"/>
              </a:cxn>
              <a:cxn ang="0">
                <a:pos x="2735660" y="1381443"/>
              </a:cxn>
              <a:cxn ang="0">
                <a:pos x="2772802" y="1548037"/>
              </a:cxn>
              <a:cxn ang="0">
                <a:pos x="2786890" y="1723600"/>
              </a:cxn>
              <a:cxn ang="0">
                <a:pos x="3648828" y="1723600"/>
              </a:cxn>
            </a:cxnLst>
            <a:rect l="txL" t="txT" r="txR" b="txB"/>
            <a:pathLst>
              <a:path w="2849" h="1794">
                <a:moveTo>
                  <a:pt x="2625" y="1345"/>
                </a:moveTo>
                <a:lnTo>
                  <a:pt x="2625" y="1345"/>
                </a:lnTo>
                <a:lnTo>
                  <a:pt x="2623" y="1311"/>
                </a:lnTo>
                <a:lnTo>
                  <a:pt x="2622" y="1276"/>
                </a:lnTo>
                <a:lnTo>
                  <a:pt x="2620" y="1242"/>
                </a:lnTo>
                <a:lnTo>
                  <a:pt x="2618" y="1208"/>
                </a:lnTo>
                <a:lnTo>
                  <a:pt x="2614" y="1174"/>
                </a:lnTo>
                <a:lnTo>
                  <a:pt x="2609" y="1141"/>
                </a:lnTo>
                <a:lnTo>
                  <a:pt x="2603" y="1106"/>
                </a:lnTo>
                <a:lnTo>
                  <a:pt x="2597" y="1075"/>
                </a:lnTo>
                <a:lnTo>
                  <a:pt x="2590" y="1041"/>
                </a:lnTo>
                <a:lnTo>
                  <a:pt x="2582" y="1008"/>
                </a:lnTo>
                <a:lnTo>
                  <a:pt x="2574" y="977"/>
                </a:lnTo>
                <a:lnTo>
                  <a:pt x="2564" y="945"/>
                </a:lnTo>
                <a:lnTo>
                  <a:pt x="2554" y="914"/>
                </a:lnTo>
                <a:lnTo>
                  <a:pt x="2543" y="882"/>
                </a:lnTo>
                <a:lnTo>
                  <a:pt x="2531" y="851"/>
                </a:lnTo>
                <a:lnTo>
                  <a:pt x="2518" y="822"/>
                </a:lnTo>
                <a:lnTo>
                  <a:pt x="2505" y="791"/>
                </a:lnTo>
                <a:lnTo>
                  <a:pt x="2491" y="762"/>
                </a:lnTo>
                <a:lnTo>
                  <a:pt x="2477" y="732"/>
                </a:lnTo>
                <a:lnTo>
                  <a:pt x="2462" y="704"/>
                </a:lnTo>
                <a:lnTo>
                  <a:pt x="2446" y="675"/>
                </a:lnTo>
                <a:lnTo>
                  <a:pt x="2430" y="647"/>
                </a:lnTo>
                <a:lnTo>
                  <a:pt x="2412" y="620"/>
                </a:lnTo>
                <a:lnTo>
                  <a:pt x="2394" y="593"/>
                </a:lnTo>
                <a:lnTo>
                  <a:pt x="2377" y="567"/>
                </a:lnTo>
                <a:lnTo>
                  <a:pt x="2357" y="540"/>
                </a:lnTo>
                <a:lnTo>
                  <a:pt x="2338" y="515"/>
                </a:lnTo>
                <a:lnTo>
                  <a:pt x="2318" y="489"/>
                </a:lnTo>
                <a:lnTo>
                  <a:pt x="2296" y="464"/>
                </a:lnTo>
                <a:lnTo>
                  <a:pt x="2275" y="440"/>
                </a:lnTo>
                <a:lnTo>
                  <a:pt x="2253" y="417"/>
                </a:lnTo>
                <a:lnTo>
                  <a:pt x="2230" y="393"/>
                </a:lnTo>
                <a:lnTo>
                  <a:pt x="2207" y="371"/>
                </a:lnTo>
                <a:lnTo>
                  <a:pt x="2183" y="350"/>
                </a:lnTo>
                <a:lnTo>
                  <a:pt x="2159" y="328"/>
                </a:lnTo>
                <a:lnTo>
                  <a:pt x="2135" y="307"/>
                </a:lnTo>
                <a:lnTo>
                  <a:pt x="2110" y="287"/>
                </a:lnTo>
                <a:lnTo>
                  <a:pt x="2084" y="267"/>
                </a:lnTo>
                <a:lnTo>
                  <a:pt x="2058" y="248"/>
                </a:lnTo>
                <a:lnTo>
                  <a:pt x="2031" y="229"/>
                </a:lnTo>
                <a:lnTo>
                  <a:pt x="2003" y="211"/>
                </a:lnTo>
                <a:lnTo>
                  <a:pt x="1976" y="195"/>
                </a:lnTo>
                <a:lnTo>
                  <a:pt x="1948" y="178"/>
                </a:lnTo>
                <a:lnTo>
                  <a:pt x="1920" y="162"/>
                </a:lnTo>
                <a:lnTo>
                  <a:pt x="1891" y="146"/>
                </a:lnTo>
                <a:lnTo>
                  <a:pt x="1862" y="132"/>
                </a:lnTo>
                <a:lnTo>
                  <a:pt x="1832" y="118"/>
                </a:lnTo>
                <a:lnTo>
                  <a:pt x="1803" y="105"/>
                </a:lnTo>
                <a:lnTo>
                  <a:pt x="1772" y="93"/>
                </a:lnTo>
                <a:lnTo>
                  <a:pt x="1741" y="81"/>
                </a:lnTo>
                <a:lnTo>
                  <a:pt x="1711" y="71"/>
                </a:lnTo>
                <a:lnTo>
                  <a:pt x="1679" y="60"/>
                </a:lnTo>
                <a:lnTo>
                  <a:pt x="1647" y="51"/>
                </a:lnTo>
                <a:lnTo>
                  <a:pt x="1615" y="43"/>
                </a:lnTo>
                <a:lnTo>
                  <a:pt x="1583" y="34"/>
                </a:lnTo>
                <a:lnTo>
                  <a:pt x="1550" y="27"/>
                </a:lnTo>
                <a:lnTo>
                  <a:pt x="1517" y="20"/>
                </a:lnTo>
                <a:lnTo>
                  <a:pt x="1484" y="15"/>
                </a:lnTo>
                <a:lnTo>
                  <a:pt x="1450" y="11"/>
                </a:lnTo>
                <a:lnTo>
                  <a:pt x="1417" y="7"/>
                </a:lnTo>
                <a:lnTo>
                  <a:pt x="1382" y="4"/>
                </a:lnTo>
                <a:lnTo>
                  <a:pt x="1348" y="1"/>
                </a:lnTo>
                <a:lnTo>
                  <a:pt x="1314" y="0"/>
                </a:lnTo>
                <a:lnTo>
                  <a:pt x="1278" y="0"/>
                </a:lnTo>
                <a:lnTo>
                  <a:pt x="1223" y="1"/>
                </a:lnTo>
                <a:lnTo>
                  <a:pt x="1167" y="4"/>
                </a:lnTo>
                <a:lnTo>
                  <a:pt x="1113" y="9"/>
                </a:lnTo>
                <a:lnTo>
                  <a:pt x="1060" y="18"/>
                </a:lnTo>
                <a:lnTo>
                  <a:pt x="1007" y="27"/>
                </a:lnTo>
                <a:lnTo>
                  <a:pt x="954" y="39"/>
                </a:lnTo>
                <a:lnTo>
                  <a:pt x="903" y="53"/>
                </a:lnTo>
                <a:lnTo>
                  <a:pt x="852" y="68"/>
                </a:lnTo>
                <a:lnTo>
                  <a:pt x="801" y="86"/>
                </a:lnTo>
                <a:lnTo>
                  <a:pt x="753" y="106"/>
                </a:lnTo>
                <a:lnTo>
                  <a:pt x="704" y="128"/>
                </a:lnTo>
                <a:lnTo>
                  <a:pt x="658" y="151"/>
                </a:lnTo>
                <a:lnTo>
                  <a:pt x="612" y="176"/>
                </a:lnTo>
                <a:lnTo>
                  <a:pt x="568" y="203"/>
                </a:lnTo>
                <a:lnTo>
                  <a:pt x="524" y="231"/>
                </a:lnTo>
                <a:lnTo>
                  <a:pt x="481" y="261"/>
                </a:lnTo>
                <a:lnTo>
                  <a:pt x="440" y="293"/>
                </a:lnTo>
                <a:lnTo>
                  <a:pt x="400" y="326"/>
                </a:lnTo>
                <a:lnTo>
                  <a:pt x="362" y="361"/>
                </a:lnTo>
                <a:lnTo>
                  <a:pt x="324" y="397"/>
                </a:lnTo>
                <a:lnTo>
                  <a:pt x="289" y="435"/>
                </a:lnTo>
                <a:lnTo>
                  <a:pt x="255" y="473"/>
                </a:lnTo>
                <a:lnTo>
                  <a:pt x="222" y="514"/>
                </a:lnTo>
                <a:lnTo>
                  <a:pt x="190" y="555"/>
                </a:lnTo>
                <a:lnTo>
                  <a:pt x="160" y="597"/>
                </a:lnTo>
                <a:lnTo>
                  <a:pt x="132" y="641"/>
                </a:lnTo>
                <a:lnTo>
                  <a:pt x="106" y="686"/>
                </a:lnTo>
                <a:lnTo>
                  <a:pt x="81" y="732"/>
                </a:lnTo>
                <a:lnTo>
                  <a:pt x="57" y="779"/>
                </a:lnTo>
                <a:lnTo>
                  <a:pt x="36" y="828"/>
                </a:lnTo>
                <a:lnTo>
                  <a:pt x="17" y="877"/>
                </a:lnTo>
                <a:lnTo>
                  <a:pt x="0" y="927"/>
                </a:lnTo>
                <a:lnTo>
                  <a:pt x="120" y="806"/>
                </a:lnTo>
                <a:lnTo>
                  <a:pt x="128" y="801"/>
                </a:lnTo>
                <a:lnTo>
                  <a:pt x="138" y="795"/>
                </a:lnTo>
                <a:lnTo>
                  <a:pt x="147" y="792"/>
                </a:lnTo>
                <a:lnTo>
                  <a:pt x="158" y="791"/>
                </a:lnTo>
                <a:lnTo>
                  <a:pt x="167" y="792"/>
                </a:lnTo>
                <a:lnTo>
                  <a:pt x="178" y="795"/>
                </a:lnTo>
                <a:lnTo>
                  <a:pt x="186" y="801"/>
                </a:lnTo>
                <a:lnTo>
                  <a:pt x="194" y="806"/>
                </a:lnTo>
                <a:lnTo>
                  <a:pt x="433" y="1045"/>
                </a:lnTo>
                <a:lnTo>
                  <a:pt x="446" y="1013"/>
                </a:lnTo>
                <a:lnTo>
                  <a:pt x="459" y="981"/>
                </a:lnTo>
                <a:lnTo>
                  <a:pt x="473" y="951"/>
                </a:lnTo>
                <a:lnTo>
                  <a:pt x="488" y="920"/>
                </a:lnTo>
                <a:lnTo>
                  <a:pt x="506" y="890"/>
                </a:lnTo>
                <a:lnTo>
                  <a:pt x="524" y="861"/>
                </a:lnTo>
                <a:lnTo>
                  <a:pt x="543" y="832"/>
                </a:lnTo>
                <a:lnTo>
                  <a:pt x="563" y="805"/>
                </a:lnTo>
                <a:lnTo>
                  <a:pt x="584" y="778"/>
                </a:lnTo>
                <a:lnTo>
                  <a:pt x="605" y="752"/>
                </a:lnTo>
                <a:lnTo>
                  <a:pt x="628" y="727"/>
                </a:lnTo>
                <a:lnTo>
                  <a:pt x="653" y="704"/>
                </a:lnTo>
                <a:lnTo>
                  <a:pt x="677" y="680"/>
                </a:lnTo>
                <a:lnTo>
                  <a:pt x="702" y="658"/>
                </a:lnTo>
                <a:lnTo>
                  <a:pt x="729" y="636"/>
                </a:lnTo>
                <a:lnTo>
                  <a:pt x="756" y="616"/>
                </a:lnTo>
                <a:lnTo>
                  <a:pt x="784" y="596"/>
                </a:lnTo>
                <a:lnTo>
                  <a:pt x="813" y="579"/>
                </a:lnTo>
                <a:lnTo>
                  <a:pt x="843" y="561"/>
                </a:lnTo>
                <a:lnTo>
                  <a:pt x="872" y="546"/>
                </a:lnTo>
                <a:lnTo>
                  <a:pt x="903" y="530"/>
                </a:lnTo>
                <a:lnTo>
                  <a:pt x="935" y="516"/>
                </a:lnTo>
                <a:lnTo>
                  <a:pt x="967" y="504"/>
                </a:lnTo>
                <a:lnTo>
                  <a:pt x="1000" y="492"/>
                </a:lnTo>
                <a:lnTo>
                  <a:pt x="1033" y="482"/>
                </a:lnTo>
                <a:lnTo>
                  <a:pt x="1066" y="473"/>
                </a:lnTo>
                <a:lnTo>
                  <a:pt x="1100" y="465"/>
                </a:lnTo>
                <a:lnTo>
                  <a:pt x="1136" y="459"/>
                </a:lnTo>
                <a:lnTo>
                  <a:pt x="1171" y="455"/>
                </a:lnTo>
                <a:lnTo>
                  <a:pt x="1206" y="451"/>
                </a:lnTo>
                <a:lnTo>
                  <a:pt x="1242" y="449"/>
                </a:lnTo>
                <a:lnTo>
                  <a:pt x="1278" y="448"/>
                </a:lnTo>
                <a:lnTo>
                  <a:pt x="1324" y="449"/>
                </a:lnTo>
                <a:lnTo>
                  <a:pt x="1371" y="452"/>
                </a:lnTo>
                <a:lnTo>
                  <a:pt x="1415" y="458"/>
                </a:lnTo>
                <a:lnTo>
                  <a:pt x="1459" y="466"/>
                </a:lnTo>
                <a:lnTo>
                  <a:pt x="1503" y="476"/>
                </a:lnTo>
                <a:lnTo>
                  <a:pt x="1545" y="489"/>
                </a:lnTo>
                <a:lnTo>
                  <a:pt x="1587" y="503"/>
                </a:lnTo>
                <a:lnTo>
                  <a:pt x="1628" y="518"/>
                </a:lnTo>
                <a:lnTo>
                  <a:pt x="1668" y="536"/>
                </a:lnTo>
                <a:lnTo>
                  <a:pt x="1706" y="556"/>
                </a:lnTo>
                <a:lnTo>
                  <a:pt x="1744" y="577"/>
                </a:lnTo>
                <a:lnTo>
                  <a:pt x="1780" y="601"/>
                </a:lnTo>
                <a:lnTo>
                  <a:pt x="1816" y="626"/>
                </a:lnTo>
                <a:lnTo>
                  <a:pt x="1850" y="653"/>
                </a:lnTo>
                <a:lnTo>
                  <a:pt x="1882" y="681"/>
                </a:lnTo>
                <a:lnTo>
                  <a:pt x="1913" y="711"/>
                </a:lnTo>
                <a:lnTo>
                  <a:pt x="1943" y="742"/>
                </a:lnTo>
                <a:lnTo>
                  <a:pt x="1970" y="775"/>
                </a:lnTo>
                <a:lnTo>
                  <a:pt x="1998" y="809"/>
                </a:lnTo>
                <a:lnTo>
                  <a:pt x="2022" y="843"/>
                </a:lnTo>
                <a:lnTo>
                  <a:pt x="2046" y="880"/>
                </a:lnTo>
                <a:lnTo>
                  <a:pt x="2067" y="917"/>
                </a:lnTo>
                <a:lnTo>
                  <a:pt x="2087" y="956"/>
                </a:lnTo>
                <a:lnTo>
                  <a:pt x="2105" y="995"/>
                </a:lnTo>
                <a:lnTo>
                  <a:pt x="2122" y="1037"/>
                </a:lnTo>
                <a:lnTo>
                  <a:pt x="2136" y="1078"/>
                </a:lnTo>
                <a:lnTo>
                  <a:pt x="2148" y="1121"/>
                </a:lnTo>
                <a:lnTo>
                  <a:pt x="2158" y="1164"/>
                </a:lnTo>
                <a:lnTo>
                  <a:pt x="2165" y="1208"/>
                </a:lnTo>
                <a:lnTo>
                  <a:pt x="2171" y="1254"/>
                </a:lnTo>
                <a:lnTo>
                  <a:pt x="2175" y="1299"/>
                </a:lnTo>
                <a:lnTo>
                  <a:pt x="2176" y="1345"/>
                </a:lnTo>
                <a:lnTo>
                  <a:pt x="1952" y="1345"/>
                </a:lnTo>
                <a:lnTo>
                  <a:pt x="2400" y="1794"/>
                </a:lnTo>
                <a:lnTo>
                  <a:pt x="2849" y="1345"/>
                </a:lnTo>
                <a:lnTo>
                  <a:pt x="2625" y="1345"/>
                </a:lnTo>
                <a:close/>
              </a:path>
            </a:pathLst>
          </a:custGeom>
          <a:solidFill>
            <a:schemeClr val="accent1">
              <a:alpha val="100000"/>
            </a:schemeClr>
          </a:solidFill>
          <a:ln w="9525">
            <a:noFill/>
          </a:ln>
        </p:spPr>
        <p:txBody>
          <a:bodyPr/>
          <a:p>
            <a:endParaRPr lang="zh-CN" altLang="en-US"/>
          </a:p>
        </p:txBody>
      </p:sp>
      <p:sp>
        <p:nvSpPr>
          <p:cNvPr id="16400" name="WordArt 9"/>
          <p:cNvSpPr/>
          <p:nvPr/>
        </p:nvSpPr>
        <p:spPr>
          <a:xfrm rot="5400000">
            <a:off x="5957888" y="2419350"/>
            <a:ext cx="2593975" cy="2454275"/>
          </a:xfrm>
          <a:prstGeom prst="rect">
            <a:avLst/>
          </a:prstGeom>
        </p:spPr>
        <p:txBody>
          <a:bodyPr wrap="none" fromWordArt="1">
            <a:prstTxWarp prst="textArchUp">
              <a:avLst>
                <a:gd name="adj" fmla="val 13133930"/>
              </a:avLst>
            </a:prstTxWarp>
            <a:normAutofit/>
          </a:bodyPr>
          <a:p>
            <a:pPr algn="ctr"/>
            <a:r>
              <a:rPr lang="zh-CN" altLang="en-US" sz="1000">
                <a:solidFill>
                  <a:schemeClr val="bg1"/>
                </a:solidFill>
                <a:latin typeface="+mn-ea"/>
                <a:ea typeface="+mn-ea"/>
              </a:rPr>
              <a:t>单击此处添加标题文字</a:t>
            </a:r>
            <a:endParaRPr lang="zh-CN" altLang="en-US" sz="1000">
              <a:solidFill>
                <a:schemeClr val="bg1"/>
              </a:solidFill>
              <a:latin typeface="+mn-ea"/>
              <a:ea typeface="+mn-ea"/>
            </a:endParaRPr>
          </a:p>
        </p:txBody>
      </p:sp>
      <p:sp>
        <p:nvSpPr>
          <p:cNvPr id="16401" name="WordArt 10"/>
          <p:cNvSpPr/>
          <p:nvPr/>
        </p:nvSpPr>
        <p:spPr>
          <a:xfrm rot="-5400000">
            <a:off x="5513388" y="2544763"/>
            <a:ext cx="2289175" cy="2132012"/>
          </a:xfrm>
          <a:prstGeom prst="rect">
            <a:avLst/>
          </a:prstGeom>
        </p:spPr>
        <p:txBody>
          <a:bodyPr wrap="none" fromWordArt="1">
            <a:prstTxWarp prst="textArchUp">
              <a:avLst>
                <a:gd name="adj" fmla="val 12370515"/>
              </a:avLst>
            </a:prstTxWarp>
            <a:normAutofit/>
          </a:bodyPr>
          <a:p>
            <a:pPr algn="ctr"/>
            <a:r>
              <a:rPr lang="zh-CN" altLang="en-US" sz="1000">
                <a:solidFill>
                  <a:schemeClr val="bg1"/>
                </a:solidFill>
                <a:latin typeface="+mn-ea"/>
                <a:ea typeface="+mn-ea"/>
              </a:rPr>
              <a:t>单击此处添加标题文字</a:t>
            </a:r>
            <a:endParaRPr lang="zh-CN" altLang="en-US" sz="1000">
              <a:solidFill>
                <a:schemeClr val="bg1"/>
              </a:solidFill>
              <a:latin typeface="+mn-ea"/>
              <a:ea typeface="+mn-ea"/>
            </a:endParaRPr>
          </a:p>
        </p:txBody>
      </p:sp>
      <p:sp>
        <p:nvSpPr>
          <p:cNvPr id="92" name="Text Placeholder 32"/>
          <p:cNvSpPr txBox="1"/>
          <p:nvPr/>
        </p:nvSpPr>
        <p:spPr>
          <a:xfrm>
            <a:off x="9131300" y="2679700"/>
            <a:ext cx="2547938" cy="839788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685800" rtl="0" eaLnBrk="1" fontAlgn="auto" latinLnBrk="0" hangingPunct="1">
              <a:lnSpc>
                <a:spcPct val="15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105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软雅黑 Light" pitchFamily="34" charset="-122"/>
                <a:ea typeface="微软雅黑 Light" pitchFamily="34" charset="-122"/>
                <a:cs typeface="+mn-cs"/>
              </a:rPr>
              <a:t>您的内容打在这里，或者通过复制您的文本后，在此框中选择粘贴，并选择只保留</a:t>
            </a:r>
            <a:r>
              <a:rPr kumimoji="0" lang="zh-CN" altLang="en-US" sz="105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软雅黑 Light" pitchFamily="34" charset="-122"/>
                <a:ea typeface="微软雅黑 Light" pitchFamily="34" charset="-122"/>
                <a:cs typeface="+mn-cs"/>
              </a:rPr>
              <a:t>文字</a:t>
            </a:r>
            <a:r>
              <a:rPr kumimoji="0" lang="zh-CN" altLang="en-US" sz="105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软雅黑 Light" pitchFamily="34" charset="-122"/>
                <a:ea typeface="微软雅黑 Light" pitchFamily="34" charset="-122"/>
                <a:cs typeface="+mn-cs"/>
              </a:rPr>
              <a:t>。您的内容打在这里，或者通过复制</a:t>
            </a:r>
            <a:endParaRPr kumimoji="0" lang="en-US" sz="105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65000"/>
                  <a:lumOff val="35000"/>
                </a:schemeClr>
              </a:solidFill>
              <a:effectLst/>
              <a:uLnTx/>
              <a:uFillTx/>
              <a:latin typeface="Lato Light" panose="020F0302020204030203" pitchFamily="34" charset="0"/>
              <a:ea typeface="+mn-ea"/>
              <a:cs typeface="+mn-cs"/>
            </a:endParaRPr>
          </a:p>
        </p:txBody>
      </p:sp>
      <p:sp>
        <p:nvSpPr>
          <p:cNvPr id="93" name="Text Placeholder 33"/>
          <p:cNvSpPr txBox="1"/>
          <p:nvPr/>
        </p:nvSpPr>
        <p:spPr>
          <a:xfrm>
            <a:off x="9118600" y="2438400"/>
            <a:ext cx="1765300" cy="241300"/>
          </a:xfrm>
          <a:prstGeom prst="rect">
            <a:avLst/>
          </a:prstGeom>
        </p:spPr>
        <p:txBody>
          <a:bodyPr lIns="0" tIns="0" rIns="0" bIns="0"/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Lato Bold" panose="020F0802020204030203" pitchFamily="34" charset="0"/>
                <a:ea typeface="+mn-ea"/>
                <a:cs typeface="+mn-cs"/>
              </a:rPr>
              <a:t>添加文字标题</a:t>
            </a:r>
            <a:endParaRPr kumimoji="0" lang="en-AU" sz="14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95000"/>
                  <a:lumOff val="5000"/>
                </a:schemeClr>
              </a:solidFill>
              <a:effectLst/>
              <a:uLnTx/>
              <a:uFillTx/>
              <a:latin typeface="Lato Bold" panose="020F0802020204030203" pitchFamily="34" charset="0"/>
              <a:ea typeface="+mn-ea"/>
              <a:cs typeface="+mn-cs"/>
            </a:endParaRPr>
          </a:p>
        </p:txBody>
      </p:sp>
      <p:sp>
        <p:nvSpPr>
          <p:cNvPr id="94" name="Text Placeholder 32"/>
          <p:cNvSpPr txBox="1"/>
          <p:nvPr/>
        </p:nvSpPr>
        <p:spPr>
          <a:xfrm>
            <a:off x="9131300" y="4302125"/>
            <a:ext cx="2547938" cy="854075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685800" rtl="0" eaLnBrk="1" fontAlgn="auto" latinLnBrk="0" hangingPunct="1">
              <a:lnSpc>
                <a:spcPct val="15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105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软雅黑 Light" pitchFamily="34" charset="-122"/>
                <a:ea typeface="微软雅黑 Light" pitchFamily="34" charset="-122"/>
                <a:cs typeface="+mn-cs"/>
              </a:rPr>
              <a:t>您的内容打在这里，或者通过复制您的文本后，在此框中选择粘贴，并选择只保留文字。您的内容打在这里，或者通过复制</a:t>
            </a:r>
            <a:endParaRPr kumimoji="0" lang="en-US" altLang="zh-CN" sz="105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65000"/>
                  <a:lumOff val="35000"/>
                </a:schemeClr>
              </a:solidFill>
              <a:effectLst/>
              <a:uLnTx/>
              <a:uFillTx/>
              <a:latin typeface="Lato Light" panose="020F0302020204030203" pitchFamily="34" charset="0"/>
              <a:ea typeface="+mn-ea"/>
              <a:cs typeface="+mn-cs"/>
            </a:endParaRPr>
          </a:p>
          <a:p>
            <a:pPr marL="0" marR="0" lvl="0" indent="0" algn="l" defTabSz="685800" rtl="0" eaLnBrk="1" fontAlgn="auto" latinLnBrk="0" hangingPunct="1">
              <a:lnSpc>
                <a:spcPct val="15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altLang="zh-CN" sz="105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65000"/>
                  <a:lumOff val="35000"/>
                </a:schemeClr>
              </a:solidFill>
              <a:effectLst/>
              <a:uLnTx/>
              <a:uFillTx/>
              <a:latin typeface="Lato Light" panose="020F0302020204030203" pitchFamily="34" charset="0"/>
              <a:ea typeface="+mn-ea"/>
              <a:cs typeface="+mn-cs"/>
            </a:endParaRPr>
          </a:p>
        </p:txBody>
      </p:sp>
      <p:sp>
        <p:nvSpPr>
          <p:cNvPr id="95" name="Text Placeholder 33"/>
          <p:cNvSpPr txBox="1"/>
          <p:nvPr/>
        </p:nvSpPr>
        <p:spPr>
          <a:xfrm>
            <a:off x="9118600" y="4076700"/>
            <a:ext cx="1765300" cy="242888"/>
          </a:xfrm>
          <a:prstGeom prst="rect">
            <a:avLst/>
          </a:prstGeom>
        </p:spPr>
        <p:txBody>
          <a:bodyPr lIns="0" tIns="0" rIns="0" bIns="0"/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14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Lato Bold" panose="020F0802020204030203" pitchFamily="34" charset="0"/>
                <a:ea typeface="+mn-ea"/>
                <a:cs typeface="+mn-cs"/>
              </a:rPr>
              <a:t>添加文字标题</a:t>
            </a:r>
            <a:endParaRPr kumimoji="0" lang="en-AU" altLang="zh-CN" sz="14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95000"/>
                  <a:lumOff val="5000"/>
                </a:schemeClr>
              </a:solidFill>
              <a:effectLst/>
              <a:uLnTx/>
              <a:uFillTx/>
              <a:latin typeface="Lato Bold" panose="020F0802020204030203" pitchFamily="34" charset="0"/>
              <a:ea typeface="+mn-ea"/>
              <a:cs typeface="+mn-cs"/>
            </a:endParaRPr>
          </a:p>
        </p:txBody>
      </p:sp>
      <p:sp>
        <p:nvSpPr>
          <p:cNvPr id="96" name="Text Placeholder 32"/>
          <p:cNvSpPr txBox="1"/>
          <p:nvPr/>
        </p:nvSpPr>
        <p:spPr>
          <a:xfrm>
            <a:off x="2462213" y="2590800"/>
            <a:ext cx="2547938" cy="839788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685800" rtl="0" eaLnBrk="1" fontAlgn="auto" latinLnBrk="0" hangingPunct="1">
              <a:lnSpc>
                <a:spcPct val="15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105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软雅黑 Light" pitchFamily="34" charset="-122"/>
                <a:ea typeface="微软雅黑 Light" pitchFamily="34" charset="-122"/>
                <a:cs typeface="+mn-cs"/>
              </a:rPr>
              <a:t>您的内容打在这里，或者通过复制您的文本后，在此框中选择粘贴，并选择只保留</a:t>
            </a:r>
            <a:r>
              <a:rPr kumimoji="0" lang="zh-CN" altLang="en-US" sz="105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软雅黑 Light" pitchFamily="34" charset="-122"/>
                <a:ea typeface="微软雅黑 Light" pitchFamily="34" charset="-122"/>
                <a:cs typeface="+mn-cs"/>
              </a:rPr>
              <a:t>文字</a:t>
            </a:r>
            <a:r>
              <a:rPr kumimoji="0" lang="zh-CN" altLang="en-US" sz="105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软雅黑 Light" pitchFamily="34" charset="-122"/>
                <a:ea typeface="微软雅黑 Light" pitchFamily="34" charset="-122"/>
                <a:cs typeface="+mn-cs"/>
              </a:rPr>
              <a:t>。您的内容打在这里，或者通过复制</a:t>
            </a:r>
            <a:endParaRPr kumimoji="0" lang="en-US" sz="105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65000"/>
                  <a:lumOff val="35000"/>
                </a:schemeClr>
              </a:solidFill>
              <a:effectLst/>
              <a:uLnTx/>
              <a:uFillTx/>
              <a:latin typeface="Lato Light" panose="020F0302020204030203" pitchFamily="34" charset="0"/>
              <a:ea typeface="+mn-ea"/>
              <a:cs typeface="+mn-cs"/>
            </a:endParaRPr>
          </a:p>
        </p:txBody>
      </p:sp>
      <p:sp>
        <p:nvSpPr>
          <p:cNvPr id="97" name="Text Placeholder 33"/>
          <p:cNvSpPr txBox="1"/>
          <p:nvPr/>
        </p:nvSpPr>
        <p:spPr>
          <a:xfrm>
            <a:off x="3244850" y="2349500"/>
            <a:ext cx="1765300" cy="241300"/>
          </a:xfrm>
          <a:prstGeom prst="rect">
            <a:avLst/>
          </a:prstGeom>
        </p:spPr>
        <p:txBody>
          <a:bodyPr lIns="0" tIns="0" rIns="0" bIns="0"/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Lato Bold" panose="020F0802020204030203" pitchFamily="34" charset="0"/>
                <a:ea typeface="+mn-ea"/>
                <a:cs typeface="+mn-cs"/>
              </a:rPr>
              <a:t>添加文字标题</a:t>
            </a:r>
            <a:endParaRPr kumimoji="0" lang="en-AU" sz="14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95000"/>
                  <a:lumOff val="5000"/>
                </a:schemeClr>
              </a:solidFill>
              <a:effectLst/>
              <a:uLnTx/>
              <a:uFillTx/>
              <a:latin typeface="Lato Bold" panose="020F0802020204030203" pitchFamily="34" charset="0"/>
              <a:ea typeface="+mn-ea"/>
              <a:cs typeface="+mn-cs"/>
            </a:endParaRPr>
          </a:p>
        </p:txBody>
      </p:sp>
      <p:sp>
        <p:nvSpPr>
          <p:cNvPr id="98" name="Text Placeholder 32"/>
          <p:cNvSpPr txBox="1"/>
          <p:nvPr/>
        </p:nvSpPr>
        <p:spPr>
          <a:xfrm>
            <a:off x="2462213" y="4213225"/>
            <a:ext cx="2547938" cy="854075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685800" rtl="0" eaLnBrk="1" fontAlgn="auto" latinLnBrk="0" hangingPunct="1">
              <a:lnSpc>
                <a:spcPct val="15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105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软雅黑 Light" pitchFamily="34" charset="-122"/>
                <a:ea typeface="微软雅黑 Light" pitchFamily="34" charset="-122"/>
                <a:cs typeface="+mn-cs"/>
              </a:rPr>
              <a:t>您的内容打在这里，或者通过复制您的文本后，在此框中选择粘贴，并选择只保留文字。您的内容打在这里，或者通过复制</a:t>
            </a:r>
            <a:endParaRPr kumimoji="0" lang="en-US" altLang="zh-CN" sz="105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65000"/>
                  <a:lumOff val="35000"/>
                </a:schemeClr>
              </a:solidFill>
              <a:effectLst/>
              <a:uLnTx/>
              <a:uFillTx/>
              <a:latin typeface="Lato Light" panose="020F0302020204030203" pitchFamily="34" charset="0"/>
              <a:ea typeface="+mn-ea"/>
              <a:cs typeface="+mn-cs"/>
            </a:endParaRPr>
          </a:p>
          <a:p>
            <a:pPr marL="0" marR="0" lvl="0" indent="0" algn="r" defTabSz="685800" rtl="0" eaLnBrk="1" fontAlgn="auto" latinLnBrk="0" hangingPunct="1">
              <a:lnSpc>
                <a:spcPct val="15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altLang="zh-CN" sz="105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65000"/>
                  <a:lumOff val="35000"/>
                </a:schemeClr>
              </a:solidFill>
              <a:effectLst/>
              <a:uLnTx/>
              <a:uFillTx/>
              <a:latin typeface="Lato Light" panose="020F0302020204030203" pitchFamily="34" charset="0"/>
              <a:ea typeface="+mn-ea"/>
              <a:cs typeface="+mn-cs"/>
            </a:endParaRPr>
          </a:p>
        </p:txBody>
      </p:sp>
      <p:sp>
        <p:nvSpPr>
          <p:cNvPr id="99" name="Text Placeholder 33"/>
          <p:cNvSpPr txBox="1"/>
          <p:nvPr/>
        </p:nvSpPr>
        <p:spPr>
          <a:xfrm>
            <a:off x="3244850" y="3987800"/>
            <a:ext cx="1765300" cy="242888"/>
          </a:xfrm>
          <a:prstGeom prst="rect">
            <a:avLst/>
          </a:prstGeom>
        </p:spPr>
        <p:txBody>
          <a:bodyPr lIns="0" tIns="0" rIns="0" bIns="0"/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14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Lato Bold" panose="020F0802020204030203" pitchFamily="34" charset="0"/>
                <a:ea typeface="+mn-ea"/>
                <a:cs typeface="+mn-cs"/>
              </a:rPr>
              <a:t>添加文字标题</a:t>
            </a:r>
            <a:endParaRPr kumimoji="0" lang="en-AU" altLang="zh-CN" sz="14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95000"/>
                  <a:lumOff val="5000"/>
                </a:schemeClr>
              </a:solidFill>
              <a:effectLst/>
              <a:uLnTx/>
              <a:uFillTx/>
              <a:latin typeface="Lato Bold" panose="020F0802020204030203" pitchFamily="34" charset="0"/>
              <a:ea typeface="+mn-ea"/>
              <a:cs typeface="+mn-cs"/>
            </a:endParaRPr>
          </a:p>
        </p:txBody>
      </p:sp>
    </p:spTree>
  </p:cSld>
  <p:clrMapOvr>
    <a:masterClrMapping/>
  </p:clrMapOvr>
  <p:transition spd="slow">
    <p:wip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grpSp>
        <p:nvGrpSpPr>
          <p:cNvPr id="18434" name="组合 5"/>
          <p:cNvGrpSpPr/>
          <p:nvPr/>
        </p:nvGrpSpPr>
        <p:grpSpPr>
          <a:xfrm>
            <a:off x="3868738" y="2160588"/>
            <a:ext cx="4437062" cy="2570162"/>
            <a:chOff x="2511136" y="1392381"/>
            <a:chExt cx="4121728" cy="2389909"/>
          </a:xfrm>
        </p:grpSpPr>
        <p:sp>
          <p:nvSpPr>
            <p:cNvPr id="9" name="矩形 8"/>
            <p:cNvSpPr/>
            <p:nvPr/>
          </p:nvSpPr>
          <p:spPr>
            <a:xfrm>
              <a:off x="2511136" y="1392381"/>
              <a:ext cx="4121728" cy="2389909"/>
            </a:xfrm>
            <a:prstGeom prst="rect">
              <a:avLst/>
            </a:prstGeom>
            <a:gradFill flip="none" rotWithShape="1">
              <a:gsLst>
                <a:gs pos="36000">
                  <a:schemeClr val="accent1"/>
                </a:gs>
                <a:gs pos="100000">
                  <a:schemeClr val="accent2"/>
                </a:gs>
              </a:gsLst>
              <a:lin ang="13500000" scaled="1"/>
              <a:tileRect/>
            </a:gradFill>
            <a:ln w="31750">
              <a:solidFill>
                <a:schemeClr val="bg1"/>
              </a:solidFill>
            </a:ln>
            <a:effectLst>
              <a:outerShdw blurRad="508000" dist="596900" dir="3600000" sx="89000" sy="89000" algn="tl" rotWithShape="0">
                <a:schemeClr val="bg1">
                  <a:lumMod val="50000"/>
                  <a:alpha val="23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40" tIns="45720" rIns="91440" bIns="45720" anchor="ctr"/>
            <a:lstStyle/>
            <a:p>
              <a:pPr marL="0" marR="0" lvl="0" indent="0" algn="ctr" defTabSz="121856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0" name="矩形 9"/>
            <p:cNvSpPr/>
            <p:nvPr/>
          </p:nvSpPr>
          <p:spPr>
            <a:xfrm>
              <a:off x="2625191" y="1510498"/>
              <a:ext cx="3893617" cy="2153674"/>
            </a:xfrm>
            <a:prstGeom prst="rect">
              <a:avLst/>
            </a:prstGeom>
            <a:gradFill flip="none" rotWithShape="1">
              <a:gsLst>
                <a:gs pos="36000">
                  <a:schemeClr val="accent1"/>
                </a:gs>
                <a:gs pos="100000">
                  <a:schemeClr val="accent2"/>
                </a:gs>
              </a:gsLst>
              <a:lin ang="13500000" scaled="1"/>
              <a:tileRect/>
            </a:gradFill>
            <a:ln w="31750">
              <a:solidFill>
                <a:schemeClr val="bg1"/>
              </a:solidFill>
            </a:ln>
            <a:effectLst>
              <a:outerShdw blurRad="508000" dist="596900" dir="3600000" sx="89000" sy="89000" algn="tl" rotWithShape="0">
                <a:schemeClr val="bg1">
                  <a:lumMod val="50000"/>
                  <a:alpha val="23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40" tIns="45720" rIns="91440" bIns="45720" anchor="ctr"/>
            <a:lstStyle/>
            <a:p>
              <a:pPr marL="0" marR="0" lvl="0" indent="0" algn="ctr" defTabSz="121856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</p:grpSp>
      <p:sp>
        <p:nvSpPr>
          <p:cNvPr id="3" name="文本框 2"/>
          <p:cNvSpPr txBox="1"/>
          <p:nvPr/>
        </p:nvSpPr>
        <p:spPr>
          <a:xfrm>
            <a:off x="3954463" y="2792413"/>
            <a:ext cx="4283075" cy="91281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R="0" algn="ctr" defTabSz="914400" eaLnBrk="1" fontAlgn="auto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5335" kern="1200" cap="none" spc="0" normalizeH="0" baseline="0" noProof="0" dirty="0" smtClean="0">
                <a:solidFill>
                  <a:schemeClr val="bg1"/>
                </a:solidFill>
                <a:latin typeface="+mn-ea"/>
                <a:ea typeface="+mn-ea"/>
                <a:cs typeface="+mn-cs"/>
              </a:rPr>
              <a:t>教学分析</a:t>
            </a:r>
            <a:endParaRPr kumimoji="0" lang="zh-CN" altLang="en-US" sz="5335" kern="1200" cap="none" spc="0" normalizeH="0" baseline="0" noProof="0" dirty="0">
              <a:solidFill>
                <a:schemeClr val="bg1"/>
              </a:solidFill>
              <a:latin typeface="+mn-ea"/>
              <a:ea typeface="+mn-ea"/>
              <a:cs typeface="+mn-cs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5284788" y="2382838"/>
            <a:ext cx="1622425" cy="37941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R="0" algn="ctr" defTabSz="914400" eaLnBrk="1" fontAlgn="auto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865" kern="1200" cap="none" spc="0" normalizeH="0" baseline="0" noProof="0" dirty="0">
                <a:solidFill>
                  <a:schemeClr val="bg1"/>
                </a:solidFill>
                <a:latin typeface="+mn-ea"/>
                <a:ea typeface="+mn-ea"/>
                <a:cs typeface="+mn-cs"/>
              </a:rPr>
              <a:t>PART </a:t>
            </a:r>
            <a:r>
              <a:rPr kumimoji="0" lang="en-US" altLang="zh-CN" sz="1865" kern="1200" cap="none" spc="0" normalizeH="0" baseline="0" noProof="0" dirty="0" smtClean="0">
                <a:solidFill>
                  <a:schemeClr val="bg1"/>
                </a:solidFill>
                <a:latin typeface="+mn-ea"/>
                <a:ea typeface="+mn-ea"/>
                <a:cs typeface="+mn-cs"/>
              </a:rPr>
              <a:t>TWO</a:t>
            </a:r>
            <a:endParaRPr kumimoji="0" lang="zh-CN" altLang="en-US" sz="1865" kern="1200" cap="none" spc="0" normalizeH="0" baseline="0" noProof="0" dirty="0">
              <a:solidFill>
                <a:schemeClr val="bg1"/>
              </a:solidFill>
              <a:latin typeface="+mn-ea"/>
              <a:ea typeface="+mn-ea"/>
              <a:cs typeface="+mn-cs"/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4432300" y="3592513"/>
            <a:ext cx="1579563" cy="92233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381000" marR="0" indent="-381000" defTabSz="914400"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defRPr/>
            </a:pPr>
            <a:r>
              <a:rPr kumimoji="0" lang="zh-CN" altLang="en-US" kern="1200" cap="none" spc="0" normalizeH="0" baseline="0" noProof="0" dirty="0" smtClean="0">
                <a:solidFill>
                  <a:schemeClr val="bg1"/>
                </a:solidFill>
                <a:latin typeface="+mn-ea"/>
                <a:ea typeface="+mn-ea"/>
                <a:cs typeface="+mn-cs"/>
              </a:rPr>
              <a:t>添加标题</a:t>
            </a:r>
            <a:endParaRPr kumimoji="0" lang="en-US" altLang="zh-CN" kern="1200" cap="none" spc="0" normalizeH="0" baseline="0" noProof="0" dirty="0" smtClean="0">
              <a:solidFill>
                <a:schemeClr val="bg1"/>
              </a:solidFill>
              <a:latin typeface="+mn-ea"/>
              <a:ea typeface="+mn-ea"/>
              <a:cs typeface="+mn-cs"/>
            </a:endParaRPr>
          </a:p>
          <a:p>
            <a:pPr marL="381000" marR="0" indent="-381000" defTabSz="914400"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defRPr/>
            </a:pPr>
            <a:r>
              <a:rPr kumimoji="0" lang="zh-CN" altLang="en-US" kern="1200" cap="none" spc="0" normalizeH="0" baseline="0" noProof="0" dirty="0" smtClean="0">
                <a:solidFill>
                  <a:schemeClr val="bg1"/>
                </a:solidFill>
                <a:latin typeface="+mn-ea"/>
                <a:ea typeface="+mn-ea"/>
                <a:cs typeface="+mn-cs"/>
              </a:rPr>
              <a:t>添加标题</a:t>
            </a:r>
            <a:endParaRPr kumimoji="0" lang="en-US" altLang="zh-CN" kern="1200" cap="none" spc="0" normalizeH="0" baseline="0" noProof="0" dirty="0">
              <a:solidFill>
                <a:schemeClr val="bg1"/>
              </a:solidFill>
              <a:latin typeface="+mn-ea"/>
              <a:ea typeface="+mn-ea"/>
              <a:cs typeface="+mn-cs"/>
            </a:endParaRPr>
          </a:p>
        </p:txBody>
      </p:sp>
      <p:sp>
        <p:nvSpPr>
          <p:cNvPr id="13" name="文本框 12"/>
          <p:cNvSpPr txBox="1"/>
          <p:nvPr/>
        </p:nvSpPr>
        <p:spPr>
          <a:xfrm>
            <a:off x="6229350" y="3586163"/>
            <a:ext cx="1612900" cy="92233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381000" marR="0" indent="-381000" defTabSz="914400"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defRPr/>
            </a:pPr>
            <a:r>
              <a:rPr kumimoji="0" lang="zh-CN" altLang="en-US" kern="1200" cap="none" spc="0" normalizeH="0" baseline="0" noProof="0" dirty="0" smtClean="0">
                <a:solidFill>
                  <a:schemeClr val="bg1"/>
                </a:solidFill>
                <a:latin typeface="+mn-ea"/>
                <a:ea typeface="+mn-ea"/>
                <a:cs typeface="+mn-cs"/>
              </a:rPr>
              <a:t>添加标题</a:t>
            </a:r>
            <a:endParaRPr kumimoji="0" lang="en-US" altLang="zh-CN" kern="1200" cap="none" spc="0" normalizeH="0" baseline="0" noProof="0" dirty="0" smtClean="0">
              <a:solidFill>
                <a:schemeClr val="bg1"/>
              </a:solidFill>
              <a:latin typeface="+mn-ea"/>
              <a:ea typeface="+mn-ea"/>
              <a:cs typeface="+mn-cs"/>
            </a:endParaRPr>
          </a:p>
          <a:p>
            <a:pPr marL="381000" marR="0" indent="-381000" defTabSz="914400"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defRPr/>
            </a:pPr>
            <a:r>
              <a:rPr kumimoji="0" lang="zh-CN" altLang="en-US" kern="1200" cap="none" spc="0" normalizeH="0" baseline="0" noProof="0" dirty="0" smtClean="0">
                <a:solidFill>
                  <a:schemeClr val="bg1"/>
                </a:solidFill>
                <a:latin typeface="+mn-ea"/>
                <a:ea typeface="+mn-ea"/>
                <a:cs typeface="+mn-cs"/>
              </a:rPr>
              <a:t>添加标题</a:t>
            </a:r>
            <a:endParaRPr kumimoji="0" lang="en-US" altLang="zh-CN" kern="1200" cap="none" spc="0" normalizeH="0" baseline="0" noProof="0" dirty="0">
              <a:solidFill>
                <a:schemeClr val="bg1"/>
              </a:solidFill>
              <a:latin typeface="+mn-ea"/>
              <a:ea typeface="+mn-ea"/>
              <a:cs typeface="+mn-cs"/>
            </a:endParaRPr>
          </a:p>
        </p:txBody>
      </p:sp>
    </p:spTree>
  </p:cSld>
  <p:clrMapOvr>
    <a:masterClrMapping/>
  </p:clrMapOvr>
  <p:transition spd="slow"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9" name="矩形 8"/>
          <p:cNvSpPr/>
          <p:nvPr/>
        </p:nvSpPr>
        <p:spPr>
          <a:xfrm flipV="1">
            <a:off x="168275" y="1047750"/>
            <a:ext cx="11855450" cy="6032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4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9" name="关于我们"/>
          <p:cNvSpPr/>
          <p:nvPr/>
        </p:nvSpPr>
        <p:spPr>
          <a:xfrm>
            <a:off x="142875" y="446088"/>
            <a:ext cx="4692650" cy="523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+mn-ea"/>
                <a:ea typeface="+mn-ea"/>
                <a:cs typeface="+mn-cs"/>
              </a:rPr>
              <a:t>2.1 </a:t>
            </a:r>
            <a:r>
              <a:rPr kumimoji="0" lang="zh-CN" alt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+mn-ea"/>
                <a:ea typeface="+mn-ea"/>
                <a:cs typeface="+mn-cs"/>
              </a:rPr>
              <a:t>教法分析</a:t>
            </a:r>
            <a:endParaRPr kumimoji="0" lang="zh-CN" altLang="en-US" sz="2800" b="0" i="0" u="none" strike="noStrike" kern="1200" cap="none" spc="0" normalizeH="0" baseline="0" noProof="0" dirty="0" smtClean="0">
              <a:ln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/>
              <a:uLnTx/>
              <a:uFillTx/>
              <a:latin typeface="+mn-ea"/>
              <a:ea typeface="+mn-ea"/>
              <a:cs typeface="+mn-cs"/>
            </a:endParaRPr>
          </a:p>
        </p:txBody>
      </p:sp>
      <p:sp>
        <p:nvSpPr>
          <p:cNvPr id="35" name="title_1"/>
          <p:cNvSpPr/>
          <p:nvPr/>
        </p:nvSpPr>
        <p:spPr>
          <a:xfrm>
            <a:off x="188913" y="2181225"/>
            <a:ext cx="1485900" cy="492125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865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工作回顾</a:t>
            </a:r>
            <a:endParaRPr kumimoji="0" lang="zh-CN" altLang="en-US" sz="1865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36" name="title_1_green"/>
          <p:cNvSpPr/>
          <p:nvPr/>
        </p:nvSpPr>
        <p:spPr>
          <a:xfrm>
            <a:off x="188913" y="2181225"/>
            <a:ext cx="1485900" cy="492125"/>
          </a:xfrm>
          <a:prstGeom prst="rect">
            <a:avLst/>
          </a:prstGeom>
          <a:gradFill flip="none" rotWithShape="1">
            <a:gsLst>
              <a:gs pos="100000">
                <a:schemeClr val="bg1">
                  <a:lumMod val="50000"/>
                </a:schemeClr>
              </a:gs>
              <a:gs pos="0">
                <a:schemeClr val="bg1">
                  <a:lumMod val="50000"/>
                </a:schemeClr>
              </a:gs>
              <a:gs pos="7000">
                <a:schemeClr val="bg1">
                  <a:lumMod val="95000"/>
                </a:schemeClr>
              </a:gs>
              <a:gs pos="90000">
                <a:schemeClr val="bg1">
                  <a:lumMod val="95000"/>
                </a:schemeClr>
              </a:gs>
            </a:gsLst>
            <a:lin ang="10800000" scaled="1"/>
            <a:tileRect/>
          </a:gradFill>
          <a:ln w="9525" cap="flat" cmpd="sng" algn="ctr">
            <a:noFill/>
            <a:prstDash val="solid"/>
          </a:ln>
          <a:effectLst>
            <a:outerShdw blurRad="254000" dist="38100" dir="5400000" algn="t" rotWithShape="0">
              <a:prstClr val="black">
                <a:alpha val="40000"/>
              </a:prstClr>
            </a:outerShdw>
          </a:effectLst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教学背景</a:t>
            </a:r>
            <a:endParaRPr kumimoji="0" lang="zh-CN" altLang="en-US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7" name="title_2"/>
          <p:cNvSpPr/>
          <p:nvPr/>
        </p:nvSpPr>
        <p:spPr>
          <a:xfrm>
            <a:off x="188913" y="2792413"/>
            <a:ext cx="1485900" cy="493713"/>
          </a:xfrm>
          <a:prstGeom prst="rect">
            <a:avLst/>
          </a:prstGeom>
          <a:gradFill flip="none" rotWithShape="1">
            <a:gsLst>
              <a:gs pos="100000">
                <a:schemeClr val="accent1">
                  <a:lumMod val="50000"/>
                </a:schemeClr>
              </a:gs>
              <a:gs pos="0">
                <a:schemeClr val="accent1">
                  <a:lumMod val="50000"/>
                </a:schemeClr>
              </a:gs>
              <a:gs pos="7000">
                <a:schemeClr val="accent1"/>
              </a:gs>
              <a:gs pos="90000">
                <a:schemeClr val="accent1"/>
              </a:gs>
            </a:gsLst>
            <a:lin ang="10800000" scaled="1"/>
            <a:tileRect/>
          </a:gradFill>
          <a:ln w="9525" cap="flat" cmpd="sng" algn="ctr">
            <a:noFill/>
            <a:prstDash val="solid"/>
          </a:ln>
          <a:effectLst>
            <a:outerShdw blurRad="254000" dist="38100" dir="5400000" algn="t" rotWithShape="0">
              <a:prstClr val="black">
                <a:alpha val="40000"/>
              </a:prstClr>
            </a:outerShdw>
          </a:effectLst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8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教学分析</a:t>
            </a:r>
            <a:endParaRPr kumimoji="0" lang="zh-CN" altLang="en-US" sz="1800" b="0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8" name="title_3"/>
          <p:cNvSpPr/>
          <p:nvPr/>
        </p:nvSpPr>
        <p:spPr>
          <a:xfrm>
            <a:off x="188913" y="3405188"/>
            <a:ext cx="1485900" cy="492125"/>
          </a:xfrm>
          <a:prstGeom prst="rect">
            <a:avLst/>
          </a:prstGeom>
          <a:gradFill flip="none" rotWithShape="1">
            <a:gsLst>
              <a:gs pos="100000">
                <a:schemeClr val="bg1">
                  <a:lumMod val="50000"/>
                </a:schemeClr>
              </a:gs>
              <a:gs pos="0">
                <a:schemeClr val="bg1">
                  <a:lumMod val="50000"/>
                </a:schemeClr>
              </a:gs>
              <a:gs pos="7000">
                <a:schemeClr val="bg1">
                  <a:lumMod val="95000"/>
                </a:schemeClr>
              </a:gs>
              <a:gs pos="90000">
                <a:schemeClr val="bg1">
                  <a:lumMod val="95000"/>
                </a:schemeClr>
              </a:gs>
            </a:gsLst>
            <a:lin ang="10800000" scaled="1"/>
            <a:tileRect/>
          </a:gradFill>
          <a:ln w="9525" cap="flat" cmpd="sng" algn="ctr">
            <a:noFill/>
            <a:prstDash val="solid"/>
          </a:ln>
          <a:effectLst>
            <a:outerShdw blurRad="254000" dist="38100" dir="5400000" algn="t" rotWithShape="0">
              <a:prstClr val="black">
                <a:alpha val="40000"/>
              </a:prstClr>
            </a:outerShdw>
          </a:effectLst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学法分析</a:t>
            </a:r>
            <a:endParaRPr kumimoji="0" lang="zh-CN" altLang="en-US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9" name="title_4"/>
          <p:cNvSpPr/>
          <p:nvPr/>
        </p:nvSpPr>
        <p:spPr>
          <a:xfrm>
            <a:off x="188913" y="4017963"/>
            <a:ext cx="1485900" cy="492125"/>
          </a:xfrm>
          <a:prstGeom prst="rect">
            <a:avLst/>
          </a:prstGeom>
          <a:gradFill flip="none" rotWithShape="1">
            <a:gsLst>
              <a:gs pos="100000">
                <a:schemeClr val="bg1">
                  <a:lumMod val="50000"/>
                </a:schemeClr>
              </a:gs>
              <a:gs pos="0">
                <a:schemeClr val="bg1">
                  <a:lumMod val="50000"/>
                </a:schemeClr>
              </a:gs>
              <a:gs pos="7000">
                <a:schemeClr val="bg1">
                  <a:lumMod val="95000"/>
                </a:schemeClr>
              </a:gs>
              <a:gs pos="90000">
                <a:schemeClr val="bg1">
                  <a:lumMod val="95000"/>
                </a:schemeClr>
              </a:gs>
            </a:gsLst>
            <a:lin ang="10800000" scaled="1"/>
            <a:tileRect/>
          </a:gradFill>
          <a:ln w="9525" cap="flat" cmpd="sng" algn="ctr">
            <a:noFill/>
            <a:prstDash val="solid"/>
          </a:ln>
          <a:effectLst>
            <a:outerShdw blurRad="254000" dist="38100" dir="5400000" algn="t" rotWithShape="0">
              <a:prstClr val="black">
                <a:alpha val="40000"/>
              </a:prstClr>
            </a:outerShdw>
          </a:effectLst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教学过程</a:t>
            </a:r>
            <a:endParaRPr kumimoji="0" lang="en-US" altLang="zh-CN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0" name="title_5"/>
          <p:cNvSpPr/>
          <p:nvPr/>
        </p:nvSpPr>
        <p:spPr>
          <a:xfrm>
            <a:off x="188913" y="4630738"/>
            <a:ext cx="1485900" cy="492125"/>
          </a:xfrm>
          <a:prstGeom prst="rect">
            <a:avLst/>
          </a:prstGeom>
          <a:gradFill flip="none" rotWithShape="1">
            <a:gsLst>
              <a:gs pos="100000">
                <a:schemeClr val="bg1">
                  <a:lumMod val="50000"/>
                </a:schemeClr>
              </a:gs>
              <a:gs pos="0">
                <a:schemeClr val="bg1">
                  <a:lumMod val="50000"/>
                </a:schemeClr>
              </a:gs>
              <a:gs pos="7000">
                <a:schemeClr val="bg1">
                  <a:lumMod val="95000"/>
                </a:schemeClr>
              </a:gs>
              <a:gs pos="90000">
                <a:schemeClr val="bg1">
                  <a:lumMod val="95000"/>
                </a:schemeClr>
              </a:gs>
            </a:gsLst>
            <a:lin ang="10800000" scaled="1"/>
            <a:tileRect/>
          </a:gradFill>
          <a:ln w="9525" cap="flat" cmpd="sng" algn="ctr">
            <a:noFill/>
            <a:prstDash val="solid"/>
          </a:ln>
          <a:effectLst>
            <a:outerShdw blurRad="254000" dist="38100" dir="5400000" algn="t" rotWithShape="0">
              <a:prstClr val="black">
                <a:alpha val="40000"/>
              </a:prstClr>
            </a:outerShdw>
          </a:effectLst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板书设计</a:t>
            </a:r>
            <a:endParaRPr kumimoji="0" lang="zh-CN" altLang="en-US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1" name="title_6"/>
          <p:cNvSpPr/>
          <p:nvPr/>
        </p:nvSpPr>
        <p:spPr>
          <a:xfrm>
            <a:off x="188913" y="5241925"/>
            <a:ext cx="1485900" cy="492125"/>
          </a:xfrm>
          <a:prstGeom prst="rect">
            <a:avLst/>
          </a:prstGeom>
          <a:gradFill flip="none" rotWithShape="1">
            <a:gsLst>
              <a:gs pos="100000">
                <a:schemeClr val="bg1">
                  <a:lumMod val="50000"/>
                </a:schemeClr>
              </a:gs>
              <a:gs pos="0">
                <a:schemeClr val="bg1">
                  <a:lumMod val="50000"/>
                </a:schemeClr>
              </a:gs>
              <a:gs pos="7000">
                <a:schemeClr val="bg1">
                  <a:lumMod val="95000"/>
                </a:schemeClr>
              </a:gs>
              <a:gs pos="90000">
                <a:schemeClr val="bg1">
                  <a:lumMod val="95000"/>
                </a:schemeClr>
              </a:gs>
            </a:gsLst>
            <a:lin ang="10800000" scaled="1"/>
            <a:tileRect/>
          </a:gradFill>
          <a:ln w="9525" cap="flat" cmpd="sng" algn="ctr">
            <a:noFill/>
            <a:prstDash val="solid"/>
          </a:ln>
          <a:effectLst>
            <a:outerShdw blurRad="254000" dist="38100" dir="5400000" algn="t" rotWithShape="0">
              <a:prstClr val="black">
                <a:alpha val="40000"/>
              </a:prstClr>
            </a:outerShdw>
          </a:effectLst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教学效果</a:t>
            </a:r>
            <a:endParaRPr kumimoji="0" lang="zh-CN" altLang="en-US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42" name="直接连接符 41"/>
          <p:cNvCxnSpPr/>
          <p:nvPr/>
        </p:nvCxnSpPr>
        <p:spPr>
          <a:xfrm>
            <a:off x="1958975" y="1508125"/>
            <a:ext cx="0" cy="4992688"/>
          </a:xfrm>
          <a:prstGeom prst="line">
            <a:avLst/>
          </a:prstGeom>
          <a:ln w="9525">
            <a:solidFill>
              <a:schemeClr val="bg1">
                <a:lumMod val="85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3" name="arrow_游标"/>
          <p:cNvGrpSpPr>
            <a:grpSpLocks noChangeAspect="1"/>
          </p:cNvGrpSpPr>
          <p:nvPr/>
        </p:nvGrpSpPr>
        <p:grpSpPr>
          <a:xfrm rot="10800000" flipH="1">
            <a:off x="1856668" y="2947098"/>
            <a:ext cx="206884" cy="206884"/>
            <a:chOff x="510977" y="1676698"/>
            <a:chExt cx="174686" cy="174686"/>
          </a:xfrm>
          <a:solidFill>
            <a:schemeClr val="bg1"/>
          </a:solidFill>
        </p:grpSpPr>
        <p:sp>
          <p:nvSpPr>
            <p:cNvPr id="44" name="椭圆 43"/>
            <p:cNvSpPr/>
            <p:nvPr/>
          </p:nvSpPr>
          <p:spPr>
            <a:xfrm>
              <a:off x="510977" y="1676698"/>
              <a:ext cx="174686" cy="174686"/>
            </a:xfrm>
            <a:prstGeom prst="ellipse">
              <a:avLst/>
            </a:prstGeom>
            <a:solidFill>
              <a:schemeClr val="accent1"/>
            </a:soli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cxnSp>
          <p:nvCxnSpPr>
            <p:cNvPr id="45" name="直接连接符 44"/>
            <p:cNvCxnSpPr/>
            <p:nvPr/>
          </p:nvCxnSpPr>
          <p:spPr>
            <a:xfrm>
              <a:off x="541962" y="1766660"/>
              <a:ext cx="94500" cy="0"/>
            </a:xfrm>
            <a:prstGeom prst="line">
              <a:avLst/>
            </a:prstGeom>
            <a:grpFill/>
            <a:ln w="952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直接连接符 45"/>
            <p:cNvCxnSpPr/>
            <p:nvPr/>
          </p:nvCxnSpPr>
          <p:spPr>
            <a:xfrm rot="2700000">
              <a:off x="579030" y="1740848"/>
              <a:ext cx="75600" cy="0"/>
            </a:xfrm>
            <a:prstGeom prst="line">
              <a:avLst/>
            </a:prstGeom>
            <a:grpFill/>
            <a:ln w="952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直接连接符 46"/>
            <p:cNvCxnSpPr/>
            <p:nvPr/>
          </p:nvCxnSpPr>
          <p:spPr>
            <a:xfrm rot="8100000">
              <a:off x="582566" y="1790770"/>
              <a:ext cx="75600" cy="0"/>
            </a:xfrm>
            <a:prstGeom prst="line">
              <a:avLst/>
            </a:prstGeom>
            <a:grpFill/>
            <a:ln w="952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6" name="MH_SubTitle_4"/>
          <p:cNvSpPr/>
          <p:nvPr>
            <p:custDataLst>
              <p:tags r:id="rId1"/>
            </p:custDataLst>
          </p:nvPr>
        </p:nvSpPr>
        <p:spPr>
          <a:xfrm flipH="1">
            <a:off x="2840038" y="3910013"/>
            <a:ext cx="4154488" cy="1938338"/>
          </a:xfrm>
          <a:custGeom>
            <a:avLst/>
            <a:gdLst>
              <a:gd name="connsiteX0" fmla="*/ 2792137 w 2987042"/>
              <a:gd name="connsiteY0" fmla="*/ 0 h 1393371"/>
              <a:gd name="connsiteX1" fmla="*/ 0 w 2987042"/>
              <a:gd name="connsiteY1" fmla="*/ 0 h 1393371"/>
              <a:gd name="connsiteX2" fmla="*/ 0 w 2987042"/>
              <a:gd name="connsiteY2" fmla="*/ 1198466 h 1393371"/>
              <a:gd name="connsiteX3" fmla="*/ 194905 w 2987042"/>
              <a:gd name="connsiteY3" fmla="*/ 1393371 h 1393371"/>
              <a:gd name="connsiteX4" fmla="*/ 2987042 w 2987042"/>
              <a:gd name="connsiteY4" fmla="*/ 1393371 h 1393371"/>
              <a:gd name="connsiteX5" fmla="*/ 2987042 w 2987042"/>
              <a:gd name="connsiteY5" fmla="*/ 194905 h 1393371"/>
              <a:gd name="connsiteX6" fmla="*/ 2792137 w 2987042"/>
              <a:gd name="connsiteY6" fmla="*/ 0 h 13933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987042" h="1393371">
                <a:moveTo>
                  <a:pt x="2792137" y="0"/>
                </a:moveTo>
                <a:lnTo>
                  <a:pt x="0" y="0"/>
                </a:lnTo>
                <a:lnTo>
                  <a:pt x="0" y="1198466"/>
                </a:lnTo>
                <a:cubicBezTo>
                  <a:pt x="0" y="1306109"/>
                  <a:pt x="87262" y="1393371"/>
                  <a:pt x="194905" y="1393371"/>
                </a:cubicBezTo>
                <a:lnTo>
                  <a:pt x="2987042" y="1393371"/>
                </a:lnTo>
                <a:lnTo>
                  <a:pt x="2987042" y="194905"/>
                </a:lnTo>
                <a:cubicBezTo>
                  <a:pt x="2987042" y="87262"/>
                  <a:pt x="2899780" y="0"/>
                  <a:pt x="2792137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effectLst/>
        </p:spPr>
        <p:txBody>
          <a:bodyPr lIns="864000" anchor="ctr"/>
          <a:lstStyle/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da-DK" altLang="zh-CN" sz="2000" b="0" i="0" u="none" strike="noStrike" kern="1200" cap="none" spc="0" normalizeH="0" baseline="0" noProof="0" dirty="0">
              <a:ln>
                <a:noFill/>
              </a:ln>
              <a:solidFill>
                <a:srgbClr val="333333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7" name="MH_SubTitle_3"/>
          <p:cNvSpPr/>
          <p:nvPr>
            <p:custDataLst>
              <p:tags r:id="rId2"/>
            </p:custDataLst>
          </p:nvPr>
        </p:nvSpPr>
        <p:spPr>
          <a:xfrm>
            <a:off x="7181850" y="3910013"/>
            <a:ext cx="4154488" cy="1938338"/>
          </a:xfrm>
          <a:custGeom>
            <a:avLst/>
            <a:gdLst>
              <a:gd name="connsiteX0" fmla="*/ 0 w 2987042"/>
              <a:gd name="connsiteY0" fmla="*/ 0 h 1393371"/>
              <a:gd name="connsiteX1" fmla="*/ 2792137 w 2987042"/>
              <a:gd name="connsiteY1" fmla="*/ 0 h 1393371"/>
              <a:gd name="connsiteX2" fmla="*/ 2987042 w 2987042"/>
              <a:gd name="connsiteY2" fmla="*/ 194905 h 1393371"/>
              <a:gd name="connsiteX3" fmla="*/ 2987042 w 2987042"/>
              <a:gd name="connsiteY3" fmla="*/ 1393371 h 1393371"/>
              <a:gd name="connsiteX4" fmla="*/ 194905 w 2987042"/>
              <a:gd name="connsiteY4" fmla="*/ 1393371 h 1393371"/>
              <a:gd name="connsiteX5" fmla="*/ 0 w 2987042"/>
              <a:gd name="connsiteY5" fmla="*/ 1198466 h 13933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987042" h="1393371">
                <a:moveTo>
                  <a:pt x="0" y="0"/>
                </a:moveTo>
                <a:lnTo>
                  <a:pt x="2792137" y="0"/>
                </a:lnTo>
                <a:cubicBezTo>
                  <a:pt x="2899780" y="0"/>
                  <a:pt x="2987042" y="87262"/>
                  <a:pt x="2987042" y="194905"/>
                </a:cubicBezTo>
                <a:lnTo>
                  <a:pt x="2987042" y="1393371"/>
                </a:lnTo>
                <a:lnTo>
                  <a:pt x="194905" y="1393371"/>
                </a:lnTo>
                <a:cubicBezTo>
                  <a:pt x="87262" y="1393371"/>
                  <a:pt x="0" y="1306109"/>
                  <a:pt x="0" y="1198466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effectLst/>
        </p:spPr>
        <p:txBody>
          <a:bodyPr lIns="67500" rIns="864000" anchor="ctr"/>
          <a:lstStyle/>
          <a:p>
            <a:pPr marL="0" marR="0" lvl="0" indent="0" algn="r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da-DK" altLang="zh-CN" sz="2000" b="0" i="0" u="none" strike="noStrike" kern="1200" cap="none" spc="0" normalizeH="0" baseline="0" noProof="0" dirty="0">
              <a:ln>
                <a:noFill/>
              </a:ln>
              <a:solidFill>
                <a:srgbClr val="333333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8" name="MH_SubTitle_1"/>
          <p:cNvSpPr/>
          <p:nvPr>
            <p:custDataLst>
              <p:tags r:id="rId3"/>
            </p:custDataLst>
          </p:nvPr>
        </p:nvSpPr>
        <p:spPr>
          <a:xfrm flipH="1">
            <a:off x="2803525" y="1779588"/>
            <a:ext cx="4154488" cy="1941513"/>
          </a:xfrm>
          <a:prstGeom prst="round2DiagRect">
            <a:avLst>
              <a:gd name="adj1" fmla="val 13988"/>
              <a:gd name="adj2" fmla="val 0"/>
            </a:avLst>
          </a:prstGeom>
          <a:solidFill>
            <a:schemeClr val="bg1">
              <a:lumMod val="95000"/>
            </a:schemeClr>
          </a:solidFill>
          <a:effectLst/>
        </p:spPr>
        <p:txBody>
          <a:bodyPr lIns="864000" anchor="ctr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da-DK" altLang="zh-CN" sz="2000" b="0" i="0" u="none" strike="noStrike" kern="1200" cap="none" spc="0" normalizeH="0" baseline="0" noProof="0" dirty="0">
              <a:ln>
                <a:noFill/>
              </a:ln>
              <a:solidFill>
                <a:srgbClr val="333333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0496" name="MH_Other_1"/>
          <p:cNvSpPr/>
          <p:nvPr>
            <p:custDataLst>
              <p:tags r:id="rId4"/>
            </p:custDataLst>
          </p:nvPr>
        </p:nvSpPr>
        <p:spPr>
          <a:xfrm flipH="1">
            <a:off x="2803525" y="1792288"/>
            <a:ext cx="2043113" cy="1939925"/>
          </a:xfrm>
          <a:custGeom>
            <a:avLst/>
            <a:gdLst>
              <a:gd name="txL" fmla="*/ 0 w 1467218"/>
              <a:gd name="txT" fmla="*/ 0 h 1393371"/>
              <a:gd name="txR" fmla="*/ 1467218 w 1467218"/>
              <a:gd name="txB" fmla="*/ 1393371 h 1393371"/>
            </a:gdLst>
            <a:ahLst/>
            <a:cxnLst>
              <a:cxn ang="0">
                <a:pos x="2301569" y="0"/>
              </a:cxn>
              <a:cxn ang="0">
                <a:pos x="0" y="0"/>
              </a:cxn>
              <a:cxn ang="0">
                <a:pos x="1817478" y="2182818"/>
              </a:cxn>
              <a:cxn ang="0">
                <a:pos x="1995829" y="2182818"/>
              </a:cxn>
              <a:cxn ang="0">
                <a:pos x="2301569" y="1877485"/>
              </a:cxn>
            </a:cxnLst>
            <a:rect l="txL" t="txT" r="txR" b="txB"/>
            <a:pathLst>
              <a:path w="1467218" h="1393371">
                <a:moveTo>
                  <a:pt x="1467218" y="0"/>
                </a:moveTo>
                <a:lnTo>
                  <a:pt x="0" y="0"/>
                </a:lnTo>
                <a:lnTo>
                  <a:pt x="1158617" y="1393371"/>
                </a:lnTo>
                <a:lnTo>
                  <a:pt x="1272313" y="1393371"/>
                </a:lnTo>
                <a:cubicBezTo>
                  <a:pt x="1379956" y="1393371"/>
                  <a:pt x="1467218" y="1306109"/>
                  <a:pt x="1467218" y="1198466"/>
                </a:cubicBezTo>
                <a:lnTo>
                  <a:pt x="1467218" y="0"/>
                </a:lnTo>
                <a:close/>
              </a:path>
            </a:pathLst>
          </a:custGeom>
          <a:solidFill>
            <a:schemeClr val="accent1"/>
          </a:solidFill>
          <a:ln w="9525">
            <a:noFill/>
          </a:ln>
        </p:spPr>
        <p:txBody>
          <a:bodyPr rIns="459000"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algn="ctr">
              <a:lnSpc>
                <a:spcPct val="130000"/>
              </a:lnSpc>
              <a:spcBef>
                <a:spcPct val="0"/>
              </a:spcBef>
              <a:buNone/>
            </a:pPr>
            <a:r>
              <a:rPr lang="en-US" altLang="zh-CN" sz="5400" dirty="0">
                <a:solidFill>
                  <a:srgbClr val="FFFFFF"/>
                </a:solidFill>
                <a:latin typeface="Impact" panose="020B0806030902050204" pitchFamily="34" charset="0"/>
              </a:rPr>
              <a:t>1</a:t>
            </a:r>
            <a:endParaRPr lang="zh-CN" altLang="en-US" sz="5400" dirty="0">
              <a:solidFill>
                <a:srgbClr val="FFFFFF"/>
              </a:solidFill>
              <a:latin typeface="Impact" panose="020B0806030902050204" pitchFamily="34" charset="0"/>
            </a:endParaRPr>
          </a:p>
        </p:txBody>
      </p:sp>
      <p:sp>
        <p:nvSpPr>
          <p:cNvPr id="80" name="MH_SubTitle_2"/>
          <p:cNvSpPr/>
          <p:nvPr>
            <p:custDataLst>
              <p:tags r:id="rId5"/>
            </p:custDataLst>
          </p:nvPr>
        </p:nvSpPr>
        <p:spPr>
          <a:xfrm>
            <a:off x="7181850" y="1792288"/>
            <a:ext cx="4154488" cy="1939925"/>
          </a:xfrm>
          <a:prstGeom prst="round2DiagRect">
            <a:avLst>
              <a:gd name="adj1" fmla="val 13988"/>
              <a:gd name="adj2" fmla="val 0"/>
            </a:avLst>
          </a:prstGeom>
          <a:solidFill>
            <a:schemeClr val="bg1">
              <a:lumMod val="95000"/>
            </a:schemeClr>
          </a:solidFill>
          <a:effectLst/>
        </p:spPr>
        <p:txBody>
          <a:bodyPr lIns="67500" rIns="864000" anchor="ctr">
            <a:norm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da-DK" altLang="zh-CN" sz="2000" b="0" i="0" u="none" strike="noStrike" kern="1200" cap="none" spc="0" normalizeH="0" baseline="0" noProof="0" dirty="0">
              <a:ln>
                <a:noFill/>
              </a:ln>
              <a:solidFill>
                <a:srgbClr val="333333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0498" name="MH_Other_2"/>
          <p:cNvSpPr/>
          <p:nvPr>
            <p:custDataLst>
              <p:tags r:id="rId6"/>
            </p:custDataLst>
          </p:nvPr>
        </p:nvSpPr>
        <p:spPr>
          <a:xfrm>
            <a:off x="9294813" y="1792288"/>
            <a:ext cx="2041525" cy="1939925"/>
          </a:xfrm>
          <a:custGeom>
            <a:avLst/>
            <a:gdLst>
              <a:gd name="txL" fmla="*/ 0 w 1467218"/>
              <a:gd name="txT" fmla="*/ 0 h 1393371"/>
              <a:gd name="txR" fmla="*/ 1467218 w 1467218"/>
              <a:gd name="txB" fmla="*/ 1393371 h 1393371"/>
            </a:gdLst>
            <a:ahLst/>
            <a:cxnLst>
              <a:cxn ang="0">
                <a:pos x="2301569" y="0"/>
              </a:cxn>
              <a:cxn ang="0">
                <a:pos x="0" y="0"/>
              </a:cxn>
              <a:cxn ang="0">
                <a:pos x="1817478" y="2182818"/>
              </a:cxn>
              <a:cxn ang="0">
                <a:pos x="1995829" y="2182818"/>
              </a:cxn>
              <a:cxn ang="0">
                <a:pos x="2301569" y="1877485"/>
              </a:cxn>
            </a:cxnLst>
            <a:rect l="txL" t="txT" r="txR" b="txB"/>
            <a:pathLst>
              <a:path w="1467218" h="1393371">
                <a:moveTo>
                  <a:pt x="1467218" y="0"/>
                </a:moveTo>
                <a:lnTo>
                  <a:pt x="0" y="0"/>
                </a:lnTo>
                <a:lnTo>
                  <a:pt x="1158617" y="1393371"/>
                </a:lnTo>
                <a:lnTo>
                  <a:pt x="1272313" y="1393371"/>
                </a:lnTo>
                <a:cubicBezTo>
                  <a:pt x="1379956" y="1393371"/>
                  <a:pt x="1467218" y="1306109"/>
                  <a:pt x="1467218" y="1198466"/>
                </a:cubicBezTo>
                <a:lnTo>
                  <a:pt x="1467218" y="0"/>
                </a:lnTo>
                <a:close/>
              </a:path>
            </a:pathLst>
          </a:custGeom>
          <a:solidFill>
            <a:schemeClr val="accent1"/>
          </a:solidFill>
          <a:ln w="9525">
            <a:noFill/>
          </a:ln>
        </p:spPr>
        <p:txBody>
          <a:bodyPr lIns="459000" rIns="67500"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algn="ctr">
              <a:lnSpc>
                <a:spcPct val="130000"/>
              </a:lnSpc>
              <a:spcBef>
                <a:spcPct val="0"/>
              </a:spcBef>
              <a:buNone/>
            </a:pPr>
            <a:r>
              <a:rPr lang="en-US" altLang="zh-CN" sz="5400" dirty="0">
                <a:solidFill>
                  <a:srgbClr val="FFFFFF"/>
                </a:solidFill>
                <a:latin typeface="Impact" panose="020B0806030902050204" pitchFamily="34" charset="0"/>
              </a:rPr>
              <a:t>2</a:t>
            </a:r>
            <a:endParaRPr lang="zh-CN" altLang="en-US" sz="5400" dirty="0">
              <a:solidFill>
                <a:srgbClr val="FFFFFF"/>
              </a:solidFill>
              <a:latin typeface="Impact" panose="020B0806030902050204" pitchFamily="34" charset="0"/>
            </a:endParaRPr>
          </a:p>
        </p:txBody>
      </p:sp>
      <p:sp>
        <p:nvSpPr>
          <p:cNvPr id="20499" name="MH_Other_3"/>
          <p:cNvSpPr/>
          <p:nvPr>
            <p:custDataLst>
              <p:tags r:id="rId7"/>
            </p:custDataLst>
          </p:nvPr>
        </p:nvSpPr>
        <p:spPr>
          <a:xfrm flipH="1">
            <a:off x="2840038" y="3910013"/>
            <a:ext cx="2041525" cy="1938337"/>
          </a:xfrm>
          <a:custGeom>
            <a:avLst/>
            <a:gdLst>
              <a:gd name="txL" fmla="*/ 0 w 1467218"/>
              <a:gd name="txT" fmla="*/ 0 h 1393371"/>
              <a:gd name="txR" fmla="*/ 1467218 w 1467218"/>
              <a:gd name="txB" fmla="*/ 1393371 h 1393371"/>
            </a:gdLst>
            <a:ahLst/>
            <a:cxnLst>
              <a:cxn ang="0">
                <a:pos x="1995829" y="0"/>
              </a:cxn>
              <a:cxn ang="0">
                <a:pos x="1817478" y="0"/>
              </a:cxn>
              <a:cxn ang="0">
                <a:pos x="0" y="2182814"/>
              </a:cxn>
              <a:cxn ang="0">
                <a:pos x="2301569" y="2182814"/>
              </a:cxn>
              <a:cxn ang="0">
                <a:pos x="2301569" y="305332"/>
              </a:cxn>
              <a:cxn ang="0">
                <a:pos x="1995829" y="0"/>
              </a:cxn>
            </a:cxnLst>
            <a:rect l="txL" t="txT" r="txR" b="txB"/>
            <a:pathLst>
              <a:path w="1467218" h="1393371">
                <a:moveTo>
                  <a:pt x="1272313" y="0"/>
                </a:moveTo>
                <a:lnTo>
                  <a:pt x="1158617" y="0"/>
                </a:lnTo>
                <a:lnTo>
                  <a:pt x="0" y="1393371"/>
                </a:lnTo>
                <a:lnTo>
                  <a:pt x="1467218" y="1393371"/>
                </a:lnTo>
                <a:lnTo>
                  <a:pt x="1467218" y="194905"/>
                </a:lnTo>
                <a:cubicBezTo>
                  <a:pt x="1467218" y="87262"/>
                  <a:pt x="1379956" y="0"/>
                  <a:pt x="1272313" y="0"/>
                </a:cubicBezTo>
                <a:close/>
              </a:path>
            </a:pathLst>
          </a:custGeom>
          <a:solidFill>
            <a:schemeClr val="accent1"/>
          </a:solidFill>
          <a:ln w="9525">
            <a:noFill/>
          </a:ln>
        </p:spPr>
        <p:txBody>
          <a:bodyPr rIns="459000" anchor="b"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algn="ctr">
              <a:lnSpc>
                <a:spcPct val="130000"/>
              </a:lnSpc>
              <a:spcBef>
                <a:spcPct val="0"/>
              </a:spcBef>
              <a:buNone/>
            </a:pPr>
            <a:r>
              <a:rPr lang="en-US" altLang="zh-CN" sz="5400" dirty="0">
                <a:solidFill>
                  <a:srgbClr val="FFFFFF"/>
                </a:solidFill>
                <a:latin typeface="Impact" panose="020B0806030902050204" pitchFamily="34" charset="0"/>
              </a:rPr>
              <a:t>3</a:t>
            </a:r>
            <a:endParaRPr lang="zh-CN" altLang="en-US" sz="5400" dirty="0">
              <a:solidFill>
                <a:srgbClr val="FFFFFF"/>
              </a:solidFill>
              <a:latin typeface="Impact" panose="020B0806030902050204" pitchFamily="34" charset="0"/>
            </a:endParaRPr>
          </a:p>
        </p:txBody>
      </p:sp>
      <p:sp>
        <p:nvSpPr>
          <p:cNvPr id="20500" name="MH_Other_4"/>
          <p:cNvSpPr/>
          <p:nvPr>
            <p:custDataLst>
              <p:tags r:id="rId8"/>
            </p:custDataLst>
          </p:nvPr>
        </p:nvSpPr>
        <p:spPr>
          <a:xfrm>
            <a:off x="9294813" y="3910013"/>
            <a:ext cx="2041525" cy="1938337"/>
          </a:xfrm>
          <a:custGeom>
            <a:avLst/>
            <a:gdLst>
              <a:gd name="txL" fmla="*/ 0 w 1467218"/>
              <a:gd name="txT" fmla="*/ 0 h 1393371"/>
              <a:gd name="txR" fmla="*/ 1467218 w 1467218"/>
              <a:gd name="txB" fmla="*/ 1393371 h 1393371"/>
            </a:gdLst>
            <a:ahLst/>
            <a:cxnLst>
              <a:cxn ang="0">
                <a:pos x="1817478" y="0"/>
              </a:cxn>
              <a:cxn ang="0">
                <a:pos x="1995829" y="0"/>
              </a:cxn>
              <a:cxn ang="0">
                <a:pos x="2301569" y="305332"/>
              </a:cxn>
              <a:cxn ang="0">
                <a:pos x="2301569" y="2182814"/>
              </a:cxn>
              <a:cxn ang="0">
                <a:pos x="0" y="2182814"/>
              </a:cxn>
            </a:cxnLst>
            <a:rect l="txL" t="txT" r="txR" b="txB"/>
            <a:pathLst>
              <a:path w="1467218" h="1393371">
                <a:moveTo>
                  <a:pt x="1158617" y="0"/>
                </a:moveTo>
                <a:lnTo>
                  <a:pt x="1272313" y="0"/>
                </a:lnTo>
                <a:cubicBezTo>
                  <a:pt x="1379956" y="0"/>
                  <a:pt x="1467218" y="87262"/>
                  <a:pt x="1467218" y="194905"/>
                </a:cubicBezTo>
                <a:lnTo>
                  <a:pt x="1467218" y="1393371"/>
                </a:lnTo>
                <a:lnTo>
                  <a:pt x="0" y="1393371"/>
                </a:lnTo>
                <a:lnTo>
                  <a:pt x="1158617" y="0"/>
                </a:lnTo>
                <a:close/>
              </a:path>
            </a:pathLst>
          </a:custGeom>
          <a:solidFill>
            <a:schemeClr val="accent1"/>
          </a:solidFill>
          <a:ln w="9525">
            <a:noFill/>
          </a:ln>
        </p:spPr>
        <p:txBody>
          <a:bodyPr lIns="459000" rIns="67500" anchor="b"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algn="ctr">
              <a:lnSpc>
                <a:spcPct val="130000"/>
              </a:lnSpc>
              <a:spcBef>
                <a:spcPct val="0"/>
              </a:spcBef>
              <a:buNone/>
            </a:pPr>
            <a:r>
              <a:rPr lang="en-US" altLang="zh-CN" sz="5400" dirty="0">
                <a:solidFill>
                  <a:srgbClr val="FFFFFF"/>
                </a:solidFill>
                <a:latin typeface="Impact" panose="020B0806030902050204" pitchFamily="34" charset="0"/>
              </a:rPr>
              <a:t>4</a:t>
            </a:r>
            <a:endParaRPr lang="zh-CN" altLang="en-US" sz="5400" dirty="0">
              <a:solidFill>
                <a:srgbClr val="FFFFFF"/>
              </a:solidFill>
              <a:latin typeface="Impact" panose="020B0806030902050204" pitchFamily="34" charset="0"/>
            </a:endParaRPr>
          </a:p>
        </p:txBody>
      </p:sp>
      <p:sp>
        <p:nvSpPr>
          <p:cNvPr id="84" name="Rectangle 37"/>
          <p:cNvSpPr/>
          <p:nvPr/>
        </p:nvSpPr>
        <p:spPr>
          <a:xfrm>
            <a:off x="4510088" y="2162175"/>
            <a:ext cx="2400300" cy="1200150"/>
          </a:xfrm>
          <a:prstGeom prst="rect">
            <a:avLst/>
          </a:prstGeom>
        </p:spPr>
        <p:txBody>
          <a:bodyPr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微软雅黑" panose="020B0503020204020204" pitchFamily="34" charset="-122"/>
                <a:ea typeface="+mn-ea"/>
                <a:cs typeface="+mn-cs"/>
              </a:rPr>
              <a:t>您的内容打在这里，或者通过复制您的文本后，在此框中选择粘贴，并选择只保留文字您的内容您的内容打在这里</a:t>
            </a:r>
            <a:endParaRPr kumimoji="0" lang="en-US" altLang="zh-CN" sz="12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/>
              <a:uLnTx/>
              <a:uFillTx/>
              <a:latin typeface="Lao UI" panose="020B0502040204020203" pitchFamily="34" charset="0"/>
              <a:ea typeface="Open Sans Light" pitchFamily="34" charset="0"/>
              <a:cs typeface="Lao UI" panose="020B0502040204020203" pitchFamily="34" charset="0"/>
            </a:endParaRPr>
          </a:p>
        </p:txBody>
      </p:sp>
      <p:sp>
        <p:nvSpPr>
          <p:cNvPr id="85" name="Rectangle 37"/>
          <p:cNvSpPr/>
          <p:nvPr/>
        </p:nvSpPr>
        <p:spPr>
          <a:xfrm>
            <a:off x="7281863" y="2162175"/>
            <a:ext cx="2398713" cy="1200150"/>
          </a:xfrm>
          <a:prstGeom prst="rect">
            <a:avLst/>
          </a:prstGeom>
        </p:spPr>
        <p:txBody>
          <a:bodyPr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微软雅黑" panose="020B0503020204020204" pitchFamily="34" charset="-122"/>
                <a:ea typeface="+mn-ea"/>
                <a:cs typeface="+mn-cs"/>
              </a:rPr>
              <a:t>您的内容打在这里，或者通过复制您的文本后，在此框中选择粘贴，并选择只保留文字您的内容您的内容打在这里</a:t>
            </a:r>
            <a:endParaRPr kumimoji="0" lang="en-US" altLang="zh-CN" sz="12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/>
              <a:uLnTx/>
              <a:uFillTx/>
              <a:latin typeface="Lao UI" panose="020B0502040204020203" pitchFamily="34" charset="0"/>
              <a:ea typeface="Open Sans Light" pitchFamily="34" charset="0"/>
              <a:cs typeface="Lao UI" panose="020B0502040204020203" pitchFamily="34" charset="0"/>
            </a:endParaRPr>
          </a:p>
        </p:txBody>
      </p:sp>
      <p:sp>
        <p:nvSpPr>
          <p:cNvPr id="86" name="Rectangle 37"/>
          <p:cNvSpPr/>
          <p:nvPr/>
        </p:nvSpPr>
        <p:spPr>
          <a:xfrm>
            <a:off x="4502150" y="4224338"/>
            <a:ext cx="2398713" cy="1200150"/>
          </a:xfrm>
          <a:prstGeom prst="rect">
            <a:avLst/>
          </a:prstGeom>
        </p:spPr>
        <p:txBody>
          <a:bodyPr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微软雅黑" panose="020B0503020204020204" pitchFamily="34" charset="-122"/>
                <a:ea typeface="+mn-ea"/>
                <a:cs typeface="+mn-cs"/>
              </a:rPr>
              <a:t>您的内容打在这里，或者通过复制您的文本后，在此框中选择粘贴，并选择只保留文字您的内容您的内容打在这里</a:t>
            </a:r>
            <a:endParaRPr kumimoji="0" lang="en-US" altLang="zh-CN" sz="12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/>
              <a:uLnTx/>
              <a:uFillTx/>
              <a:latin typeface="Lao UI" panose="020B0502040204020203" pitchFamily="34" charset="0"/>
              <a:ea typeface="Open Sans Light" pitchFamily="34" charset="0"/>
              <a:cs typeface="Lao UI" panose="020B0502040204020203" pitchFamily="34" charset="0"/>
            </a:endParaRPr>
          </a:p>
        </p:txBody>
      </p:sp>
      <p:sp>
        <p:nvSpPr>
          <p:cNvPr id="87" name="Rectangle 37"/>
          <p:cNvSpPr/>
          <p:nvPr/>
        </p:nvSpPr>
        <p:spPr>
          <a:xfrm>
            <a:off x="7275513" y="4224338"/>
            <a:ext cx="2398713" cy="1200150"/>
          </a:xfrm>
          <a:prstGeom prst="rect">
            <a:avLst/>
          </a:prstGeom>
        </p:spPr>
        <p:txBody>
          <a:bodyPr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微软雅黑" panose="020B0503020204020204" pitchFamily="34" charset="-122"/>
                <a:ea typeface="+mn-ea"/>
                <a:cs typeface="+mn-cs"/>
              </a:rPr>
              <a:t>您的内容打在这里，或者通过复制您的文本后，在此框中选择粘贴，并选择只保留文字您的内容您的内容打在这里</a:t>
            </a:r>
            <a:endParaRPr kumimoji="0" lang="en-US" altLang="zh-CN" sz="12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/>
              <a:uLnTx/>
              <a:uFillTx/>
              <a:latin typeface="Lao UI" panose="020B0502040204020203" pitchFamily="34" charset="0"/>
              <a:ea typeface="Open Sans Light" pitchFamily="34" charset="0"/>
              <a:cs typeface="Lao UI" panose="020B0502040204020203" pitchFamily="34" charset="0"/>
            </a:endParaRPr>
          </a:p>
        </p:txBody>
      </p:sp>
    </p:spTree>
  </p:cSld>
  <p:clrMapOvr>
    <a:masterClrMapping/>
  </p:clrMapOvr>
  <p:transition spd="slow">
    <p:wipe/>
  </p:transition>
</p:sld>
</file>

<file path=ppt/tags/tag1.xml><?xml version="1.0" encoding="utf-8"?>
<p:tagLst xmlns:p="http://schemas.openxmlformats.org/presentationml/2006/main">
  <p:tag name="MH" val="20151007202404"/>
  <p:tag name="MH_LIBRARY" val="GRAPHIC"/>
  <p:tag name="MH_TYPE" val="SubTitle"/>
  <p:tag name="MH_ORDER" val="4"/>
</p:tagLst>
</file>

<file path=ppt/tags/tag10.xml><?xml version="1.0" encoding="utf-8"?>
<p:tagLst xmlns:p="http://schemas.openxmlformats.org/presentationml/2006/main">
  <p:tag name="MH" val="20151007232237"/>
  <p:tag name="MH_LIBRARY" val="GRAPHIC"/>
  <p:tag name="MH_TYPE" val="SubTitle"/>
  <p:tag name="MH_ORDER" val="1"/>
</p:tagLst>
</file>

<file path=ppt/tags/tag11.xml><?xml version="1.0" encoding="utf-8"?>
<p:tagLst xmlns:p="http://schemas.openxmlformats.org/presentationml/2006/main">
  <p:tag name="MH" val="20151007232237"/>
  <p:tag name="MH_LIBRARY" val="GRAPHIC"/>
  <p:tag name="MH_TYPE" val="Other"/>
  <p:tag name="MH_ORDER" val="5"/>
</p:tagLst>
</file>

<file path=ppt/tags/tag12.xml><?xml version="1.0" encoding="utf-8"?>
<p:tagLst xmlns:p="http://schemas.openxmlformats.org/presentationml/2006/main">
  <p:tag name="MH" val="20151007232237"/>
  <p:tag name="MH_LIBRARY" val="GRAPHIC"/>
  <p:tag name="MH_TYPE" val="Other"/>
  <p:tag name="MH_ORDER" val="2"/>
</p:tagLst>
</file>

<file path=ppt/tags/tag13.xml><?xml version="1.0" encoding="utf-8"?>
<p:tagLst xmlns:p="http://schemas.openxmlformats.org/presentationml/2006/main">
  <p:tag name="MH" val="20151007232237"/>
  <p:tag name="MH_LIBRARY" val="GRAPHIC"/>
  <p:tag name="MH_TYPE" val="SubTitle"/>
  <p:tag name="MH_ORDER" val="2"/>
</p:tagLst>
</file>

<file path=ppt/tags/tag14.xml><?xml version="1.0" encoding="utf-8"?>
<p:tagLst xmlns:p="http://schemas.openxmlformats.org/presentationml/2006/main">
  <p:tag name="MH" val="20151007232237"/>
  <p:tag name="MH_LIBRARY" val="GRAPHIC"/>
  <p:tag name="MH_TYPE" val="Other"/>
  <p:tag name="MH_ORDER" val="6"/>
</p:tagLst>
</file>

<file path=ppt/tags/tag15.xml><?xml version="1.0" encoding="utf-8"?>
<p:tagLst xmlns:p="http://schemas.openxmlformats.org/presentationml/2006/main">
  <p:tag name="MH" val="20151007232237"/>
  <p:tag name="MH_LIBRARY" val="GRAPHIC"/>
  <p:tag name="MH_TYPE" val="Other"/>
  <p:tag name="MH_ORDER" val="3"/>
</p:tagLst>
</file>

<file path=ppt/tags/tag16.xml><?xml version="1.0" encoding="utf-8"?>
<p:tagLst xmlns:p="http://schemas.openxmlformats.org/presentationml/2006/main">
  <p:tag name="MH" val="20151007232237"/>
  <p:tag name="MH_LIBRARY" val="GRAPHIC"/>
  <p:tag name="MH_TYPE" val="SubTitle"/>
  <p:tag name="MH_ORDER" val="3"/>
</p:tagLst>
</file>

<file path=ppt/tags/tag17.xml><?xml version="1.0" encoding="utf-8"?>
<p:tagLst xmlns:p="http://schemas.openxmlformats.org/presentationml/2006/main">
  <p:tag name="MH" val="20151007232237"/>
  <p:tag name="MH_LIBRARY" val="GRAPHIC"/>
  <p:tag name="MH_TYPE" val="Other"/>
  <p:tag name="MH_ORDER" val="4"/>
</p:tagLst>
</file>

<file path=ppt/tags/tag2.xml><?xml version="1.0" encoding="utf-8"?>
<p:tagLst xmlns:p="http://schemas.openxmlformats.org/presentationml/2006/main">
  <p:tag name="MH" val="20151007202404"/>
  <p:tag name="MH_LIBRARY" val="GRAPHIC"/>
  <p:tag name="MH_TYPE" val="SubTitle"/>
  <p:tag name="MH_ORDER" val="3"/>
</p:tagLst>
</file>

<file path=ppt/tags/tag3.xml><?xml version="1.0" encoding="utf-8"?>
<p:tagLst xmlns:p="http://schemas.openxmlformats.org/presentationml/2006/main">
  <p:tag name="MH" val="20151007202404"/>
  <p:tag name="MH_LIBRARY" val="GRAPHIC"/>
  <p:tag name="MH_TYPE" val="SubTitle"/>
  <p:tag name="MH_ORDER" val="1"/>
</p:tagLst>
</file>

<file path=ppt/tags/tag4.xml><?xml version="1.0" encoding="utf-8"?>
<p:tagLst xmlns:p="http://schemas.openxmlformats.org/presentationml/2006/main">
  <p:tag name="MH" val="20151007202404"/>
  <p:tag name="MH_LIBRARY" val="GRAPHIC"/>
  <p:tag name="MH_TYPE" val="Other"/>
  <p:tag name="MH_ORDER" val="1"/>
</p:tagLst>
</file>

<file path=ppt/tags/tag5.xml><?xml version="1.0" encoding="utf-8"?>
<p:tagLst xmlns:p="http://schemas.openxmlformats.org/presentationml/2006/main">
  <p:tag name="MH" val="20151007202404"/>
  <p:tag name="MH_LIBRARY" val="GRAPHIC"/>
  <p:tag name="MH_TYPE" val="SubTitle"/>
  <p:tag name="MH_ORDER" val="2"/>
</p:tagLst>
</file>

<file path=ppt/tags/tag6.xml><?xml version="1.0" encoding="utf-8"?>
<p:tagLst xmlns:p="http://schemas.openxmlformats.org/presentationml/2006/main">
  <p:tag name="MH" val="20151007202404"/>
  <p:tag name="MH_LIBRARY" val="GRAPHIC"/>
  <p:tag name="MH_TYPE" val="Other"/>
  <p:tag name="MH_ORDER" val="2"/>
</p:tagLst>
</file>

<file path=ppt/tags/tag7.xml><?xml version="1.0" encoding="utf-8"?>
<p:tagLst xmlns:p="http://schemas.openxmlformats.org/presentationml/2006/main">
  <p:tag name="MH" val="20151007202404"/>
  <p:tag name="MH_LIBRARY" val="GRAPHIC"/>
  <p:tag name="MH_TYPE" val="Other"/>
  <p:tag name="MH_ORDER" val="3"/>
</p:tagLst>
</file>

<file path=ppt/tags/tag8.xml><?xml version="1.0" encoding="utf-8"?>
<p:tagLst xmlns:p="http://schemas.openxmlformats.org/presentationml/2006/main">
  <p:tag name="MH" val="20151007202404"/>
  <p:tag name="MH_LIBRARY" val="GRAPHIC"/>
  <p:tag name="MH_TYPE" val="Other"/>
  <p:tag name="MH_ORDER" val="4"/>
</p:tagLst>
</file>

<file path=ppt/tags/tag9.xml><?xml version="1.0" encoding="utf-8"?>
<p:tagLst xmlns:p="http://schemas.openxmlformats.org/presentationml/2006/main">
  <p:tag name="MH" val="20151007232237"/>
  <p:tag name="MH_LIBRARY" val="GRAPHIC"/>
  <p:tag name="MH_TYPE" val="Other"/>
  <p:tag name="MH_ORDER" val="1"/>
</p:tagLst>
</file>

<file path=ppt/theme/theme1.xml><?xml version="1.0" encoding="utf-8"?>
<a:theme xmlns:a="http://schemas.openxmlformats.org/drawingml/2006/main" name="Office 主题">
  <a:themeElements>
    <a:clrScheme name="碧海蓝天">
      <a:dk1>
        <a:srgbClr val="000000"/>
      </a:dk1>
      <a:lt1>
        <a:srgbClr val="FFFFFF"/>
      </a:lt1>
      <a:dk2>
        <a:srgbClr val="17406D"/>
      </a:dk2>
      <a:lt2>
        <a:srgbClr val="DBEFF9"/>
      </a:lt2>
      <a:accent1>
        <a:srgbClr val="0080CB"/>
      </a:accent1>
      <a:accent2>
        <a:srgbClr val="0080CB"/>
      </a:accent2>
      <a:accent3>
        <a:srgbClr val="0BD0D9"/>
      </a:accent3>
      <a:accent4>
        <a:srgbClr val="C9C9C9"/>
      </a:accent4>
      <a:accent5>
        <a:srgbClr val="7CCA62"/>
      </a:accent5>
      <a:accent6>
        <a:srgbClr val="F49100"/>
      </a:accent6>
      <a:hlink>
        <a:srgbClr val="F49100"/>
      </a:hlink>
      <a:folHlink>
        <a:srgbClr val="85DFD0"/>
      </a:folHlink>
    </a:clrScheme>
    <a:fontScheme name="自定义 6">
      <a:majorFont>
        <a:latin typeface="Arial"/>
        <a:ea typeface="微软雅黑 Light"/>
        <a:cs typeface=""/>
      </a:majorFont>
      <a:minorFont>
        <a:latin typeface="Arial"/>
        <a:ea typeface="微软雅黑 Light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4137</Words>
  <Application>WPS 演示</Application>
  <PresentationFormat>宽屏</PresentationFormat>
  <Paragraphs>625</Paragraphs>
  <Slides>25</Slides>
  <Notes>25</Notes>
  <HiddenSlides>0</HiddenSlides>
  <MMClips>0</MMClips>
  <ScaleCrop>false</ScaleCrop>
  <HeadingPairs>
    <vt:vector size="6" baseType="variant">
      <vt:variant>
        <vt:lpstr>已用的字体</vt:lpstr>
      </vt:variant>
      <vt:variant>
        <vt:i4>26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25</vt:i4>
      </vt:variant>
    </vt:vector>
  </HeadingPairs>
  <TitlesOfParts>
    <vt:vector size="52" baseType="lpstr">
      <vt:lpstr>Arial</vt:lpstr>
      <vt:lpstr>宋体</vt:lpstr>
      <vt:lpstr>Wingdings</vt:lpstr>
      <vt:lpstr>微软雅黑 Light</vt:lpstr>
      <vt:lpstr>华文细黑</vt:lpstr>
      <vt:lpstr>Lao UI</vt:lpstr>
      <vt:lpstr>Calibri</vt:lpstr>
      <vt:lpstr>Mongolian Baiti</vt:lpstr>
      <vt:lpstr>微软雅黑</vt:lpstr>
      <vt:lpstr>Calibri</vt:lpstr>
      <vt:lpstr>Open Sans Light</vt:lpstr>
      <vt:lpstr>Neris Thin</vt:lpstr>
      <vt:lpstr>Lato Light</vt:lpstr>
      <vt:lpstr>Lato Bold</vt:lpstr>
      <vt:lpstr>Impact</vt:lpstr>
      <vt:lpstr>Open Sans Light</vt:lpstr>
      <vt:lpstr>黑体</vt:lpstr>
      <vt:lpstr>Arial Unicode MS</vt:lpstr>
      <vt:lpstr>方正正黑简体</vt:lpstr>
      <vt:lpstr>Open Sans</vt:lpstr>
      <vt:lpstr>Nexa Light</vt:lpstr>
      <vt:lpstr>华康少女文字W5(P)</vt:lpstr>
      <vt:lpstr>Open Sans</vt:lpstr>
      <vt:lpstr>GoodVibrationsROB</vt:lpstr>
      <vt:lpstr>Lato</vt:lpstr>
      <vt:lpstr>微软雅黑 Light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情缘素材：https://haosc.taobao.com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cp:lastModifiedBy>Administrator</cp:lastModifiedBy>
  <cp:revision>39</cp:revision>
  <dcterms:created xsi:type="dcterms:W3CDTF">2015-10-07T04:43:00Z</dcterms:created>
  <dcterms:modified xsi:type="dcterms:W3CDTF">2017-09-11T09:22:11Z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2052-10.1.0.6749</vt:lpwstr>
  </property>
</Properties>
</file>