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83" r:id="rId7"/>
    <p:sldId id="282" r:id="rId8"/>
    <p:sldId id="279" r:id="rId9"/>
    <p:sldId id="281" r:id="rId10"/>
    <p:sldId id="280" r:id="rId11"/>
    <p:sldId id="260" r:id="rId12"/>
    <p:sldId id="284" r:id="rId13"/>
    <p:sldId id="285" r:id="rId14"/>
    <p:sldId id="287" r:id="rId15"/>
    <p:sldId id="286" r:id="rId16"/>
    <p:sldId id="261" r:id="rId17"/>
    <p:sldId id="288" r:id="rId18"/>
    <p:sldId id="289" r:id="rId19"/>
    <p:sldId id="290" r:id="rId20"/>
    <p:sldId id="291" r:id="rId21"/>
    <p:sldId id="262" r:id="rId22"/>
    <p:sldId id="266" r:id="rId23"/>
    <p:sldId id="278" r:id="rId24"/>
    <p:sldId id="276" r:id="rId25"/>
    <p:sldId id="272" r:id="rId26"/>
    <p:sldId id="25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99E"/>
    <a:srgbClr val="ADCE01"/>
    <a:srgbClr val="F1F1F1"/>
    <a:srgbClr val="FF7F00"/>
    <a:srgbClr val="4BB9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D0D06-A485-42B6-8682-0573BE65C5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0995E-7E3C-4918-9E34-D33EC2746B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1BA1-8685-45B8-BDAB-0EB9FD39B8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4BB99E"/>
              </a:clrFrom>
              <a:clrTo>
                <a:srgbClr val="4BB9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14116" r="74924" b="59992"/>
          <a:stretch>
            <a:fillRect/>
          </a:stretch>
        </p:blipFill>
        <p:spPr>
          <a:xfrm>
            <a:off x="141307" y="127834"/>
            <a:ext cx="537422" cy="742155"/>
          </a:xfrm>
          <a:custGeom>
            <a:avLst/>
            <a:gdLst>
              <a:gd name="connsiteX0" fmla="*/ 0 w 1371600"/>
              <a:gd name="connsiteY0" fmla="*/ 0 h 1894114"/>
              <a:gd name="connsiteX1" fmla="*/ 1371600 w 1371600"/>
              <a:gd name="connsiteY1" fmla="*/ 0 h 1894114"/>
              <a:gd name="connsiteX2" fmla="*/ 1371600 w 1371600"/>
              <a:gd name="connsiteY2" fmla="*/ 1894114 h 1894114"/>
              <a:gd name="connsiteX3" fmla="*/ 0 w 1371600"/>
              <a:gd name="connsiteY3" fmla="*/ 1894114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894114">
                <a:moveTo>
                  <a:pt x="0" y="0"/>
                </a:moveTo>
                <a:lnTo>
                  <a:pt x="1371600" y="0"/>
                </a:lnTo>
                <a:lnTo>
                  <a:pt x="1371600" y="1894114"/>
                </a:lnTo>
                <a:lnTo>
                  <a:pt x="0" y="1894114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4C98-AEB8-43CC-A4C5-1744F08FB1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2DF6-64F1-4B7E-AF99-21DBCC0D5C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226297" y="2415268"/>
            <a:ext cx="773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可爱卡通乐园儿童教育模板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2897" y="3429000"/>
            <a:ext cx="2666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阳光乐园教育机构  宣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26297" y="1769504"/>
            <a:ext cx="773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 rot="5400000" flipV="1">
            <a:off x="8756892" y="1554479"/>
            <a:ext cx="1972069" cy="1972069"/>
          </a:xfrm>
          <a:prstGeom prst="teardrop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 rot="16200000">
            <a:off x="8750241" y="3601289"/>
            <a:ext cx="1176812" cy="1176811"/>
          </a:xfrm>
          <a:prstGeom prst="teardrop">
            <a:avLst/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5400000">
            <a:off x="6712829" y="1547828"/>
            <a:ext cx="1978720" cy="1978720"/>
          </a:xfrm>
          <a:prstGeom prst="teardrop">
            <a:avLst/>
          </a:prstGeom>
          <a:noFill/>
          <a:ln w="3175">
            <a:solidFill>
              <a:srgbClr val="ADCE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6712829" y="3601289"/>
            <a:ext cx="1978720" cy="1978720"/>
          </a:xfrm>
          <a:prstGeom prst="teardrop">
            <a:avLst/>
          </a:pr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5400000">
            <a:off x="7343660" y="2178659"/>
            <a:ext cx="1347890" cy="1347890"/>
          </a:xfrm>
          <a:prstGeom prst="teardrop">
            <a:avLst/>
          </a:prstGeom>
          <a:solidFill>
            <a:srgbClr val="ADCE0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grpSp>
        <p:nvGrpSpPr>
          <p:cNvPr id="28" name="Group 10出自【趣你的PPT】(微信:qunideppt)：最优质的PPT资源库"/>
          <p:cNvGrpSpPr>
            <a:grpSpLocks noChangeAspect="1"/>
          </p:cNvGrpSpPr>
          <p:nvPr/>
        </p:nvGrpSpPr>
        <p:grpSpPr>
          <a:xfrm>
            <a:off x="7702189" y="2642635"/>
            <a:ext cx="647224" cy="531876"/>
            <a:chOff x="774700" y="2073276"/>
            <a:chExt cx="481013" cy="395288"/>
          </a:xfrm>
          <a:solidFill>
            <a:schemeClr val="bg1"/>
          </a:solidFill>
        </p:grpSpPr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774700" y="2101851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06488" y="2073276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41" name="Group 13出自【趣你的PPT】(微信:qunideppt)：最优质的PPT资源库"/>
          <p:cNvGrpSpPr>
            <a:grpSpLocks noChangeAspect="1"/>
          </p:cNvGrpSpPr>
          <p:nvPr/>
        </p:nvGrpSpPr>
        <p:grpSpPr>
          <a:xfrm>
            <a:off x="9020206" y="3981678"/>
            <a:ext cx="535289" cy="416033"/>
            <a:chOff x="6765925" y="1204913"/>
            <a:chExt cx="3121026" cy="2425700"/>
          </a:xfrm>
          <a:solidFill>
            <a:schemeClr val="bg1"/>
          </a:solidFill>
        </p:grpSpPr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61288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4 w 1064"/>
                <a:gd name="T3" fmla="*/ 2169 h 2974"/>
                <a:gd name="T4" fmla="*/ 320 w 1064"/>
                <a:gd name="T5" fmla="*/ 2223 h 2974"/>
                <a:gd name="T6" fmla="*/ 265 w 1064"/>
                <a:gd name="T7" fmla="*/ 2297 h 2974"/>
                <a:gd name="T8" fmla="*/ 235 w 1064"/>
                <a:gd name="T9" fmla="*/ 2385 h 2974"/>
                <a:gd name="T10" fmla="*/ 235 w 1064"/>
                <a:gd name="T11" fmla="*/ 2483 h 2974"/>
                <a:gd name="T12" fmla="*/ 265 w 1064"/>
                <a:gd name="T13" fmla="*/ 2572 h 2974"/>
                <a:gd name="T14" fmla="*/ 320 w 1064"/>
                <a:gd name="T15" fmla="*/ 2646 h 2974"/>
                <a:gd name="T16" fmla="*/ 394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69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7 w 1064"/>
                <a:gd name="T29" fmla="*/ 2483 h 2974"/>
                <a:gd name="T30" fmla="*/ 827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69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0 w 1064"/>
                <a:gd name="T43" fmla="*/ 280 h 2974"/>
                <a:gd name="T44" fmla="*/ 154 w 1064"/>
                <a:gd name="T45" fmla="*/ 317 h 2974"/>
                <a:gd name="T46" fmla="*/ 139 w 1064"/>
                <a:gd name="T47" fmla="*/ 369 h 2974"/>
                <a:gd name="T48" fmla="*/ 143 w 1064"/>
                <a:gd name="T49" fmla="*/ 1464 h 2974"/>
                <a:gd name="T50" fmla="*/ 169 w 1064"/>
                <a:gd name="T51" fmla="*/ 1509 h 2974"/>
                <a:gd name="T52" fmla="*/ 215 w 1064"/>
                <a:gd name="T53" fmla="*/ 1535 h 2974"/>
                <a:gd name="T54" fmla="*/ 821 w 1064"/>
                <a:gd name="T55" fmla="*/ 1539 h 2974"/>
                <a:gd name="T56" fmla="*/ 873 w 1064"/>
                <a:gd name="T57" fmla="*/ 1525 h 2974"/>
                <a:gd name="T58" fmla="*/ 909 w 1064"/>
                <a:gd name="T59" fmla="*/ 1488 h 2974"/>
                <a:gd name="T60" fmla="*/ 923 w 1064"/>
                <a:gd name="T61" fmla="*/ 1436 h 2974"/>
                <a:gd name="T62" fmla="*/ 920 w 1064"/>
                <a:gd name="T63" fmla="*/ 342 h 2974"/>
                <a:gd name="T64" fmla="*/ 894 w 1064"/>
                <a:gd name="T65" fmla="*/ 296 h 2974"/>
                <a:gd name="T66" fmla="*/ 848 w 1064"/>
                <a:gd name="T67" fmla="*/ 269 h 2974"/>
                <a:gd name="T68" fmla="*/ 243 w 1064"/>
                <a:gd name="T69" fmla="*/ 267 h 2974"/>
                <a:gd name="T70" fmla="*/ 908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1 w 1064"/>
                <a:gd name="T77" fmla="*/ 95 h 2974"/>
                <a:gd name="T78" fmla="*/ 1064 w 1064"/>
                <a:gd name="T79" fmla="*/ 156 h 2974"/>
                <a:gd name="T80" fmla="*/ 1060 w 1064"/>
                <a:gd name="T81" fmla="*/ 2850 h 2974"/>
                <a:gd name="T82" fmla="*/ 1036 w 1064"/>
                <a:gd name="T83" fmla="*/ 2906 h 2974"/>
                <a:gd name="T84" fmla="*/ 995 w 1064"/>
                <a:gd name="T85" fmla="*/ 2948 h 2974"/>
                <a:gd name="T86" fmla="*/ 939 w 1064"/>
                <a:gd name="T87" fmla="*/ 2971 h 2974"/>
                <a:gd name="T88" fmla="*/ 155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2 w 1064"/>
                <a:gd name="T95" fmla="*/ 2879 h 2974"/>
                <a:gd name="T96" fmla="*/ 0 w 1064"/>
                <a:gd name="T97" fmla="*/ 2819 h 2974"/>
                <a:gd name="T98" fmla="*/ 3 w 1064"/>
                <a:gd name="T99" fmla="*/ 125 h 2974"/>
                <a:gd name="T100" fmla="*/ 26 w 1064"/>
                <a:gd name="T101" fmla="*/ 69 h 2974"/>
                <a:gd name="T102" fmla="*/ 68 w 1064"/>
                <a:gd name="T103" fmla="*/ 28 h 2974"/>
                <a:gd name="T104" fmla="*/ 124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1" y="2135"/>
                  </a:moveTo>
                  <a:lnTo>
                    <a:pt x="483" y="2139"/>
                  </a:lnTo>
                  <a:lnTo>
                    <a:pt x="437" y="2150"/>
                  </a:lnTo>
                  <a:lnTo>
                    <a:pt x="394" y="2169"/>
                  </a:lnTo>
                  <a:lnTo>
                    <a:pt x="355" y="2192"/>
                  </a:lnTo>
                  <a:lnTo>
                    <a:pt x="320" y="2223"/>
                  </a:lnTo>
                  <a:lnTo>
                    <a:pt x="290" y="2257"/>
                  </a:lnTo>
                  <a:lnTo>
                    <a:pt x="265" y="2297"/>
                  </a:lnTo>
                  <a:lnTo>
                    <a:pt x="247" y="2340"/>
                  </a:lnTo>
                  <a:lnTo>
                    <a:pt x="235" y="2385"/>
                  </a:lnTo>
                  <a:lnTo>
                    <a:pt x="231" y="2435"/>
                  </a:lnTo>
                  <a:lnTo>
                    <a:pt x="235" y="2483"/>
                  </a:lnTo>
                  <a:lnTo>
                    <a:pt x="247" y="2530"/>
                  </a:lnTo>
                  <a:lnTo>
                    <a:pt x="265" y="2572"/>
                  </a:lnTo>
                  <a:lnTo>
                    <a:pt x="290" y="2611"/>
                  </a:lnTo>
                  <a:lnTo>
                    <a:pt x="320" y="2646"/>
                  </a:lnTo>
                  <a:lnTo>
                    <a:pt x="355" y="2676"/>
                  </a:lnTo>
                  <a:lnTo>
                    <a:pt x="394" y="2701"/>
                  </a:lnTo>
                  <a:lnTo>
                    <a:pt x="437" y="2719"/>
                  </a:lnTo>
                  <a:lnTo>
                    <a:pt x="483" y="2731"/>
                  </a:lnTo>
                  <a:lnTo>
                    <a:pt x="531" y="2735"/>
                  </a:lnTo>
                  <a:lnTo>
                    <a:pt x="581" y="2731"/>
                  </a:lnTo>
                  <a:lnTo>
                    <a:pt x="626" y="2719"/>
                  </a:lnTo>
                  <a:lnTo>
                    <a:pt x="669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7" y="2483"/>
                  </a:lnTo>
                  <a:lnTo>
                    <a:pt x="831" y="2435"/>
                  </a:lnTo>
                  <a:lnTo>
                    <a:pt x="827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69" y="2169"/>
                  </a:lnTo>
                  <a:lnTo>
                    <a:pt x="626" y="2150"/>
                  </a:lnTo>
                  <a:lnTo>
                    <a:pt x="581" y="2139"/>
                  </a:lnTo>
                  <a:lnTo>
                    <a:pt x="531" y="2135"/>
                  </a:lnTo>
                  <a:close/>
                  <a:moveTo>
                    <a:pt x="243" y="267"/>
                  </a:moveTo>
                  <a:lnTo>
                    <a:pt x="215" y="269"/>
                  </a:lnTo>
                  <a:lnTo>
                    <a:pt x="190" y="280"/>
                  </a:lnTo>
                  <a:lnTo>
                    <a:pt x="169" y="296"/>
                  </a:lnTo>
                  <a:lnTo>
                    <a:pt x="154" y="317"/>
                  </a:lnTo>
                  <a:lnTo>
                    <a:pt x="143" y="342"/>
                  </a:lnTo>
                  <a:lnTo>
                    <a:pt x="139" y="369"/>
                  </a:lnTo>
                  <a:lnTo>
                    <a:pt x="139" y="1436"/>
                  </a:lnTo>
                  <a:lnTo>
                    <a:pt x="143" y="1464"/>
                  </a:lnTo>
                  <a:lnTo>
                    <a:pt x="154" y="1488"/>
                  </a:lnTo>
                  <a:lnTo>
                    <a:pt x="169" y="1509"/>
                  </a:lnTo>
                  <a:lnTo>
                    <a:pt x="190" y="1525"/>
                  </a:lnTo>
                  <a:lnTo>
                    <a:pt x="215" y="1535"/>
                  </a:lnTo>
                  <a:lnTo>
                    <a:pt x="243" y="1539"/>
                  </a:lnTo>
                  <a:lnTo>
                    <a:pt x="821" y="1539"/>
                  </a:lnTo>
                  <a:lnTo>
                    <a:pt x="848" y="1535"/>
                  </a:lnTo>
                  <a:lnTo>
                    <a:pt x="873" y="1525"/>
                  </a:lnTo>
                  <a:lnTo>
                    <a:pt x="894" y="1509"/>
                  </a:lnTo>
                  <a:lnTo>
                    <a:pt x="909" y="1488"/>
                  </a:lnTo>
                  <a:lnTo>
                    <a:pt x="920" y="1464"/>
                  </a:lnTo>
                  <a:lnTo>
                    <a:pt x="923" y="1436"/>
                  </a:lnTo>
                  <a:lnTo>
                    <a:pt x="923" y="369"/>
                  </a:lnTo>
                  <a:lnTo>
                    <a:pt x="920" y="342"/>
                  </a:lnTo>
                  <a:lnTo>
                    <a:pt x="909" y="317"/>
                  </a:lnTo>
                  <a:lnTo>
                    <a:pt x="894" y="296"/>
                  </a:lnTo>
                  <a:lnTo>
                    <a:pt x="873" y="280"/>
                  </a:lnTo>
                  <a:lnTo>
                    <a:pt x="848" y="269"/>
                  </a:lnTo>
                  <a:lnTo>
                    <a:pt x="821" y="267"/>
                  </a:lnTo>
                  <a:lnTo>
                    <a:pt x="243" y="267"/>
                  </a:lnTo>
                  <a:close/>
                  <a:moveTo>
                    <a:pt x="155" y="0"/>
                  </a:moveTo>
                  <a:lnTo>
                    <a:pt x="908" y="0"/>
                  </a:lnTo>
                  <a:lnTo>
                    <a:pt x="939" y="4"/>
                  </a:lnTo>
                  <a:lnTo>
                    <a:pt x="969" y="13"/>
                  </a:lnTo>
                  <a:lnTo>
                    <a:pt x="995" y="28"/>
                  </a:lnTo>
                  <a:lnTo>
                    <a:pt x="1018" y="46"/>
                  </a:lnTo>
                  <a:lnTo>
                    <a:pt x="1036" y="69"/>
                  </a:lnTo>
                  <a:lnTo>
                    <a:pt x="1051" y="95"/>
                  </a:lnTo>
                  <a:lnTo>
                    <a:pt x="1060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0" y="2850"/>
                  </a:lnTo>
                  <a:lnTo>
                    <a:pt x="1051" y="2879"/>
                  </a:lnTo>
                  <a:lnTo>
                    <a:pt x="1036" y="2906"/>
                  </a:lnTo>
                  <a:lnTo>
                    <a:pt x="1018" y="2928"/>
                  </a:lnTo>
                  <a:lnTo>
                    <a:pt x="995" y="2948"/>
                  </a:lnTo>
                  <a:lnTo>
                    <a:pt x="969" y="2962"/>
                  </a:lnTo>
                  <a:lnTo>
                    <a:pt x="939" y="2971"/>
                  </a:lnTo>
                  <a:lnTo>
                    <a:pt x="908" y="2974"/>
                  </a:lnTo>
                  <a:lnTo>
                    <a:pt x="155" y="2974"/>
                  </a:lnTo>
                  <a:lnTo>
                    <a:pt x="124" y="2971"/>
                  </a:lnTo>
                  <a:lnTo>
                    <a:pt x="95" y="2962"/>
                  </a:lnTo>
                  <a:lnTo>
                    <a:pt x="68" y="2948"/>
                  </a:lnTo>
                  <a:lnTo>
                    <a:pt x="46" y="2928"/>
                  </a:lnTo>
                  <a:lnTo>
                    <a:pt x="26" y="2906"/>
                  </a:lnTo>
                  <a:lnTo>
                    <a:pt x="12" y="2879"/>
                  </a:lnTo>
                  <a:lnTo>
                    <a:pt x="3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2" y="95"/>
                  </a:lnTo>
                  <a:lnTo>
                    <a:pt x="26" y="69"/>
                  </a:lnTo>
                  <a:lnTo>
                    <a:pt x="46" y="46"/>
                  </a:lnTo>
                  <a:lnTo>
                    <a:pt x="68" y="28"/>
                  </a:lnTo>
                  <a:lnTo>
                    <a:pt x="95" y="13"/>
                  </a:lnTo>
                  <a:lnTo>
                    <a:pt x="124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7934325" y="1655763"/>
              <a:ext cx="338138" cy="82550"/>
            </a:xfrm>
            <a:custGeom>
              <a:avLst/>
              <a:gdLst>
                <a:gd name="T0" fmla="*/ 52 w 426"/>
                <a:gd name="T1" fmla="*/ 0 h 104"/>
                <a:gd name="T2" fmla="*/ 374 w 426"/>
                <a:gd name="T3" fmla="*/ 0 h 104"/>
                <a:gd name="T4" fmla="*/ 389 w 426"/>
                <a:gd name="T5" fmla="*/ 4 h 104"/>
                <a:gd name="T6" fmla="*/ 404 w 426"/>
                <a:gd name="T7" fmla="*/ 10 h 104"/>
                <a:gd name="T8" fmla="*/ 415 w 426"/>
                <a:gd name="T9" fmla="*/ 22 h 104"/>
                <a:gd name="T10" fmla="*/ 423 w 426"/>
                <a:gd name="T11" fmla="*/ 36 h 104"/>
                <a:gd name="T12" fmla="*/ 426 w 426"/>
                <a:gd name="T13" fmla="*/ 52 h 104"/>
                <a:gd name="T14" fmla="*/ 423 w 426"/>
                <a:gd name="T15" fmla="*/ 69 h 104"/>
                <a:gd name="T16" fmla="*/ 415 w 426"/>
                <a:gd name="T17" fmla="*/ 83 h 104"/>
                <a:gd name="T18" fmla="*/ 404 w 426"/>
                <a:gd name="T19" fmla="*/ 93 h 104"/>
                <a:gd name="T20" fmla="*/ 389 w 426"/>
                <a:gd name="T21" fmla="*/ 101 h 104"/>
                <a:gd name="T22" fmla="*/ 374 w 426"/>
                <a:gd name="T23" fmla="*/ 104 h 104"/>
                <a:gd name="T24" fmla="*/ 52 w 426"/>
                <a:gd name="T25" fmla="*/ 104 h 104"/>
                <a:gd name="T26" fmla="*/ 36 w 426"/>
                <a:gd name="T27" fmla="*/ 101 h 104"/>
                <a:gd name="T28" fmla="*/ 22 w 426"/>
                <a:gd name="T29" fmla="*/ 93 h 104"/>
                <a:gd name="T30" fmla="*/ 10 w 426"/>
                <a:gd name="T31" fmla="*/ 83 h 104"/>
                <a:gd name="T32" fmla="*/ 2 w 426"/>
                <a:gd name="T33" fmla="*/ 69 h 104"/>
                <a:gd name="T34" fmla="*/ 0 w 426"/>
                <a:gd name="T35" fmla="*/ 52 h 104"/>
                <a:gd name="T36" fmla="*/ 2 w 426"/>
                <a:gd name="T37" fmla="*/ 36 h 104"/>
                <a:gd name="T38" fmla="*/ 10 w 426"/>
                <a:gd name="T39" fmla="*/ 22 h 104"/>
                <a:gd name="T40" fmla="*/ 22 w 426"/>
                <a:gd name="T41" fmla="*/ 10 h 104"/>
                <a:gd name="T42" fmla="*/ 36 w 426"/>
                <a:gd name="T43" fmla="*/ 4 h 104"/>
                <a:gd name="T44" fmla="*/ 52 w 426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104">
                  <a:moveTo>
                    <a:pt x="52" y="0"/>
                  </a:moveTo>
                  <a:lnTo>
                    <a:pt x="374" y="0"/>
                  </a:lnTo>
                  <a:lnTo>
                    <a:pt x="389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3" y="36"/>
                  </a:lnTo>
                  <a:lnTo>
                    <a:pt x="426" y="52"/>
                  </a:lnTo>
                  <a:lnTo>
                    <a:pt x="423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89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6" y="101"/>
                  </a:lnTo>
                  <a:lnTo>
                    <a:pt x="22" y="93"/>
                  </a:lnTo>
                  <a:lnTo>
                    <a:pt x="10" y="83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2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765925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5 w 1064"/>
                <a:gd name="T3" fmla="*/ 2169 h 2974"/>
                <a:gd name="T4" fmla="*/ 321 w 1064"/>
                <a:gd name="T5" fmla="*/ 2223 h 2974"/>
                <a:gd name="T6" fmla="*/ 266 w 1064"/>
                <a:gd name="T7" fmla="*/ 2297 h 2974"/>
                <a:gd name="T8" fmla="*/ 237 w 1064"/>
                <a:gd name="T9" fmla="*/ 2385 h 2974"/>
                <a:gd name="T10" fmla="*/ 237 w 1064"/>
                <a:gd name="T11" fmla="*/ 2483 h 2974"/>
                <a:gd name="T12" fmla="*/ 266 w 1064"/>
                <a:gd name="T13" fmla="*/ 2572 h 2974"/>
                <a:gd name="T14" fmla="*/ 321 w 1064"/>
                <a:gd name="T15" fmla="*/ 2646 h 2974"/>
                <a:gd name="T16" fmla="*/ 395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70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9 w 1064"/>
                <a:gd name="T29" fmla="*/ 2483 h 2974"/>
                <a:gd name="T30" fmla="*/ 829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70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1 w 1064"/>
                <a:gd name="T43" fmla="*/ 280 h 2974"/>
                <a:gd name="T44" fmla="*/ 155 w 1064"/>
                <a:gd name="T45" fmla="*/ 317 h 2974"/>
                <a:gd name="T46" fmla="*/ 141 w 1064"/>
                <a:gd name="T47" fmla="*/ 369 h 2974"/>
                <a:gd name="T48" fmla="*/ 144 w 1064"/>
                <a:gd name="T49" fmla="*/ 1464 h 2974"/>
                <a:gd name="T50" fmla="*/ 170 w 1064"/>
                <a:gd name="T51" fmla="*/ 1509 h 2974"/>
                <a:gd name="T52" fmla="*/ 216 w 1064"/>
                <a:gd name="T53" fmla="*/ 1535 h 2974"/>
                <a:gd name="T54" fmla="*/ 822 w 1064"/>
                <a:gd name="T55" fmla="*/ 1539 h 2974"/>
                <a:gd name="T56" fmla="*/ 874 w 1064"/>
                <a:gd name="T57" fmla="*/ 1525 h 2974"/>
                <a:gd name="T58" fmla="*/ 910 w 1064"/>
                <a:gd name="T59" fmla="*/ 1488 h 2974"/>
                <a:gd name="T60" fmla="*/ 925 w 1064"/>
                <a:gd name="T61" fmla="*/ 1436 h 2974"/>
                <a:gd name="T62" fmla="*/ 921 w 1064"/>
                <a:gd name="T63" fmla="*/ 342 h 2974"/>
                <a:gd name="T64" fmla="*/ 895 w 1064"/>
                <a:gd name="T65" fmla="*/ 296 h 2974"/>
                <a:gd name="T66" fmla="*/ 849 w 1064"/>
                <a:gd name="T67" fmla="*/ 269 h 2974"/>
                <a:gd name="T68" fmla="*/ 243 w 1064"/>
                <a:gd name="T69" fmla="*/ 267 h 2974"/>
                <a:gd name="T70" fmla="*/ 909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2 w 1064"/>
                <a:gd name="T77" fmla="*/ 95 h 2974"/>
                <a:gd name="T78" fmla="*/ 1064 w 1064"/>
                <a:gd name="T79" fmla="*/ 156 h 2974"/>
                <a:gd name="T80" fmla="*/ 1061 w 1064"/>
                <a:gd name="T81" fmla="*/ 2850 h 2974"/>
                <a:gd name="T82" fmla="*/ 1038 w 1064"/>
                <a:gd name="T83" fmla="*/ 2906 h 2974"/>
                <a:gd name="T84" fmla="*/ 996 w 1064"/>
                <a:gd name="T85" fmla="*/ 2948 h 2974"/>
                <a:gd name="T86" fmla="*/ 940 w 1064"/>
                <a:gd name="T87" fmla="*/ 2971 h 2974"/>
                <a:gd name="T88" fmla="*/ 156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3 w 1064"/>
                <a:gd name="T95" fmla="*/ 2879 h 2974"/>
                <a:gd name="T96" fmla="*/ 0 w 1064"/>
                <a:gd name="T97" fmla="*/ 2819 h 2974"/>
                <a:gd name="T98" fmla="*/ 4 w 1064"/>
                <a:gd name="T99" fmla="*/ 125 h 2974"/>
                <a:gd name="T100" fmla="*/ 28 w 1064"/>
                <a:gd name="T101" fmla="*/ 69 h 2974"/>
                <a:gd name="T102" fmla="*/ 69 w 1064"/>
                <a:gd name="T103" fmla="*/ 28 h 2974"/>
                <a:gd name="T104" fmla="*/ 125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3" y="2135"/>
                  </a:moveTo>
                  <a:lnTo>
                    <a:pt x="483" y="2139"/>
                  </a:lnTo>
                  <a:lnTo>
                    <a:pt x="438" y="2150"/>
                  </a:lnTo>
                  <a:lnTo>
                    <a:pt x="395" y="2169"/>
                  </a:lnTo>
                  <a:lnTo>
                    <a:pt x="355" y="2192"/>
                  </a:lnTo>
                  <a:lnTo>
                    <a:pt x="321" y="2223"/>
                  </a:lnTo>
                  <a:lnTo>
                    <a:pt x="290" y="2257"/>
                  </a:lnTo>
                  <a:lnTo>
                    <a:pt x="266" y="2297"/>
                  </a:lnTo>
                  <a:lnTo>
                    <a:pt x="248" y="2340"/>
                  </a:lnTo>
                  <a:lnTo>
                    <a:pt x="237" y="2385"/>
                  </a:lnTo>
                  <a:lnTo>
                    <a:pt x="233" y="2435"/>
                  </a:lnTo>
                  <a:lnTo>
                    <a:pt x="237" y="2483"/>
                  </a:lnTo>
                  <a:lnTo>
                    <a:pt x="248" y="2530"/>
                  </a:lnTo>
                  <a:lnTo>
                    <a:pt x="266" y="2572"/>
                  </a:lnTo>
                  <a:lnTo>
                    <a:pt x="290" y="2611"/>
                  </a:lnTo>
                  <a:lnTo>
                    <a:pt x="321" y="2646"/>
                  </a:lnTo>
                  <a:lnTo>
                    <a:pt x="355" y="2676"/>
                  </a:lnTo>
                  <a:lnTo>
                    <a:pt x="395" y="2701"/>
                  </a:lnTo>
                  <a:lnTo>
                    <a:pt x="438" y="2719"/>
                  </a:lnTo>
                  <a:lnTo>
                    <a:pt x="483" y="2731"/>
                  </a:lnTo>
                  <a:lnTo>
                    <a:pt x="533" y="2735"/>
                  </a:lnTo>
                  <a:lnTo>
                    <a:pt x="581" y="2731"/>
                  </a:lnTo>
                  <a:lnTo>
                    <a:pt x="627" y="2719"/>
                  </a:lnTo>
                  <a:lnTo>
                    <a:pt x="670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9" y="2483"/>
                  </a:lnTo>
                  <a:lnTo>
                    <a:pt x="832" y="2435"/>
                  </a:lnTo>
                  <a:lnTo>
                    <a:pt x="829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70" y="2169"/>
                  </a:lnTo>
                  <a:lnTo>
                    <a:pt x="627" y="2150"/>
                  </a:lnTo>
                  <a:lnTo>
                    <a:pt x="581" y="2139"/>
                  </a:lnTo>
                  <a:lnTo>
                    <a:pt x="533" y="2135"/>
                  </a:lnTo>
                  <a:close/>
                  <a:moveTo>
                    <a:pt x="243" y="267"/>
                  </a:moveTo>
                  <a:lnTo>
                    <a:pt x="216" y="269"/>
                  </a:lnTo>
                  <a:lnTo>
                    <a:pt x="191" y="280"/>
                  </a:lnTo>
                  <a:lnTo>
                    <a:pt x="170" y="296"/>
                  </a:lnTo>
                  <a:lnTo>
                    <a:pt x="155" y="317"/>
                  </a:lnTo>
                  <a:lnTo>
                    <a:pt x="144" y="342"/>
                  </a:lnTo>
                  <a:lnTo>
                    <a:pt x="141" y="369"/>
                  </a:lnTo>
                  <a:lnTo>
                    <a:pt x="141" y="1436"/>
                  </a:lnTo>
                  <a:lnTo>
                    <a:pt x="144" y="1464"/>
                  </a:lnTo>
                  <a:lnTo>
                    <a:pt x="155" y="1488"/>
                  </a:lnTo>
                  <a:lnTo>
                    <a:pt x="170" y="1509"/>
                  </a:lnTo>
                  <a:lnTo>
                    <a:pt x="191" y="1525"/>
                  </a:lnTo>
                  <a:lnTo>
                    <a:pt x="216" y="1535"/>
                  </a:lnTo>
                  <a:lnTo>
                    <a:pt x="243" y="1539"/>
                  </a:lnTo>
                  <a:lnTo>
                    <a:pt x="822" y="1539"/>
                  </a:lnTo>
                  <a:lnTo>
                    <a:pt x="849" y="1535"/>
                  </a:lnTo>
                  <a:lnTo>
                    <a:pt x="874" y="1525"/>
                  </a:lnTo>
                  <a:lnTo>
                    <a:pt x="895" y="1509"/>
                  </a:lnTo>
                  <a:lnTo>
                    <a:pt x="910" y="1488"/>
                  </a:lnTo>
                  <a:lnTo>
                    <a:pt x="921" y="1464"/>
                  </a:lnTo>
                  <a:lnTo>
                    <a:pt x="925" y="1436"/>
                  </a:lnTo>
                  <a:lnTo>
                    <a:pt x="925" y="369"/>
                  </a:lnTo>
                  <a:lnTo>
                    <a:pt x="921" y="342"/>
                  </a:lnTo>
                  <a:lnTo>
                    <a:pt x="910" y="317"/>
                  </a:lnTo>
                  <a:lnTo>
                    <a:pt x="895" y="296"/>
                  </a:lnTo>
                  <a:lnTo>
                    <a:pt x="874" y="280"/>
                  </a:lnTo>
                  <a:lnTo>
                    <a:pt x="849" y="269"/>
                  </a:lnTo>
                  <a:lnTo>
                    <a:pt x="822" y="267"/>
                  </a:lnTo>
                  <a:lnTo>
                    <a:pt x="243" y="267"/>
                  </a:lnTo>
                  <a:close/>
                  <a:moveTo>
                    <a:pt x="156" y="0"/>
                  </a:moveTo>
                  <a:lnTo>
                    <a:pt x="909" y="0"/>
                  </a:lnTo>
                  <a:lnTo>
                    <a:pt x="940" y="4"/>
                  </a:lnTo>
                  <a:lnTo>
                    <a:pt x="969" y="13"/>
                  </a:lnTo>
                  <a:lnTo>
                    <a:pt x="996" y="28"/>
                  </a:lnTo>
                  <a:lnTo>
                    <a:pt x="1018" y="46"/>
                  </a:lnTo>
                  <a:lnTo>
                    <a:pt x="1038" y="69"/>
                  </a:lnTo>
                  <a:lnTo>
                    <a:pt x="1052" y="95"/>
                  </a:lnTo>
                  <a:lnTo>
                    <a:pt x="1061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1" y="2850"/>
                  </a:lnTo>
                  <a:lnTo>
                    <a:pt x="1052" y="2879"/>
                  </a:lnTo>
                  <a:lnTo>
                    <a:pt x="1038" y="2906"/>
                  </a:lnTo>
                  <a:lnTo>
                    <a:pt x="1018" y="2928"/>
                  </a:lnTo>
                  <a:lnTo>
                    <a:pt x="996" y="2948"/>
                  </a:lnTo>
                  <a:lnTo>
                    <a:pt x="969" y="2962"/>
                  </a:lnTo>
                  <a:lnTo>
                    <a:pt x="940" y="2971"/>
                  </a:lnTo>
                  <a:lnTo>
                    <a:pt x="909" y="2974"/>
                  </a:lnTo>
                  <a:lnTo>
                    <a:pt x="156" y="2974"/>
                  </a:lnTo>
                  <a:lnTo>
                    <a:pt x="125" y="2971"/>
                  </a:lnTo>
                  <a:lnTo>
                    <a:pt x="95" y="2962"/>
                  </a:lnTo>
                  <a:lnTo>
                    <a:pt x="69" y="2948"/>
                  </a:lnTo>
                  <a:lnTo>
                    <a:pt x="46" y="2928"/>
                  </a:lnTo>
                  <a:lnTo>
                    <a:pt x="28" y="2906"/>
                  </a:lnTo>
                  <a:lnTo>
                    <a:pt x="13" y="2879"/>
                  </a:lnTo>
                  <a:lnTo>
                    <a:pt x="4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4" y="125"/>
                  </a:lnTo>
                  <a:lnTo>
                    <a:pt x="13" y="95"/>
                  </a:lnTo>
                  <a:lnTo>
                    <a:pt x="28" y="69"/>
                  </a:lnTo>
                  <a:lnTo>
                    <a:pt x="46" y="46"/>
                  </a:lnTo>
                  <a:lnTo>
                    <a:pt x="69" y="28"/>
                  </a:lnTo>
                  <a:lnTo>
                    <a:pt x="95" y="13"/>
                  </a:lnTo>
                  <a:lnTo>
                    <a:pt x="125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6940550" y="1655763"/>
              <a:ext cx="336550" cy="82550"/>
            </a:xfrm>
            <a:custGeom>
              <a:avLst/>
              <a:gdLst>
                <a:gd name="T0" fmla="*/ 52 w 425"/>
                <a:gd name="T1" fmla="*/ 0 h 104"/>
                <a:gd name="T2" fmla="*/ 374 w 425"/>
                <a:gd name="T3" fmla="*/ 0 h 104"/>
                <a:gd name="T4" fmla="*/ 390 w 425"/>
                <a:gd name="T5" fmla="*/ 4 h 104"/>
                <a:gd name="T6" fmla="*/ 404 w 425"/>
                <a:gd name="T7" fmla="*/ 10 h 104"/>
                <a:gd name="T8" fmla="*/ 415 w 425"/>
                <a:gd name="T9" fmla="*/ 22 h 104"/>
                <a:gd name="T10" fmla="*/ 422 w 425"/>
                <a:gd name="T11" fmla="*/ 36 h 104"/>
                <a:gd name="T12" fmla="*/ 425 w 425"/>
                <a:gd name="T13" fmla="*/ 52 h 104"/>
                <a:gd name="T14" fmla="*/ 422 w 425"/>
                <a:gd name="T15" fmla="*/ 69 h 104"/>
                <a:gd name="T16" fmla="*/ 415 w 425"/>
                <a:gd name="T17" fmla="*/ 83 h 104"/>
                <a:gd name="T18" fmla="*/ 404 w 425"/>
                <a:gd name="T19" fmla="*/ 93 h 104"/>
                <a:gd name="T20" fmla="*/ 390 w 425"/>
                <a:gd name="T21" fmla="*/ 101 h 104"/>
                <a:gd name="T22" fmla="*/ 374 w 425"/>
                <a:gd name="T23" fmla="*/ 104 h 104"/>
                <a:gd name="T24" fmla="*/ 52 w 425"/>
                <a:gd name="T25" fmla="*/ 104 h 104"/>
                <a:gd name="T26" fmla="*/ 35 w 425"/>
                <a:gd name="T27" fmla="*/ 101 h 104"/>
                <a:gd name="T28" fmla="*/ 21 w 425"/>
                <a:gd name="T29" fmla="*/ 93 h 104"/>
                <a:gd name="T30" fmla="*/ 10 w 425"/>
                <a:gd name="T31" fmla="*/ 83 h 104"/>
                <a:gd name="T32" fmla="*/ 3 w 425"/>
                <a:gd name="T33" fmla="*/ 69 h 104"/>
                <a:gd name="T34" fmla="*/ 0 w 425"/>
                <a:gd name="T35" fmla="*/ 52 h 104"/>
                <a:gd name="T36" fmla="*/ 3 w 425"/>
                <a:gd name="T37" fmla="*/ 36 h 104"/>
                <a:gd name="T38" fmla="*/ 10 w 425"/>
                <a:gd name="T39" fmla="*/ 22 h 104"/>
                <a:gd name="T40" fmla="*/ 21 w 425"/>
                <a:gd name="T41" fmla="*/ 10 h 104"/>
                <a:gd name="T42" fmla="*/ 35 w 425"/>
                <a:gd name="T43" fmla="*/ 4 h 104"/>
                <a:gd name="T44" fmla="*/ 52 w 42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4">
                  <a:moveTo>
                    <a:pt x="52" y="0"/>
                  </a:moveTo>
                  <a:lnTo>
                    <a:pt x="374" y="0"/>
                  </a:lnTo>
                  <a:lnTo>
                    <a:pt x="390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2" y="36"/>
                  </a:lnTo>
                  <a:lnTo>
                    <a:pt x="425" y="52"/>
                  </a:lnTo>
                  <a:lnTo>
                    <a:pt x="422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90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5" y="101"/>
                  </a:lnTo>
                  <a:lnTo>
                    <a:pt x="21" y="93"/>
                  </a:lnTo>
                  <a:lnTo>
                    <a:pt x="10" y="83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1" y="10"/>
                  </a:lnTo>
                  <a:lnTo>
                    <a:pt x="35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6940550" y="1851025"/>
              <a:ext cx="336550" cy="82550"/>
            </a:xfrm>
            <a:custGeom>
              <a:avLst/>
              <a:gdLst>
                <a:gd name="T0" fmla="*/ 52 w 425"/>
                <a:gd name="T1" fmla="*/ 0 h 102"/>
                <a:gd name="T2" fmla="*/ 374 w 425"/>
                <a:gd name="T3" fmla="*/ 0 h 102"/>
                <a:gd name="T4" fmla="*/ 390 w 425"/>
                <a:gd name="T5" fmla="*/ 2 h 102"/>
                <a:gd name="T6" fmla="*/ 404 w 425"/>
                <a:gd name="T7" fmla="*/ 9 h 102"/>
                <a:gd name="T8" fmla="*/ 415 w 425"/>
                <a:gd name="T9" fmla="*/ 20 h 102"/>
                <a:gd name="T10" fmla="*/ 422 w 425"/>
                <a:gd name="T11" fmla="*/ 35 h 102"/>
                <a:gd name="T12" fmla="*/ 425 w 425"/>
                <a:gd name="T13" fmla="*/ 50 h 102"/>
                <a:gd name="T14" fmla="*/ 422 w 425"/>
                <a:gd name="T15" fmla="*/ 67 h 102"/>
                <a:gd name="T16" fmla="*/ 415 w 425"/>
                <a:gd name="T17" fmla="*/ 81 h 102"/>
                <a:gd name="T18" fmla="*/ 404 w 425"/>
                <a:gd name="T19" fmla="*/ 92 h 102"/>
                <a:gd name="T20" fmla="*/ 390 w 425"/>
                <a:gd name="T21" fmla="*/ 100 h 102"/>
                <a:gd name="T22" fmla="*/ 374 w 425"/>
                <a:gd name="T23" fmla="*/ 102 h 102"/>
                <a:gd name="T24" fmla="*/ 52 w 425"/>
                <a:gd name="T25" fmla="*/ 102 h 102"/>
                <a:gd name="T26" fmla="*/ 35 w 425"/>
                <a:gd name="T27" fmla="*/ 100 h 102"/>
                <a:gd name="T28" fmla="*/ 21 w 425"/>
                <a:gd name="T29" fmla="*/ 92 h 102"/>
                <a:gd name="T30" fmla="*/ 10 w 425"/>
                <a:gd name="T31" fmla="*/ 81 h 102"/>
                <a:gd name="T32" fmla="*/ 3 w 425"/>
                <a:gd name="T33" fmla="*/ 67 h 102"/>
                <a:gd name="T34" fmla="*/ 0 w 425"/>
                <a:gd name="T35" fmla="*/ 50 h 102"/>
                <a:gd name="T36" fmla="*/ 3 w 425"/>
                <a:gd name="T37" fmla="*/ 35 h 102"/>
                <a:gd name="T38" fmla="*/ 10 w 425"/>
                <a:gd name="T39" fmla="*/ 20 h 102"/>
                <a:gd name="T40" fmla="*/ 21 w 425"/>
                <a:gd name="T41" fmla="*/ 9 h 102"/>
                <a:gd name="T42" fmla="*/ 35 w 425"/>
                <a:gd name="T43" fmla="*/ 2 h 102"/>
                <a:gd name="T44" fmla="*/ 52 w 425"/>
                <a:gd name="T4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2">
                  <a:moveTo>
                    <a:pt x="52" y="0"/>
                  </a:moveTo>
                  <a:lnTo>
                    <a:pt x="374" y="0"/>
                  </a:lnTo>
                  <a:lnTo>
                    <a:pt x="390" y="2"/>
                  </a:lnTo>
                  <a:lnTo>
                    <a:pt x="404" y="9"/>
                  </a:lnTo>
                  <a:lnTo>
                    <a:pt x="415" y="20"/>
                  </a:lnTo>
                  <a:lnTo>
                    <a:pt x="422" y="35"/>
                  </a:lnTo>
                  <a:lnTo>
                    <a:pt x="425" y="50"/>
                  </a:lnTo>
                  <a:lnTo>
                    <a:pt x="422" y="67"/>
                  </a:lnTo>
                  <a:lnTo>
                    <a:pt x="415" y="81"/>
                  </a:lnTo>
                  <a:lnTo>
                    <a:pt x="404" y="92"/>
                  </a:lnTo>
                  <a:lnTo>
                    <a:pt x="390" y="100"/>
                  </a:lnTo>
                  <a:lnTo>
                    <a:pt x="374" y="102"/>
                  </a:lnTo>
                  <a:lnTo>
                    <a:pt x="52" y="102"/>
                  </a:lnTo>
                  <a:lnTo>
                    <a:pt x="35" y="100"/>
                  </a:lnTo>
                  <a:lnTo>
                    <a:pt x="21" y="92"/>
                  </a:lnTo>
                  <a:lnTo>
                    <a:pt x="10" y="81"/>
                  </a:lnTo>
                  <a:lnTo>
                    <a:pt x="3" y="6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6940550" y="2046288"/>
              <a:ext cx="336550" cy="80963"/>
            </a:xfrm>
            <a:custGeom>
              <a:avLst/>
              <a:gdLst>
                <a:gd name="T0" fmla="*/ 52 w 425"/>
                <a:gd name="T1" fmla="*/ 0 h 103"/>
                <a:gd name="T2" fmla="*/ 374 w 425"/>
                <a:gd name="T3" fmla="*/ 0 h 103"/>
                <a:gd name="T4" fmla="*/ 390 w 425"/>
                <a:gd name="T5" fmla="*/ 3 h 103"/>
                <a:gd name="T6" fmla="*/ 404 w 425"/>
                <a:gd name="T7" fmla="*/ 9 h 103"/>
                <a:gd name="T8" fmla="*/ 415 w 425"/>
                <a:gd name="T9" fmla="*/ 21 h 103"/>
                <a:gd name="T10" fmla="*/ 422 w 425"/>
                <a:gd name="T11" fmla="*/ 35 h 103"/>
                <a:gd name="T12" fmla="*/ 425 w 425"/>
                <a:gd name="T13" fmla="*/ 52 h 103"/>
                <a:gd name="T14" fmla="*/ 422 w 425"/>
                <a:gd name="T15" fmla="*/ 68 h 103"/>
                <a:gd name="T16" fmla="*/ 415 w 425"/>
                <a:gd name="T17" fmla="*/ 82 h 103"/>
                <a:gd name="T18" fmla="*/ 404 w 425"/>
                <a:gd name="T19" fmla="*/ 94 h 103"/>
                <a:gd name="T20" fmla="*/ 390 w 425"/>
                <a:gd name="T21" fmla="*/ 100 h 103"/>
                <a:gd name="T22" fmla="*/ 374 w 425"/>
                <a:gd name="T23" fmla="*/ 103 h 103"/>
                <a:gd name="T24" fmla="*/ 52 w 425"/>
                <a:gd name="T25" fmla="*/ 103 h 103"/>
                <a:gd name="T26" fmla="*/ 35 w 425"/>
                <a:gd name="T27" fmla="*/ 100 h 103"/>
                <a:gd name="T28" fmla="*/ 21 w 425"/>
                <a:gd name="T29" fmla="*/ 94 h 103"/>
                <a:gd name="T30" fmla="*/ 10 w 425"/>
                <a:gd name="T31" fmla="*/ 82 h 103"/>
                <a:gd name="T32" fmla="*/ 3 w 425"/>
                <a:gd name="T33" fmla="*/ 68 h 103"/>
                <a:gd name="T34" fmla="*/ 0 w 425"/>
                <a:gd name="T35" fmla="*/ 52 h 103"/>
                <a:gd name="T36" fmla="*/ 3 w 425"/>
                <a:gd name="T37" fmla="*/ 35 h 103"/>
                <a:gd name="T38" fmla="*/ 10 w 425"/>
                <a:gd name="T39" fmla="*/ 21 h 103"/>
                <a:gd name="T40" fmla="*/ 21 w 425"/>
                <a:gd name="T41" fmla="*/ 9 h 103"/>
                <a:gd name="T42" fmla="*/ 35 w 425"/>
                <a:gd name="T43" fmla="*/ 3 h 103"/>
                <a:gd name="T44" fmla="*/ 52 w 425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3">
                  <a:moveTo>
                    <a:pt x="52" y="0"/>
                  </a:moveTo>
                  <a:lnTo>
                    <a:pt x="374" y="0"/>
                  </a:lnTo>
                  <a:lnTo>
                    <a:pt x="390" y="3"/>
                  </a:lnTo>
                  <a:lnTo>
                    <a:pt x="404" y="9"/>
                  </a:lnTo>
                  <a:lnTo>
                    <a:pt x="415" y="21"/>
                  </a:lnTo>
                  <a:lnTo>
                    <a:pt x="422" y="35"/>
                  </a:lnTo>
                  <a:lnTo>
                    <a:pt x="425" y="52"/>
                  </a:lnTo>
                  <a:lnTo>
                    <a:pt x="422" y="68"/>
                  </a:lnTo>
                  <a:lnTo>
                    <a:pt x="415" y="82"/>
                  </a:lnTo>
                  <a:lnTo>
                    <a:pt x="404" y="94"/>
                  </a:lnTo>
                  <a:lnTo>
                    <a:pt x="390" y="100"/>
                  </a:lnTo>
                  <a:lnTo>
                    <a:pt x="374" y="103"/>
                  </a:lnTo>
                  <a:lnTo>
                    <a:pt x="52" y="103"/>
                  </a:lnTo>
                  <a:lnTo>
                    <a:pt x="35" y="100"/>
                  </a:lnTo>
                  <a:lnTo>
                    <a:pt x="21" y="94"/>
                  </a:lnTo>
                  <a:lnTo>
                    <a:pt x="10" y="82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36013" y="1204913"/>
              <a:ext cx="1150938" cy="2425700"/>
            </a:xfrm>
            <a:custGeom>
              <a:avLst/>
              <a:gdLst>
                <a:gd name="T0" fmla="*/ 822 w 1452"/>
                <a:gd name="T1" fmla="*/ 2167 h 3055"/>
                <a:gd name="T2" fmla="*/ 747 w 1452"/>
                <a:gd name="T3" fmla="*/ 2189 h 3055"/>
                <a:gd name="T4" fmla="*/ 681 w 1452"/>
                <a:gd name="T5" fmla="*/ 2229 h 3055"/>
                <a:gd name="T6" fmla="*/ 626 w 1452"/>
                <a:gd name="T7" fmla="*/ 2286 h 3055"/>
                <a:gd name="T8" fmla="*/ 582 w 1452"/>
                <a:gd name="T9" fmla="*/ 2369 h 3055"/>
                <a:gd name="T10" fmla="*/ 568 w 1452"/>
                <a:gd name="T11" fmla="*/ 2461 h 3055"/>
                <a:gd name="T12" fmla="*/ 581 w 1452"/>
                <a:gd name="T13" fmla="*/ 2551 h 3055"/>
                <a:gd name="T14" fmla="*/ 617 w 1452"/>
                <a:gd name="T15" fmla="*/ 2627 h 3055"/>
                <a:gd name="T16" fmla="*/ 672 w 1452"/>
                <a:gd name="T17" fmla="*/ 2691 h 3055"/>
                <a:gd name="T18" fmla="*/ 743 w 1452"/>
                <a:gd name="T19" fmla="*/ 2736 h 3055"/>
                <a:gd name="T20" fmla="*/ 824 w 1452"/>
                <a:gd name="T21" fmla="*/ 2761 h 3055"/>
                <a:gd name="T22" fmla="*/ 912 w 1452"/>
                <a:gd name="T23" fmla="*/ 2760 h 3055"/>
                <a:gd name="T24" fmla="*/ 988 w 1452"/>
                <a:gd name="T25" fmla="*/ 2739 h 3055"/>
                <a:gd name="T26" fmla="*/ 1055 w 1452"/>
                <a:gd name="T27" fmla="*/ 2699 h 3055"/>
                <a:gd name="T28" fmla="*/ 1109 w 1452"/>
                <a:gd name="T29" fmla="*/ 2642 h 3055"/>
                <a:gd name="T30" fmla="*/ 1152 w 1452"/>
                <a:gd name="T31" fmla="*/ 2559 h 3055"/>
                <a:gd name="T32" fmla="*/ 1168 w 1452"/>
                <a:gd name="T33" fmla="*/ 2466 h 3055"/>
                <a:gd name="T34" fmla="*/ 1155 w 1452"/>
                <a:gd name="T35" fmla="*/ 2377 h 3055"/>
                <a:gd name="T36" fmla="*/ 1118 w 1452"/>
                <a:gd name="T37" fmla="*/ 2299 h 3055"/>
                <a:gd name="T38" fmla="*/ 1062 w 1452"/>
                <a:gd name="T39" fmla="*/ 2237 h 3055"/>
                <a:gd name="T40" fmla="*/ 992 w 1452"/>
                <a:gd name="T41" fmla="*/ 2191 h 3055"/>
                <a:gd name="T42" fmla="*/ 912 w 1452"/>
                <a:gd name="T43" fmla="*/ 2167 h 3055"/>
                <a:gd name="T44" fmla="*/ 857 w 1452"/>
                <a:gd name="T45" fmla="*/ 276 h 3055"/>
                <a:gd name="T46" fmla="*/ 258 w 1452"/>
                <a:gd name="T47" fmla="*/ 362 h 3055"/>
                <a:gd name="T48" fmla="*/ 208 w 1452"/>
                <a:gd name="T49" fmla="*/ 384 h 3055"/>
                <a:gd name="T50" fmla="*/ 177 w 1452"/>
                <a:gd name="T51" fmla="*/ 427 h 3055"/>
                <a:gd name="T52" fmla="*/ 171 w 1452"/>
                <a:gd name="T53" fmla="*/ 480 h 3055"/>
                <a:gd name="T54" fmla="*/ 338 w 1452"/>
                <a:gd name="T55" fmla="*/ 1561 h 3055"/>
                <a:gd name="T56" fmla="*/ 372 w 1452"/>
                <a:gd name="T57" fmla="*/ 1602 h 3055"/>
                <a:gd name="T58" fmla="*/ 420 w 1452"/>
                <a:gd name="T59" fmla="*/ 1621 h 3055"/>
                <a:gd name="T60" fmla="*/ 1020 w 1452"/>
                <a:gd name="T61" fmla="*/ 1536 h 3055"/>
                <a:gd name="T62" fmla="*/ 1069 w 1452"/>
                <a:gd name="T63" fmla="*/ 1513 h 3055"/>
                <a:gd name="T64" fmla="*/ 1100 w 1452"/>
                <a:gd name="T65" fmla="*/ 1471 h 3055"/>
                <a:gd name="T66" fmla="*/ 1107 w 1452"/>
                <a:gd name="T67" fmla="*/ 1417 h 3055"/>
                <a:gd name="T68" fmla="*/ 939 w 1452"/>
                <a:gd name="T69" fmla="*/ 336 h 3055"/>
                <a:gd name="T70" fmla="*/ 905 w 1452"/>
                <a:gd name="T71" fmla="*/ 296 h 3055"/>
                <a:gd name="T72" fmla="*/ 857 w 1452"/>
                <a:gd name="T73" fmla="*/ 276 h 3055"/>
                <a:gd name="T74" fmla="*/ 938 w 1452"/>
                <a:gd name="T75" fmla="*/ 3 h 3055"/>
                <a:gd name="T76" fmla="*/ 991 w 1452"/>
                <a:gd name="T77" fmla="*/ 29 h 3055"/>
                <a:gd name="T78" fmla="*/ 1031 w 1452"/>
                <a:gd name="T79" fmla="*/ 74 h 3055"/>
                <a:gd name="T80" fmla="*/ 1052 w 1452"/>
                <a:gd name="T81" fmla="*/ 131 h 3055"/>
                <a:gd name="T82" fmla="*/ 1452 w 1452"/>
                <a:gd name="T83" fmla="*/ 2795 h 3055"/>
                <a:gd name="T84" fmla="*/ 1438 w 1452"/>
                <a:gd name="T85" fmla="*/ 2853 h 3055"/>
                <a:gd name="T86" fmla="*/ 1403 w 1452"/>
                <a:gd name="T87" fmla="*/ 2901 h 3055"/>
                <a:gd name="T88" fmla="*/ 1351 w 1452"/>
                <a:gd name="T89" fmla="*/ 2933 h 3055"/>
                <a:gd name="T90" fmla="*/ 576 w 1452"/>
                <a:gd name="T91" fmla="*/ 3053 h 3055"/>
                <a:gd name="T92" fmla="*/ 515 w 1452"/>
                <a:gd name="T93" fmla="*/ 3051 h 3055"/>
                <a:gd name="T94" fmla="*/ 461 w 1452"/>
                <a:gd name="T95" fmla="*/ 3025 h 3055"/>
                <a:gd name="T96" fmla="*/ 421 w 1452"/>
                <a:gd name="T97" fmla="*/ 2981 h 3055"/>
                <a:gd name="T98" fmla="*/ 399 w 1452"/>
                <a:gd name="T99" fmla="*/ 2923 h 3055"/>
                <a:gd name="T100" fmla="*/ 0 w 1452"/>
                <a:gd name="T101" fmla="*/ 259 h 3055"/>
                <a:gd name="T102" fmla="*/ 15 w 1452"/>
                <a:gd name="T103" fmla="*/ 201 h 3055"/>
                <a:gd name="T104" fmla="*/ 50 w 1452"/>
                <a:gd name="T105" fmla="*/ 153 h 3055"/>
                <a:gd name="T106" fmla="*/ 102 w 1452"/>
                <a:gd name="T107" fmla="*/ 122 h 3055"/>
                <a:gd name="T108" fmla="*/ 877 w 1452"/>
                <a:gd name="T109" fmla="*/ 1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2" h="3055">
                  <a:moveTo>
                    <a:pt x="868" y="2164"/>
                  </a:moveTo>
                  <a:lnTo>
                    <a:pt x="822" y="2167"/>
                  </a:lnTo>
                  <a:lnTo>
                    <a:pt x="785" y="2176"/>
                  </a:lnTo>
                  <a:lnTo>
                    <a:pt x="747" y="2189"/>
                  </a:lnTo>
                  <a:lnTo>
                    <a:pt x="712" y="2207"/>
                  </a:lnTo>
                  <a:lnTo>
                    <a:pt x="681" y="2229"/>
                  </a:lnTo>
                  <a:lnTo>
                    <a:pt x="652" y="2255"/>
                  </a:lnTo>
                  <a:lnTo>
                    <a:pt x="626" y="2286"/>
                  </a:lnTo>
                  <a:lnTo>
                    <a:pt x="602" y="2326"/>
                  </a:lnTo>
                  <a:lnTo>
                    <a:pt x="582" y="2369"/>
                  </a:lnTo>
                  <a:lnTo>
                    <a:pt x="572" y="2414"/>
                  </a:lnTo>
                  <a:lnTo>
                    <a:pt x="568" y="2461"/>
                  </a:lnTo>
                  <a:lnTo>
                    <a:pt x="570" y="2508"/>
                  </a:lnTo>
                  <a:lnTo>
                    <a:pt x="581" y="2551"/>
                  </a:lnTo>
                  <a:lnTo>
                    <a:pt x="596" y="2591"/>
                  </a:lnTo>
                  <a:lnTo>
                    <a:pt x="617" y="2627"/>
                  </a:lnTo>
                  <a:lnTo>
                    <a:pt x="642" y="2661"/>
                  </a:lnTo>
                  <a:lnTo>
                    <a:pt x="672" y="2691"/>
                  </a:lnTo>
                  <a:lnTo>
                    <a:pt x="705" y="2716"/>
                  </a:lnTo>
                  <a:lnTo>
                    <a:pt x="743" y="2736"/>
                  </a:lnTo>
                  <a:lnTo>
                    <a:pt x="782" y="2751"/>
                  </a:lnTo>
                  <a:lnTo>
                    <a:pt x="824" y="2761"/>
                  </a:lnTo>
                  <a:lnTo>
                    <a:pt x="868" y="2764"/>
                  </a:lnTo>
                  <a:lnTo>
                    <a:pt x="912" y="2760"/>
                  </a:lnTo>
                  <a:lnTo>
                    <a:pt x="951" y="2752"/>
                  </a:lnTo>
                  <a:lnTo>
                    <a:pt x="988" y="2739"/>
                  </a:lnTo>
                  <a:lnTo>
                    <a:pt x="1022" y="2721"/>
                  </a:lnTo>
                  <a:lnTo>
                    <a:pt x="1055" y="2699"/>
                  </a:lnTo>
                  <a:lnTo>
                    <a:pt x="1083" y="2672"/>
                  </a:lnTo>
                  <a:lnTo>
                    <a:pt x="1109" y="2642"/>
                  </a:lnTo>
                  <a:lnTo>
                    <a:pt x="1134" y="2601"/>
                  </a:lnTo>
                  <a:lnTo>
                    <a:pt x="1152" y="2559"/>
                  </a:lnTo>
                  <a:lnTo>
                    <a:pt x="1164" y="2513"/>
                  </a:lnTo>
                  <a:lnTo>
                    <a:pt x="1168" y="2466"/>
                  </a:lnTo>
                  <a:lnTo>
                    <a:pt x="1165" y="2418"/>
                  </a:lnTo>
                  <a:lnTo>
                    <a:pt x="1155" y="2377"/>
                  </a:lnTo>
                  <a:lnTo>
                    <a:pt x="1139" y="2337"/>
                  </a:lnTo>
                  <a:lnTo>
                    <a:pt x="1118" y="2299"/>
                  </a:lnTo>
                  <a:lnTo>
                    <a:pt x="1092" y="2266"/>
                  </a:lnTo>
                  <a:lnTo>
                    <a:pt x="1062" y="2237"/>
                  </a:lnTo>
                  <a:lnTo>
                    <a:pt x="1030" y="2212"/>
                  </a:lnTo>
                  <a:lnTo>
                    <a:pt x="992" y="2191"/>
                  </a:lnTo>
                  <a:lnTo>
                    <a:pt x="953" y="2176"/>
                  </a:lnTo>
                  <a:lnTo>
                    <a:pt x="912" y="2167"/>
                  </a:lnTo>
                  <a:lnTo>
                    <a:pt x="868" y="2164"/>
                  </a:lnTo>
                  <a:close/>
                  <a:moveTo>
                    <a:pt x="857" y="276"/>
                  </a:moveTo>
                  <a:lnTo>
                    <a:pt x="829" y="276"/>
                  </a:lnTo>
                  <a:lnTo>
                    <a:pt x="258" y="362"/>
                  </a:lnTo>
                  <a:lnTo>
                    <a:pt x="232" y="370"/>
                  </a:lnTo>
                  <a:lnTo>
                    <a:pt x="208" y="384"/>
                  </a:lnTo>
                  <a:lnTo>
                    <a:pt x="190" y="403"/>
                  </a:lnTo>
                  <a:lnTo>
                    <a:pt x="177" y="427"/>
                  </a:lnTo>
                  <a:lnTo>
                    <a:pt x="171" y="453"/>
                  </a:lnTo>
                  <a:lnTo>
                    <a:pt x="171" y="480"/>
                  </a:lnTo>
                  <a:lnTo>
                    <a:pt x="330" y="1534"/>
                  </a:lnTo>
                  <a:lnTo>
                    <a:pt x="338" y="1561"/>
                  </a:lnTo>
                  <a:lnTo>
                    <a:pt x="352" y="1584"/>
                  </a:lnTo>
                  <a:lnTo>
                    <a:pt x="372" y="1602"/>
                  </a:lnTo>
                  <a:lnTo>
                    <a:pt x="395" y="1615"/>
                  </a:lnTo>
                  <a:lnTo>
                    <a:pt x="420" y="1621"/>
                  </a:lnTo>
                  <a:lnTo>
                    <a:pt x="448" y="1621"/>
                  </a:lnTo>
                  <a:lnTo>
                    <a:pt x="1020" y="1536"/>
                  </a:lnTo>
                  <a:lnTo>
                    <a:pt x="1046" y="1528"/>
                  </a:lnTo>
                  <a:lnTo>
                    <a:pt x="1069" y="1513"/>
                  </a:lnTo>
                  <a:lnTo>
                    <a:pt x="1087" y="1494"/>
                  </a:lnTo>
                  <a:lnTo>
                    <a:pt x="1100" y="1471"/>
                  </a:lnTo>
                  <a:lnTo>
                    <a:pt x="1107" y="1445"/>
                  </a:lnTo>
                  <a:lnTo>
                    <a:pt x="1107" y="1417"/>
                  </a:lnTo>
                  <a:lnTo>
                    <a:pt x="947" y="363"/>
                  </a:lnTo>
                  <a:lnTo>
                    <a:pt x="939" y="336"/>
                  </a:lnTo>
                  <a:lnTo>
                    <a:pt x="925" y="314"/>
                  </a:lnTo>
                  <a:lnTo>
                    <a:pt x="905" y="296"/>
                  </a:lnTo>
                  <a:lnTo>
                    <a:pt x="883" y="283"/>
                  </a:lnTo>
                  <a:lnTo>
                    <a:pt x="857" y="276"/>
                  </a:lnTo>
                  <a:close/>
                  <a:moveTo>
                    <a:pt x="908" y="0"/>
                  </a:moveTo>
                  <a:lnTo>
                    <a:pt x="938" y="3"/>
                  </a:lnTo>
                  <a:lnTo>
                    <a:pt x="966" y="14"/>
                  </a:lnTo>
                  <a:lnTo>
                    <a:pt x="991" y="29"/>
                  </a:lnTo>
                  <a:lnTo>
                    <a:pt x="1013" y="49"/>
                  </a:lnTo>
                  <a:lnTo>
                    <a:pt x="1031" y="74"/>
                  </a:lnTo>
                  <a:lnTo>
                    <a:pt x="1044" y="101"/>
                  </a:lnTo>
                  <a:lnTo>
                    <a:pt x="1052" y="131"/>
                  </a:lnTo>
                  <a:lnTo>
                    <a:pt x="1451" y="2764"/>
                  </a:lnTo>
                  <a:lnTo>
                    <a:pt x="1452" y="2795"/>
                  </a:lnTo>
                  <a:lnTo>
                    <a:pt x="1448" y="2826"/>
                  </a:lnTo>
                  <a:lnTo>
                    <a:pt x="1438" y="2853"/>
                  </a:lnTo>
                  <a:lnTo>
                    <a:pt x="1422" y="2879"/>
                  </a:lnTo>
                  <a:lnTo>
                    <a:pt x="1403" y="2901"/>
                  </a:lnTo>
                  <a:lnTo>
                    <a:pt x="1378" y="2920"/>
                  </a:lnTo>
                  <a:lnTo>
                    <a:pt x="1351" y="2933"/>
                  </a:lnTo>
                  <a:lnTo>
                    <a:pt x="1321" y="2940"/>
                  </a:lnTo>
                  <a:lnTo>
                    <a:pt x="576" y="3053"/>
                  </a:lnTo>
                  <a:lnTo>
                    <a:pt x="544" y="3055"/>
                  </a:lnTo>
                  <a:lnTo>
                    <a:pt x="515" y="3051"/>
                  </a:lnTo>
                  <a:lnTo>
                    <a:pt x="486" y="3040"/>
                  </a:lnTo>
                  <a:lnTo>
                    <a:pt x="461" y="3025"/>
                  </a:lnTo>
                  <a:lnTo>
                    <a:pt x="439" y="3005"/>
                  </a:lnTo>
                  <a:lnTo>
                    <a:pt x="421" y="2981"/>
                  </a:lnTo>
                  <a:lnTo>
                    <a:pt x="407" y="2953"/>
                  </a:lnTo>
                  <a:lnTo>
                    <a:pt x="399" y="2923"/>
                  </a:lnTo>
                  <a:lnTo>
                    <a:pt x="2" y="290"/>
                  </a:lnTo>
                  <a:lnTo>
                    <a:pt x="0" y="259"/>
                  </a:lnTo>
                  <a:lnTo>
                    <a:pt x="4" y="228"/>
                  </a:lnTo>
                  <a:lnTo>
                    <a:pt x="15" y="201"/>
                  </a:lnTo>
                  <a:lnTo>
                    <a:pt x="30" y="175"/>
                  </a:lnTo>
                  <a:lnTo>
                    <a:pt x="50" y="153"/>
                  </a:lnTo>
                  <a:lnTo>
                    <a:pt x="73" y="135"/>
                  </a:lnTo>
                  <a:lnTo>
                    <a:pt x="102" y="122"/>
                  </a:lnTo>
                  <a:lnTo>
                    <a:pt x="132" y="114"/>
                  </a:lnTo>
                  <a:lnTo>
                    <a:pt x="877" y="1"/>
                  </a:lnTo>
                  <a:lnTo>
                    <a:pt x="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8940800" y="1530350"/>
              <a:ext cx="333375" cy="119063"/>
            </a:xfrm>
            <a:custGeom>
              <a:avLst/>
              <a:gdLst>
                <a:gd name="T0" fmla="*/ 361 w 419"/>
                <a:gd name="T1" fmla="*/ 0 h 150"/>
                <a:gd name="T2" fmla="*/ 378 w 419"/>
                <a:gd name="T3" fmla="*/ 0 h 150"/>
                <a:gd name="T4" fmla="*/ 392 w 419"/>
                <a:gd name="T5" fmla="*/ 5 h 150"/>
                <a:gd name="T6" fmla="*/ 405 w 419"/>
                <a:gd name="T7" fmla="*/ 14 h 150"/>
                <a:gd name="T8" fmla="*/ 414 w 419"/>
                <a:gd name="T9" fmla="*/ 27 h 150"/>
                <a:gd name="T10" fmla="*/ 419 w 419"/>
                <a:gd name="T11" fmla="*/ 42 h 150"/>
                <a:gd name="T12" fmla="*/ 419 w 419"/>
                <a:gd name="T13" fmla="*/ 59 h 150"/>
                <a:gd name="T14" fmla="*/ 414 w 419"/>
                <a:gd name="T15" fmla="*/ 75 h 150"/>
                <a:gd name="T16" fmla="*/ 405 w 419"/>
                <a:gd name="T17" fmla="*/ 88 h 150"/>
                <a:gd name="T18" fmla="*/ 392 w 419"/>
                <a:gd name="T19" fmla="*/ 97 h 150"/>
                <a:gd name="T20" fmla="*/ 376 w 419"/>
                <a:gd name="T21" fmla="*/ 102 h 150"/>
                <a:gd name="T22" fmla="*/ 58 w 419"/>
                <a:gd name="T23" fmla="*/ 150 h 150"/>
                <a:gd name="T24" fmla="*/ 50 w 419"/>
                <a:gd name="T25" fmla="*/ 150 h 150"/>
                <a:gd name="T26" fmla="*/ 32 w 419"/>
                <a:gd name="T27" fmla="*/ 148 h 150"/>
                <a:gd name="T28" fmla="*/ 17 w 419"/>
                <a:gd name="T29" fmla="*/ 138 h 150"/>
                <a:gd name="T30" fmla="*/ 5 w 419"/>
                <a:gd name="T31" fmla="*/ 124 h 150"/>
                <a:gd name="T32" fmla="*/ 0 w 419"/>
                <a:gd name="T33" fmla="*/ 106 h 150"/>
                <a:gd name="T34" fmla="*/ 0 w 419"/>
                <a:gd name="T35" fmla="*/ 90 h 150"/>
                <a:gd name="T36" fmla="*/ 5 w 419"/>
                <a:gd name="T37" fmla="*/ 75 h 150"/>
                <a:gd name="T38" fmla="*/ 14 w 419"/>
                <a:gd name="T39" fmla="*/ 62 h 150"/>
                <a:gd name="T40" fmla="*/ 27 w 419"/>
                <a:gd name="T41" fmla="*/ 53 h 150"/>
                <a:gd name="T42" fmla="*/ 43 w 419"/>
                <a:gd name="T43" fmla="*/ 48 h 150"/>
                <a:gd name="T44" fmla="*/ 361 w 41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" h="150">
                  <a:moveTo>
                    <a:pt x="361" y="0"/>
                  </a:moveTo>
                  <a:lnTo>
                    <a:pt x="378" y="0"/>
                  </a:lnTo>
                  <a:lnTo>
                    <a:pt x="392" y="5"/>
                  </a:lnTo>
                  <a:lnTo>
                    <a:pt x="405" y="14"/>
                  </a:lnTo>
                  <a:lnTo>
                    <a:pt x="414" y="27"/>
                  </a:lnTo>
                  <a:lnTo>
                    <a:pt x="419" y="42"/>
                  </a:lnTo>
                  <a:lnTo>
                    <a:pt x="419" y="59"/>
                  </a:lnTo>
                  <a:lnTo>
                    <a:pt x="414" y="75"/>
                  </a:lnTo>
                  <a:lnTo>
                    <a:pt x="405" y="88"/>
                  </a:lnTo>
                  <a:lnTo>
                    <a:pt x="392" y="97"/>
                  </a:lnTo>
                  <a:lnTo>
                    <a:pt x="376" y="102"/>
                  </a:lnTo>
                  <a:lnTo>
                    <a:pt x="58" y="150"/>
                  </a:lnTo>
                  <a:lnTo>
                    <a:pt x="50" y="150"/>
                  </a:lnTo>
                  <a:lnTo>
                    <a:pt x="32" y="148"/>
                  </a:lnTo>
                  <a:lnTo>
                    <a:pt x="17" y="138"/>
                  </a:lnTo>
                  <a:lnTo>
                    <a:pt x="5" y="124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5" y="75"/>
                  </a:lnTo>
                  <a:lnTo>
                    <a:pt x="14" y="62"/>
                  </a:lnTo>
                  <a:lnTo>
                    <a:pt x="27" y="53"/>
                  </a:lnTo>
                  <a:lnTo>
                    <a:pt x="43" y="4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8967788" y="1698625"/>
              <a:ext cx="476250" cy="141288"/>
            </a:xfrm>
            <a:custGeom>
              <a:avLst/>
              <a:gdLst>
                <a:gd name="T0" fmla="*/ 540 w 600"/>
                <a:gd name="T1" fmla="*/ 0 h 178"/>
                <a:gd name="T2" fmla="*/ 557 w 600"/>
                <a:gd name="T3" fmla="*/ 0 h 178"/>
                <a:gd name="T4" fmla="*/ 572 w 600"/>
                <a:gd name="T5" fmla="*/ 5 h 178"/>
                <a:gd name="T6" fmla="*/ 584 w 600"/>
                <a:gd name="T7" fmla="*/ 14 h 178"/>
                <a:gd name="T8" fmla="*/ 594 w 600"/>
                <a:gd name="T9" fmla="*/ 27 h 178"/>
                <a:gd name="T10" fmla="*/ 600 w 600"/>
                <a:gd name="T11" fmla="*/ 43 h 178"/>
                <a:gd name="T12" fmla="*/ 598 w 600"/>
                <a:gd name="T13" fmla="*/ 60 h 178"/>
                <a:gd name="T14" fmla="*/ 593 w 600"/>
                <a:gd name="T15" fmla="*/ 74 h 178"/>
                <a:gd name="T16" fmla="*/ 584 w 600"/>
                <a:gd name="T17" fmla="*/ 87 h 178"/>
                <a:gd name="T18" fmla="*/ 571 w 600"/>
                <a:gd name="T19" fmla="*/ 96 h 178"/>
                <a:gd name="T20" fmla="*/ 555 w 600"/>
                <a:gd name="T21" fmla="*/ 101 h 178"/>
                <a:gd name="T22" fmla="*/ 60 w 600"/>
                <a:gd name="T23" fmla="*/ 177 h 178"/>
                <a:gd name="T24" fmla="*/ 52 w 600"/>
                <a:gd name="T25" fmla="*/ 178 h 178"/>
                <a:gd name="T26" fmla="*/ 34 w 600"/>
                <a:gd name="T27" fmla="*/ 174 h 178"/>
                <a:gd name="T28" fmla="*/ 18 w 600"/>
                <a:gd name="T29" fmla="*/ 165 h 178"/>
                <a:gd name="T30" fmla="*/ 6 w 600"/>
                <a:gd name="T31" fmla="*/ 151 h 178"/>
                <a:gd name="T32" fmla="*/ 0 w 600"/>
                <a:gd name="T33" fmla="*/ 134 h 178"/>
                <a:gd name="T34" fmla="*/ 0 w 600"/>
                <a:gd name="T35" fmla="*/ 117 h 178"/>
                <a:gd name="T36" fmla="*/ 5 w 600"/>
                <a:gd name="T37" fmla="*/ 101 h 178"/>
                <a:gd name="T38" fmla="*/ 15 w 600"/>
                <a:gd name="T39" fmla="*/ 90 h 178"/>
                <a:gd name="T40" fmla="*/ 28 w 600"/>
                <a:gd name="T41" fmla="*/ 79 h 178"/>
                <a:gd name="T42" fmla="*/ 44 w 600"/>
                <a:gd name="T43" fmla="*/ 76 h 178"/>
                <a:gd name="T44" fmla="*/ 540 w 600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178">
                  <a:moveTo>
                    <a:pt x="540" y="0"/>
                  </a:moveTo>
                  <a:lnTo>
                    <a:pt x="557" y="0"/>
                  </a:lnTo>
                  <a:lnTo>
                    <a:pt x="572" y="5"/>
                  </a:lnTo>
                  <a:lnTo>
                    <a:pt x="584" y="14"/>
                  </a:lnTo>
                  <a:lnTo>
                    <a:pt x="594" y="27"/>
                  </a:lnTo>
                  <a:lnTo>
                    <a:pt x="600" y="43"/>
                  </a:lnTo>
                  <a:lnTo>
                    <a:pt x="598" y="60"/>
                  </a:lnTo>
                  <a:lnTo>
                    <a:pt x="593" y="74"/>
                  </a:lnTo>
                  <a:lnTo>
                    <a:pt x="584" y="87"/>
                  </a:lnTo>
                  <a:lnTo>
                    <a:pt x="571" y="96"/>
                  </a:lnTo>
                  <a:lnTo>
                    <a:pt x="555" y="101"/>
                  </a:lnTo>
                  <a:lnTo>
                    <a:pt x="60" y="177"/>
                  </a:lnTo>
                  <a:lnTo>
                    <a:pt x="52" y="178"/>
                  </a:lnTo>
                  <a:lnTo>
                    <a:pt x="34" y="174"/>
                  </a:lnTo>
                  <a:lnTo>
                    <a:pt x="18" y="165"/>
                  </a:lnTo>
                  <a:lnTo>
                    <a:pt x="6" y="151"/>
                  </a:lnTo>
                  <a:lnTo>
                    <a:pt x="0" y="134"/>
                  </a:lnTo>
                  <a:lnTo>
                    <a:pt x="0" y="117"/>
                  </a:lnTo>
                  <a:lnTo>
                    <a:pt x="5" y="101"/>
                  </a:lnTo>
                  <a:lnTo>
                    <a:pt x="15" y="90"/>
                  </a:lnTo>
                  <a:lnTo>
                    <a:pt x="28" y="79"/>
                  </a:lnTo>
                  <a:lnTo>
                    <a:pt x="44" y="76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51" name="Group 23出自【趣你的PPT】(微信:qunideppt)：最优质的PPT资源库"/>
          <p:cNvGrpSpPr>
            <a:grpSpLocks noChangeAspect="1"/>
          </p:cNvGrpSpPr>
          <p:nvPr/>
        </p:nvGrpSpPr>
        <p:grpSpPr>
          <a:xfrm>
            <a:off x="9232436" y="2043603"/>
            <a:ext cx="752601" cy="1107335"/>
            <a:chOff x="3140075" y="3175"/>
            <a:chExt cx="3876675" cy="5703888"/>
          </a:xfrm>
          <a:solidFill>
            <a:schemeClr val="bg1"/>
          </a:solidFill>
        </p:grpSpPr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sp>
        <p:nvSpPr>
          <p:cNvPr id="54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7449104" y="4190073"/>
            <a:ext cx="579680" cy="844479"/>
          </a:xfrm>
          <a:custGeom>
            <a:avLst/>
            <a:gdLst>
              <a:gd name="T0" fmla="*/ 1648 w 2269"/>
              <a:gd name="T1" fmla="*/ 1010 h 3307"/>
              <a:gd name="T2" fmla="*/ 1389 w 2269"/>
              <a:gd name="T3" fmla="*/ 1313 h 3307"/>
              <a:gd name="T4" fmla="*/ 1188 w 2269"/>
              <a:gd name="T5" fmla="*/ 1501 h 3307"/>
              <a:gd name="T6" fmla="*/ 1126 w 2269"/>
              <a:gd name="T7" fmla="*/ 1537 h 3307"/>
              <a:gd name="T8" fmla="*/ 990 w 2269"/>
              <a:gd name="T9" fmla="*/ 1419 h 3307"/>
              <a:gd name="T10" fmla="*/ 1028 w 2269"/>
              <a:gd name="T11" fmla="*/ 1206 h 3307"/>
              <a:gd name="T12" fmla="*/ 1611 w 2269"/>
              <a:gd name="T13" fmla="*/ 916 h 3307"/>
              <a:gd name="T14" fmla="*/ 269 w 2269"/>
              <a:gd name="T15" fmla="*/ 563 h 3307"/>
              <a:gd name="T16" fmla="*/ 462 w 2269"/>
              <a:gd name="T17" fmla="*/ 1134 h 3307"/>
              <a:gd name="T18" fmla="*/ 803 w 2269"/>
              <a:gd name="T19" fmla="*/ 1510 h 3307"/>
              <a:gd name="T20" fmla="*/ 974 w 2269"/>
              <a:gd name="T21" fmla="*/ 1653 h 3307"/>
              <a:gd name="T22" fmla="*/ 803 w 2269"/>
              <a:gd name="T23" fmla="*/ 1797 h 3307"/>
              <a:gd name="T24" fmla="*/ 462 w 2269"/>
              <a:gd name="T25" fmla="*/ 2172 h 3307"/>
              <a:gd name="T26" fmla="*/ 269 w 2269"/>
              <a:gd name="T27" fmla="*/ 2744 h 3307"/>
              <a:gd name="T28" fmla="*/ 411 w 2269"/>
              <a:gd name="T29" fmla="*/ 2757 h 3307"/>
              <a:gd name="T30" fmla="*/ 636 w 2269"/>
              <a:gd name="T31" fmla="*/ 2437 h 3307"/>
              <a:gd name="T32" fmla="*/ 902 w 2269"/>
              <a:gd name="T33" fmla="*/ 2188 h 3307"/>
              <a:gd name="T34" fmla="*/ 1097 w 2269"/>
              <a:gd name="T35" fmla="*/ 2041 h 3307"/>
              <a:gd name="T36" fmla="*/ 1156 w 2269"/>
              <a:gd name="T37" fmla="*/ 2031 h 3307"/>
              <a:gd name="T38" fmla="*/ 1332 w 2269"/>
              <a:gd name="T39" fmla="*/ 2159 h 3307"/>
              <a:gd name="T40" fmla="*/ 1595 w 2269"/>
              <a:gd name="T41" fmla="*/ 2396 h 3307"/>
              <a:gd name="T42" fmla="*/ 1832 w 2269"/>
              <a:gd name="T43" fmla="*/ 2708 h 3307"/>
              <a:gd name="T44" fmla="*/ 2012 w 2269"/>
              <a:gd name="T45" fmla="*/ 2837 h 3307"/>
              <a:gd name="T46" fmla="*/ 1844 w 2269"/>
              <a:gd name="T47" fmla="*/ 2244 h 3307"/>
              <a:gd name="T48" fmla="*/ 1521 w 2269"/>
              <a:gd name="T49" fmla="*/ 1835 h 3307"/>
              <a:gd name="T50" fmla="*/ 1297 w 2269"/>
              <a:gd name="T51" fmla="*/ 1675 h 3307"/>
              <a:gd name="T52" fmla="*/ 1407 w 2269"/>
              <a:gd name="T53" fmla="*/ 1543 h 3307"/>
              <a:gd name="T54" fmla="*/ 1766 w 2269"/>
              <a:gd name="T55" fmla="*/ 1202 h 3307"/>
              <a:gd name="T56" fmla="*/ 1982 w 2269"/>
              <a:gd name="T57" fmla="*/ 653 h 3307"/>
              <a:gd name="T58" fmla="*/ 1724 w 2269"/>
              <a:gd name="T59" fmla="*/ 429 h 3307"/>
              <a:gd name="T60" fmla="*/ 1028 w 2269"/>
              <a:gd name="T61" fmla="*/ 462 h 3307"/>
              <a:gd name="T62" fmla="*/ 385 w 2269"/>
              <a:gd name="T63" fmla="*/ 405 h 3307"/>
              <a:gd name="T64" fmla="*/ 1407 w 2269"/>
              <a:gd name="T65" fmla="*/ 6 h 3307"/>
              <a:gd name="T66" fmla="*/ 1937 w 2269"/>
              <a:gd name="T67" fmla="*/ 68 h 3307"/>
              <a:gd name="T68" fmla="*/ 2236 w 2269"/>
              <a:gd name="T69" fmla="*/ 175 h 3307"/>
              <a:gd name="T70" fmla="*/ 2210 w 2269"/>
              <a:gd name="T71" fmla="*/ 305 h 3307"/>
              <a:gd name="T72" fmla="*/ 2075 w 2269"/>
              <a:gd name="T73" fmla="*/ 906 h 3307"/>
              <a:gd name="T74" fmla="*/ 1787 w 2269"/>
              <a:gd name="T75" fmla="*/ 1445 h 3307"/>
              <a:gd name="T76" fmla="*/ 1734 w 2269"/>
              <a:gd name="T77" fmla="*/ 1802 h 3307"/>
              <a:gd name="T78" fmla="*/ 2044 w 2269"/>
              <a:gd name="T79" fmla="*/ 2313 h 3307"/>
              <a:gd name="T80" fmla="*/ 2178 w 2269"/>
              <a:gd name="T81" fmla="*/ 2985 h 3307"/>
              <a:gd name="T82" fmla="*/ 2254 w 2269"/>
              <a:gd name="T83" fmla="*/ 3113 h 3307"/>
              <a:gd name="T84" fmla="*/ 1995 w 2269"/>
              <a:gd name="T85" fmla="*/ 3226 h 3307"/>
              <a:gd name="T86" fmla="*/ 1492 w 2269"/>
              <a:gd name="T87" fmla="*/ 3295 h 3307"/>
              <a:gd name="T88" fmla="*/ 862 w 2269"/>
              <a:gd name="T89" fmla="*/ 3300 h 3307"/>
              <a:gd name="T90" fmla="*/ 332 w 2269"/>
              <a:gd name="T91" fmla="*/ 3239 h 3307"/>
              <a:gd name="T92" fmla="*/ 33 w 2269"/>
              <a:gd name="T93" fmla="*/ 3131 h 3307"/>
              <a:gd name="T94" fmla="*/ 59 w 2269"/>
              <a:gd name="T95" fmla="*/ 3002 h 3307"/>
              <a:gd name="T96" fmla="*/ 194 w 2269"/>
              <a:gd name="T97" fmla="*/ 2400 h 3307"/>
              <a:gd name="T98" fmla="*/ 481 w 2269"/>
              <a:gd name="T99" fmla="*/ 1862 h 3307"/>
              <a:gd name="T100" fmla="*/ 535 w 2269"/>
              <a:gd name="T101" fmla="*/ 1505 h 3307"/>
              <a:gd name="T102" fmla="*/ 225 w 2269"/>
              <a:gd name="T103" fmla="*/ 994 h 3307"/>
              <a:gd name="T104" fmla="*/ 90 w 2269"/>
              <a:gd name="T105" fmla="*/ 323 h 3307"/>
              <a:gd name="T106" fmla="*/ 15 w 2269"/>
              <a:gd name="T107" fmla="*/ 194 h 3307"/>
              <a:gd name="T108" fmla="*/ 274 w 2269"/>
              <a:gd name="T109" fmla="*/ 80 h 3307"/>
              <a:gd name="T110" fmla="*/ 777 w 2269"/>
              <a:gd name="T111" fmla="*/ 12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9" h="3307">
                <a:moveTo>
                  <a:pt x="1838" y="688"/>
                </a:moveTo>
                <a:lnTo>
                  <a:pt x="1811" y="744"/>
                </a:lnTo>
                <a:lnTo>
                  <a:pt x="1782" y="799"/>
                </a:lnTo>
                <a:lnTo>
                  <a:pt x="1751" y="855"/>
                </a:lnTo>
                <a:lnTo>
                  <a:pt x="1718" y="908"/>
                </a:lnTo>
                <a:lnTo>
                  <a:pt x="1683" y="960"/>
                </a:lnTo>
                <a:lnTo>
                  <a:pt x="1648" y="1010"/>
                </a:lnTo>
                <a:lnTo>
                  <a:pt x="1612" y="1059"/>
                </a:lnTo>
                <a:lnTo>
                  <a:pt x="1574" y="1106"/>
                </a:lnTo>
                <a:lnTo>
                  <a:pt x="1536" y="1151"/>
                </a:lnTo>
                <a:lnTo>
                  <a:pt x="1499" y="1195"/>
                </a:lnTo>
                <a:lnTo>
                  <a:pt x="1462" y="1237"/>
                </a:lnTo>
                <a:lnTo>
                  <a:pt x="1425" y="1275"/>
                </a:lnTo>
                <a:lnTo>
                  <a:pt x="1389" y="1313"/>
                </a:lnTo>
                <a:lnTo>
                  <a:pt x="1355" y="1347"/>
                </a:lnTo>
                <a:lnTo>
                  <a:pt x="1321" y="1380"/>
                </a:lnTo>
                <a:lnTo>
                  <a:pt x="1290" y="1410"/>
                </a:lnTo>
                <a:lnTo>
                  <a:pt x="1260" y="1437"/>
                </a:lnTo>
                <a:lnTo>
                  <a:pt x="1234" y="1461"/>
                </a:lnTo>
                <a:lnTo>
                  <a:pt x="1209" y="1482"/>
                </a:lnTo>
                <a:lnTo>
                  <a:pt x="1188" y="1501"/>
                </a:lnTo>
                <a:lnTo>
                  <a:pt x="1170" y="1516"/>
                </a:lnTo>
                <a:lnTo>
                  <a:pt x="1155" y="1528"/>
                </a:lnTo>
                <a:lnTo>
                  <a:pt x="1143" y="1537"/>
                </a:lnTo>
                <a:lnTo>
                  <a:pt x="1137" y="1543"/>
                </a:lnTo>
                <a:lnTo>
                  <a:pt x="1134" y="1545"/>
                </a:lnTo>
                <a:lnTo>
                  <a:pt x="1132" y="1543"/>
                </a:lnTo>
                <a:lnTo>
                  <a:pt x="1126" y="1537"/>
                </a:lnTo>
                <a:lnTo>
                  <a:pt x="1116" y="1529"/>
                </a:lnTo>
                <a:lnTo>
                  <a:pt x="1103" y="1519"/>
                </a:lnTo>
                <a:lnTo>
                  <a:pt x="1085" y="1504"/>
                </a:lnTo>
                <a:lnTo>
                  <a:pt x="1065" y="1487"/>
                </a:lnTo>
                <a:lnTo>
                  <a:pt x="1043" y="1467"/>
                </a:lnTo>
                <a:lnTo>
                  <a:pt x="1017" y="1444"/>
                </a:lnTo>
                <a:lnTo>
                  <a:pt x="990" y="1419"/>
                </a:lnTo>
                <a:lnTo>
                  <a:pt x="960" y="1391"/>
                </a:lnTo>
                <a:lnTo>
                  <a:pt x="929" y="1362"/>
                </a:lnTo>
                <a:lnTo>
                  <a:pt x="896" y="1330"/>
                </a:lnTo>
                <a:lnTo>
                  <a:pt x="862" y="1295"/>
                </a:lnTo>
                <a:lnTo>
                  <a:pt x="827" y="1258"/>
                </a:lnTo>
                <a:lnTo>
                  <a:pt x="929" y="1235"/>
                </a:lnTo>
                <a:lnTo>
                  <a:pt x="1028" y="1206"/>
                </a:lnTo>
                <a:lnTo>
                  <a:pt x="1123" y="1175"/>
                </a:lnTo>
                <a:lnTo>
                  <a:pt x="1214" y="1141"/>
                </a:lnTo>
                <a:lnTo>
                  <a:pt x="1303" y="1102"/>
                </a:lnTo>
                <a:lnTo>
                  <a:pt x="1386" y="1060"/>
                </a:lnTo>
                <a:lnTo>
                  <a:pt x="1466" y="1016"/>
                </a:lnTo>
                <a:lnTo>
                  <a:pt x="1540" y="967"/>
                </a:lnTo>
                <a:lnTo>
                  <a:pt x="1611" y="916"/>
                </a:lnTo>
                <a:lnTo>
                  <a:pt x="1676" y="863"/>
                </a:lnTo>
                <a:lnTo>
                  <a:pt x="1735" y="807"/>
                </a:lnTo>
                <a:lnTo>
                  <a:pt x="1790" y="748"/>
                </a:lnTo>
                <a:lnTo>
                  <a:pt x="1838" y="688"/>
                </a:lnTo>
                <a:close/>
                <a:moveTo>
                  <a:pt x="247" y="376"/>
                </a:moveTo>
                <a:lnTo>
                  <a:pt x="257" y="470"/>
                </a:lnTo>
                <a:lnTo>
                  <a:pt x="269" y="563"/>
                </a:lnTo>
                <a:lnTo>
                  <a:pt x="286" y="653"/>
                </a:lnTo>
                <a:lnTo>
                  <a:pt x="307" y="741"/>
                </a:lnTo>
                <a:lnTo>
                  <a:pt x="331" y="827"/>
                </a:lnTo>
                <a:lnTo>
                  <a:pt x="359" y="908"/>
                </a:lnTo>
                <a:lnTo>
                  <a:pt x="391" y="987"/>
                </a:lnTo>
                <a:lnTo>
                  <a:pt x="425" y="1062"/>
                </a:lnTo>
                <a:lnTo>
                  <a:pt x="462" y="1134"/>
                </a:lnTo>
                <a:lnTo>
                  <a:pt x="503" y="1202"/>
                </a:lnTo>
                <a:lnTo>
                  <a:pt x="546" y="1265"/>
                </a:lnTo>
                <a:lnTo>
                  <a:pt x="593" y="1324"/>
                </a:lnTo>
                <a:lnTo>
                  <a:pt x="642" y="1379"/>
                </a:lnTo>
                <a:lnTo>
                  <a:pt x="693" y="1428"/>
                </a:lnTo>
                <a:lnTo>
                  <a:pt x="748" y="1472"/>
                </a:lnTo>
                <a:lnTo>
                  <a:pt x="803" y="1510"/>
                </a:lnTo>
                <a:lnTo>
                  <a:pt x="862" y="1543"/>
                </a:lnTo>
                <a:lnTo>
                  <a:pt x="921" y="1569"/>
                </a:lnTo>
                <a:lnTo>
                  <a:pt x="940" y="1579"/>
                </a:lnTo>
                <a:lnTo>
                  <a:pt x="953" y="1593"/>
                </a:lnTo>
                <a:lnTo>
                  <a:pt x="965" y="1610"/>
                </a:lnTo>
                <a:lnTo>
                  <a:pt x="971" y="1631"/>
                </a:lnTo>
                <a:lnTo>
                  <a:pt x="974" y="1653"/>
                </a:lnTo>
                <a:lnTo>
                  <a:pt x="971" y="1675"/>
                </a:lnTo>
                <a:lnTo>
                  <a:pt x="965" y="1696"/>
                </a:lnTo>
                <a:lnTo>
                  <a:pt x="953" y="1714"/>
                </a:lnTo>
                <a:lnTo>
                  <a:pt x="940" y="1728"/>
                </a:lnTo>
                <a:lnTo>
                  <a:pt x="921" y="1738"/>
                </a:lnTo>
                <a:lnTo>
                  <a:pt x="862" y="1765"/>
                </a:lnTo>
                <a:lnTo>
                  <a:pt x="803" y="1797"/>
                </a:lnTo>
                <a:lnTo>
                  <a:pt x="748" y="1835"/>
                </a:lnTo>
                <a:lnTo>
                  <a:pt x="693" y="1880"/>
                </a:lnTo>
                <a:lnTo>
                  <a:pt x="642" y="1929"/>
                </a:lnTo>
                <a:lnTo>
                  <a:pt x="593" y="1982"/>
                </a:lnTo>
                <a:lnTo>
                  <a:pt x="546" y="2041"/>
                </a:lnTo>
                <a:lnTo>
                  <a:pt x="503" y="2105"/>
                </a:lnTo>
                <a:lnTo>
                  <a:pt x="462" y="2172"/>
                </a:lnTo>
                <a:lnTo>
                  <a:pt x="425" y="2244"/>
                </a:lnTo>
                <a:lnTo>
                  <a:pt x="391" y="2319"/>
                </a:lnTo>
                <a:lnTo>
                  <a:pt x="359" y="2398"/>
                </a:lnTo>
                <a:lnTo>
                  <a:pt x="331" y="2481"/>
                </a:lnTo>
                <a:lnTo>
                  <a:pt x="307" y="2565"/>
                </a:lnTo>
                <a:lnTo>
                  <a:pt x="286" y="2653"/>
                </a:lnTo>
                <a:lnTo>
                  <a:pt x="269" y="2744"/>
                </a:lnTo>
                <a:lnTo>
                  <a:pt x="257" y="2837"/>
                </a:lnTo>
                <a:lnTo>
                  <a:pt x="247" y="2932"/>
                </a:lnTo>
                <a:lnTo>
                  <a:pt x="299" y="2918"/>
                </a:lnTo>
                <a:lnTo>
                  <a:pt x="356" y="2907"/>
                </a:lnTo>
                <a:lnTo>
                  <a:pt x="371" y="2856"/>
                </a:lnTo>
                <a:lnTo>
                  <a:pt x="389" y="2806"/>
                </a:lnTo>
                <a:lnTo>
                  <a:pt x="411" y="2757"/>
                </a:lnTo>
                <a:lnTo>
                  <a:pt x="437" y="2708"/>
                </a:lnTo>
                <a:lnTo>
                  <a:pt x="464" y="2660"/>
                </a:lnTo>
                <a:lnTo>
                  <a:pt x="495" y="2613"/>
                </a:lnTo>
                <a:lnTo>
                  <a:pt x="528" y="2567"/>
                </a:lnTo>
                <a:lnTo>
                  <a:pt x="562" y="2523"/>
                </a:lnTo>
                <a:lnTo>
                  <a:pt x="599" y="2480"/>
                </a:lnTo>
                <a:lnTo>
                  <a:pt x="636" y="2437"/>
                </a:lnTo>
                <a:lnTo>
                  <a:pt x="674" y="2396"/>
                </a:lnTo>
                <a:lnTo>
                  <a:pt x="713" y="2358"/>
                </a:lnTo>
                <a:lnTo>
                  <a:pt x="751" y="2320"/>
                </a:lnTo>
                <a:lnTo>
                  <a:pt x="790" y="2285"/>
                </a:lnTo>
                <a:lnTo>
                  <a:pt x="829" y="2250"/>
                </a:lnTo>
                <a:lnTo>
                  <a:pt x="866" y="2218"/>
                </a:lnTo>
                <a:lnTo>
                  <a:pt x="902" y="2188"/>
                </a:lnTo>
                <a:lnTo>
                  <a:pt x="937" y="2159"/>
                </a:lnTo>
                <a:lnTo>
                  <a:pt x="970" y="2134"/>
                </a:lnTo>
                <a:lnTo>
                  <a:pt x="1001" y="2110"/>
                </a:lnTo>
                <a:lnTo>
                  <a:pt x="1030" y="2089"/>
                </a:lnTo>
                <a:lnTo>
                  <a:pt x="1056" y="2071"/>
                </a:lnTo>
                <a:lnTo>
                  <a:pt x="1078" y="2055"/>
                </a:lnTo>
                <a:lnTo>
                  <a:pt x="1097" y="2041"/>
                </a:lnTo>
                <a:lnTo>
                  <a:pt x="1113" y="2031"/>
                </a:lnTo>
                <a:lnTo>
                  <a:pt x="1125" y="2024"/>
                </a:lnTo>
                <a:lnTo>
                  <a:pt x="1132" y="2018"/>
                </a:lnTo>
                <a:lnTo>
                  <a:pt x="1134" y="2017"/>
                </a:lnTo>
                <a:lnTo>
                  <a:pt x="1137" y="2018"/>
                </a:lnTo>
                <a:lnTo>
                  <a:pt x="1144" y="2024"/>
                </a:lnTo>
                <a:lnTo>
                  <a:pt x="1156" y="2031"/>
                </a:lnTo>
                <a:lnTo>
                  <a:pt x="1172" y="2041"/>
                </a:lnTo>
                <a:lnTo>
                  <a:pt x="1191" y="2055"/>
                </a:lnTo>
                <a:lnTo>
                  <a:pt x="1213" y="2071"/>
                </a:lnTo>
                <a:lnTo>
                  <a:pt x="1239" y="2089"/>
                </a:lnTo>
                <a:lnTo>
                  <a:pt x="1268" y="2110"/>
                </a:lnTo>
                <a:lnTo>
                  <a:pt x="1299" y="2134"/>
                </a:lnTo>
                <a:lnTo>
                  <a:pt x="1332" y="2159"/>
                </a:lnTo>
                <a:lnTo>
                  <a:pt x="1367" y="2188"/>
                </a:lnTo>
                <a:lnTo>
                  <a:pt x="1403" y="2218"/>
                </a:lnTo>
                <a:lnTo>
                  <a:pt x="1441" y="2250"/>
                </a:lnTo>
                <a:lnTo>
                  <a:pt x="1479" y="2285"/>
                </a:lnTo>
                <a:lnTo>
                  <a:pt x="1518" y="2320"/>
                </a:lnTo>
                <a:lnTo>
                  <a:pt x="1556" y="2358"/>
                </a:lnTo>
                <a:lnTo>
                  <a:pt x="1595" y="2396"/>
                </a:lnTo>
                <a:lnTo>
                  <a:pt x="1633" y="2437"/>
                </a:lnTo>
                <a:lnTo>
                  <a:pt x="1670" y="2480"/>
                </a:lnTo>
                <a:lnTo>
                  <a:pt x="1707" y="2523"/>
                </a:lnTo>
                <a:lnTo>
                  <a:pt x="1741" y="2567"/>
                </a:lnTo>
                <a:lnTo>
                  <a:pt x="1774" y="2613"/>
                </a:lnTo>
                <a:lnTo>
                  <a:pt x="1805" y="2660"/>
                </a:lnTo>
                <a:lnTo>
                  <a:pt x="1832" y="2708"/>
                </a:lnTo>
                <a:lnTo>
                  <a:pt x="1858" y="2757"/>
                </a:lnTo>
                <a:lnTo>
                  <a:pt x="1880" y="2806"/>
                </a:lnTo>
                <a:lnTo>
                  <a:pt x="1898" y="2856"/>
                </a:lnTo>
                <a:lnTo>
                  <a:pt x="1913" y="2907"/>
                </a:lnTo>
                <a:lnTo>
                  <a:pt x="1970" y="2918"/>
                </a:lnTo>
                <a:lnTo>
                  <a:pt x="2022" y="2932"/>
                </a:lnTo>
                <a:lnTo>
                  <a:pt x="2012" y="2837"/>
                </a:lnTo>
                <a:lnTo>
                  <a:pt x="1999" y="2744"/>
                </a:lnTo>
                <a:lnTo>
                  <a:pt x="1982" y="2653"/>
                </a:lnTo>
                <a:lnTo>
                  <a:pt x="1962" y="2565"/>
                </a:lnTo>
                <a:lnTo>
                  <a:pt x="1938" y="2481"/>
                </a:lnTo>
                <a:lnTo>
                  <a:pt x="1910" y="2398"/>
                </a:lnTo>
                <a:lnTo>
                  <a:pt x="1878" y="2319"/>
                </a:lnTo>
                <a:lnTo>
                  <a:pt x="1844" y="2244"/>
                </a:lnTo>
                <a:lnTo>
                  <a:pt x="1807" y="2172"/>
                </a:lnTo>
                <a:lnTo>
                  <a:pt x="1766" y="2105"/>
                </a:lnTo>
                <a:lnTo>
                  <a:pt x="1723" y="2041"/>
                </a:lnTo>
                <a:lnTo>
                  <a:pt x="1676" y="1982"/>
                </a:lnTo>
                <a:lnTo>
                  <a:pt x="1627" y="1929"/>
                </a:lnTo>
                <a:lnTo>
                  <a:pt x="1575" y="1880"/>
                </a:lnTo>
                <a:lnTo>
                  <a:pt x="1521" y="1835"/>
                </a:lnTo>
                <a:lnTo>
                  <a:pt x="1466" y="1797"/>
                </a:lnTo>
                <a:lnTo>
                  <a:pt x="1407" y="1765"/>
                </a:lnTo>
                <a:lnTo>
                  <a:pt x="1348" y="1738"/>
                </a:lnTo>
                <a:lnTo>
                  <a:pt x="1329" y="1728"/>
                </a:lnTo>
                <a:lnTo>
                  <a:pt x="1316" y="1714"/>
                </a:lnTo>
                <a:lnTo>
                  <a:pt x="1304" y="1696"/>
                </a:lnTo>
                <a:lnTo>
                  <a:pt x="1297" y="1675"/>
                </a:lnTo>
                <a:lnTo>
                  <a:pt x="1295" y="1653"/>
                </a:lnTo>
                <a:lnTo>
                  <a:pt x="1297" y="1631"/>
                </a:lnTo>
                <a:lnTo>
                  <a:pt x="1304" y="1610"/>
                </a:lnTo>
                <a:lnTo>
                  <a:pt x="1316" y="1593"/>
                </a:lnTo>
                <a:lnTo>
                  <a:pt x="1329" y="1579"/>
                </a:lnTo>
                <a:lnTo>
                  <a:pt x="1348" y="1569"/>
                </a:lnTo>
                <a:lnTo>
                  <a:pt x="1407" y="1543"/>
                </a:lnTo>
                <a:lnTo>
                  <a:pt x="1466" y="1510"/>
                </a:lnTo>
                <a:lnTo>
                  <a:pt x="1521" y="1472"/>
                </a:lnTo>
                <a:lnTo>
                  <a:pt x="1575" y="1428"/>
                </a:lnTo>
                <a:lnTo>
                  <a:pt x="1627" y="1379"/>
                </a:lnTo>
                <a:lnTo>
                  <a:pt x="1676" y="1324"/>
                </a:lnTo>
                <a:lnTo>
                  <a:pt x="1723" y="1265"/>
                </a:lnTo>
                <a:lnTo>
                  <a:pt x="1766" y="1202"/>
                </a:lnTo>
                <a:lnTo>
                  <a:pt x="1807" y="1134"/>
                </a:lnTo>
                <a:lnTo>
                  <a:pt x="1844" y="1062"/>
                </a:lnTo>
                <a:lnTo>
                  <a:pt x="1878" y="987"/>
                </a:lnTo>
                <a:lnTo>
                  <a:pt x="1910" y="908"/>
                </a:lnTo>
                <a:lnTo>
                  <a:pt x="1938" y="827"/>
                </a:lnTo>
                <a:lnTo>
                  <a:pt x="1962" y="741"/>
                </a:lnTo>
                <a:lnTo>
                  <a:pt x="1982" y="653"/>
                </a:lnTo>
                <a:lnTo>
                  <a:pt x="1999" y="563"/>
                </a:lnTo>
                <a:lnTo>
                  <a:pt x="2012" y="470"/>
                </a:lnTo>
                <a:lnTo>
                  <a:pt x="2022" y="376"/>
                </a:lnTo>
                <a:lnTo>
                  <a:pt x="1956" y="390"/>
                </a:lnTo>
                <a:lnTo>
                  <a:pt x="1884" y="405"/>
                </a:lnTo>
                <a:lnTo>
                  <a:pt x="1807" y="418"/>
                </a:lnTo>
                <a:lnTo>
                  <a:pt x="1724" y="429"/>
                </a:lnTo>
                <a:lnTo>
                  <a:pt x="1635" y="439"/>
                </a:lnTo>
                <a:lnTo>
                  <a:pt x="1542" y="448"/>
                </a:lnTo>
                <a:lnTo>
                  <a:pt x="1446" y="454"/>
                </a:lnTo>
                <a:lnTo>
                  <a:pt x="1345" y="459"/>
                </a:lnTo>
                <a:lnTo>
                  <a:pt x="1241" y="462"/>
                </a:lnTo>
                <a:lnTo>
                  <a:pt x="1134" y="463"/>
                </a:lnTo>
                <a:lnTo>
                  <a:pt x="1028" y="462"/>
                </a:lnTo>
                <a:lnTo>
                  <a:pt x="924" y="459"/>
                </a:lnTo>
                <a:lnTo>
                  <a:pt x="823" y="454"/>
                </a:lnTo>
                <a:lnTo>
                  <a:pt x="726" y="448"/>
                </a:lnTo>
                <a:lnTo>
                  <a:pt x="634" y="439"/>
                </a:lnTo>
                <a:lnTo>
                  <a:pt x="545" y="429"/>
                </a:lnTo>
                <a:lnTo>
                  <a:pt x="462" y="418"/>
                </a:lnTo>
                <a:lnTo>
                  <a:pt x="385" y="405"/>
                </a:lnTo>
                <a:lnTo>
                  <a:pt x="313" y="390"/>
                </a:lnTo>
                <a:lnTo>
                  <a:pt x="247" y="376"/>
                </a:lnTo>
                <a:close/>
                <a:moveTo>
                  <a:pt x="1133" y="0"/>
                </a:moveTo>
                <a:lnTo>
                  <a:pt x="1134" y="0"/>
                </a:lnTo>
                <a:lnTo>
                  <a:pt x="1227" y="0"/>
                </a:lnTo>
                <a:lnTo>
                  <a:pt x="1319" y="2"/>
                </a:lnTo>
                <a:lnTo>
                  <a:pt x="1407" y="6"/>
                </a:lnTo>
                <a:lnTo>
                  <a:pt x="1492" y="12"/>
                </a:lnTo>
                <a:lnTo>
                  <a:pt x="1575" y="18"/>
                </a:lnTo>
                <a:lnTo>
                  <a:pt x="1655" y="25"/>
                </a:lnTo>
                <a:lnTo>
                  <a:pt x="1732" y="34"/>
                </a:lnTo>
                <a:lnTo>
                  <a:pt x="1805" y="44"/>
                </a:lnTo>
                <a:lnTo>
                  <a:pt x="1873" y="55"/>
                </a:lnTo>
                <a:lnTo>
                  <a:pt x="1937" y="68"/>
                </a:lnTo>
                <a:lnTo>
                  <a:pt x="1995" y="80"/>
                </a:lnTo>
                <a:lnTo>
                  <a:pt x="2050" y="95"/>
                </a:lnTo>
                <a:lnTo>
                  <a:pt x="2099" y="110"/>
                </a:lnTo>
                <a:lnTo>
                  <a:pt x="2142" y="125"/>
                </a:lnTo>
                <a:lnTo>
                  <a:pt x="2180" y="141"/>
                </a:lnTo>
                <a:lnTo>
                  <a:pt x="2210" y="158"/>
                </a:lnTo>
                <a:lnTo>
                  <a:pt x="2236" y="175"/>
                </a:lnTo>
                <a:lnTo>
                  <a:pt x="2254" y="194"/>
                </a:lnTo>
                <a:lnTo>
                  <a:pt x="2265" y="212"/>
                </a:lnTo>
                <a:lnTo>
                  <a:pt x="2269" y="232"/>
                </a:lnTo>
                <a:lnTo>
                  <a:pt x="2265" y="251"/>
                </a:lnTo>
                <a:lnTo>
                  <a:pt x="2253" y="269"/>
                </a:lnTo>
                <a:lnTo>
                  <a:pt x="2235" y="287"/>
                </a:lnTo>
                <a:lnTo>
                  <a:pt x="2210" y="305"/>
                </a:lnTo>
                <a:lnTo>
                  <a:pt x="2178" y="323"/>
                </a:lnTo>
                <a:lnTo>
                  <a:pt x="2172" y="425"/>
                </a:lnTo>
                <a:lnTo>
                  <a:pt x="2160" y="526"/>
                </a:lnTo>
                <a:lnTo>
                  <a:pt x="2145" y="624"/>
                </a:lnTo>
                <a:lnTo>
                  <a:pt x="2126" y="721"/>
                </a:lnTo>
                <a:lnTo>
                  <a:pt x="2103" y="815"/>
                </a:lnTo>
                <a:lnTo>
                  <a:pt x="2075" y="906"/>
                </a:lnTo>
                <a:lnTo>
                  <a:pt x="2044" y="995"/>
                </a:lnTo>
                <a:lnTo>
                  <a:pt x="2009" y="1079"/>
                </a:lnTo>
                <a:lnTo>
                  <a:pt x="1972" y="1161"/>
                </a:lnTo>
                <a:lnTo>
                  <a:pt x="1930" y="1238"/>
                </a:lnTo>
                <a:lnTo>
                  <a:pt x="1885" y="1311"/>
                </a:lnTo>
                <a:lnTo>
                  <a:pt x="1838" y="1381"/>
                </a:lnTo>
                <a:lnTo>
                  <a:pt x="1787" y="1445"/>
                </a:lnTo>
                <a:lnTo>
                  <a:pt x="1734" y="1505"/>
                </a:lnTo>
                <a:lnTo>
                  <a:pt x="1678" y="1560"/>
                </a:lnTo>
                <a:lnTo>
                  <a:pt x="1619" y="1609"/>
                </a:lnTo>
                <a:lnTo>
                  <a:pt x="1557" y="1653"/>
                </a:lnTo>
                <a:lnTo>
                  <a:pt x="1619" y="1698"/>
                </a:lnTo>
                <a:lnTo>
                  <a:pt x="1678" y="1747"/>
                </a:lnTo>
                <a:lnTo>
                  <a:pt x="1734" y="1802"/>
                </a:lnTo>
                <a:lnTo>
                  <a:pt x="1787" y="1862"/>
                </a:lnTo>
                <a:lnTo>
                  <a:pt x="1838" y="1927"/>
                </a:lnTo>
                <a:lnTo>
                  <a:pt x="1885" y="1995"/>
                </a:lnTo>
                <a:lnTo>
                  <a:pt x="1930" y="2069"/>
                </a:lnTo>
                <a:lnTo>
                  <a:pt x="1972" y="2147"/>
                </a:lnTo>
                <a:lnTo>
                  <a:pt x="2009" y="2227"/>
                </a:lnTo>
                <a:lnTo>
                  <a:pt x="2044" y="2313"/>
                </a:lnTo>
                <a:lnTo>
                  <a:pt x="2075" y="2400"/>
                </a:lnTo>
                <a:lnTo>
                  <a:pt x="2102" y="2491"/>
                </a:lnTo>
                <a:lnTo>
                  <a:pt x="2125" y="2585"/>
                </a:lnTo>
                <a:lnTo>
                  <a:pt x="2145" y="2682"/>
                </a:lnTo>
                <a:lnTo>
                  <a:pt x="2160" y="2781"/>
                </a:lnTo>
                <a:lnTo>
                  <a:pt x="2172" y="2882"/>
                </a:lnTo>
                <a:lnTo>
                  <a:pt x="2178" y="2985"/>
                </a:lnTo>
                <a:lnTo>
                  <a:pt x="2210" y="3002"/>
                </a:lnTo>
                <a:lnTo>
                  <a:pt x="2235" y="3019"/>
                </a:lnTo>
                <a:lnTo>
                  <a:pt x="2253" y="3037"/>
                </a:lnTo>
                <a:lnTo>
                  <a:pt x="2265" y="3056"/>
                </a:lnTo>
                <a:lnTo>
                  <a:pt x="2269" y="3076"/>
                </a:lnTo>
                <a:lnTo>
                  <a:pt x="2265" y="3094"/>
                </a:lnTo>
                <a:lnTo>
                  <a:pt x="2254" y="3113"/>
                </a:lnTo>
                <a:lnTo>
                  <a:pt x="2236" y="3131"/>
                </a:lnTo>
                <a:lnTo>
                  <a:pt x="2210" y="3149"/>
                </a:lnTo>
                <a:lnTo>
                  <a:pt x="2180" y="3165"/>
                </a:lnTo>
                <a:lnTo>
                  <a:pt x="2142" y="3182"/>
                </a:lnTo>
                <a:lnTo>
                  <a:pt x="2099" y="3198"/>
                </a:lnTo>
                <a:lnTo>
                  <a:pt x="2050" y="3212"/>
                </a:lnTo>
                <a:lnTo>
                  <a:pt x="1995" y="3226"/>
                </a:lnTo>
                <a:lnTo>
                  <a:pt x="1937" y="3239"/>
                </a:lnTo>
                <a:lnTo>
                  <a:pt x="1873" y="3251"/>
                </a:lnTo>
                <a:lnTo>
                  <a:pt x="1805" y="3262"/>
                </a:lnTo>
                <a:lnTo>
                  <a:pt x="1732" y="3272"/>
                </a:lnTo>
                <a:lnTo>
                  <a:pt x="1655" y="3281"/>
                </a:lnTo>
                <a:lnTo>
                  <a:pt x="1575" y="3289"/>
                </a:lnTo>
                <a:lnTo>
                  <a:pt x="1492" y="3295"/>
                </a:lnTo>
                <a:lnTo>
                  <a:pt x="1407" y="3300"/>
                </a:lnTo>
                <a:lnTo>
                  <a:pt x="1319" y="3304"/>
                </a:lnTo>
                <a:lnTo>
                  <a:pt x="1227" y="3306"/>
                </a:lnTo>
                <a:lnTo>
                  <a:pt x="1134" y="3307"/>
                </a:lnTo>
                <a:lnTo>
                  <a:pt x="1042" y="3306"/>
                </a:lnTo>
                <a:lnTo>
                  <a:pt x="950" y="3304"/>
                </a:lnTo>
                <a:lnTo>
                  <a:pt x="862" y="3300"/>
                </a:lnTo>
                <a:lnTo>
                  <a:pt x="777" y="3295"/>
                </a:lnTo>
                <a:lnTo>
                  <a:pt x="693" y="3289"/>
                </a:lnTo>
                <a:lnTo>
                  <a:pt x="614" y="3281"/>
                </a:lnTo>
                <a:lnTo>
                  <a:pt x="537" y="3272"/>
                </a:lnTo>
                <a:lnTo>
                  <a:pt x="464" y="3262"/>
                </a:lnTo>
                <a:lnTo>
                  <a:pt x="396" y="3251"/>
                </a:lnTo>
                <a:lnTo>
                  <a:pt x="332" y="3239"/>
                </a:lnTo>
                <a:lnTo>
                  <a:pt x="274" y="3226"/>
                </a:lnTo>
                <a:lnTo>
                  <a:pt x="219" y="3212"/>
                </a:lnTo>
                <a:lnTo>
                  <a:pt x="170" y="3198"/>
                </a:lnTo>
                <a:lnTo>
                  <a:pt x="127" y="3182"/>
                </a:lnTo>
                <a:lnTo>
                  <a:pt x="89" y="3165"/>
                </a:lnTo>
                <a:lnTo>
                  <a:pt x="59" y="3149"/>
                </a:lnTo>
                <a:lnTo>
                  <a:pt x="33" y="3131"/>
                </a:lnTo>
                <a:lnTo>
                  <a:pt x="15" y="3113"/>
                </a:lnTo>
                <a:lnTo>
                  <a:pt x="4" y="3094"/>
                </a:lnTo>
                <a:lnTo>
                  <a:pt x="0" y="3076"/>
                </a:lnTo>
                <a:lnTo>
                  <a:pt x="4" y="3056"/>
                </a:lnTo>
                <a:lnTo>
                  <a:pt x="16" y="3037"/>
                </a:lnTo>
                <a:lnTo>
                  <a:pt x="34" y="3019"/>
                </a:lnTo>
                <a:lnTo>
                  <a:pt x="59" y="3002"/>
                </a:lnTo>
                <a:lnTo>
                  <a:pt x="90" y="2985"/>
                </a:lnTo>
                <a:lnTo>
                  <a:pt x="97" y="2882"/>
                </a:lnTo>
                <a:lnTo>
                  <a:pt x="109" y="2781"/>
                </a:lnTo>
                <a:lnTo>
                  <a:pt x="124" y="2682"/>
                </a:lnTo>
                <a:lnTo>
                  <a:pt x="143" y="2585"/>
                </a:lnTo>
                <a:lnTo>
                  <a:pt x="166" y="2491"/>
                </a:lnTo>
                <a:lnTo>
                  <a:pt x="194" y="2400"/>
                </a:lnTo>
                <a:lnTo>
                  <a:pt x="225" y="2313"/>
                </a:lnTo>
                <a:lnTo>
                  <a:pt x="260" y="2227"/>
                </a:lnTo>
                <a:lnTo>
                  <a:pt x="297" y="2146"/>
                </a:lnTo>
                <a:lnTo>
                  <a:pt x="339" y="2069"/>
                </a:lnTo>
                <a:lnTo>
                  <a:pt x="383" y="1995"/>
                </a:lnTo>
                <a:lnTo>
                  <a:pt x="431" y="1926"/>
                </a:lnTo>
                <a:lnTo>
                  <a:pt x="481" y="1862"/>
                </a:lnTo>
                <a:lnTo>
                  <a:pt x="535" y="1801"/>
                </a:lnTo>
                <a:lnTo>
                  <a:pt x="591" y="1747"/>
                </a:lnTo>
                <a:lnTo>
                  <a:pt x="650" y="1697"/>
                </a:lnTo>
                <a:lnTo>
                  <a:pt x="712" y="1653"/>
                </a:lnTo>
                <a:lnTo>
                  <a:pt x="650" y="1609"/>
                </a:lnTo>
                <a:lnTo>
                  <a:pt x="591" y="1559"/>
                </a:lnTo>
                <a:lnTo>
                  <a:pt x="535" y="1505"/>
                </a:lnTo>
                <a:lnTo>
                  <a:pt x="481" y="1444"/>
                </a:lnTo>
                <a:lnTo>
                  <a:pt x="431" y="1380"/>
                </a:lnTo>
                <a:lnTo>
                  <a:pt x="383" y="1311"/>
                </a:lnTo>
                <a:lnTo>
                  <a:pt x="339" y="1238"/>
                </a:lnTo>
                <a:lnTo>
                  <a:pt x="297" y="1161"/>
                </a:lnTo>
                <a:lnTo>
                  <a:pt x="260" y="1079"/>
                </a:lnTo>
                <a:lnTo>
                  <a:pt x="225" y="994"/>
                </a:lnTo>
                <a:lnTo>
                  <a:pt x="194" y="906"/>
                </a:lnTo>
                <a:lnTo>
                  <a:pt x="167" y="815"/>
                </a:lnTo>
                <a:lnTo>
                  <a:pt x="144" y="721"/>
                </a:lnTo>
                <a:lnTo>
                  <a:pt x="124" y="624"/>
                </a:lnTo>
                <a:lnTo>
                  <a:pt x="109" y="526"/>
                </a:lnTo>
                <a:lnTo>
                  <a:pt x="97" y="425"/>
                </a:lnTo>
                <a:lnTo>
                  <a:pt x="90" y="323"/>
                </a:lnTo>
                <a:lnTo>
                  <a:pt x="59" y="305"/>
                </a:lnTo>
                <a:lnTo>
                  <a:pt x="34" y="287"/>
                </a:lnTo>
                <a:lnTo>
                  <a:pt x="16" y="269"/>
                </a:lnTo>
                <a:lnTo>
                  <a:pt x="4" y="251"/>
                </a:lnTo>
                <a:lnTo>
                  <a:pt x="0" y="232"/>
                </a:lnTo>
                <a:lnTo>
                  <a:pt x="4" y="212"/>
                </a:lnTo>
                <a:lnTo>
                  <a:pt x="15" y="194"/>
                </a:lnTo>
                <a:lnTo>
                  <a:pt x="33" y="175"/>
                </a:lnTo>
                <a:lnTo>
                  <a:pt x="59" y="158"/>
                </a:lnTo>
                <a:lnTo>
                  <a:pt x="89" y="141"/>
                </a:lnTo>
                <a:lnTo>
                  <a:pt x="127" y="125"/>
                </a:lnTo>
                <a:lnTo>
                  <a:pt x="170" y="110"/>
                </a:lnTo>
                <a:lnTo>
                  <a:pt x="219" y="95"/>
                </a:lnTo>
                <a:lnTo>
                  <a:pt x="274" y="80"/>
                </a:lnTo>
                <a:lnTo>
                  <a:pt x="332" y="68"/>
                </a:lnTo>
                <a:lnTo>
                  <a:pt x="396" y="55"/>
                </a:lnTo>
                <a:lnTo>
                  <a:pt x="464" y="44"/>
                </a:lnTo>
                <a:lnTo>
                  <a:pt x="537" y="34"/>
                </a:lnTo>
                <a:lnTo>
                  <a:pt x="614" y="25"/>
                </a:lnTo>
                <a:lnTo>
                  <a:pt x="693" y="18"/>
                </a:lnTo>
                <a:lnTo>
                  <a:pt x="777" y="12"/>
                </a:lnTo>
                <a:lnTo>
                  <a:pt x="862" y="6"/>
                </a:lnTo>
                <a:lnTo>
                  <a:pt x="950" y="2"/>
                </a:lnTo>
                <a:lnTo>
                  <a:pt x="1042" y="0"/>
                </a:lnTo>
                <a:lnTo>
                  <a:pt x="11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solidFill>
            <a:srgbClr val="4BB99E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solidFill>
            <a:srgbClr val="ADCE01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solidFill>
            <a:srgbClr val="4BB99E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solidFill>
            <a:srgbClr val="ADCE01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出自【趣你的PPT】(微信:qunideppt)：最优质的PPT资源库"/>
          <p:cNvSpPr/>
          <p:nvPr/>
        </p:nvSpPr>
        <p:spPr bwMode="auto">
          <a:xfrm>
            <a:off x="3016630" y="2987638"/>
            <a:ext cx="1923120" cy="471034"/>
          </a:xfrm>
          <a:custGeom>
            <a:avLst/>
            <a:gdLst>
              <a:gd name="T0" fmla="*/ 0 w 1194"/>
              <a:gd name="T1" fmla="*/ 97 h 292"/>
              <a:gd name="T2" fmla="*/ 716 w 1194"/>
              <a:gd name="T3" fmla="*/ 93 h 292"/>
              <a:gd name="T4" fmla="*/ 1194 w 1194"/>
              <a:gd name="T5" fmla="*/ 0 h 292"/>
              <a:gd name="T6" fmla="*/ 1154 w 1194"/>
              <a:gd name="T7" fmla="*/ 146 h 292"/>
              <a:gd name="T8" fmla="*/ 752 w 1194"/>
              <a:gd name="T9" fmla="*/ 212 h 292"/>
              <a:gd name="T10" fmla="*/ 267 w 1194"/>
              <a:gd name="T11" fmla="*/ 191 h 292"/>
              <a:gd name="T12" fmla="*/ 0 w 1194"/>
              <a:gd name="T13" fmla="*/ 97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4" h="292">
                <a:moveTo>
                  <a:pt x="0" y="97"/>
                </a:moveTo>
                <a:cubicBezTo>
                  <a:pt x="0" y="97"/>
                  <a:pt x="420" y="10"/>
                  <a:pt x="716" y="93"/>
                </a:cubicBezTo>
                <a:cubicBezTo>
                  <a:pt x="1011" y="176"/>
                  <a:pt x="1144" y="53"/>
                  <a:pt x="1194" y="0"/>
                </a:cubicBezTo>
                <a:cubicBezTo>
                  <a:pt x="1154" y="146"/>
                  <a:pt x="1154" y="146"/>
                  <a:pt x="1154" y="146"/>
                </a:cubicBezTo>
                <a:cubicBezTo>
                  <a:pt x="1154" y="146"/>
                  <a:pt x="1071" y="292"/>
                  <a:pt x="752" y="212"/>
                </a:cubicBezTo>
                <a:cubicBezTo>
                  <a:pt x="595" y="173"/>
                  <a:pt x="467" y="150"/>
                  <a:pt x="267" y="191"/>
                </a:cubicBezTo>
                <a:cubicBezTo>
                  <a:pt x="267" y="191"/>
                  <a:pt x="127" y="130"/>
                  <a:pt x="0" y="9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3009212" y="3825857"/>
            <a:ext cx="252212" cy="176174"/>
          </a:xfrm>
          <a:custGeom>
            <a:avLst/>
            <a:gdLst>
              <a:gd name="T0" fmla="*/ 9 w 156"/>
              <a:gd name="T1" fmla="*/ 0 h 109"/>
              <a:gd name="T2" fmla="*/ 47 w 156"/>
              <a:gd name="T3" fmla="*/ 5 h 109"/>
              <a:gd name="T4" fmla="*/ 50 w 156"/>
              <a:gd name="T5" fmla="*/ 3 h 109"/>
              <a:gd name="T6" fmla="*/ 58 w 156"/>
              <a:gd name="T7" fmla="*/ 2 h 109"/>
              <a:gd name="T8" fmla="*/ 61 w 156"/>
              <a:gd name="T9" fmla="*/ 2 h 109"/>
              <a:gd name="T10" fmla="*/ 62 w 156"/>
              <a:gd name="T11" fmla="*/ 2 h 109"/>
              <a:gd name="T12" fmla="*/ 65 w 156"/>
              <a:gd name="T13" fmla="*/ 2 h 109"/>
              <a:gd name="T14" fmla="*/ 108 w 156"/>
              <a:gd name="T15" fmla="*/ 1 h 109"/>
              <a:gd name="T16" fmla="*/ 115 w 156"/>
              <a:gd name="T17" fmla="*/ 8 h 109"/>
              <a:gd name="T18" fmla="*/ 108 w 156"/>
              <a:gd name="T19" fmla="*/ 15 h 109"/>
              <a:gd name="T20" fmla="*/ 76 w 156"/>
              <a:gd name="T21" fmla="*/ 16 h 109"/>
              <a:gd name="T22" fmla="*/ 81 w 156"/>
              <a:gd name="T23" fmla="*/ 59 h 109"/>
              <a:gd name="T24" fmla="*/ 106 w 156"/>
              <a:gd name="T25" fmla="*/ 59 h 109"/>
              <a:gd name="T26" fmla="*/ 111 w 156"/>
              <a:gd name="T27" fmla="*/ 60 h 109"/>
              <a:gd name="T28" fmla="*/ 150 w 156"/>
              <a:gd name="T29" fmla="*/ 77 h 109"/>
              <a:gd name="T30" fmla="*/ 154 w 156"/>
              <a:gd name="T31" fmla="*/ 88 h 109"/>
              <a:gd name="T32" fmla="*/ 143 w 156"/>
              <a:gd name="T33" fmla="*/ 92 h 109"/>
              <a:gd name="T34" fmla="*/ 106 w 156"/>
              <a:gd name="T35" fmla="*/ 75 h 109"/>
              <a:gd name="T36" fmla="*/ 63 w 156"/>
              <a:gd name="T37" fmla="*/ 75 h 109"/>
              <a:gd name="T38" fmla="*/ 61 w 156"/>
              <a:gd name="T39" fmla="*/ 75 h 109"/>
              <a:gd name="T40" fmla="*/ 58 w 156"/>
              <a:gd name="T41" fmla="*/ 98 h 109"/>
              <a:gd name="T42" fmla="*/ 56 w 156"/>
              <a:gd name="T43" fmla="*/ 101 h 109"/>
              <a:gd name="T44" fmla="*/ 48 w 156"/>
              <a:gd name="T45" fmla="*/ 107 h 109"/>
              <a:gd name="T46" fmla="*/ 11 w 156"/>
              <a:gd name="T47" fmla="*/ 109 h 109"/>
              <a:gd name="T48" fmla="*/ 3 w 156"/>
              <a:gd name="T49" fmla="*/ 100 h 109"/>
              <a:gd name="T50" fmla="*/ 12 w 156"/>
              <a:gd name="T51" fmla="*/ 92 h 109"/>
              <a:gd name="T52" fmla="*/ 42 w 156"/>
              <a:gd name="T53" fmla="*/ 91 h 109"/>
              <a:gd name="T54" fmla="*/ 46 w 156"/>
              <a:gd name="T55" fmla="*/ 67 h 109"/>
              <a:gd name="T56" fmla="*/ 46 w 156"/>
              <a:gd name="T57" fmla="*/ 65 h 109"/>
              <a:gd name="T58" fmla="*/ 40 w 156"/>
              <a:gd name="T59" fmla="*/ 21 h 109"/>
              <a:gd name="T60" fmla="*/ 40 w 156"/>
              <a:gd name="T61" fmla="*/ 18 h 109"/>
              <a:gd name="T62" fmla="*/ 7 w 156"/>
              <a:gd name="T63" fmla="*/ 14 h 109"/>
              <a:gd name="T64" fmla="*/ 1 w 156"/>
              <a:gd name="T65" fmla="*/ 6 h 109"/>
              <a:gd name="T66" fmla="*/ 9 w 156"/>
              <a:gd name="T6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6" h="109">
                <a:moveTo>
                  <a:pt x="9" y="0"/>
                </a:moveTo>
                <a:cubicBezTo>
                  <a:pt x="47" y="5"/>
                  <a:pt x="47" y="5"/>
                  <a:pt x="47" y="5"/>
                </a:cubicBezTo>
                <a:cubicBezTo>
                  <a:pt x="48" y="4"/>
                  <a:pt x="49" y="4"/>
                  <a:pt x="50" y="3"/>
                </a:cubicBezTo>
                <a:cubicBezTo>
                  <a:pt x="58" y="2"/>
                  <a:pt x="58" y="2"/>
                  <a:pt x="58" y="2"/>
                </a:cubicBezTo>
                <a:cubicBezTo>
                  <a:pt x="59" y="2"/>
                  <a:pt x="60" y="2"/>
                  <a:pt x="61" y="2"/>
                </a:cubicBezTo>
                <a:cubicBezTo>
                  <a:pt x="62" y="2"/>
                  <a:pt x="62" y="2"/>
                  <a:pt x="62" y="2"/>
                </a:cubicBezTo>
                <a:cubicBezTo>
                  <a:pt x="63" y="2"/>
                  <a:pt x="64" y="2"/>
                  <a:pt x="65" y="2"/>
                </a:cubicBezTo>
                <a:cubicBezTo>
                  <a:pt x="108" y="1"/>
                  <a:pt x="108" y="1"/>
                  <a:pt x="108" y="1"/>
                </a:cubicBezTo>
                <a:cubicBezTo>
                  <a:pt x="111" y="1"/>
                  <a:pt x="115" y="4"/>
                  <a:pt x="115" y="8"/>
                </a:cubicBezTo>
                <a:cubicBezTo>
                  <a:pt x="115" y="12"/>
                  <a:pt x="112" y="15"/>
                  <a:pt x="108" y="15"/>
                </a:cubicBezTo>
                <a:cubicBezTo>
                  <a:pt x="76" y="16"/>
                  <a:pt x="76" y="16"/>
                  <a:pt x="76" y="16"/>
                </a:cubicBezTo>
                <a:cubicBezTo>
                  <a:pt x="81" y="59"/>
                  <a:pt x="81" y="59"/>
                  <a:pt x="81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7" y="59"/>
                  <a:pt x="109" y="59"/>
                  <a:pt x="111" y="60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54" y="79"/>
                  <a:pt x="156" y="84"/>
                  <a:pt x="154" y="88"/>
                </a:cubicBezTo>
                <a:cubicBezTo>
                  <a:pt x="152" y="92"/>
                  <a:pt x="147" y="94"/>
                  <a:pt x="143" y="92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63" y="75"/>
                  <a:pt x="63" y="75"/>
                  <a:pt x="63" y="75"/>
                </a:cubicBezTo>
                <a:cubicBezTo>
                  <a:pt x="62" y="75"/>
                  <a:pt x="62" y="75"/>
                  <a:pt x="61" y="75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9"/>
                  <a:pt x="57" y="100"/>
                  <a:pt x="56" y="101"/>
                </a:cubicBezTo>
                <a:cubicBezTo>
                  <a:pt x="55" y="105"/>
                  <a:pt x="52" y="107"/>
                  <a:pt x="48" y="107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6" y="108"/>
                  <a:pt x="3" y="105"/>
                  <a:pt x="3" y="100"/>
                </a:cubicBezTo>
                <a:cubicBezTo>
                  <a:pt x="4" y="95"/>
                  <a:pt x="8" y="92"/>
                  <a:pt x="12" y="92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67"/>
                  <a:pt x="46" y="67"/>
                  <a:pt x="46" y="67"/>
                </a:cubicBezTo>
                <a:cubicBezTo>
                  <a:pt x="46" y="66"/>
                  <a:pt x="46" y="66"/>
                  <a:pt x="46" y="65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0"/>
                  <a:pt x="40" y="19"/>
                  <a:pt x="40" y="18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0"/>
                  <a:pt x="1" y="6"/>
                </a:cubicBezTo>
                <a:cubicBezTo>
                  <a:pt x="1" y="3"/>
                  <a:pt x="5" y="0"/>
                  <a:pt x="9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3068556" y="3775786"/>
            <a:ext cx="53780" cy="51925"/>
          </a:xfrm>
          <a:custGeom>
            <a:avLst/>
            <a:gdLst>
              <a:gd name="T0" fmla="*/ 19 w 33"/>
              <a:gd name="T1" fmla="*/ 31 h 32"/>
              <a:gd name="T2" fmla="*/ 1 w 33"/>
              <a:gd name="T3" fmla="*/ 18 h 32"/>
              <a:gd name="T4" fmla="*/ 14 w 33"/>
              <a:gd name="T5" fmla="*/ 1 h 32"/>
              <a:gd name="T6" fmla="*/ 32 w 33"/>
              <a:gd name="T7" fmla="*/ 14 h 32"/>
              <a:gd name="T8" fmla="*/ 19 w 33"/>
              <a:gd name="T9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19" y="31"/>
                </a:moveTo>
                <a:cubicBezTo>
                  <a:pt x="10" y="32"/>
                  <a:pt x="2" y="27"/>
                  <a:pt x="1" y="18"/>
                </a:cubicBezTo>
                <a:cubicBezTo>
                  <a:pt x="0" y="10"/>
                  <a:pt x="6" y="2"/>
                  <a:pt x="14" y="1"/>
                </a:cubicBezTo>
                <a:cubicBezTo>
                  <a:pt x="23" y="0"/>
                  <a:pt x="31" y="6"/>
                  <a:pt x="32" y="14"/>
                </a:cubicBezTo>
                <a:cubicBezTo>
                  <a:pt x="33" y="22"/>
                  <a:pt x="27" y="30"/>
                  <a:pt x="19" y="3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2528896" y="4411867"/>
            <a:ext cx="376465" cy="187301"/>
          </a:xfrm>
          <a:custGeom>
            <a:avLst/>
            <a:gdLst>
              <a:gd name="T0" fmla="*/ 207 w 233"/>
              <a:gd name="T1" fmla="*/ 16 h 116"/>
              <a:gd name="T2" fmla="*/ 171 w 233"/>
              <a:gd name="T3" fmla="*/ 31 h 116"/>
              <a:gd name="T4" fmla="*/ 168 w 233"/>
              <a:gd name="T5" fmla="*/ 31 h 116"/>
              <a:gd name="T6" fmla="*/ 133 w 233"/>
              <a:gd name="T7" fmla="*/ 41 h 116"/>
              <a:gd name="T8" fmla="*/ 80 w 233"/>
              <a:gd name="T9" fmla="*/ 41 h 116"/>
              <a:gd name="T10" fmla="*/ 75 w 233"/>
              <a:gd name="T11" fmla="*/ 42 h 116"/>
              <a:gd name="T12" fmla="*/ 74 w 233"/>
              <a:gd name="T13" fmla="*/ 41 h 116"/>
              <a:gd name="T14" fmla="*/ 27 w 233"/>
              <a:gd name="T15" fmla="*/ 3 h 116"/>
              <a:gd name="T16" fmla="*/ 15 w 233"/>
              <a:gd name="T17" fmla="*/ 4 h 116"/>
              <a:gd name="T18" fmla="*/ 16 w 233"/>
              <a:gd name="T19" fmla="*/ 17 h 116"/>
              <a:gd name="T20" fmla="*/ 61 w 233"/>
              <a:gd name="T21" fmla="*/ 52 h 116"/>
              <a:gd name="T22" fmla="*/ 60 w 233"/>
              <a:gd name="T23" fmla="*/ 55 h 116"/>
              <a:gd name="T24" fmla="*/ 60 w 233"/>
              <a:gd name="T25" fmla="*/ 70 h 116"/>
              <a:gd name="T26" fmla="*/ 60 w 233"/>
              <a:gd name="T27" fmla="*/ 73 h 116"/>
              <a:gd name="T28" fmla="*/ 6 w 233"/>
              <a:gd name="T29" fmla="*/ 98 h 116"/>
              <a:gd name="T30" fmla="*/ 2 w 233"/>
              <a:gd name="T31" fmla="*/ 110 h 116"/>
              <a:gd name="T32" fmla="*/ 13 w 233"/>
              <a:gd name="T33" fmla="*/ 114 h 116"/>
              <a:gd name="T34" fmla="*/ 73 w 233"/>
              <a:gd name="T35" fmla="*/ 86 h 116"/>
              <a:gd name="T36" fmla="*/ 75 w 233"/>
              <a:gd name="T37" fmla="*/ 85 h 116"/>
              <a:gd name="T38" fmla="*/ 133 w 233"/>
              <a:gd name="T39" fmla="*/ 85 h 116"/>
              <a:gd name="T40" fmla="*/ 136 w 233"/>
              <a:gd name="T41" fmla="*/ 84 h 116"/>
              <a:gd name="T42" fmla="*/ 169 w 233"/>
              <a:gd name="T43" fmla="*/ 91 h 116"/>
              <a:gd name="T44" fmla="*/ 176 w 233"/>
              <a:gd name="T45" fmla="*/ 91 h 116"/>
              <a:gd name="T46" fmla="*/ 226 w 233"/>
              <a:gd name="T47" fmla="*/ 74 h 116"/>
              <a:gd name="T48" fmla="*/ 232 w 233"/>
              <a:gd name="T49" fmla="*/ 61 h 116"/>
              <a:gd name="T50" fmla="*/ 219 w 233"/>
              <a:gd name="T51" fmla="*/ 55 h 116"/>
              <a:gd name="T52" fmla="*/ 172 w 233"/>
              <a:gd name="T53" fmla="*/ 71 h 116"/>
              <a:gd name="T54" fmla="*/ 141 w 233"/>
              <a:gd name="T55" fmla="*/ 65 h 116"/>
              <a:gd name="T56" fmla="*/ 142 w 233"/>
              <a:gd name="T57" fmla="*/ 60 h 116"/>
              <a:gd name="T58" fmla="*/ 170 w 233"/>
              <a:gd name="T59" fmla="*/ 52 h 116"/>
              <a:gd name="T60" fmla="*/ 175 w 233"/>
              <a:gd name="T61" fmla="*/ 51 h 116"/>
              <a:gd name="T62" fmla="*/ 217 w 233"/>
              <a:gd name="T63" fmla="*/ 34 h 116"/>
              <a:gd name="T64" fmla="*/ 221 w 233"/>
              <a:gd name="T65" fmla="*/ 20 h 116"/>
              <a:gd name="T66" fmla="*/ 207 w 233"/>
              <a:gd name="T67" fmla="*/ 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3" h="116">
                <a:moveTo>
                  <a:pt x="207" y="16"/>
                </a:moveTo>
                <a:cubicBezTo>
                  <a:pt x="171" y="31"/>
                  <a:pt x="171" y="31"/>
                  <a:pt x="171" y="31"/>
                </a:cubicBezTo>
                <a:cubicBezTo>
                  <a:pt x="170" y="31"/>
                  <a:pt x="169" y="31"/>
                  <a:pt x="168" y="31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80" y="41"/>
                  <a:pt x="80" y="41"/>
                  <a:pt x="80" y="41"/>
                </a:cubicBezTo>
                <a:cubicBezTo>
                  <a:pt x="78" y="41"/>
                  <a:pt x="76" y="41"/>
                  <a:pt x="75" y="42"/>
                </a:cubicBezTo>
                <a:cubicBezTo>
                  <a:pt x="75" y="42"/>
                  <a:pt x="74" y="41"/>
                  <a:pt x="74" y="41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18" y="1"/>
                  <a:pt x="15" y="4"/>
                </a:cubicBezTo>
                <a:cubicBezTo>
                  <a:pt x="12" y="8"/>
                  <a:pt x="13" y="13"/>
                  <a:pt x="16" y="17"/>
                </a:cubicBezTo>
                <a:cubicBezTo>
                  <a:pt x="61" y="52"/>
                  <a:pt x="61" y="52"/>
                  <a:pt x="61" y="52"/>
                </a:cubicBezTo>
                <a:cubicBezTo>
                  <a:pt x="60" y="53"/>
                  <a:pt x="60" y="54"/>
                  <a:pt x="60" y="55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1"/>
                  <a:pt x="60" y="72"/>
                  <a:pt x="60" y="73"/>
                </a:cubicBezTo>
                <a:cubicBezTo>
                  <a:pt x="6" y="98"/>
                  <a:pt x="6" y="98"/>
                  <a:pt x="6" y="98"/>
                </a:cubicBezTo>
                <a:cubicBezTo>
                  <a:pt x="1" y="100"/>
                  <a:pt x="0" y="105"/>
                  <a:pt x="2" y="110"/>
                </a:cubicBezTo>
                <a:cubicBezTo>
                  <a:pt x="4" y="114"/>
                  <a:pt x="9" y="116"/>
                  <a:pt x="13" y="114"/>
                </a:cubicBezTo>
                <a:cubicBezTo>
                  <a:pt x="73" y="86"/>
                  <a:pt x="73" y="86"/>
                  <a:pt x="73" y="86"/>
                </a:cubicBezTo>
                <a:cubicBezTo>
                  <a:pt x="74" y="86"/>
                  <a:pt x="74" y="85"/>
                  <a:pt x="75" y="85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4" y="85"/>
                  <a:pt x="135" y="85"/>
                  <a:pt x="136" y="8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1" y="92"/>
                  <a:pt x="174" y="92"/>
                  <a:pt x="176" y="91"/>
                </a:cubicBezTo>
                <a:cubicBezTo>
                  <a:pt x="226" y="74"/>
                  <a:pt x="226" y="74"/>
                  <a:pt x="226" y="74"/>
                </a:cubicBezTo>
                <a:cubicBezTo>
                  <a:pt x="231" y="72"/>
                  <a:pt x="233" y="66"/>
                  <a:pt x="232" y="61"/>
                </a:cubicBezTo>
                <a:cubicBezTo>
                  <a:pt x="230" y="56"/>
                  <a:pt x="224" y="53"/>
                  <a:pt x="219" y="55"/>
                </a:cubicBezTo>
                <a:cubicBezTo>
                  <a:pt x="172" y="71"/>
                  <a:pt x="172" y="71"/>
                  <a:pt x="172" y="71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2" y="60"/>
                  <a:pt x="142" y="60"/>
                  <a:pt x="142" y="60"/>
                </a:cubicBezTo>
                <a:cubicBezTo>
                  <a:pt x="170" y="52"/>
                  <a:pt x="170" y="52"/>
                  <a:pt x="170" y="52"/>
                </a:cubicBezTo>
                <a:cubicBezTo>
                  <a:pt x="171" y="52"/>
                  <a:pt x="173" y="51"/>
                  <a:pt x="175" y="51"/>
                </a:cubicBezTo>
                <a:cubicBezTo>
                  <a:pt x="217" y="34"/>
                  <a:pt x="217" y="34"/>
                  <a:pt x="217" y="34"/>
                </a:cubicBezTo>
                <a:cubicBezTo>
                  <a:pt x="222" y="31"/>
                  <a:pt x="224" y="25"/>
                  <a:pt x="221" y="20"/>
                </a:cubicBezTo>
                <a:cubicBezTo>
                  <a:pt x="218" y="15"/>
                  <a:pt x="212" y="14"/>
                  <a:pt x="207" y="1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2562277" y="4482336"/>
            <a:ext cx="53780" cy="53780"/>
          </a:xfrm>
          <a:custGeom>
            <a:avLst/>
            <a:gdLst>
              <a:gd name="T0" fmla="*/ 17 w 34"/>
              <a:gd name="T1" fmla="*/ 33 h 33"/>
              <a:gd name="T2" fmla="*/ 34 w 34"/>
              <a:gd name="T3" fmla="*/ 17 h 33"/>
              <a:gd name="T4" fmla="*/ 17 w 34"/>
              <a:gd name="T5" fmla="*/ 0 h 33"/>
              <a:gd name="T6" fmla="*/ 1 w 34"/>
              <a:gd name="T7" fmla="*/ 16 h 33"/>
              <a:gd name="T8" fmla="*/ 17 w 34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17" y="33"/>
                </a:moveTo>
                <a:cubicBezTo>
                  <a:pt x="26" y="33"/>
                  <a:pt x="33" y="26"/>
                  <a:pt x="34" y="17"/>
                </a:cubicBezTo>
                <a:cubicBezTo>
                  <a:pt x="34" y="8"/>
                  <a:pt x="27" y="0"/>
                  <a:pt x="17" y="0"/>
                </a:cubicBezTo>
                <a:cubicBezTo>
                  <a:pt x="8" y="0"/>
                  <a:pt x="1" y="7"/>
                  <a:pt x="1" y="16"/>
                </a:cubicBezTo>
                <a:cubicBezTo>
                  <a:pt x="0" y="26"/>
                  <a:pt x="8" y="33"/>
                  <a:pt x="17" y="3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2497369" y="4358087"/>
            <a:ext cx="55635" cy="57488"/>
          </a:xfrm>
          <a:custGeom>
            <a:avLst/>
            <a:gdLst>
              <a:gd name="T0" fmla="*/ 17 w 35"/>
              <a:gd name="T1" fmla="*/ 35 h 35"/>
              <a:gd name="T2" fmla="*/ 35 w 35"/>
              <a:gd name="T3" fmla="*/ 18 h 35"/>
              <a:gd name="T4" fmla="*/ 18 w 35"/>
              <a:gd name="T5" fmla="*/ 0 h 35"/>
              <a:gd name="T6" fmla="*/ 0 w 35"/>
              <a:gd name="T7" fmla="*/ 17 h 35"/>
              <a:gd name="T8" fmla="*/ 17 w 35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7" y="35"/>
                </a:moveTo>
                <a:cubicBezTo>
                  <a:pt x="27" y="35"/>
                  <a:pt x="35" y="27"/>
                  <a:pt x="35" y="18"/>
                </a:cubicBezTo>
                <a:cubicBezTo>
                  <a:pt x="35" y="8"/>
                  <a:pt x="27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4"/>
                  <a:pt x="17" y="3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3541454" y="2472098"/>
            <a:ext cx="328247" cy="213263"/>
          </a:xfrm>
          <a:custGeom>
            <a:avLst/>
            <a:gdLst>
              <a:gd name="T0" fmla="*/ 195 w 204"/>
              <a:gd name="T1" fmla="*/ 80 h 132"/>
              <a:gd name="T2" fmla="*/ 161 w 204"/>
              <a:gd name="T3" fmla="*/ 78 h 132"/>
              <a:gd name="T4" fmla="*/ 159 w 204"/>
              <a:gd name="T5" fmla="*/ 78 h 132"/>
              <a:gd name="T6" fmla="*/ 128 w 204"/>
              <a:gd name="T7" fmla="*/ 73 h 132"/>
              <a:gd name="T8" fmla="*/ 86 w 204"/>
              <a:gd name="T9" fmla="*/ 54 h 132"/>
              <a:gd name="T10" fmla="*/ 82 w 204"/>
              <a:gd name="T11" fmla="*/ 52 h 132"/>
              <a:gd name="T12" fmla="*/ 81 w 204"/>
              <a:gd name="T13" fmla="*/ 52 h 132"/>
              <a:gd name="T14" fmla="*/ 58 w 204"/>
              <a:gd name="T15" fmla="*/ 5 h 132"/>
              <a:gd name="T16" fmla="*/ 48 w 204"/>
              <a:gd name="T17" fmla="*/ 2 h 132"/>
              <a:gd name="T18" fmla="*/ 45 w 204"/>
              <a:gd name="T19" fmla="*/ 12 h 132"/>
              <a:gd name="T20" fmla="*/ 67 w 204"/>
              <a:gd name="T21" fmla="*/ 56 h 132"/>
              <a:gd name="T22" fmla="*/ 66 w 204"/>
              <a:gd name="T23" fmla="*/ 57 h 132"/>
              <a:gd name="T24" fmla="*/ 60 w 204"/>
              <a:gd name="T25" fmla="*/ 69 h 132"/>
              <a:gd name="T26" fmla="*/ 59 w 204"/>
              <a:gd name="T27" fmla="*/ 72 h 132"/>
              <a:gd name="T28" fmla="*/ 7 w 204"/>
              <a:gd name="T29" fmla="*/ 72 h 132"/>
              <a:gd name="T30" fmla="*/ 0 w 204"/>
              <a:gd name="T31" fmla="*/ 80 h 132"/>
              <a:gd name="T32" fmla="*/ 8 w 204"/>
              <a:gd name="T33" fmla="*/ 87 h 132"/>
              <a:gd name="T34" fmla="*/ 65 w 204"/>
              <a:gd name="T35" fmla="*/ 87 h 132"/>
              <a:gd name="T36" fmla="*/ 66 w 204"/>
              <a:gd name="T37" fmla="*/ 86 h 132"/>
              <a:gd name="T38" fmla="*/ 112 w 204"/>
              <a:gd name="T39" fmla="*/ 107 h 132"/>
              <a:gd name="T40" fmla="*/ 115 w 204"/>
              <a:gd name="T41" fmla="*/ 108 h 132"/>
              <a:gd name="T42" fmla="*/ 138 w 204"/>
              <a:gd name="T43" fmla="*/ 124 h 132"/>
              <a:gd name="T44" fmla="*/ 144 w 204"/>
              <a:gd name="T45" fmla="*/ 127 h 132"/>
              <a:gd name="T46" fmla="*/ 188 w 204"/>
              <a:gd name="T47" fmla="*/ 131 h 132"/>
              <a:gd name="T48" fmla="*/ 198 w 204"/>
              <a:gd name="T49" fmla="*/ 123 h 132"/>
              <a:gd name="T50" fmla="*/ 190 w 204"/>
              <a:gd name="T51" fmla="*/ 114 h 132"/>
              <a:gd name="T52" fmla="*/ 148 w 204"/>
              <a:gd name="T53" fmla="*/ 110 h 132"/>
              <a:gd name="T54" fmla="*/ 126 w 204"/>
              <a:gd name="T55" fmla="*/ 95 h 132"/>
              <a:gd name="T56" fmla="*/ 128 w 204"/>
              <a:gd name="T57" fmla="*/ 91 h 132"/>
              <a:gd name="T58" fmla="*/ 152 w 204"/>
              <a:gd name="T59" fmla="*/ 94 h 132"/>
              <a:gd name="T60" fmla="*/ 157 w 204"/>
              <a:gd name="T61" fmla="*/ 95 h 132"/>
              <a:gd name="T62" fmla="*/ 196 w 204"/>
              <a:gd name="T63" fmla="*/ 97 h 132"/>
              <a:gd name="T64" fmla="*/ 204 w 204"/>
              <a:gd name="T65" fmla="*/ 88 h 132"/>
              <a:gd name="T66" fmla="*/ 195 w 204"/>
              <a:gd name="T67" fmla="*/ 8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4" h="132">
                <a:moveTo>
                  <a:pt x="195" y="80"/>
                </a:moveTo>
                <a:cubicBezTo>
                  <a:pt x="161" y="78"/>
                  <a:pt x="161" y="78"/>
                  <a:pt x="161" y="78"/>
                </a:cubicBezTo>
                <a:cubicBezTo>
                  <a:pt x="160" y="78"/>
                  <a:pt x="160" y="78"/>
                  <a:pt x="159" y="78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3"/>
                  <a:pt x="83" y="53"/>
                  <a:pt x="82" y="52"/>
                </a:cubicBezTo>
                <a:cubicBezTo>
                  <a:pt x="82" y="52"/>
                  <a:pt x="82" y="52"/>
                  <a:pt x="81" y="52"/>
                </a:cubicBezTo>
                <a:cubicBezTo>
                  <a:pt x="58" y="5"/>
                  <a:pt x="58" y="5"/>
                  <a:pt x="58" y="5"/>
                </a:cubicBezTo>
                <a:cubicBezTo>
                  <a:pt x="56" y="2"/>
                  <a:pt x="52" y="0"/>
                  <a:pt x="48" y="2"/>
                </a:cubicBezTo>
                <a:cubicBezTo>
                  <a:pt x="45" y="4"/>
                  <a:pt x="43" y="8"/>
                  <a:pt x="45" y="12"/>
                </a:cubicBezTo>
                <a:cubicBezTo>
                  <a:pt x="67" y="56"/>
                  <a:pt x="67" y="56"/>
                  <a:pt x="67" y="56"/>
                </a:cubicBezTo>
                <a:cubicBezTo>
                  <a:pt x="66" y="56"/>
                  <a:pt x="66" y="57"/>
                  <a:pt x="66" y="57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0"/>
                  <a:pt x="59" y="71"/>
                  <a:pt x="59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3" y="72"/>
                  <a:pt x="0" y="76"/>
                  <a:pt x="0" y="80"/>
                </a:cubicBezTo>
                <a:cubicBezTo>
                  <a:pt x="0" y="84"/>
                  <a:pt x="3" y="87"/>
                  <a:pt x="8" y="87"/>
                </a:cubicBezTo>
                <a:cubicBezTo>
                  <a:pt x="65" y="87"/>
                  <a:pt x="65" y="87"/>
                  <a:pt x="65" y="87"/>
                </a:cubicBezTo>
                <a:cubicBezTo>
                  <a:pt x="65" y="87"/>
                  <a:pt x="66" y="87"/>
                  <a:pt x="66" y="86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3" y="108"/>
                  <a:pt x="114" y="108"/>
                  <a:pt x="115" y="108"/>
                </a:cubicBezTo>
                <a:cubicBezTo>
                  <a:pt x="138" y="124"/>
                  <a:pt x="138" y="124"/>
                  <a:pt x="138" y="124"/>
                </a:cubicBezTo>
                <a:cubicBezTo>
                  <a:pt x="139" y="126"/>
                  <a:pt x="141" y="127"/>
                  <a:pt x="144" y="127"/>
                </a:cubicBezTo>
                <a:cubicBezTo>
                  <a:pt x="188" y="131"/>
                  <a:pt x="188" y="131"/>
                  <a:pt x="188" y="131"/>
                </a:cubicBezTo>
                <a:cubicBezTo>
                  <a:pt x="193" y="132"/>
                  <a:pt x="197" y="128"/>
                  <a:pt x="198" y="123"/>
                </a:cubicBezTo>
                <a:cubicBezTo>
                  <a:pt x="198" y="119"/>
                  <a:pt x="195" y="114"/>
                  <a:pt x="190" y="114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26" y="95"/>
                  <a:pt x="126" y="95"/>
                  <a:pt x="126" y="95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52" y="94"/>
                  <a:pt x="152" y="94"/>
                  <a:pt x="152" y="94"/>
                </a:cubicBezTo>
                <a:cubicBezTo>
                  <a:pt x="154" y="95"/>
                  <a:pt x="156" y="95"/>
                  <a:pt x="157" y="95"/>
                </a:cubicBezTo>
                <a:cubicBezTo>
                  <a:pt x="196" y="97"/>
                  <a:pt x="196" y="97"/>
                  <a:pt x="196" y="97"/>
                </a:cubicBezTo>
                <a:cubicBezTo>
                  <a:pt x="201" y="97"/>
                  <a:pt x="204" y="93"/>
                  <a:pt x="204" y="88"/>
                </a:cubicBezTo>
                <a:cubicBezTo>
                  <a:pt x="204" y="83"/>
                  <a:pt x="199" y="79"/>
                  <a:pt x="195" y="8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3587817" y="2533295"/>
            <a:ext cx="53780" cy="51925"/>
          </a:xfrm>
          <a:custGeom>
            <a:avLst/>
            <a:gdLst>
              <a:gd name="T0" fmla="*/ 10 w 33"/>
              <a:gd name="T1" fmla="*/ 29 h 32"/>
              <a:gd name="T2" fmla="*/ 29 w 33"/>
              <a:gd name="T3" fmla="*/ 22 h 32"/>
              <a:gd name="T4" fmla="*/ 23 w 33"/>
              <a:gd name="T5" fmla="*/ 3 h 32"/>
              <a:gd name="T6" fmla="*/ 4 w 33"/>
              <a:gd name="T7" fmla="*/ 10 h 32"/>
              <a:gd name="T8" fmla="*/ 10 w 33"/>
              <a:gd name="T9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10" y="29"/>
                </a:moveTo>
                <a:cubicBezTo>
                  <a:pt x="17" y="32"/>
                  <a:pt x="26" y="29"/>
                  <a:pt x="29" y="22"/>
                </a:cubicBezTo>
                <a:cubicBezTo>
                  <a:pt x="33" y="15"/>
                  <a:pt x="30" y="7"/>
                  <a:pt x="23" y="3"/>
                </a:cubicBezTo>
                <a:cubicBezTo>
                  <a:pt x="15" y="0"/>
                  <a:pt x="7" y="3"/>
                  <a:pt x="4" y="10"/>
                </a:cubicBezTo>
                <a:cubicBezTo>
                  <a:pt x="0" y="17"/>
                  <a:pt x="3" y="25"/>
                  <a:pt x="10" y="2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2808925" y="2231017"/>
            <a:ext cx="185450" cy="92723"/>
          </a:xfrm>
          <a:custGeom>
            <a:avLst/>
            <a:gdLst>
              <a:gd name="T0" fmla="*/ 108 w 116"/>
              <a:gd name="T1" fmla="*/ 23 h 57"/>
              <a:gd name="T2" fmla="*/ 89 w 116"/>
              <a:gd name="T3" fmla="*/ 27 h 57"/>
              <a:gd name="T4" fmla="*/ 88 w 116"/>
              <a:gd name="T5" fmla="*/ 27 h 57"/>
              <a:gd name="T6" fmla="*/ 70 w 116"/>
              <a:gd name="T7" fmla="*/ 29 h 57"/>
              <a:gd name="T8" fmla="*/ 44 w 116"/>
              <a:gd name="T9" fmla="*/ 24 h 57"/>
              <a:gd name="T10" fmla="*/ 42 w 116"/>
              <a:gd name="T11" fmla="*/ 24 h 57"/>
              <a:gd name="T12" fmla="*/ 41 w 116"/>
              <a:gd name="T13" fmla="*/ 24 h 57"/>
              <a:gd name="T14" fmla="*/ 22 w 116"/>
              <a:gd name="T15" fmla="*/ 2 h 57"/>
              <a:gd name="T16" fmla="*/ 16 w 116"/>
              <a:gd name="T17" fmla="*/ 1 h 57"/>
              <a:gd name="T18" fmla="*/ 16 w 116"/>
              <a:gd name="T19" fmla="*/ 7 h 57"/>
              <a:gd name="T20" fmla="*/ 34 w 116"/>
              <a:gd name="T21" fmla="*/ 28 h 57"/>
              <a:gd name="T22" fmla="*/ 33 w 116"/>
              <a:gd name="T23" fmla="*/ 29 h 57"/>
              <a:gd name="T24" fmla="*/ 32 w 116"/>
              <a:gd name="T25" fmla="*/ 37 h 57"/>
              <a:gd name="T26" fmla="*/ 32 w 116"/>
              <a:gd name="T27" fmla="*/ 38 h 57"/>
              <a:gd name="T28" fmla="*/ 4 w 116"/>
              <a:gd name="T29" fmla="*/ 46 h 57"/>
              <a:gd name="T30" fmla="*/ 1 w 116"/>
              <a:gd name="T31" fmla="*/ 51 h 57"/>
              <a:gd name="T32" fmla="*/ 6 w 116"/>
              <a:gd name="T33" fmla="*/ 54 h 57"/>
              <a:gd name="T34" fmla="*/ 37 w 116"/>
              <a:gd name="T35" fmla="*/ 45 h 57"/>
              <a:gd name="T36" fmla="*/ 38 w 116"/>
              <a:gd name="T37" fmla="*/ 45 h 57"/>
              <a:gd name="T38" fmla="*/ 66 w 116"/>
              <a:gd name="T39" fmla="*/ 50 h 57"/>
              <a:gd name="T40" fmla="*/ 68 w 116"/>
              <a:gd name="T41" fmla="*/ 50 h 57"/>
              <a:gd name="T42" fmla="*/ 83 w 116"/>
              <a:gd name="T43" fmla="*/ 56 h 57"/>
              <a:gd name="T44" fmla="*/ 86 w 116"/>
              <a:gd name="T45" fmla="*/ 56 h 57"/>
              <a:gd name="T46" fmla="*/ 111 w 116"/>
              <a:gd name="T47" fmla="*/ 52 h 57"/>
              <a:gd name="T48" fmla="*/ 115 w 116"/>
              <a:gd name="T49" fmla="*/ 47 h 57"/>
              <a:gd name="T50" fmla="*/ 110 w 116"/>
              <a:gd name="T51" fmla="*/ 43 h 57"/>
              <a:gd name="T52" fmla="*/ 86 w 116"/>
              <a:gd name="T53" fmla="*/ 47 h 57"/>
              <a:gd name="T54" fmla="*/ 72 w 116"/>
              <a:gd name="T55" fmla="*/ 41 h 57"/>
              <a:gd name="T56" fmla="*/ 72 w 116"/>
              <a:gd name="T57" fmla="*/ 39 h 57"/>
              <a:gd name="T58" fmla="*/ 86 w 116"/>
              <a:gd name="T59" fmla="*/ 37 h 57"/>
              <a:gd name="T60" fmla="*/ 89 w 116"/>
              <a:gd name="T61" fmla="*/ 37 h 57"/>
              <a:gd name="T62" fmla="*/ 111 w 116"/>
              <a:gd name="T63" fmla="*/ 32 h 57"/>
              <a:gd name="T64" fmla="*/ 114 w 116"/>
              <a:gd name="T65" fmla="*/ 26 h 57"/>
              <a:gd name="T66" fmla="*/ 108 w 116"/>
              <a:gd name="T67" fmla="*/ 2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57">
                <a:moveTo>
                  <a:pt x="108" y="23"/>
                </a:moveTo>
                <a:cubicBezTo>
                  <a:pt x="89" y="27"/>
                  <a:pt x="89" y="27"/>
                  <a:pt x="89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70" y="29"/>
                  <a:pt x="70" y="29"/>
                  <a:pt x="70" y="29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4"/>
                  <a:pt x="42" y="24"/>
                  <a:pt x="42" y="24"/>
                </a:cubicBezTo>
                <a:cubicBezTo>
                  <a:pt x="42" y="24"/>
                  <a:pt x="41" y="24"/>
                  <a:pt x="41" y="24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0"/>
                  <a:pt x="18" y="0"/>
                  <a:pt x="16" y="1"/>
                </a:cubicBezTo>
                <a:cubicBezTo>
                  <a:pt x="14" y="3"/>
                  <a:pt x="14" y="5"/>
                  <a:pt x="16" y="7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9"/>
                  <a:pt x="33" y="29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8"/>
                  <a:pt x="32" y="38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46"/>
                  <a:pt x="0" y="49"/>
                  <a:pt x="1" y="51"/>
                </a:cubicBezTo>
                <a:cubicBezTo>
                  <a:pt x="1" y="53"/>
                  <a:pt x="4" y="54"/>
                  <a:pt x="6" y="54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8" y="45"/>
                  <a:pt x="38" y="45"/>
                </a:cubicBezTo>
                <a:cubicBezTo>
                  <a:pt x="66" y="50"/>
                  <a:pt x="66" y="50"/>
                  <a:pt x="66" y="50"/>
                </a:cubicBezTo>
                <a:cubicBezTo>
                  <a:pt x="67" y="50"/>
                  <a:pt x="67" y="50"/>
                  <a:pt x="68" y="50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6"/>
                  <a:pt x="85" y="57"/>
                  <a:pt x="86" y="56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4" y="52"/>
                  <a:pt x="116" y="49"/>
                  <a:pt x="115" y="47"/>
                </a:cubicBezTo>
                <a:cubicBezTo>
                  <a:pt x="115" y="44"/>
                  <a:pt x="113" y="42"/>
                  <a:pt x="110" y="43"/>
                </a:cubicBezTo>
                <a:cubicBezTo>
                  <a:pt x="86" y="47"/>
                  <a:pt x="86" y="47"/>
                  <a:pt x="86" y="47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39"/>
                  <a:pt x="72" y="39"/>
                  <a:pt x="72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7" y="37"/>
                  <a:pt x="88" y="37"/>
                  <a:pt x="89" y="37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3" y="32"/>
                  <a:pt x="115" y="29"/>
                  <a:pt x="114" y="26"/>
                </a:cubicBezTo>
                <a:cubicBezTo>
                  <a:pt x="113" y="24"/>
                  <a:pt x="110" y="22"/>
                  <a:pt x="108" y="2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2829325" y="2264398"/>
            <a:ext cx="27817" cy="29671"/>
          </a:xfrm>
          <a:custGeom>
            <a:avLst/>
            <a:gdLst>
              <a:gd name="T0" fmla="*/ 7 w 18"/>
              <a:gd name="T1" fmla="*/ 17 h 18"/>
              <a:gd name="T2" fmla="*/ 17 w 18"/>
              <a:gd name="T3" fmla="*/ 11 h 18"/>
              <a:gd name="T4" fmla="*/ 10 w 18"/>
              <a:gd name="T5" fmla="*/ 1 h 18"/>
              <a:gd name="T6" fmla="*/ 1 w 18"/>
              <a:gd name="T7" fmla="*/ 8 h 18"/>
              <a:gd name="T8" fmla="*/ 7 w 18"/>
              <a:gd name="T9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7" y="17"/>
                </a:moveTo>
                <a:cubicBezTo>
                  <a:pt x="12" y="18"/>
                  <a:pt x="16" y="15"/>
                  <a:pt x="17" y="11"/>
                </a:cubicBezTo>
                <a:cubicBezTo>
                  <a:pt x="18" y="6"/>
                  <a:pt x="15" y="2"/>
                  <a:pt x="10" y="1"/>
                </a:cubicBezTo>
                <a:cubicBezTo>
                  <a:pt x="6" y="0"/>
                  <a:pt x="2" y="3"/>
                  <a:pt x="1" y="8"/>
                </a:cubicBezTo>
                <a:cubicBezTo>
                  <a:pt x="0" y="12"/>
                  <a:pt x="3" y="16"/>
                  <a:pt x="7" y="17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2148722" y="2064116"/>
            <a:ext cx="187305" cy="90869"/>
          </a:xfrm>
          <a:custGeom>
            <a:avLst/>
            <a:gdLst>
              <a:gd name="T0" fmla="*/ 108 w 116"/>
              <a:gd name="T1" fmla="*/ 24 h 57"/>
              <a:gd name="T2" fmla="*/ 89 w 116"/>
              <a:gd name="T3" fmla="*/ 28 h 57"/>
              <a:gd name="T4" fmla="*/ 88 w 116"/>
              <a:gd name="T5" fmla="*/ 28 h 57"/>
              <a:gd name="T6" fmla="*/ 70 w 116"/>
              <a:gd name="T7" fmla="*/ 30 h 57"/>
              <a:gd name="T8" fmla="*/ 44 w 116"/>
              <a:gd name="T9" fmla="*/ 25 h 57"/>
              <a:gd name="T10" fmla="*/ 42 w 116"/>
              <a:gd name="T11" fmla="*/ 25 h 57"/>
              <a:gd name="T12" fmla="*/ 42 w 116"/>
              <a:gd name="T13" fmla="*/ 25 h 57"/>
              <a:gd name="T14" fmla="*/ 22 w 116"/>
              <a:gd name="T15" fmla="*/ 2 h 57"/>
              <a:gd name="T16" fmla="*/ 16 w 116"/>
              <a:gd name="T17" fmla="*/ 2 h 57"/>
              <a:gd name="T18" fmla="*/ 16 w 116"/>
              <a:gd name="T19" fmla="*/ 8 h 57"/>
              <a:gd name="T20" fmla="*/ 34 w 116"/>
              <a:gd name="T21" fmla="*/ 29 h 57"/>
              <a:gd name="T22" fmla="*/ 34 w 116"/>
              <a:gd name="T23" fmla="*/ 30 h 57"/>
              <a:gd name="T24" fmla="*/ 32 w 116"/>
              <a:gd name="T25" fmla="*/ 37 h 57"/>
              <a:gd name="T26" fmla="*/ 32 w 116"/>
              <a:gd name="T27" fmla="*/ 39 h 57"/>
              <a:gd name="T28" fmla="*/ 4 w 116"/>
              <a:gd name="T29" fmla="*/ 46 h 57"/>
              <a:gd name="T30" fmla="*/ 1 w 116"/>
              <a:gd name="T31" fmla="*/ 51 h 57"/>
              <a:gd name="T32" fmla="*/ 6 w 116"/>
              <a:gd name="T33" fmla="*/ 54 h 57"/>
              <a:gd name="T34" fmla="*/ 38 w 116"/>
              <a:gd name="T35" fmla="*/ 46 h 57"/>
              <a:gd name="T36" fmla="*/ 38 w 116"/>
              <a:gd name="T37" fmla="*/ 46 h 57"/>
              <a:gd name="T38" fmla="*/ 67 w 116"/>
              <a:gd name="T39" fmla="*/ 51 h 57"/>
              <a:gd name="T40" fmla="*/ 68 w 116"/>
              <a:gd name="T41" fmla="*/ 51 h 57"/>
              <a:gd name="T42" fmla="*/ 83 w 116"/>
              <a:gd name="T43" fmla="*/ 56 h 57"/>
              <a:gd name="T44" fmla="*/ 87 w 116"/>
              <a:gd name="T45" fmla="*/ 57 h 57"/>
              <a:gd name="T46" fmla="*/ 112 w 116"/>
              <a:gd name="T47" fmla="*/ 53 h 57"/>
              <a:gd name="T48" fmla="*/ 116 w 116"/>
              <a:gd name="T49" fmla="*/ 47 h 57"/>
              <a:gd name="T50" fmla="*/ 110 w 116"/>
              <a:gd name="T51" fmla="*/ 43 h 57"/>
              <a:gd name="T52" fmla="*/ 87 w 116"/>
              <a:gd name="T53" fmla="*/ 47 h 57"/>
              <a:gd name="T54" fmla="*/ 72 w 116"/>
              <a:gd name="T55" fmla="*/ 42 h 57"/>
              <a:gd name="T56" fmla="*/ 73 w 116"/>
              <a:gd name="T57" fmla="*/ 39 h 57"/>
              <a:gd name="T58" fmla="*/ 87 w 116"/>
              <a:gd name="T59" fmla="*/ 38 h 57"/>
              <a:gd name="T60" fmla="*/ 90 w 116"/>
              <a:gd name="T61" fmla="*/ 38 h 57"/>
              <a:gd name="T62" fmla="*/ 111 w 116"/>
              <a:gd name="T63" fmla="*/ 33 h 57"/>
              <a:gd name="T64" fmla="*/ 114 w 116"/>
              <a:gd name="T65" fmla="*/ 27 h 57"/>
              <a:gd name="T66" fmla="*/ 108 w 116"/>
              <a:gd name="T67" fmla="*/ 2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57">
                <a:moveTo>
                  <a:pt x="108" y="24"/>
                </a:moveTo>
                <a:cubicBezTo>
                  <a:pt x="89" y="28"/>
                  <a:pt x="89" y="28"/>
                  <a:pt x="89" y="28"/>
                </a:cubicBezTo>
                <a:cubicBezTo>
                  <a:pt x="89" y="28"/>
                  <a:pt x="88" y="28"/>
                  <a:pt x="88" y="28"/>
                </a:cubicBezTo>
                <a:cubicBezTo>
                  <a:pt x="70" y="30"/>
                  <a:pt x="70" y="30"/>
                  <a:pt x="70" y="30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3" y="25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1"/>
                  <a:pt x="18" y="0"/>
                  <a:pt x="16" y="2"/>
                </a:cubicBezTo>
                <a:cubicBezTo>
                  <a:pt x="15" y="3"/>
                  <a:pt x="14" y="6"/>
                  <a:pt x="16" y="8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30"/>
                  <a:pt x="34" y="30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9"/>
                </a:cubicBezTo>
                <a:cubicBezTo>
                  <a:pt x="4" y="46"/>
                  <a:pt x="4" y="46"/>
                  <a:pt x="4" y="46"/>
                </a:cubicBezTo>
                <a:cubicBezTo>
                  <a:pt x="2" y="47"/>
                  <a:pt x="0" y="49"/>
                  <a:pt x="1" y="51"/>
                </a:cubicBezTo>
                <a:cubicBezTo>
                  <a:pt x="2" y="54"/>
                  <a:pt x="4" y="55"/>
                  <a:pt x="6" y="54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67" y="51"/>
                  <a:pt x="67" y="51"/>
                  <a:pt x="67" y="51"/>
                </a:cubicBezTo>
                <a:cubicBezTo>
                  <a:pt x="67" y="51"/>
                  <a:pt x="68" y="51"/>
                  <a:pt x="68" y="51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7"/>
                  <a:pt x="85" y="57"/>
                  <a:pt x="87" y="57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5" y="52"/>
                  <a:pt x="116" y="50"/>
                  <a:pt x="116" y="47"/>
                </a:cubicBezTo>
                <a:cubicBezTo>
                  <a:pt x="115" y="45"/>
                  <a:pt x="113" y="43"/>
                  <a:pt x="110" y="43"/>
                </a:cubicBezTo>
                <a:cubicBezTo>
                  <a:pt x="87" y="47"/>
                  <a:pt x="87" y="47"/>
                  <a:pt x="87" y="47"/>
                </a:cubicBezTo>
                <a:cubicBezTo>
                  <a:pt x="72" y="42"/>
                  <a:pt x="72" y="42"/>
                  <a:pt x="72" y="42"/>
                </a:cubicBezTo>
                <a:cubicBezTo>
                  <a:pt x="73" y="39"/>
                  <a:pt x="73" y="39"/>
                  <a:pt x="73" y="39"/>
                </a:cubicBezTo>
                <a:cubicBezTo>
                  <a:pt x="87" y="38"/>
                  <a:pt x="87" y="38"/>
                  <a:pt x="87" y="38"/>
                </a:cubicBezTo>
                <a:cubicBezTo>
                  <a:pt x="88" y="38"/>
                  <a:pt x="89" y="38"/>
                  <a:pt x="90" y="38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4" y="32"/>
                  <a:pt x="115" y="29"/>
                  <a:pt x="114" y="27"/>
                </a:cubicBezTo>
                <a:cubicBezTo>
                  <a:pt x="113" y="24"/>
                  <a:pt x="110" y="23"/>
                  <a:pt x="108" y="2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2170977" y="2099351"/>
            <a:ext cx="27817" cy="29671"/>
          </a:xfrm>
          <a:custGeom>
            <a:avLst/>
            <a:gdLst>
              <a:gd name="T0" fmla="*/ 8 w 18"/>
              <a:gd name="T1" fmla="*/ 17 h 18"/>
              <a:gd name="T2" fmla="*/ 17 w 18"/>
              <a:gd name="T3" fmla="*/ 10 h 18"/>
              <a:gd name="T4" fmla="*/ 11 w 18"/>
              <a:gd name="T5" fmla="*/ 1 h 18"/>
              <a:gd name="T6" fmla="*/ 1 w 18"/>
              <a:gd name="T7" fmla="*/ 7 h 18"/>
              <a:gd name="T8" fmla="*/ 8 w 18"/>
              <a:gd name="T9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8" y="17"/>
                </a:moveTo>
                <a:cubicBezTo>
                  <a:pt x="12" y="18"/>
                  <a:pt x="16" y="15"/>
                  <a:pt x="17" y="10"/>
                </a:cubicBezTo>
                <a:cubicBezTo>
                  <a:pt x="18" y="6"/>
                  <a:pt x="15" y="2"/>
                  <a:pt x="11" y="1"/>
                </a:cubicBezTo>
                <a:cubicBezTo>
                  <a:pt x="6" y="0"/>
                  <a:pt x="2" y="3"/>
                  <a:pt x="1" y="7"/>
                </a:cubicBezTo>
                <a:cubicBezTo>
                  <a:pt x="0" y="12"/>
                  <a:pt x="3" y="16"/>
                  <a:pt x="8" y="17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>
            <a:off x="1542300" y="1646862"/>
            <a:ext cx="215122" cy="187301"/>
          </a:xfrm>
          <a:custGeom>
            <a:avLst/>
            <a:gdLst>
              <a:gd name="T0" fmla="*/ 129 w 134"/>
              <a:gd name="T1" fmla="*/ 82 h 116"/>
              <a:gd name="T2" fmla="*/ 107 w 134"/>
              <a:gd name="T3" fmla="*/ 74 h 116"/>
              <a:gd name="T4" fmla="*/ 106 w 134"/>
              <a:gd name="T5" fmla="*/ 73 h 116"/>
              <a:gd name="T6" fmla="*/ 86 w 134"/>
              <a:gd name="T7" fmla="*/ 63 h 116"/>
              <a:gd name="T8" fmla="*/ 63 w 134"/>
              <a:gd name="T9" fmla="*/ 42 h 116"/>
              <a:gd name="T10" fmla="*/ 61 w 134"/>
              <a:gd name="T11" fmla="*/ 40 h 116"/>
              <a:gd name="T12" fmla="*/ 61 w 134"/>
              <a:gd name="T13" fmla="*/ 40 h 116"/>
              <a:gd name="T14" fmla="*/ 55 w 134"/>
              <a:gd name="T15" fmla="*/ 4 h 116"/>
              <a:gd name="T16" fmla="*/ 49 w 134"/>
              <a:gd name="T17" fmla="*/ 0 h 116"/>
              <a:gd name="T18" fmla="*/ 45 w 134"/>
              <a:gd name="T19" fmla="*/ 6 h 116"/>
              <a:gd name="T20" fmla="*/ 50 w 134"/>
              <a:gd name="T21" fmla="*/ 39 h 116"/>
              <a:gd name="T22" fmla="*/ 49 w 134"/>
              <a:gd name="T23" fmla="*/ 40 h 116"/>
              <a:gd name="T24" fmla="*/ 43 w 134"/>
              <a:gd name="T25" fmla="*/ 47 h 116"/>
              <a:gd name="T26" fmla="*/ 42 w 134"/>
              <a:gd name="T27" fmla="*/ 48 h 116"/>
              <a:gd name="T28" fmla="*/ 8 w 134"/>
              <a:gd name="T29" fmla="*/ 37 h 116"/>
              <a:gd name="T30" fmla="*/ 1 w 134"/>
              <a:gd name="T31" fmla="*/ 41 h 116"/>
              <a:gd name="T32" fmla="*/ 5 w 134"/>
              <a:gd name="T33" fmla="*/ 47 h 116"/>
              <a:gd name="T34" fmla="*/ 42 w 134"/>
              <a:gd name="T35" fmla="*/ 59 h 116"/>
              <a:gd name="T36" fmla="*/ 43 w 134"/>
              <a:gd name="T37" fmla="*/ 59 h 116"/>
              <a:gd name="T38" fmla="*/ 69 w 134"/>
              <a:gd name="T39" fmla="*/ 82 h 116"/>
              <a:gd name="T40" fmla="*/ 70 w 134"/>
              <a:gd name="T41" fmla="*/ 83 h 116"/>
              <a:gd name="T42" fmla="*/ 82 w 134"/>
              <a:gd name="T43" fmla="*/ 99 h 116"/>
              <a:gd name="T44" fmla="*/ 85 w 134"/>
              <a:gd name="T45" fmla="*/ 102 h 116"/>
              <a:gd name="T46" fmla="*/ 114 w 134"/>
              <a:gd name="T47" fmla="*/ 114 h 116"/>
              <a:gd name="T48" fmla="*/ 122 w 134"/>
              <a:gd name="T49" fmla="*/ 111 h 116"/>
              <a:gd name="T50" fmla="*/ 119 w 134"/>
              <a:gd name="T51" fmla="*/ 103 h 116"/>
              <a:gd name="T52" fmla="*/ 92 w 134"/>
              <a:gd name="T53" fmla="*/ 92 h 116"/>
              <a:gd name="T54" fmla="*/ 80 w 134"/>
              <a:gd name="T55" fmla="*/ 77 h 116"/>
              <a:gd name="T56" fmla="*/ 83 w 134"/>
              <a:gd name="T57" fmla="*/ 75 h 116"/>
              <a:gd name="T58" fmla="*/ 98 w 134"/>
              <a:gd name="T59" fmla="*/ 82 h 116"/>
              <a:gd name="T60" fmla="*/ 101 w 134"/>
              <a:gd name="T61" fmla="*/ 84 h 116"/>
              <a:gd name="T62" fmla="*/ 126 w 134"/>
              <a:gd name="T63" fmla="*/ 94 h 116"/>
              <a:gd name="T64" fmla="*/ 133 w 134"/>
              <a:gd name="T65" fmla="*/ 89 h 116"/>
              <a:gd name="T66" fmla="*/ 129 w 134"/>
              <a:gd name="T67" fmla="*/ 8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4" h="116">
                <a:moveTo>
                  <a:pt x="129" y="82"/>
                </a:move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6" y="73"/>
                  <a:pt x="106" y="73"/>
                </a:cubicBezTo>
                <a:cubicBezTo>
                  <a:pt x="86" y="63"/>
                  <a:pt x="86" y="63"/>
                  <a:pt x="86" y="63"/>
                </a:cubicBezTo>
                <a:cubicBezTo>
                  <a:pt x="63" y="42"/>
                  <a:pt x="63" y="42"/>
                  <a:pt x="63" y="42"/>
                </a:cubicBezTo>
                <a:cubicBezTo>
                  <a:pt x="62" y="41"/>
                  <a:pt x="61" y="41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2"/>
                  <a:pt x="52" y="0"/>
                  <a:pt x="49" y="0"/>
                </a:cubicBezTo>
                <a:cubicBezTo>
                  <a:pt x="46" y="0"/>
                  <a:pt x="45" y="3"/>
                  <a:pt x="45" y="6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39"/>
                  <a:pt x="49" y="40"/>
                  <a:pt x="49" y="40"/>
                </a:cubicBezTo>
                <a:cubicBezTo>
                  <a:pt x="43" y="47"/>
                  <a:pt x="43" y="47"/>
                  <a:pt x="43" y="47"/>
                </a:cubicBezTo>
                <a:cubicBezTo>
                  <a:pt x="42" y="47"/>
                  <a:pt x="42" y="48"/>
                  <a:pt x="42" y="48"/>
                </a:cubicBezTo>
                <a:cubicBezTo>
                  <a:pt x="8" y="37"/>
                  <a:pt x="8" y="37"/>
                  <a:pt x="8" y="37"/>
                </a:cubicBezTo>
                <a:cubicBezTo>
                  <a:pt x="5" y="37"/>
                  <a:pt x="2" y="38"/>
                  <a:pt x="1" y="41"/>
                </a:cubicBezTo>
                <a:cubicBezTo>
                  <a:pt x="0" y="43"/>
                  <a:pt x="2" y="46"/>
                  <a:pt x="5" y="47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69" y="82"/>
                  <a:pt x="69" y="82"/>
                  <a:pt x="69" y="82"/>
                </a:cubicBezTo>
                <a:cubicBezTo>
                  <a:pt x="70" y="83"/>
                  <a:pt x="70" y="83"/>
                  <a:pt x="70" y="83"/>
                </a:cubicBezTo>
                <a:cubicBezTo>
                  <a:pt x="82" y="99"/>
                  <a:pt x="82" y="99"/>
                  <a:pt x="82" y="99"/>
                </a:cubicBezTo>
                <a:cubicBezTo>
                  <a:pt x="83" y="101"/>
                  <a:pt x="84" y="102"/>
                  <a:pt x="85" y="102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7" y="116"/>
                  <a:pt x="121" y="114"/>
                  <a:pt x="122" y="111"/>
                </a:cubicBezTo>
                <a:cubicBezTo>
                  <a:pt x="123" y="108"/>
                  <a:pt x="122" y="105"/>
                  <a:pt x="119" y="103"/>
                </a:cubicBezTo>
                <a:cubicBezTo>
                  <a:pt x="92" y="92"/>
                  <a:pt x="92" y="92"/>
                  <a:pt x="92" y="92"/>
                </a:cubicBezTo>
                <a:cubicBezTo>
                  <a:pt x="80" y="77"/>
                  <a:pt x="80" y="77"/>
                  <a:pt x="80" y="77"/>
                </a:cubicBezTo>
                <a:cubicBezTo>
                  <a:pt x="83" y="75"/>
                  <a:pt x="83" y="75"/>
                  <a:pt x="83" y="75"/>
                </a:cubicBezTo>
                <a:cubicBezTo>
                  <a:pt x="98" y="82"/>
                  <a:pt x="98" y="82"/>
                  <a:pt x="98" y="82"/>
                </a:cubicBezTo>
                <a:cubicBezTo>
                  <a:pt x="99" y="83"/>
                  <a:pt x="100" y="84"/>
                  <a:pt x="101" y="8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9" y="94"/>
                  <a:pt x="133" y="92"/>
                  <a:pt x="133" y="89"/>
                </a:cubicBezTo>
                <a:cubicBezTo>
                  <a:pt x="134" y="86"/>
                  <a:pt x="132" y="83"/>
                  <a:pt x="129" y="8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1584953" y="1683951"/>
            <a:ext cx="33381" cy="33380"/>
          </a:xfrm>
          <a:custGeom>
            <a:avLst/>
            <a:gdLst>
              <a:gd name="T0" fmla="*/ 4 w 21"/>
              <a:gd name="T1" fmla="*/ 18 h 21"/>
              <a:gd name="T2" fmla="*/ 18 w 21"/>
              <a:gd name="T3" fmla="*/ 17 h 21"/>
              <a:gd name="T4" fmla="*/ 17 w 21"/>
              <a:gd name="T5" fmla="*/ 3 h 21"/>
              <a:gd name="T6" fmla="*/ 3 w 21"/>
              <a:gd name="T7" fmla="*/ 4 h 21"/>
              <a:gd name="T8" fmla="*/ 4 w 21"/>
              <a:gd name="T9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4" y="18"/>
                </a:moveTo>
                <a:cubicBezTo>
                  <a:pt x="8" y="21"/>
                  <a:pt x="14" y="21"/>
                  <a:pt x="18" y="17"/>
                </a:cubicBezTo>
                <a:cubicBezTo>
                  <a:pt x="21" y="13"/>
                  <a:pt x="21" y="7"/>
                  <a:pt x="17" y="3"/>
                </a:cubicBezTo>
                <a:cubicBezTo>
                  <a:pt x="13" y="0"/>
                  <a:pt x="7" y="0"/>
                  <a:pt x="3" y="4"/>
                </a:cubicBezTo>
                <a:cubicBezTo>
                  <a:pt x="0" y="8"/>
                  <a:pt x="0" y="14"/>
                  <a:pt x="4" y="1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1866838" y="2498060"/>
            <a:ext cx="107561" cy="200282"/>
          </a:xfrm>
          <a:custGeom>
            <a:avLst/>
            <a:gdLst>
              <a:gd name="T0" fmla="*/ 3 w 66"/>
              <a:gd name="T1" fmla="*/ 1 h 125"/>
              <a:gd name="T2" fmla="*/ 10 w 66"/>
              <a:gd name="T3" fmla="*/ 3 h 125"/>
              <a:gd name="T4" fmla="*/ 23 w 66"/>
              <a:gd name="T5" fmla="*/ 28 h 125"/>
              <a:gd name="T6" fmla="*/ 25 w 66"/>
              <a:gd name="T7" fmla="*/ 27 h 125"/>
              <a:gd name="T8" fmla="*/ 34 w 66"/>
              <a:gd name="T9" fmla="*/ 27 h 125"/>
              <a:gd name="T10" fmla="*/ 35 w 66"/>
              <a:gd name="T11" fmla="*/ 28 h 125"/>
              <a:gd name="T12" fmla="*/ 43 w 66"/>
              <a:gd name="T13" fmla="*/ 27 h 125"/>
              <a:gd name="T14" fmla="*/ 42 w 66"/>
              <a:gd name="T15" fmla="*/ 22 h 125"/>
              <a:gd name="T16" fmla="*/ 49 w 66"/>
              <a:gd name="T17" fmla="*/ 19 h 125"/>
              <a:gd name="T18" fmla="*/ 63 w 66"/>
              <a:gd name="T19" fmla="*/ 26 h 125"/>
              <a:gd name="T20" fmla="*/ 65 w 66"/>
              <a:gd name="T21" fmla="*/ 33 h 125"/>
              <a:gd name="T22" fmla="*/ 61 w 66"/>
              <a:gd name="T23" fmla="*/ 36 h 125"/>
              <a:gd name="T24" fmla="*/ 61 w 66"/>
              <a:gd name="T25" fmla="*/ 36 h 125"/>
              <a:gd name="T26" fmla="*/ 42 w 66"/>
              <a:gd name="T27" fmla="*/ 37 h 125"/>
              <a:gd name="T28" fmla="*/ 40 w 66"/>
              <a:gd name="T29" fmla="*/ 59 h 125"/>
              <a:gd name="T30" fmla="*/ 40 w 66"/>
              <a:gd name="T31" fmla="*/ 60 h 125"/>
              <a:gd name="T32" fmla="*/ 42 w 66"/>
              <a:gd name="T33" fmla="*/ 91 h 125"/>
              <a:gd name="T34" fmla="*/ 42 w 66"/>
              <a:gd name="T35" fmla="*/ 92 h 125"/>
              <a:gd name="T36" fmla="*/ 43 w 66"/>
              <a:gd name="T37" fmla="*/ 117 h 125"/>
              <a:gd name="T38" fmla="*/ 38 w 66"/>
              <a:gd name="T39" fmla="*/ 124 h 125"/>
              <a:gd name="T40" fmla="*/ 32 w 66"/>
              <a:gd name="T41" fmla="*/ 119 h 125"/>
              <a:gd name="T42" fmla="*/ 30 w 66"/>
              <a:gd name="T43" fmla="*/ 94 h 125"/>
              <a:gd name="T44" fmla="*/ 30 w 66"/>
              <a:gd name="T45" fmla="*/ 91 h 125"/>
              <a:gd name="T46" fmla="*/ 30 w 66"/>
              <a:gd name="T47" fmla="*/ 74 h 125"/>
              <a:gd name="T48" fmla="*/ 26 w 66"/>
              <a:gd name="T49" fmla="*/ 74 h 125"/>
              <a:gd name="T50" fmla="*/ 25 w 66"/>
              <a:gd name="T51" fmla="*/ 91 h 125"/>
              <a:gd name="T52" fmla="*/ 25 w 66"/>
              <a:gd name="T53" fmla="*/ 94 h 125"/>
              <a:gd name="T54" fmla="*/ 24 w 66"/>
              <a:gd name="T55" fmla="*/ 119 h 125"/>
              <a:gd name="T56" fmla="*/ 17 w 66"/>
              <a:gd name="T57" fmla="*/ 124 h 125"/>
              <a:gd name="T58" fmla="*/ 12 w 66"/>
              <a:gd name="T59" fmla="*/ 117 h 125"/>
              <a:gd name="T60" fmla="*/ 13 w 66"/>
              <a:gd name="T61" fmla="*/ 92 h 125"/>
              <a:gd name="T62" fmla="*/ 13 w 66"/>
              <a:gd name="T63" fmla="*/ 91 h 125"/>
              <a:gd name="T64" fmla="*/ 14 w 66"/>
              <a:gd name="T65" fmla="*/ 70 h 125"/>
              <a:gd name="T66" fmla="*/ 14 w 66"/>
              <a:gd name="T67" fmla="*/ 69 h 125"/>
              <a:gd name="T68" fmla="*/ 15 w 66"/>
              <a:gd name="T69" fmla="*/ 62 h 125"/>
              <a:gd name="T70" fmla="*/ 15 w 66"/>
              <a:gd name="T71" fmla="*/ 60 h 125"/>
              <a:gd name="T72" fmla="*/ 15 w 66"/>
              <a:gd name="T73" fmla="*/ 59 h 125"/>
              <a:gd name="T74" fmla="*/ 16 w 66"/>
              <a:gd name="T75" fmla="*/ 38 h 125"/>
              <a:gd name="T76" fmla="*/ 16 w 66"/>
              <a:gd name="T77" fmla="*/ 37 h 125"/>
              <a:gd name="T78" fmla="*/ 16 w 66"/>
              <a:gd name="T79" fmla="*/ 36 h 125"/>
              <a:gd name="T80" fmla="*/ 1 w 66"/>
              <a:gd name="T81" fmla="*/ 8 h 125"/>
              <a:gd name="T82" fmla="*/ 3 w 66"/>
              <a:gd name="T83" fmla="*/ 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6" h="125">
                <a:moveTo>
                  <a:pt x="3" y="1"/>
                </a:moveTo>
                <a:cubicBezTo>
                  <a:pt x="6" y="0"/>
                  <a:pt x="8" y="1"/>
                  <a:pt x="10" y="3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7"/>
                  <a:pt x="24" y="27"/>
                  <a:pt x="25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5" y="28"/>
                  <a:pt x="35" y="28"/>
                </a:cubicBezTo>
                <a:cubicBezTo>
                  <a:pt x="43" y="27"/>
                  <a:pt x="43" y="27"/>
                  <a:pt x="43" y="27"/>
                </a:cubicBezTo>
                <a:cubicBezTo>
                  <a:pt x="42" y="26"/>
                  <a:pt x="41" y="23"/>
                  <a:pt x="42" y="22"/>
                </a:cubicBezTo>
                <a:cubicBezTo>
                  <a:pt x="43" y="19"/>
                  <a:pt x="46" y="18"/>
                  <a:pt x="49" y="19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7"/>
                  <a:pt x="66" y="30"/>
                  <a:pt x="65" y="33"/>
                </a:cubicBezTo>
                <a:cubicBezTo>
                  <a:pt x="65" y="34"/>
                  <a:pt x="63" y="35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60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42" y="92"/>
                  <a:pt x="42" y="92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4" y="121"/>
                  <a:pt x="42" y="124"/>
                  <a:pt x="38" y="124"/>
                </a:cubicBezTo>
                <a:cubicBezTo>
                  <a:pt x="35" y="125"/>
                  <a:pt x="32" y="122"/>
                  <a:pt x="32" y="119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3"/>
                  <a:pt x="30" y="92"/>
                  <a:pt x="30" y="91"/>
                </a:cubicBezTo>
                <a:cubicBezTo>
                  <a:pt x="30" y="74"/>
                  <a:pt x="30" y="74"/>
                  <a:pt x="30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2"/>
                  <a:pt x="25" y="93"/>
                  <a:pt x="25" y="94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3" y="122"/>
                  <a:pt x="20" y="125"/>
                  <a:pt x="17" y="124"/>
                </a:cubicBezTo>
                <a:cubicBezTo>
                  <a:pt x="14" y="124"/>
                  <a:pt x="12" y="121"/>
                  <a:pt x="12" y="117"/>
                </a:cubicBezTo>
                <a:cubicBezTo>
                  <a:pt x="13" y="92"/>
                  <a:pt x="13" y="92"/>
                  <a:pt x="13" y="92"/>
                </a:cubicBezTo>
                <a:cubicBezTo>
                  <a:pt x="13" y="92"/>
                  <a:pt x="13" y="91"/>
                  <a:pt x="13" y="91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0"/>
                  <a:pt x="14" y="69"/>
                  <a:pt x="14" y="69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5" y="59"/>
                  <a:pt x="15" y="59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" y="8"/>
                  <a:pt x="1" y="8"/>
                  <a:pt x="1" y="8"/>
                </a:cubicBezTo>
                <a:cubicBezTo>
                  <a:pt x="0" y="6"/>
                  <a:pt x="1" y="3"/>
                  <a:pt x="3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1898364" y="2503624"/>
            <a:ext cx="35236" cy="35235"/>
          </a:xfrm>
          <a:custGeom>
            <a:avLst/>
            <a:gdLst>
              <a:gd name="T0" fmla="*/ 11 w 22"/>
              <a:gd name="T1" fmla="*/ 22 h 22"/>
              <a:gd name="T2" fmla="*/ 1 w 22"/>
              <a:gd name="T3" fmla="*/ 10 h 22"/>
              <a:gd name="T4" fmla="*/ 12 w 22"/>
              <a:gd name="T5" fmla="*/ 0 h 22"/>
              <a:gd name="T6" fmla="*/ 22 w 22"/>
              <a:gd name="T7" fmla="*/ 11 h 22"/>
              <a:gd name="T8" fmla="*/ 11 w 22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1" y="22"/>
                </a:moveTo>
                <a:cubicBezTo>
                  <a:pt x="5" y="21"/>
                  <a:pt x="0" y="16"/>
                  <a:pt x="1" y="10"/>
                </a:cubicBezTo>
                <a:cubicBezTo>
                  <a:pt x="1" y="4"/>
                  <a:pt x="6" y="0"/>
                  <a:pt x="12" y="0"/>
                </a:cubicBezTo>
                <a:cubicBezTo>
                  <a:pt x="18" y="0"/>
                  <a:pt x="22" y="5"/>
                  <a:pt x="22" y="11"/>
                </a:cubicBezTo>
                <a:cubicBezTo>
                  <a:pt x="22" y="17"/>
                  <a:pt x="17" y="22"/>
                  <a:pt x="11" y="2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 bwMode="auto">
          <a:xfrm>
            <a:off x="1861274" y="2472098"/>
            <a:ext cx="16690" cy="25962"/>
          </a:xfrm>
          <a:custGeom>
            <a:avLst/>
            <a:gdLst>
              <a:gd name="T0" fmla="*/ 3 w 11"/>
              <a:gd name="T1" fmla="*/ 1 h 16"/>
              <a:gd name="T2" fmla="*/ 8 w 11"/>
              <a:gd name="T3" fmla="*/ 0 h 16"/>
              <a:gd name="T4" fmla="*/ 10 w 11"/>
              <a:gd name="T5" fmla="*/ 3 h 16"/>
              <a:gd name="T6" fmla="*/ 11 w 11"/>
              <a:gd name="T7" fmla="*/ 13 h 16"/>
              <a:gd name="T8" fmla="*/ 9 w 11"/>
              <a:gd name="T9" fmla="*/ 16 h 16"/>
              <a:gd name="T10" fmla="*/ 4 w 11"/>
              <a:gd name="T11" fmla="*/ 16 h 16"/>
              <a:gd name="T12" fmla="*/ 1 w 11"/>
              <a:gd name="T13" fmla="*/ 14 h 16"/>
              <a:gd name="T14" fmla="*/ 1 w 11"/>
              <a:gd name="T15" fmla="*/ 4 h 16"/>
              <a:gd name="T16" fmla="*/ 3 w 11"/>
              <a:gd name="T1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6">
                <a:moveTo>
                  <a:pt x="3" y="1"/>
                </a:move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4"/>
                  <a:pt x="10" y="15"/>
                  <a:pt x="9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1" y="15"/>
                  <a:pt x="1" y="14"/>
                </a:cubicBezTo>
                <a:cubicBezTo>
                  <a:pt x="1" y="4"/>
                  <a:pt x="1" y="4"/>
                  <a:pt x="1" y="4"/>
                </a:cubicBezTo>
                <a:cubicBezTo>
                  <a:pt x="0" y="2"/>
                  <a:pt x="1" y="1"/>
                  <a:pt x="3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1840875" y="1758129"/>
            <a:ext cx="148360" cy="311550"/>
          </a:xfrm>
          <a:custGeom>
            <a:avLst/>
            <a:gdLst>
              <a:gd name="T0" fmla="*/ 92 w 92"/>
              <a:gd name="T1" fmla="*/ 24 h 194"/>
              <a:gd name="T2" fmla="*/ 92 w 92"/>
              <a:gd name="T3" fmla="*/ 23 h 194"/>
              <a:gd name="T4" fmla="*/ 91 w 92"/>
              <a:gd name="T5" fmla="*/ 23 h 194"/>
              <a:gd name="T6" fmla="*/ 56 w 92"/>
              <a:gd name="T7" fmla="*/ 3 h 194"/>
              <a:gd name="T8" fmla="*/ 54 w 92"/>
              <a:gd name="T9" fmla="*/ 3 h 194"/>
              <a:gd name="T10" fmla="*/ 41 w 92"/>
              <a:gd name="T11" fmla="*/ 3 h 194"/>
              <a:gd name="T12" fmla="*/ 0 w 92"/>
              <a:gd name="T13" fmla="*/ 26 h 194"/>
              <a:gd name="T14" fmla="*/ 0 w 92"/>
              <a:gd name="T15" fmla="*/ 85 h 194"/>
              <a:gd name="T16" fmla="*/ 9 w 92"/>
              <a:gd name="T17" fmla="*/ 94 h 194"/>
              <a:gd name="T18" fmla="*/ 19 w 92"/>
              <a:gd name="T19" fmla="*/ 85 h 194"/>
              <a:gd name="T20" fmla="*/ 19 w 92"/>
              <a:gd name="T21" fmla="*/ 39 h 194"/>
              <a:gd name="T22" fmla="*/ 22 w 92"/>
              <a:gd name="T23" fmla="*/ 39 h 194"/>
              <a:gd name="T24" fmla="*/ 22 w 92"/>
              <a:gd name="T25" fmla="*/ 67 h 194"/>
              <a:gd name="T26" fmla="*/ 22 w 92"/>
              <a:gd name="T27" fmla="*/ 91 h 194"/>
              <a:gd name="T28" fmla="*/ 22 w 92"/>
              <a:gd name="T29" fmla="*/ 183 h 194"/>
              <a:gd name="T30" fmla="*/ 33 w 92"/>
              <a:gd name="T31" fmla="*/ 194 h 194"/>
              <a:gd name="T32" fmla="*/ 44 w 92"/>
              <a:gd name="T33" fmla="*/ 183 h 194"/>
              <a:gd name="T34" fmla="*/ 44 w 92"/>
              <a:gd name="T35" fmla="*/ 99 h 194"/>
              <a:gd name="T36" fmla="*/ 48 w 92"/>
              <a:gd name="T37" fmla="*/ 99 h 194"/>
              <a:gd name="T38" fmla="*/ 48 w 92"/>
              <a:gd name="T39" fmla="*/ 183 h 194"/>
              <a:gd name="T40" fmla="*/ 59 w 92"/>
              <a:gd name="T41" fmla="*/ 194 h 194"/>
              <a:gd name="T42" fmla="*/ 70 w 92"/>
              <a:gd name="T43" fmla="*/ 183 h 194"/>
              <a:gd name="T44" fmla="*/ 70 w 92"/>
              <a:gd name="T45" fmla="*/ 91 h 194"/>
              <a:gd name="T46" fmla="*/ 70 w 92"/>
              <a:gd name="T47" fmla="*/ 67 h 194"/>
              <a:gd name="T48" fmla="*/ 70 w 92"/>
              <a:gd name="T49" fmla="*/ 39 h 194"/>
              <a:gd name="T50" fmla="*/ 73 w 92"/>
              <a:gd name="T51" fmla="*/ 39 h 194"/>
              <a:gd name="T52" fmla="*/ 73 w 92"/>
              <a:gd name="T53" fmla="*/ 84 h 194"/>
              <a:gd name="T54" fmla="*/ 82 w 92"/>
              <a:gd name="T55" fmla="*/ 94 h 194"/>
              <a:gd name="T56" fmla="*/ 92 w 92"/>
              <a:gd name="T57" fmla="*/ 84 h 194"/>
              <a:gd name="T58" fmla="*/ 92 w 92"/>
              <a:gd name="T59" fmla="*/ 25 h 194"/>
              <a:gd name="T60" fmla="*/ 92 w 92"/>
              <a:gd name="T61" fmla="*/ 2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2" h="194">
                <a:moveTo>
                  <a:pt x="92" y="24"/>
                </a:moveTo>
                <a:cubicBezTo>
                  <a:pt x="92" y="24"/>
                  <a:pt x="92" y="24"/>
                  <a:pt x="92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89" y="7"/>
                  <a:pt x="67" y="4"/>
                  <a:pt x="56" y="3"/>
                </a:cubicBezTo>
                <a:cubicBezTo>
                  <a:pt x="56" y="3"/>
                  <a:pt x="55" y="3"/>
                  <a:pt x="54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0" y="0"/>
                  <a:pt x="0" y="2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0"/>
                  <a:pt x="4" y="94"/>
                  <a:pt x="9" y="94"/>
                </a:cubicBezTo>
                <a:cubicBezTo>
                  <a:pt x="15" y="94"/>
                  <a:pt x="19" y="90"/>
                  <a:pt x="19" y="85"/>
                </a:cubicBezTo>
                <a:cubicBezTo>
                  <a:pt x="19" y="39"/>
                  <a:pt x="19" y="39"/>
                  <a:pt x="19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91"/>
                  <a:pt x="22" y="91"/>
                  <a:pt x="22" y="91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2" y="189"/>
                  <a:pt x="27" y="194"/>
                  <a:pt x="33" y="194"/>
                </a:cubicBezTo>
                <a:cubicBezTo>
                  <a:pt x="39" y="194"/>
                  <a:pt x="44" y="189"/>
                  <a:pt x="44" y="183"/>
                </a:cubicBezTo>
                <a:cubicBezTo>
                  <a:pt x="44" y="99"/>
                  <a:pt x="44" y="99"/>
                  <a:pt x="44" y="99"/>
                </a:cubicBezTo>
                <a:cubicBezTo>
                  <a:pt x="48" y="99"/>
                  <a:pt x="48" y="99"/>
                  <a:pt x="48" y="99"/>
                </a:cubicBezTo>
                <a:cubicBezTo>
                  <a:pt x="48" y="183"/>
                  <a:pt x="48" y="183"/>
                  <a:pt x="48" y="183"/>
                </a:cubicBezTo>
                <a:cubicBezTo>
                  <a:pt x="48" y="189"/>
                  <a:pt x="53" y="194"/>
                  <a:pt x="59" y="194"/>
                </a:cubicBezTo>
                <a:cubicBezTo>
                  <a:pt x="65" y="194"/>
                  <a:pt x="70" y="189"/>
                  <a:pt x="70" y="183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39"/>
                  <a:pt x="70" y="39"/>
                  <a:pt x="70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9"/>
                  <a:pt x="77" y="94"/>
                  <a:pt x="82" y="94"/>
                </a:cubicBezTo>
                <a:cubicBezTo>
                  <a:pt x="87" y="94"/>
                  <a:pt x="92" y="89"/>
                  <a:pt x="92" y="84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5"/>
                  <a:pt x="92" y="24"/>
                  <a:pt x="92" y="2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1883528" y="1689514"/>
            <a:ext cx="66762" cy="68615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699510" y="4382195"/>
            <a:ext cx="72326" cy="72324"/>
          </a:xfrm>
          <a:custGeom>
            <a:avLst/>
            <a:gdLst>
              <a:gd name="T0" fmla="*/ 23 w 45"/>
              <a:gd name="T1" fmla="*/ 0 h 45"/>
              <a:gd name="T2" fmla="*/ 0 w 45"/>
              <a:gd name="T3" fmla="*/ 23 h 45"/>
              <a:gd name="T4" fmla="*/ 23 w 45"/>
              <a:gd name="T5" fmla="*/ 45 h 45"/>
              <a:gd name="T6" fmla="*/ 45 w 45"/>
              <a:gd name="T7" fmla="*/ 23 h 45"/>
              <a:gd name="T8" fmla="*/ 23 w 45"/>
              <a:gd name="T9" fmla="*/ 0 h 45"/>
              <a:gd name="T10" fmla="*/ 9 w 45"/>
              <a:gd name="T11" fmla="*/ 39 h 45"/>
              <a:gd name="T12" fmla="*/ 3 w 45"/>
              <a:gd name="T13" fmla="*/ 29 h 45"/>
              <a:gd name="T14" fmla="*/ 3 w 45"/>
              <a:gd name="T15" fmla="*/ 28 h 45"/>
              <a:gd name="T16" fmla="*/ 4 w 45"/>
              <a:gd name="T17" fmla="*/ 28 h 45"/>
              <a:gd name="T18" fmla="*/ 8 w 45"/>
              <a:gd name="T19" fmla="*/ 32 h 45"/>
              <a:gd name="T20" fmla="*/ 9 w 45"/>
              <a:gd name="T21" fmla="*/ 33 h 45"/>
              <a:gd name="T22" fmla="*/ 10 w 45"/>
              <a:gd name="T23" fmla="*/ 38 h 45"/>
              <a:gd name="T24" fmla="*/ 9 w 45"/>
              <a:gd name="T25" fmla="*/ 39 h 45"/>
              <a:gd name="T26" fmla="*/ 12 w 45"/>
              <a:gd name="T27" fmla="*/ 10 h 45"/>
              <a:gd name="T28" fmla="*/ 9 w 45"/>
              <a:gd name="T29" fmla="*/ 15 h 45"/>
              <a:gd name="T30" fmla="*/ 5 w 45"/>
              <a:gd name="T31" fmla="*/ 17 h 45"/>
              <a:gd name="T32" fmla="*/ 4 w 45"/>
              <a:gd name="T33" fmla="*/ 18 h 45"/>
              <a:gd name="T34" fmla="*/ 3 w 45"/>
              <a:gd name="T35" fmla="*/ 15 h 45"/>
              <a:gd name="T36" fmla="*/ 10 w 45"/>
              <a:gd name="T37" fmla="*/ 6 h 45"/>
              <a:gd name="T38" fmla="*/ 12 w 45"/>
              <a:gd name="T39" fmla="*/ 8 h 45"/>
              <a:gd name="T40" fmla="*/ 12 w 45"/>
              <a:gd name="T41" fmla="*/ 10 h 45"/>
              <a:gd name="T42" fmla="*/ 13 w 45"/>
              <a:gd name="T43" fmla="*/ 28 h 45"/>
              <a:gd name="T44" fmla="*/ 13 w 45"/>
              <a:gd name="T45" fmla="*/ 21 h 45"/>
              <a:gd name="T46" fmla="*/ 15 w 45"/>
              <a:gd name="T47" fmla="*/ 20 h 45"/>
              <a:gd name="T48" fmla="*/ 21 w 45"/>
              <a:gd name="T49" fmla="*/ 18 h 45"/>
              <a:gd name="T50" fmla="*/ 23 w 45"/>
              <a:gd name="T51" fmla="*/ 19 h 45"/>
              <a:gd name="T52" fmla="*/ 27 w 45"/>
              <a:gd name="T53" fmla="*/ 25 h 45"/>
              <a:gd name="T54" fmla="*/ 26 w 45"/>
              <a:gd name="T55" fmla="*/ 27 h 45"/>
              <a:gd name="T56" fmla="*/ 22 w 45"/>
              <a:gd name="T57" fmla="*/ 32 h 45"/>
              <a:gd name="T58" fmla="*/ 20 w 45"/>
              <a:gd name="T59" fmla="*/ 32 h 45"/>
              <a:gd name="T60" fmla="*/ 14 w 45"/>
              <a:gd name="T61" fmla="*/ 30 h 45"/>
              <a:gd name="T62" fmla="*/ 13 w 45"/>
              <a:gd name="T63" fmla="*/ 28 h 45"/>
              <a:gd name="T64" fmla="*/ 33 w 45"/>
              <a:gd name="T65" fmla="*/ 42 h 45"/>
              <a:gd name="T66" fmla="*/ 23 w 45"/>
              <a:gd name="T67" fmla="*/ 44 h 45"/>
              <a:gd name="T68" fmla="*/ 19 w 45"/>
              <a:gd name="T69" fmla="*/ 43 h 45"/>
              <a:gd name="T70" fmla="*/ 19 w 45"/>
              <a:gd name="T71" fmla="*/ 42 h 45"/>
              <a:gd name="T72" fmla="*/ 23 w 45"/>
              <a:gd name="T73" fmla="*/ 40 h 45"/>
              <a:gd name="T74" fmla="*/ 25 w 45"/>
              <a:gd name="T75" fmla="*/ 39 h 45"/>
              <a:gd name="T76" fmla="*/ 31 w 45"/>
              <a:gd name="T77" fmla="*/ 39 h 45"/>
              <a:gd name="T78" fmla="*/ 33 w 45"/>
              <a:gd name="T79" fmla="*/ 40 h 45"/>
              <a:gd name="T80" fmla="*/ 33 w 45"/>
              <a:gd name="T81" fmla="*/ 42 h 45"/>
              <a:gd name="T82" fmla="*/ 33 w 45"/>
              <a:gd name="T83" fmla="*/ 10 h 45"/>
              <a:gd name="T84" fmla="*/ 27 w 45"/>
              <a:gd name="T85" fmla="*/ 11 h 45"/>
              <a:gd name="T86" fmla="*/ 26 w 45"/>
              <a:gd name="T87" fmla="*/ 10 h 45"/>
              <a:gd name="T88" fmla="*/ 22 w 45"/>
              <a:gd name="T89" fmla="*/ 6 h 45"/>
              <a:gd name="T90" fmla="*/ 22 w 45"/>
              <a:gd name="T91" fmla="*/ 5 h 45"/>
              <a:gd name="T92" fmla="*/ 26 w 45"/>
              <a:gd name="T93" fmla="*/ 2 h 45"/>
              <a:gd name="T94" fmla="*/ 34 w 45"/>
              <a:gd name="T95" fmla="*/ 5 h 45"/>
              <a:gd name="T96" fmla="*/ 34 w 45"/>
              <a:gd name="T97" fmla="*/ 9 h 45"/>
              <a:gd name="T98" fmla="*/ 33 w 45"/>
              <a:gd name="T99" fmla="*/ 10 h 45"/>
              <a:gd name="T100" fmla="*/ 42 w 45"/>
              <a:gd name="T101" fmla="*/ 29 h 45"/>
              <a:gd name="T102" fmla="*/ 39 w 45"/>
              <a:gd name="T103" fmla="*/ 32 h 45"/>
              <a:gd name="T104" fmla="*/ 38 w 45"/>
              <a:gd name="T105" fmla="*/ 32 h 45"/>
              <a:gd name="T106" fmla="*/ 36 w 45"/>
              <a:gd name="T107" fmla="*/ 27 h 45"/>
              <a:gd name="T108" fmla="*/ 36 w 45"/>
              <a:gd name="T109" fmla="*/ 25 h 45"/>
              <a:gd name="T110" fmla="*/ 38 w 45"/>
              <a:gd name="T111" fmla="*/ 20 h 45"/>
              <a:gd name="T112" fmla="*/ 40 w 45"/>
              <a:gd name="T113" fmla="*/ 19 h 45"/>
              <a:gd name="T114" fmla="*/ 43 w 45"/>
              <a:gd name="T115" fmla="*/ 21 h 45"/>
              <a:gd name="T116" fmla="*/ 43 w 45"/>
              <a:gd name="T117" fmla="*/ 27 h 45"/>
              <a:gd name="T118" fmla="*/ 42 w 45"/>
              <a:gd name="T119" fmla="*/ 2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" h="45">
                <a:moveTo>
                  <a:pt x="23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5"/>
                  <a:pt x="10" y="45"/>
                  <a:pt x="23" y="45"/>
                </a:cubicBezTo>
                <a:cubicBezTo>
                  <a:pt x="35" y="45"/>
                  <a:pt x="45" y="35"/>
                  <a:pt x="45" y="23"/>
                </a:cubicBezTo>
                <a:cubicBezTo>
                  <a:pt x="45" y="10"/>
                  <a:pt x="35" y="0"/>
                  <a:pt x="23" y="0"/>
                </a:cubicBezTo>
                <a:close/>
                <a:moveTo>
                  <a:pt x="9" y="39"/>
                </a:moveTo>
                <a:cubicBezTo>
                  <a:pt x="6" y="36"/>
                  <a:pt x="4" y="33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4" y="28"/>
                  <a:pt x="4" y="28"/>
                </a:cubicBezTo>
                <a:cubicBezTo>
                  <a:pt x="4" y="28"/>
                  <a:pt x="8" y="32"/>
                  <a:pt x="8" y="32"/>
                </a:cubicBezTo>
                <a:cubicBezTo>
                  <a:pt x="8" y="32"/>
                  <a:pt x="8" y="33"/>
                  <a:pt x="9" y="33"/>
                </a:cubicBezTo>
                <a:cubicBezTo>
                  <a:pt x="9" y="34"/>
                  <a:pt x="10" y="38"/>
                  <a:pt x="10" y="38"/>
                </a:cubicBezTo>
                <a:cubicBezTo>
                  <a:pt x="10" y="38"/>
                  <a:pt x="10" y="38"/>
                  <a:pt x="9" y="39"/>
                </a:cubicBezTo>
                <a:close/>
                <a:moveTo>
                  <a:pt x="12" y="10"/>
                </a:moveTo>
                <a:cubicBezTo>
                  <a:pt x="11" y="10"/>
                  <a:pt x="10" y="14"/>
                  <a:pt x="9" y="15"/>
                </a:cubicBezTo>
                <a:cubicBezTo>
                  <a:pt x="9" y="15"/>
                  <a:pt x="6" y="16"/>
                  <a:pt x="5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5"/>
                  <a:pt x="3" y="15"/>
                  <a:pt x="3" y="15"/>
                </a:cubicBezTo>
                <a:cubicBezTo>
                  <a:pt x="5" y="12"/>
                  <a:pt x="7" y="9"/>
                  <a:pt x="10" y="6"/>
                </a:cubicBezTo>
                <a:cubicBezTo>
                  <a:pt x="11" y="7"/>
                  <a:pt x="12" y="7"/>
                  <a:pt x="12" y="8"/>
                </a:cubicBezTo>
                <a:cubicBezTo>
                  <a:pt x="13" y="9"/>
                  <a:pt x="12" y="9"/>
                  <a:pt x="12" y="10"/>
                </a:cubicBezTo>
                <a:close/>
                <a:moveTo>
                  <a:pt x="13" y="28"/>
                </a:move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4" y="20"/>
                  <a:pt x="15" y="20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8"/>
                  <a:pt x="23" y="18"/>
                  <a:pt x="23" y="19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6"/>
                  <a:pt x="26" y="27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2"/>
                  <a:pt x="21" y="33"/>
                  <a:pt x="20" y="32"/>
                </a:cubicBezTo>
                <a:cubicBezTo>
                  <a:pt x="14" y="30"/>
                  <a:pt x="14" y="30"/>
                  <a:pt x="14" y="30"/>
                </a:cubicBezTo>
                <a:cubicBezTo>
                  <a:pt x="13" y="30"/>
                  <a:pt x="12" y="29"/>
                  <a:pt x="13" y="28"/>
                </a:cubicBezTo>
                <a:close/>
                <a:moveTo>
                  <a:pt x="33" y="42"/>
                </a:moveTo>
                <a:cubicBezTo>
                  <a:pt x="30" y="43"/>
                  <a:pt x="26" y="44"/>
                  <a:pt x="23" y="44"/>
                </a:cubicBezTo>
                <a:cubicBezTo>
                  <a:pt x="22" y="44"/>
                  <a:pt x="20" y="44"/>
                  <a:pt x="19" y="43"/>
                </a:cubicBezTo>
                <a:cubicBezTo>
                  <a:pt x="19" y="43"/>
                  <a:pt x="19" y="43"/>
                  <a:pt x="19" y="42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5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2" y="39"/>
                  <a:pt x="33" y="40"/>
                  <a:pt x="33" y="40"/>
                </a:cubicBezTo>
                <a:lnTo>
                  <a:pt x="33" y="42"/>
                </a:lnTo>
                <a:close/>
                <a:moveTo>
                  <a:pt x="33" y="10"/>
                </a:moveTo>
                <a:cubicBezTo>
                  <a:pt x="33" y="10"/>
                  <a:pt x="28" y="11"/>
                  <a:pt x="27" y="11"/>
                </a:cubicBezTo>
                <a:cubicBezTo>
                  <a:pt x="26" y="11"/>
                  <a:pt x="26" y="10"/>
                  <a:pt x="26" y="10"/>
                </a:cubicBezTo>
                <a:cubicBezTo>
                  <a:pt x="26" y="10"/>
                  <a:pt x="23" y="7"/>
                  <a:pt x="22" y="6"/>
                </a:cubicBezTo>
                <a:cubicBezTo>
                  <a:pt x="22" y="6"/>
                  <a:pt x="22" y="5"/>
                  <a:pt x="22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29" y="2"/>
                  <a:pt x="32" y="3"/>
                  <a:pt x="34" y="5"/>
                </a:cubicBezTo>
                <a:cubicBezTo>
                  <a:pt x="34" y="6"/>
                  <a:pt x="34" y="9"/>
                  <a:pt x="34" y="9"/>
                </a:cubicBezTo>
                <a:cubicBezTo>
                  <a:pt x="34" y="10"/>
                  <a:pt x="33" y="10"/>
                  <a:pt x="33" y="10"/>
                </a:cubicBezTo>
                <a:close/>
                <a:moveTo>
                  <a:pt x="42" y="29"/>
                </a:moveTo>
                <a:cubicBezTo>
                  <a:pt x="42" y="29"/>
                  <a:pt x="39" y="31"/>
                  <a:pt x="39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6" y="28"/>
                  <a:pt x="36" y="27"/>
                </a:cubicBezTo>
                <a:cubicBezTo>
                  <a:pt x="36" y="26"/>
                  <a:pt x="36" y="25"/>
                  <a:pt x="36" y="25"/>
                </a:cubicBezTo>
                <a:cubicBezTo>
                  <a:pt x="36" y="25"/>
                  <a:pt x="38" y="20"/>
                  <a:pt x="38" y="20"/>
                </a:cubicBezTo>
                <a:cubicBezTo>
                  <a:pt x="39" y="19"/>
                  <a:pt x="39" y="19"/>
                  <a:pt x="40" y="19"/>
                </a:cubicBezTo>
                <a:cubicBezTo>
                  <a:pt x="41" y="19"/>
                  <a:pt x="43" y="21"/>
                  <a:pt x="43" y="21"/>
                </a:cubicBezTo>
                <a:cubicBezTo>
                  <a:pt x="43" y="21"/>
                  <a:pt x="43" y="27"/>
                  <a:pt x="43" y="27"/>
                </a:cubicBezTo>
                <a:cubicBezTo>
                  <a:pt x="43" y="28"/>
                  <a:pt x="42" y="29"/>
                  <a:pt x="42" y="2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090810" y="4187477"/>
            <a:ext cx="72326" cy="74179"/>
          </a:xfrm>
          <a:custGeom>
            <a:avLst/>
            <a:gdLst>
              <a:gd name="T0" fmla="*/ 23 w 45"/>
              <a:gd name="T1" fmla="*/ 0 h 46"/>
              <a:gd name="T2" fmla="*/ 0 w 45"/>
              <a:gd name="T3" fmla="*/ 23 h 46"/>
              <a:gd name="T4" fmla="*/ 23 w 45"/>
              <a:gd name="T5" fmla="*/ 46 h 46"/>
              <a:gd name="T6" fmla="*/ 45 w 45"/>
              <a:gd name="T7" fmla="*/ 23 h 46"/>
              <a:gd name="T8" fmla="*/ 23 w 45"/>
              <a:gd name="T9" fmla="*/ 0 h 46"/>
              <a:gd name="T10" fmla="*/ 9 w 45"/>
              <a:gd name="T11" fmla="*/ 39 h 46"/>
              <a:gd name="T12" fmla="*/ 3 w 45"/>
              <a:gd name="T13" fmla="*/ 29 h 46"/>
              <a:gd name="T14" fmla="*/ 3 w 45"/>
              <a:gd name="T15" fmla="*/ 28 h 46"/>
              <a:gd name="T16" fmla="*/ 4 w 45"/>
              <a:gd name="T17" fmla="*/ 28 h 46"/>
              <a:gd name="T18" fmla="*/ 8 w 45"/>
              <a:gd name="T19" fmla="*/ 32 h 46"/>
              <a:gd name="T20" fmla="*/ 9 w 45"/>
              <a:gd name="T21" fmla="*/ 33 h 46"/>
              <a:gd name="T22" fmla="*/ 10 w 45"/>
              <a:gd name="T23" fmla="*/ 38 h 46"/>
              <a:gd name="T24" fmla="*/ 9 w 45"/>
              <a:gd name="T25" fmla="*/ 39 h 46"/>
              <a:gd name="T26" fmla="*/ 12 w 45"/>
              <a:gd name="T27" fmla="*/ 10 h 46"/>
              <a:gd name="T28" fmla="*/ 9 w 45"/>
              <a:gd name="T29" fmla="*/ 15 h 46"/>
              <a:gd name="T30" fmla="*/ 5 w 45"/>
              <a:gd name="T31" fmla="*/ 17 h 46"/>
              <a:gd name="T32" fmla="*/ 4 w 45"/>
              <a:gd name="T33" fmla="*/ 18 h 46"/>
              <a:gd name="T34" fmla="*/ 3 w 45"/>
              <a:gd name="T35" fmla="*/ 15 h 46"/>
              <a:gd name="T36" fmla="*/ 10 w 45"/>
              <a:gd name="T37" fmla="*/ 7 h 46"/>
              <a:gd name="T38" fmla="*/ 12 w 45"/>
              <a:gd name="T39" fmla="*/ 8 h 46"/>
              <a:gd name="T40" fmla="*/ 12 w 45"/>
              <a:gd name="T41" fmla="*/ 10 h 46"/>
              <a:gd name="T42" fmla="*/ 13 w 45"/>
              <a:gd name="T43" fmla="*/ 28 h 46"/>
              <a:gd name="T44" fmla="*/ 13 w 45"/>
              <a:gd name="T45" fmla="*/ 22 h 46"/>
              <a:gd name="T46" fmla="*/ 15 w 45"/>
              <a:gd name="T47" fmla="*/ 20 h 46"/>
              <a:gd name="T48" fmla="*/ 21 w 45"/>
              <a:gd name="T49" fmla="*/ 18 h 46"/>
              <a:gd name="T50" fmla="*/ 23 w 45"/>
              <a:gd name="T51" fmla="*/ 19 h 46"/>
              <a:gd name="T52" fmla="*/ 26 w 45"/>
              <a:gd name="T53" fmla="*/ 25 h 46"/>
              <a:gd name="T54" fmla="*/ 26 w 45"/>
              <a:gd name="T55" fmla="*/ 27 h 46"/>
              <a:gd name="T56" fmla="*/ 22 w 45"/>
              <a:gd name="T57" fmla="*/ 32 h 46"/>
              <a:gd name="T58" fmla="*/ 20 w 45"/>
              <a:gd name="T59" fmla="*/ 33 h 46"/>
              <a:gd name="T60" fmla="*/ 14 w 45"/>
              <a:gd name="T61" fmla="*/ 30 h 46"/>
              <a:gd name="T62" fmla="*/ 13 w 45"/>
              <a:gd name="T63" fmla="*/ 28 h 46"/>
              <a:gd name="T64" fmla="*/ 33 w 45"/>
              <a:gd name="T65" fmla="*/ 42 h 46"/>
              <a:gd name="T66" fmla="*/ 23 w 45"/>
              <a:gd name="T67" fmla="*/ 44 h 46"/>
              <a:gd name="T68" fmla="*/ 19 w 45"/>
              <a:gd name="T69" fmla="*/ 44 h 46"/>
              <a:gd name="T70" fmla="*/ 19 w 45"/>
              <a:gd name="T71" fmla="*/ 42 h 46"/>
              <a:gd name="T72" fmla="*/ 23 w 45"/>
              <a:gd name="T73" fmla="*/ 40 h 46"/>
              <a:gd name="T74" fmla="*/ 25 w 45"/>
              <a:gd name="T75" fmla="*/ 39 h 46"/>
              <a:gd name="T76" fmla="*/ 31 w 45"/>
              <a:gd name="T77" fmla="*/ 39 h 46"/>
              <a:gd name="T78" fmla="*/ 33 w 45"/>
              <a:gd name="T79" fmla="*/ 41 h 46"/>
              <a:gd name="T80" fmla="*/ 33 w 45"/>
              <a:gd name="T81" fmla="*/ 42 h 46"/>
              <a:gd name="T82" fmla="*/ 33 w 45"/>
              <a:gd name="T83" fmla="*/ 11 h 46"/>
              <a:gd name="T84" fmla="*/ 27 w 45"/>
              <a:gd name="T85" fmla="*/ 11 h 46"/>
              <a:gd name="T86" fmla="*/ 26 w 45"/>
              <a:gd name="T87" fmla="*/ 10 h 46"/>
              <a:gd name="T88" fmla="*/ 22 w 45"/>
              <a:gd name="T89" fmla="*/ 6 h 46"/>
              <a:gd name="T90" fmla="*/ 22 w 45"/>
              <a:gd name="T91" fmla="*/ 5 h 46"/>
              <a:gd name="T92" fmla="*/ 26 w 45"/>
              <a:gd name="T93" fmla="*/ 2 h 46"/>
              <a:gd name="T94" fmla="*/ 34 w 45"/>
              <a:gd name="T95" fmla="*/ 5 h 46"/>
              <a:gd name="T96" fmla="*/ 34 w 45"/>
              <a:gd name="T97" fmla="*/ 10 h 46"/>
              <a:gd name="T98" fmla="*/ 33 w 45"/>
              <a:gd name="T99" fmla="*/ 11 h 46"/>
              <a:gd name="T100" fmla="*/ 42 w 45"/>
              <a:gd name="T101" fmla="*/ 30 h 46"/>
              <a:gd name="T102" fmla="*/ 39 w 45"/>
              <a:gd name="T103" fmla="*/ 32 h 46"/>
              <a:gd name="T104" fmla="*/ 38 w 45"/>
              <a:gd name="T105" fmla="*/ 32 h 46"/>
              <a:gd name="T106" fmla="*/ 36 w 45"/>
              <a:gd name="T107" fmla="*/ 27 h 46"/>
              <a:gd name="T108" fmla="*/ 36 w 45"/>
              <a:gd name="T109" fmla="*/ 25 h 46"/>
              <a:gd name="T110" fmla="*/ 38 w 45"/>
              <a:gd name="T111" fmla="*/ 20 h 46"/>
              <a:gd name="T112" fmla="*/ 40 w 45"/>
              <a:gd name="T113" fmla="*/ 19 h 46"/>
              <a:gd name="T114" fmla="*/ 43 w 45"/>
              <a:gd name="T115" fmla="*/ 21 h 46"/>
              <a:gd name="T116" fmla="*/ 43 w 45"/>
              <a:gd name="T117" fmla="*/ 28 h 46"/>
              <a:gd name="T118" fmla="*/ 42 w 45"/>
              <a:gd name="T119" fmla="*/ 3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" h="46">
                <a:moveTo>
                  <a:pt x="23" y="0"/>
                </a:moveTo>
                <a:cubicBezTo>
                  <a:pt x="10" y="0"/>
                  <a:pt x="0" y="11"/>
                  <a:pt x="0" y="23"/>
                </a:cubicBezTo>
                <a:cubicBezTo>
                  <a:pt x="0" y="35"/>
                  <a:pt x="10" y="46"/>
                  <a:pt x="23" y="46"/>
                </a:cubicBezTo>
                <a:cubicBezTo>
                  <a:pt x="35" y="46"/>
                  <a:pt x="45" y="35"/>
                  <a:pt x="45" y="23"/>
                </a:cubicBezTo>
                <a:cubicBezTo>
                  <a:pt x="45" y="11"/>
                  <a:pt x="35" y="0"/>
                  <a:pt x="23" y="0"/>
                </a:cubicBezTo>
                <a:close/>
                <a:moveTo>
                  <a:pt x="9" y="39"/>
                </a:moveTo>
                <a:cubicBezTo>
                  <a:pt x="6" y="37"/>
                  <a:pt x="4" y="33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4" y="28"/>
                  <a:pt x="4" y="28"/>
                </a:cubicBezTo>
                <a:cubicBezTo>
                  <a:pt x="4" y="29"/>
                  <a:pt x="8" y="32"/>
                  <a:pt x="8" y="32"/>
                </a:cubicBezTo>
                <a:cubicBezTo>
                  <a:pt x="8" y="32"/>
                  <a:pt x="8" y="33"/>
                  <a:pt x="9" y="33"/>
                </a:cubicBezTo>
                <a:cubicBezTo>
                  <a:pt x="9" y="34"/>
                  <a:pt x="10" y="38"/>
                  <a:pt x="10" y="38"/>
                </a:cubicBezTo>
                <a:cubicBezTo>
                  <a:pt x="10" y="38"/>
                  <a:pt x="10" y="39"/>
                  <a:pt x="9" y="39"/>
                </a:cubicBezTo>
                <a:close/>
                <a:moveTo>
                  <a:pt x="12" y="10"/>
                </a:moveTo>
                <a:cubicBezTo>
                  <a:pt x="11" y="11"/>
                  <a:pt x="10" y="15"/>
                  <a:pt x="9" y="15"/>
                </a:cubicBezTo>
                <a:cubicBezTo>
                  <a:pt x="9" y="15"/>
                  <a:pt x="6" y="17"/>
                  <a:pt x="5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5"/>
                  <a:pt x="3" y="15"/>
                  <a:pt x="3" y="15"/>
                </a:cubicBezTo>
                <a:cubicBezTo>
                  <a:pt x="5" y="12"/>
                  <a:pt x="7" y="9"/>
                  <a:pt x="10" y="7"/>
                </a:cubicBezTo>
                <a:cubicBezTo>
                  <a:pt x="11" y="7"/>
                  <a:pt x="12" y="7"/>
                  <a:pt x="12" y="8"/>
                </a:cubicBezTo>
                <a:cubicBezTo>
                  <a:pt x="13" y="9"/>
                  <a:pt x="12" y="10"/>
                  <a:pt x="12" y="10"/>
                </a:cubicBezTo>
                <a:close/>
                <a:moveTo>
                  <a:pt x="13" y="28"/>
                </a:move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4" y="20"/>
                  <a:pt x="15" y="20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8"/>
                  <a:pt x="23" y="19"/>
                  <a:pt x="23" y="19"/>
                </a:cubicBezTo>
                <a:cubicBezTo>
                  <a:pt x="26" y="25"/>
                  <a:pt x="26" y="25"/>
                  <a:pt x="26" y="25"/>
                </a:cubicBezTo>
                <a:cubicBezTo>
                  <a:pt x="27" y="25"/>
                  <a:pt x="27" y="26"/>
                  <a:pt x="26" y="27"/>
                </a:cubicBezTo>
                <a:cubicBezTo>
                  <a:pt x="22" y="32"/>
                  <a:pt x="22" y="32"/>
                  <a:pt x="22" y="32"/>
                </a:cubicBezTo>
                <a:cubicBezTo>
                  <a:pt x="21" y="33"/>
                  <a:pt x="20" y="33"/>
                  <a:pt x="20" y="33"/>
                </a:cubicBezTo>
                <a:cubicBezTo>
                  <a:pt x="14" y="30"/>
                  <a:pt x="14" y="30"/>
                  <a:pt x="14" y="30"/>
                </a:cubicBezTo>
                <a:cubicBezTo>
                  <a:pt x="13" y="30"/>
                  <a:pt x="12" y="29"/>
                  <a:pt x="13" y="28"/>
                </a:cubicBezTo>
                <a:close/>
                <a:moveTo>
                  <a:pt x="33" y="42"/>
                </a:moveTo>
                <a:cubicBezTo>
                  <a:pt x="30" y="43"/>
                  <a:pt x="26" y="44"/>
                  <a:pt x="23" y="44"/>
                </a:cubicBezTo>
                <a:cubicBezTo>
                  <a:pt x="22" y="44"/>
                  <a:pt x="20" y="44"/>
                  <a:pt x="19" y="44"/>
                </a:cubicBezTo>
                <a:cubicBezTo>
                  <a:pt x="19" y="43"/>
                  <a:pt x="19" y="43"/>
                  <a:pt x="19" y="42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4" y="39"/>
                  <a:pt x="25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2" y="39"/>
                  <a:pt x="32" y="40"/>
                  <a:pt x="33" y="41"/>
                </a:cubicBezTo>
                <a:lnTo>
                  <a:pt x="33" y="42"/>
                </a:lnTo>
                <a:close/>
                <a:moveTo>
                  <a:pt x="33" y="11"/>
                </a:moveTo>
                <a:cubicBezTo>
                  <a:pt x="33" y="11"/>
                  <a:pt x="27" y="11"/>
                  <a:pt x="27" y="11"/>
                </a:cubicBezTo>
                <a:cubicBezTo>
                  <a:pt x="26" y="11"/>
                  <a:pt x="26" y="10"/>
                  <a:pt x="26" y="10"/>
                </a:cubicBezTo>
                <a:cubicBezTo>
                  <a:pt x="26" y="10"/>
                  <a:pt x="23" y="7"/>
                  <a:pt x="22" y="6"/>
                </a:cubicBezTo>
                <a:cubicBezTo>
                  <a:pt x="22" y="6"/>
                  <a:pt x="22" y="5"/>
                  <a:pt x="22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29" y="3"/>
                  <a:pt x="32" y="4"/>
                  <a:pt x="34" y="5"/>
                </a:cubicBezTo>
                <a:cubicBezTo>
                  <a:pt x="34" y="7"/>
                  <a:pt x="34" y="9"/>
                  <a:pt x="34" y="10"/>
                </a:cubicBezTo>
                <a:cubicBezTo>
                  <a:pt x="34" y="10"/>
                  <a:pt x="33" y="11"/>
                  <a:pt x="33" y="11"/>
                </a:cubicBezTo>
                <a:close/>
                <a:moveTo>
                  <a:pt x="42" y="30"/>
                </a:moveTo>
                <a:cubicBezTo>
                  <a:pt x="42" y="30"/>
                  <a:pt x="39" y="32"/>
                  <a:pt x="39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6" y="28"/>
                  <a:pt x="36" y="27"/>
                </a:cubicBezTo>
                <a:cubicBezTo>
                  <a:pt x="36" y="26"/>
                  <a:pt x="36" y="25"/>
                  <a:pt x="36" y="25"/>
                </a:cubicBezTo>
                <a:cubicBezTo>
                  <a:pt x="36" y="25"/>
                  <a:pt x="38" y="20"/>
                  <a:pt x="38" y="20"/>
                </a:cubicBezTo>
                <a:cubicBezTo>
                  <a:pt x="39" y="20"/>
                  <a:pt x="39" y="19"/>
                  <a:pt x="40" y="19"/>
                </a:cubicBezTo>
                <a:cubicBezTo>
                  <a:pt x="41" y="19"/>
                  <a:pt x="43" y="21"/>
                  <a:pt x="43" y="21"/>
                </a:cubicBezTo>
                <a:cubicBezTo>
                  <a:pt x="43" y="21"/>
                  <a:pt x="43" y="27"/>
                  <a:pt x="43" y="28"/>
                </a:cubicBezTo>
                <a:cubicBezTo>
                  <a:pt x="43" y="28"/>
                  <a:pt x="42" y="30"/>
                  <a:pt x="42" y="3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621198" y="4248674"/>
            <a:ext cx="72326" cy="72324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3 h 45"/>
              <a:gd name="T4" fmla="*/ 22 w 45"/>
              <a:gd name="T5" fmla="*/ 45 h 45"/>
              <a:gd name="T6" fmla="*/ 45 w 45"/>
              <a:gd name="T7" fmla="*/ 23 h 45"/>
              <a:gd name="T8" fmla="*/ 22 w 45"/>
              <a:gd name="T9" fmla="*/ 0 h 45"/>
              <a:gd name="T10" fmla="*/ 8 w 45"/>
              <a:gd name="T11" fmla="*/ 39 h 45"/>
              <a:gd name="T12" fmla="*/ 2 w 45"/>
              <a:gd name="T13" fmla="*/ 29 h 45"/>
              <a:gd name="T14" fmla="*/ 2 w 45"/>
              <a:gd name="T15" fmla="*/ 28 h 45"/>
              <a:gd name="T16" fmla="*/ 3 w 45"/>
              <a:gd name="T17" fmla="*/ 28 h 45"/>
              <a:gd name="T18" fmla="*/ 7 w 45"/>
              <a:gd name="T19" fmla="*/ 32 h 45"/>
              <a:gd name="T20" fmla="*/ 8 w 45"/>
              <a:gd name="T21" fmla="*/ 33 h 45"/>
              <a:gd name="T22" fmla="*/ 9 w 45"/>
              <a:gd name="T23" fmla="*/ 38 h 45"/>
              <a:gd name="T24" fmla="*/ 8 w 45"/>
              <a:gd name="T25" fmla="*/ 39 h 45"/>
              <a:gd name="T26" fmla="*/ 11 w 45"/>
              <a:gd name="T27" fmla="*/ 10 h 45"/>
              <a:gd name="T28" fmla="*/ 8 w 45"/>
              <a:gd name="T29" fmla="*/ 15 h 45"/>
              <a:gd name="T30" fmla="*/ 4 w 45"/>
              <a:gd name="T31" fmla="*/ 17 h 45"/>
              <a:gd name="T32" fmla="*/ 3 w 45"/>
              <a:gd name="T33" fmla="*/ 17 h 45"/>
              <a:gd name="T34" fmla="*/ 3 w 45"/>
              <a:gd name="T35" fmla="*/ 15 h 45"/>
              <a:gd name="T36" fmla="*/ 9 w 45"/>
              <a:gd name="T37" fmla="*/ 6 h 45"/>
              <a:gd name="T38" fmla="*/ 12 w 45"/>
              <a:gd name="T39" fmla="*/ 8 h 45"/>
              <a:gd name="T40" fmla="*/ 11 w 45"/>
              <a:gd name="T41" fmla="*/ 10 h 45"/>
              <a:gd name="T42" fmla="*/ 12 w 45"/>
              <a:gd name="T43" fmla="*/ 28 h 45"/>
              <a:gd name="T44" fmla="*/ 12 w 45"/>
              <a:gd name="T45" fmla="*/ 21 h 45"/>
              <a:gd name="T46" fmla="*/ 14 w 45"/>
              <a:gd name="T47" fmla="*/ 19 h 45"/>
              <a:gd name="T48" fmla="*/ 20 w 45"/>
              <a:gd name="T49" fmla="*/ 18 h 45"/>
              <a:gd name="T50" fmla="*/ 22 w 45"/>
              <a:gd name="T51" fmla="*/ 19 h 45"/>
              <a:gd name="T52" fmla="*/ 26 w 45"/>
              <a:gd name="T53" fmla="*/ 24 h 45"/>
              <a:gd name="T54" fmla="*/ 25 w 45"/>
              <a:gd name="T55" fmla="*/ 27 h 45"/>
              <a:gd name="T56" fmla="*/ 21 w 45"/>
              <a:gd name="T57" fmla="*/ 32 h 45"/>
              <a:gd name="T58" fmla="*/ 19 w 45"/>
              <a:gd name="T59" fmla="*/ 32 h 45"/>
              <a:gd name="T60" fmla="*/ 13 w 45"/>
              <a:gd name="T61" fmla="*/ 30 h 45"/>
              <a:gd name="T62" fmla="*/ 12 w 45"/>
              <a:gd name="T63" fmla="*/ 28 h 45"/>
              <a:gd name="T64" fmla="*/ 32 w 45"/>
              <a:gd name="T65" fmla="*/ 41 h 45"/>
              <a:gd name="T66" fmla="*/ 22 w 45"/>
              <a:gd name="T67" fmla="*/ 44 h 45"/>
              <a:gd name="T68" fmla="*/ 18 w 45"/>
              <a:gd name="T69" fmla="*/ 43 h 45"/>
              <a:gd name="T70" fmla="*/ 19 w 45"/>
              <a:gd name="T71" fmla="*/ 42 h 45"/>
              <a:gd name="T72" fmla="*/ 22 w 45"/>
              <a:gd name="T73" fmla="*/ 40 h 45"/>
              <a:gd name="T74" fmla="*/ 24 w 45"/>
              <a:gd name="T75" fmla="*/ 39 h 45"/>
              <a:gd name="T76" fmla="*/ 30 w 45"/>
              <a:gd name="T77" fmla="*/ 39 h 45"/>
              <a:gd name="T78" fmla="*/ 32 w 45"/>
              <a:gd name="T79" fmla="*/ 40 h 45"/>
              <a:gd name="T80" fmla="*/ 32 w 45"/>
              <a:gd name="T81" fmla="*/ 41 h 45"/>
              <a:gd name="T82" fmla="*/ 32 w 45"/>
              <a:gd name="T83" fmla="*/ 10 h 45"/>
              <a:gd name="T84" fmla="*/ 26 w 45"/>
              <a:gd name="T85" fmla="*/ 11 h 45"/>
              <a:gd name="T86" fmla="*/ 25 w 45"/>
              <a:gd name="T87" fmla="*/ 10 h 45"/>
              <a:gd name="T88" fmla="*/ 21 w 45"/>
              <a:gd name="T89" fmla="*/ 6 h 45"/>
              <a:gd name="T90" fmla="*/ 21 w 45"/>
              <a:gd name="T91" fmla="*/ 5 h 45"/>
              <a:gd name="T92" fmla="*/ 26 w 45"/>
              <a:gd name="T93" fmla="*/ 2 h 45"/>
              <a:gd name="T94" fmla="*/ 33 w 45"/>
              <a:gd name="T95" fmla="*/ 5 h 45"/>
              <a:gd name="T96" fmla="*/ 33 w 45"/>
              <a:gd name="T97" fmla="*/ 9 h 45"/>
              <a:gd name="T98" fmla="*/ 32 w 45"/>
              <a:gd name="T99" fmla="*/ 10 h 45"/>
              <a:gd name="T100" fmla="*/ 41 w 45"/>
              <a:gd name="T101" fmla="*/ 29 h 45"/>
              <a:gd name="T102" fmla="*/ 38 w 45"/>
              <a:gd name="T103" fmla="*/ 31 h 45"/>
              <a:gd name="T104" fmla="*/ 37 w 45"/>
              <a:gd name="T105" fmla="*/ 32 h 45"/>
              <a:gd name="T106" fmla="*/ 35 w 45"/>
              <a:gd name="T107" fmla="*/ 27 h 45"/>
              <a:gd name="T108" fmla="*/ 35 w 45"/>
              <a:gd name="T109" fmla="*/ 25 h 45"/>
              <a:gd name="T110" fmla="*/ 38 w 45"/>
              <a:gd name="T111" fmla="*/ 19 h 45"/>
              <a:gd name="T112" fmla="*/ 39 w 45"/>
              <a:gd name="T113" fmla="*/ 19 h 45"/>
              <a:gd name="T114" fmla="*/ 42 w 45"/>
              <a:gd name="T115" fmla="*/ 21 h 45"/>
              <a:gd name="T116" fmla="*/ 42 w 45"/>
              <a:gd name="T117" fmla="*/ 27 h 45"/>
              <a:gd name="T118" fmla="*/ 41 w 45"/>
              <a:gd name="T119" fmla="*/ 2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3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8" y="39"/>
                </a:moveTo>
                <a:cubicBezTo>
                  <a:pt x="5" y="36"/>
                  <a:pt x="3" y="33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3" y="28"/>
                  <a:pt x="3" y="28"/>
                </a:cubicBezTo>
                <a:cubicBezTo>
                  <a:pt x="3" y="28"/>
                  <a:pt x="7" y="32"/>
                  <a:pt x="7" y="32"/>
                </a:cubicBezTo>
                <a:cubicBezTo>
                  <a:pt x="7" y="32"/>
                  <a:pt x="8" y="32"/>
                  <a:pt x="8" y="33"/>
                </a:cubicBezTo>
                <a:cubicBezTo>
                  <a:pt x="8" y="34"/>
                  <a:pt x="9" y="38"/>
                  <a:pt x="9" y="38"/>
                </a:cubicBezTo>
                <a:cubicBezTo>
                  <a:pt x="9" y="38"/>
                  <a:pt x="9" y="38"/>
                  <a:pt x="8" y="39"/>
                </a:cubicBezTo>
                <a:close/>
                <a:moveTo>
                  <a:pt x="11" y="10"/>
                </a:moveTo>
                <a:cubicBezTo>
                  <a:pt x="11" y="10"/>
                  <a:pt x="9" y="14"/>
                  <a:pt x="8" y="15"/>
                </a:cubicBezTo>
                <a:cubicBezTo>
                  <a:pt x="8" y="15"/>
                  <a:pt x="5" y="16"/>
                  <a:pt x="4" y="17"/>
                </a:cubicBezTo>
                <a:cubicBezTo>
                  <a:pt x="3" y="18"/>
                  <a:pt x="3" y="17"/>
                  <a:pt x="3" y="17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1"/>
                  <a:pt x="6" y="8"/>
                  <a:pt x="9" y="6"/>
                </a:cubicBezTo>
                <a:cubicBezTo>
                  <a:pt x="10" y="6"/>
                  <a:pt x="11" y="7"/>
                  <a:pt x="12" y="8"/>
                </a:cubicBezTo>
                <a:cubicBezTo>
                  <a:pt x="12" y="9"/>
                  <a:pt x="11" y="9"/>
                  <a:pt x="11" y="10"/>
                </a:cubicBezTo>
                <a:close/>
                <a:moveTo>
                  <a:pt x="12" y="28"/>
                </a:moveTo>
                <a:cubicBezTo>
                  <a:pt x="12" y="21"/>
                  <a:pt x="12" y="21"/>
                  <a:pt x="12" y="21"/>
                </a:cubicBezTo>
                <a:cubicBezTo>
                  <a:pt x="12" y="20"/>
                  <a:pt x="13" y="20"/>
                  <a:pt x="14" y="19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2" y="18"/>
                  <a:pt x="22" y="19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5"/>
                  <a:pt x="26" y="26"/>
                  <a:pt x="25" y="27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0" y="33"/>
                  <a:pt x="19" y="32"/>
                </a:cubicBezTo>
                <a:cubicBezTo>
                  <a:pt x="13" y="30"/>
                  <a:pt x="13" y="30"/>
                  <a:pt x="13" y="30"/>
                </a:cubicBezTo>
                <a:cubicBezTo>
                  <a:pt x="12" y="29"/>
                  <a:pt x="12" y="29"/>
                  <a:pt x="12" y="28"/>
                </a:cubicBezTo>
                <a:close/>
                <a:moveTo>
                  <a:pt x="32" y="41"/>
                </a:moveTo>
                <a:cubicBezTo>
                  <a:pt x="29" y="43"/>
                  <a:pt x="26" y="44"/>
                  <a:pt x="22" y="44"/>
                </a:cubicBezTo>
                <a:cubicBezTo>
                  <a:pt x="21" y="44"/>
                  <a:pt x="20" y="44"/>
                  <a:pt x="18" y="43"/>
                </a:cubicBezTo>
                <a:cubicBezTo>
                  <a:pt x="18" y="43"/>
                  <a:pt x="18" y="42"/>
                  <a:pt x="19" y="42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39"/>
                  <a:pt x="23" y="39"/>
                  <a:pt x="24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39"/>
                  <a:pt x="32" y="40"/>
                  <a:pt x="32" y="40"/>
                </a:cubicBezTo>
                <a:lnTo>
                  <a:pt x="32" y="41"/>
                </a:lnTo>
                <a:close/>
                <a:moveTo>
                  <a:pt x="32" y="10"/>
                </a:moveTo>
                <a:cubicBezTo>
                  <a:pt x="32" y="10"/>
                  <a:pt x="27" y="10"/>
                  <a:pt x="26" y="11"/>
                </a:cubicBezTo>
                <a:cubicBezTo>
                  <a:pt x="26" y="11"/>
                  <a:pt x="25" y="10"/>
                  <a:pt x="25" y="10"/>
                </a:cubicBezTo>
                <a:cubicBezTo>
                  <a:pt x="25" y="10"/>
                  <a:pt x="22" y="7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28" y="2"/>
                  <a:pt x="31" y="3"/>
                  <a:pt x="33" y="5"/>
                </a:cubicBezTo>
                <a:cubicBezTo>
                  <a:pt x="33" y="6"/>
                  <a:pt x="33" y="9"/>
                  <a:pt x="33" y="9"/>
                </a:cubicBezTo>
                <a:cubicBezTo>
                  <a:pt x="33" y="10"/>
                  <a:pt x="32" y="10"/>
                  <a:pt x="32" y="10"/>
                </a:cubicBezTo>
                <a:close/>
                <a:moveTo>
                  <a:pt x="41" y="29"/>
                </a:moveTo>
                <a:cubicBezTo>
                  <a:pt x="41" y="29"/>
                  <a:pt x="38" y="31"/>
                  <a:pt x="38" y="31"/>
                </a:cubicBezTo>
                <a:cubicBezTo>
                  <a:pt x="38" y="31"/>
                  <a:pt x="37" y="32"/>
                  <a:pt x="37" y="32"/>
                </a:cubicBezTo>
                <a:cubicBezTo>
                  <a:pt x="37" y="32"/>
                  <a:pt x="36" y="28"/>
                  <a:pt x="35" y="27"/>
                </a:cubicBezTo>
                <a:cubicBezTo>
                  <a:pt x="35" y="26"/>
                  <a:pt x="35" y="25"/>
                  <a:pt x="35" y="25"/>
                </a:cubicBezTo>
                <a:cubicBezTo>
                  <a:pt x="35" y="25"/>
                  <a:pt x="37" y="20"/>
                  <a:pt x="38" y="19"/>
                </a:cubicBezTo>
                <a:cubicBezTo>
                  <a:pt x="38" y="19"/>
                  <a:pt x="38" y="19"/>
                  <a:pt x="39" y="19"/>
                </a:cubicBezTo>
                <a:cubicBezTo>
                  <a:pt x="40" y="19"/>
                  <a:pt x="42" y="21"/>
                  <a:pt x="42" y="21"/>
                </a:cubicBezTo>
                <a:cubicBezTo>
                  <a:pt x="42" y="21"/>
                  <a:pt x="42" y="27"/>
                  <a:pt x="42" y="27"/>
                </a:cubicBezTo>
                <a:cubicBezTo>
                  <a:pt x="42" y="28"/>
                  <a:pt x="41" y="29"/>
                  <a:pt x="41" y="2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512205" y="2737286"/>
            <a:ext cx="57489" cy="120540"/>
          </a:xfrm>
          <a:custGeom>
            <a:avLst/>
            <a:gdLst>
              <a:gd name="T0" fmla="*/ 22 w 36"/>
              <a:gd name="T1" fmla="*/ 55 h 75"/>
              <a:gd name="T2" fmla="*/ 36 w 36"/>
              <a:gd name="T3" fmla="*/ 27 h 75"/>
              <a:gd name="T4" fmla="*/ 18 w 36"/>
              <a:gd name="T5" fmla="*/ 0 h 75"/>
              <a:gd name="T6" fmla="*/ 16 w 36"/>
              <a:gd name="T7" fmla="*/ 0 h 75"/>
              <a:gd name="T8" fmla="*/ 30 w 36"/>
              <a:gd name="T9" fmla="*/ 27 h 75"/>
              <a:gd name="T10" fmla="*/ 18 w 36"/>
              <a:gd name="T11" fmla="*/ 54 h 75"/>
              <a:gd name="T12" fmla="*/ 18 w 36"/>
              <a:gd name="T13" fmla="*/ 54 h 75"/>
              <a:gd name="T14" fmla="*/ 5 w 36"/>
              <a:gd name="T15" fmla="*/ 29 h 75"/>
              <a:gd name="T16" fmla="*/ 20 w 36"/>
              <a:gd name="T17" fmla="*/ 3 h 75"/>
              <a:gd name="T18" fmla="*/ 14 w 36"/>
              <a:gd name="T19" fmla="*/ 1 h 75"/>
              <a:gd name="T20" fmla="*/ 0 w 36"/>
              <a:gd name="T21" fmla="*/ 27 h 75"/>
              <a:gd name="T22" fmla="*/ 14 w 36"/>
              <a:gd name="T23" fmla="*/ 55 h 75"/>
              <a:gd name="T24" fmla="*/ 8 w 36"/>
              <a:gd name="T25" fmla="*/ 65 h 75"/>
              <a:gd name="T26" fmla="*/ 18 w 36"/>
              <a:gd name="T27" fmla="*/ 75 h 75"/>
              <a:gd name="T28" fmla="*/ 29 w 36"/>
              <a:gd name="T29" fmla="*/ 65 h 75"/>
              <a:gd name="T30" fmla="*/ 22 w 36"/>
              <a:gd name="T31" fmla="*/ 55 h 75"/>
              <a:gd name="T32" fmla="*/ 18 w 36"/>
              <a:gd name="T33" fmla="*/ 70 h 75"/>
              <a:gd name="T34" fmla="*/ 13 w 36"/>
              <a:gd name="T35" fmla="*/ 65 h 75"/>
              <a:gd name="T36" fmla="*/ 18 w 36"/>
              <a:gd name="T37" fmla="*/ 59 h 75"/>
              <a:gd name="T38" fmla="*/ 23 w 36"/>
              <a:gd name="T39" fmla="*/ 65 h 75"/>
              <a:gd name="T40" fmla="*/ 18 w 36"/>
              <a:gd name="T41" fmla="*/ 7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" h="75">
                <a:moveTo>
                  <a:pt x="22" y="55"/>
                </a:moveTo>
                <a:cubicBezTo>
                  <a:pt x="28" y="49"/>
                  <a:pt x="36" y="39"/>
                  <a:pt x="36" y="27"/>
                </a:cubicBezTo>
                <a:cubicBezTo>
                  <a:pt x="36" y="11"/>
                  <a:pt x="29" y="0"/>
                  <a:pt x="18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25" y="2"/>
                  <a:pt x="30" y="13"/>
                  <a:pt x="30" y="27"/>
                </a:cubicBezTo>
                <a:cubicBezTo>
                  <a:pt x="30" y="38"/>
                  <a:pt x="23" y="48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2" y="48"/>
                  <a:pt x="5" y="39"/>
                  <a:pt x="5" y="29"/>
                </a:cubicBezTo>
                <a:cubicBezTo>
                  <a:pt x="5" y="16"/>
                  <a:pt x="11" y="6"/>
                  <a:pt x="20" y="3"/>
                </a:cubicBezTo>
                <a:cubicBezTo>
                  <a:pt x="19" y="2"/>
                  <a:pt x="17" y="1"/>
                  <a:pt x="14" y="1"/>
                </a:cubicBezTo>
                <a:cubicBezTo>
                  <a:pt x="5" y="3"/>
                  <a:pt x="0" y="13"/>
                  <a:pt x="0" y="27"/>
                </a:cubicBezTo>
                <a:cubicBezTo>
                  <a:pt x="0" y="39"/>
                  <a:pt x="8" y="49"/>
                  <a:pt x="14" y="55"/>
                </a:cubicBezTo>
                <a:cubicBezTo>
                  <a:pt x="10" y="57"/>
                  <a:pt x="8" y="60"/>
                  <a:pt x="8" y="65"/>
                </a:cubicBezTo>
                <a:cubicBezTo>
                  <a:pt x="8" y="70"/>
                  <a:pt x="12" y="75"/>
                  <a:pt x="18" y="75"/>
                </a:cubicBezTo>
                <a:cubicBezTo>
                  <a:pt x="24" y="75"/>
                  <a:pt x="29" y="70"/>
                  <a:pt x="29" y="65"/>
                </a:cubicBezTo>
                <a:cubicBezTo>
                  <a:pt x="29" y="60"/>
                  <a:pt x="26" y="57"/>
                  <a:pt x="22" y="55"/>
                </a:cubicBezTo>
                <a:close/>
                <a:moveTo>
                  <a:pt x="18" y="70"/>
                </a:moveTo>
                <a:cubicBezTo>
                  <a:pt x="15" y="70"/>
                  <a:pt x="13" y="67"/>
                  <a:pt x="13" y="65"/>
                </a:cubicBezTo>
                <a:cubicBezTo>
                  <a:pt x="13" y="62"/>
                  <a:pt x="15" y="59"/>
                  <a:pt x="18" y="59"/>
                </a:cubicBezTo>
                <a:cubicBezTo>
                  <a:pt x="21" y="59"/>
                  <a:pt x="23" y="62"/>
                  <a:pt x="23" y="65"/>
                </a:cubicBezTo>
                <a:cubicBezTo>
                  <a:pt x="23" y="67"/>
                  <a:pt x="21" y="70"/>
                  <a:pt x="18" y="7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551149" y="3599612"/>
            <a:ext cx="70471" cy="139085"/>
          </a:xfrm>
          <a:custGeom>
            <a:avLst/>
            <a:gdLst>
              <a:gd name="T0" fmla="*/ 26 w 43"/>
              <a:gd name="T1" fmla="*/ 63 h 87"/>
              <a:gd name="T2" fmla="*/ 43 w 43"/>
              <a:gd name="T3" fmla="*/ 31 h 87"/>
              <a:gd name="T4" fmla="*/ 21 w 43"/>
              <a:gd name="T5" fmla="*/ 0 h 87"/>
              <a:gd name="T6" fmla="*/ 19 w 43"/>
              <a:gd name="T7" fmla="*/ 1 h 87"/>
              <a:gd name="T8" fmla="*/ 36 w 43"/>
              <a:gd name="T9" fmla="*/ 32 h 87"/>
              <a:gd name="T10" fmla="*/ 21 w 43"/>
              <a:gd name="T11" fmla="*/ 62 h 87"/>
              <a:gd name="T12" fmla="*/ 21 w 43"/>
              <a:gd name="T13" fmla="*/ 62 h 87"/>
              <a:gd name="T14" fmla="*/ 7 w 43"/>
              <a:gd name="T15" fmla="*/ 34 h 87"/>
              <a:gd name="T16" fmla="*/ 23 w 43"/>
              <a:gd name="T17" fmla="*/ 3 h 87"/>
              <a:gd name="T18" fmla="*/ 17 w 43"/>
              <a:gd name="T19" fmla="*/ 1 h 87"/>
              <a:gd name="T20" fmla="*/ 0 w 43"/>
              <a:gd name="T21" fmla="*/ 32 h 87"/>
              <a:gd name="T22" fmla="*/ 17 w 43"/>
              <a:gd name="T23" fmla="*/ 63 h 87"/>
              <a:gd name="T24" fmla="*/ 9 w 43"/>
              <a:gd name="T25" fmla="*/ 75 h 87"/>
              <a:gd name="T26" fmla="*/ 21 w 43"/>
              <a:gd name="T27" fmla="*/ 87 h 87"/>
              <a:gd name="T28" fmla="*/ 34 w 43"/>
              <a:gd name="T29" fmla="*/ 75 h 87"/>
              <a:gd name="T30" fmla="*/ 26 w 43"/>
              <a:gd name="T31" fmla="*/ 63 h 87"/>
              <a:gd name="T32" fmla="*/ 21 w 43"/>
              <a:gd name="T33" fmla="*/ 81 h 87"/>
              <a:gd name="T34" fmla="*/ 15 w 43"/>
              <a:gd name="T35" fmla="*/ 75 h 87"/>
              <a:gd name="T36" fmla="*/ 21 w 43"/>
              <a:gd name="T37" fmla="*/ 68 h 87"/>
              <a:gd name="T38" fmla="*/ 28 w 43"/>
              <a:gd name="T39" fmla="*/ 75 h 87"/>
              <a:gd name="T40" fmla="*/ 21 w 43"/>
              <a:gd name="T41" fmla="*/ 8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87">
                <a:moveTo>
                  <a:pt x="26" y="63"/>
                </a:moveTo>
                <a:cubicBezTo>
                  <a:pt x="33" y="57"/>
                  <a:pt x="43" y="45"/>
                  <a:pt x="43" y="31"/>
                </a:cubicBezTo>
                <a:cubicBezTo>
                  <a:pt x="43" y="13"/>
                  <a:pt x="34" y="0"/>
                  <a:pt x="21" y="0"/>
                </a:cubicBezTo>
                <a:cubicBezTo>
                  <a:pt x="20" y="0"/>
                  <a:pt x="19" y="0"/>
                  <a:pt x="19" y="1"/>
                </a:cubicBezTo>
                <a:cubicBezTo>
                  <a:pt x="30" y="2"/>
                  <a:pt x="36" y="15"/>
                  <a:pt x="36" y="32"/>
                </a:cubicBezTo>
                <a:cubicBezTo>
                  <a:pt x="36" y="44"/>
                  <a:pt x="27" y="56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15" y="56"/>
                  <a:pt x="7" y="45"/>
                  <a:pt x="7" y="34"/>
                </a:cubicBezTo>
                <a:cubicBezTo>
                  <a:pt x="7" y="18"/>
                  <a:pt x="14" y="7"/>
                  <a:pt x="23" y="3"/>
                </a:cubicBezTo>
                <a:cubicBezTo>
                  <a:pt x="22" y="3"/>
                  <a:pt x="20" y="2"/>
                  <a:pt x="17" y="1"/>
                </a:cubicBezTo>
                <a:cubicBezTo>
                  <a:pt x="7" y="4"/>
                  <a:pt x="0" y="16"/>
                  <a:pt x="0" y="32"/>
                </a:cubicBezTo>
                <a:cubicBezTo>
                  <a:pt x="0" y="45"/>
                  <a:pt x="10" y="57"/>
                  <a:pt x="17" y="63"/>
                </a:cubicBezTo>
                <a:cubicBezTo>
                  <a:pt x="12" y="65"/>
                  <a:pt x="9" y="70"/>
                  <a:pt x="9" y="75"/>
                </a:cubicBezTo>
                <a:cubicBezTo>
                  <a:pt x="9" y="81"/>
                  <a:pt x="15" y="87"/>
                  <a:pt x="21" y="87"/>
                </a:cubicBezTo>
                <a:cubicBezTo>
                  <a:pt x="28" y="87"/>
                  <a:pt x="34" y="81"/>
                  <a:pt x="34" y="75"/>
                </a:cubicBezTo>
                <a:cubicBezTo>
                  <a:pt x="34" y="70"/>
                  <a:pt x="31" y="65"/>
                  <a:pt x="26" y="63"/>
                </a:cubicBezTo>
                <a:close/>
                <a:moveTo>
                  <a:pt x="21" y="81"/>
                </a:moveTo>
                <a:cubicBezTo>
                  <a:pt x="18" y="81"/>
                  <a:pt x="15" y="78"/>
                  <a:pt x="15" y="75"/>
                </a:cubicBezTo>
                <a:cubicBezTo>
                  <a:pt x="15" y="71"/>
                  <a:pt x="18" y="68"/>
                  <a:pt x="21" y="68"/>
                </a:cubicBezTo>
                <a:cubicBezTo>
                  <a:pt x="25" y="68"/>
                  <a:pt x="28" y="71"/>
                  <a:pt x="28" y="75"/>
                </a:cubicBezTo>
                <a:cubicBezTo>
                  <a:pt x="28" y="78"/>
                  <a:pt x="25" y="81"/>
                  <a:pt x="21" y="8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2558568" y="2919023"/>
            <a:ext cx="144652" cy="25962"/>
          </a:xfrm>
          <a:custGeom>
            <a:avLst/>
            <a:gdLst>
              <a:gd name="T0" fmla="*/ 0 w 90"/>
              <a:gd name="T1" fmla="*/ 8 h 16"/>
              <a:gd name="T2" fmla="*/ 7 w 90"/>
              <a:gd name="T3" fmla="*/ 16 h 16"/>
              <a:gd name="T4" fmla="*/ 83 w 90"/>
              <a:gd name="T5" fmla="*/ 16 h 16"/>
              <a:gd name="T6" fmla="*/ 90 w 90"/>
              <a:gd name="T7" fmla="*/ 8 h 16"/>
              <a:gd name="T8" fmla="*/ 90 w 90"/>
              <a:gd name="T9" fmla="*/ 8 h 16"/>
              <a:gd name="T10" fmla="*/ 83 w 90"/>
              <a:gd name="T11" fmla="*/ 0 h 16"/>
              <a:gd name="T12" fmla="*/ 7 w 90"/>
              <a:gd name="T13" fmla="*/ 0 h 16"/>
              <a:gd name="T14" fmla="*/ 0 w 90"/>
              <a:gd name="T15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" h="16">
                <a:moveTo>
                  <a:pt x="0" y="8"/>
                </a:moveTo>
                <a:cubicBezTo>
                  <a:pt x="0" y="12"/>
                  <a:pt x="3" y="16"/>
                  <a:pt x="7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7" y="16"/>
                  <a:pt x="90" y="12"/>
                  <a:pt x="90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90" y="4"/>
                  <a:pt x="87" y="0"/>
                  <a:pt x="83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 bwMode="auto">
          <a:xfrm>
            <a:off x="2597512" y="2828155"/>
            <a:ext cx="66762" cy="31526"/>
          </a:xfrm>
          <a:custGeom>
            <a:avLst/>
            <a:gdLst>
              <a:gd name="T0" fmla="*/ 0 w 42"/>
              <a:gd name="T1" fmla="*/ 19 h 19"/>
              <a:gd name="T2" fmla="*/ 6 w 42"/>
              <a:gd name="T3" fmla="*/ 0 h 19"/>
              <a:gd name="T4" fmla="*/ 36 w 42"/>
              <a:gd name="T5" fmla="*/ 0 h 19"/>
              <a:gd name="T6" fmla="*/ 42 w 42"/>
              <a:gd name="T7" fmla="*/ 19 h 19"/>
              <a:gd name="T8" fmla="*/ 0 w 42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9">
                <a:moveTo>
                  <a:pt x="0" y="19"/>
                </a:moveTo>
                <a:cubicBezTo>
                  <a:pt x="2" y="13"/>
                  <a:pt x="4" y="6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6"/>
                  <a:pt x="40" y="13"/>
                  <a:pt x="42" y="19"/>
                </a:cubicBezTo>
                <a:lnTo>
                  <a:pt x="0" y="19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 bwMode="auto">
          <a:xfrm>
            <a:off x="2582676" y="2876371"/>
            <a:ext cx="96434" cy="29671"/>
          </a:xfrm>
          <a:custGeom>
            <a:avLst/>
            <a:gdLst>
              <a:gd name="T0" fmla="*/ 47 w 52"/>
              <a:gd name="T1" fmla="*/ 0 h 16"/>
              <a:gd name="T2" fmla="*/ 52 w 52"/>
              <a:gd name="T3" fmla="*/ 16 h 16"/>
              <a:gd name="T4" fmla="*/ 0 w 52"/>
              <a:gd name="T5" fmla="*/ 16 h 16"/>
              <a:gd name="T6" fmla="*/ 5 w 52"/>
              <a:gd name="T7" fmla="*/ 0 h 16"/>
              <a:gd name="T8" fmla="*/ 47 w 5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6">
                <a:moveTo>
                  <a:pt x="47" y="0"/>
                </a:moveTo>
                <a:lnTo>
                  <a:pt x="52" y="16"/>
                </a:lnTo>
                <a:lnTo>
                  <a:pt x="0" y="16"/>
                </a:lnTo>
                <a:lnTo>
                  <a:pt x="5" y="0"/>
                </a:lnTo>
                <a:lnTo>
                  <a:pt x="47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 bwMode="auto">
          <a:xfrm>
            <a:off x="2612348" y="2770666"/>
            <a:ext cx="37090" cy="42653"/>
          </a:xfrm>
          <a:custGeom>
            <a:avLst/>
            <a:gdLst>
              <a:gd name="T0" fmla="*/ 0 w 22"/>
              <a:gd name="T1" fmla="*/ 26 h 26"/>
              <a:gd name="T2" fmla="*/ 5 w 22"/>
              <a:gd name="T3" fmla="*/ 10 h 26"/>
              <a:gd name="T4" fmla="*/ 17 w 22"/>
              <a:gd name="T5" fmla="*/ 10 h 26"/>
              <a:gd name="T6" fmla="*/ 22 w 22"/>
              <a:gd name="T7" fmla="*/ 26 h 26"/>
              <a:gd name="T8" fmla="*/ 0 w 22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6">
                <a:moveTo>
                  <a:pt x="0" y="26"/>
                </a:moveTo>
                <a:cubicBezTo>
                  <a:pt x="5" y="10"/>
                  <a:pt x="5" y="10"/>
                  <a:pt x="5" y="10"/>
                </a:cubicBezTo>
                <a:cubicBezTo>
                  <a:pt x="8" y="0"/>
                  <a:pt x="14" y="0"/>
                  <a:pt x="17" y="10"/>
                </a:cubicBezTo>
                <a:cubicBezTo>
                  <a:pt x="22" y="26"/>
                  <a:pt x="22" y="26"/>
                  <a:pt x="22" y="26"/>
                </a:cubicBezTo>
                <a:lnTo>
                  <a:pt x="0" y="26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出自【趣你的PPT】(微信:qunideppt)：最优质的PPT资源库"/>
          <p:cNvSpPr/>
          <p:nvPr/>
        </p:nvSpPr>
        <p:spPr bwMode="auto">
          <a:xfrm>
            <a:off x="3105646" y="2681652"/>
            <a:ext cx="66762" cy="11127"/>
          </a:xfrm>
          <a:custGeom>
            <a:avLst/>
            <a:gdLst>
              <a:gd name="T0" fmla="*/ 0 w 41"/>
              <a:gd name="T1" fmla="*/ 4 h 7"/>
              <a:gd name="T2" fmla="*/ 3 w 41"/>
              <a:gd name="T3" fmla="*/ 7 h 7"/>
              <a:gd name="T4" fmla="*/ 38 w 41"/>
              <a:gd name="T5" fmla="*/ 7 h 7"/>
              <a:gd name="T6" fmla="*/ 41 w 41"/>
              <a:gd name="T7" fmla="*/ 4 h 7"/>
              <a:gd name="T8" fmla="*/ 41 w 41"/>
              <a:gd name="T9" fmla="*/ 4 h 7"/>
              <a:gd name="T10" fmla="*/ 38 w 41"/>
              <a:gd name="T11" fmla="*/ 0 h 7"/>
              <a:gd name="T12" fmla="*/ 3 w 41"/>
              <a:gd name="T13" fmla="*/ 0 h 7"/>
              <a:gd name="T14" fmla="*/ 0 w 41"/>
              <a:gd name="T1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7">
                <a:moveTo>
                  <a:pt x="0" y="4"/>
                </a:moveTo>
                <a:cubicBezTo>
                  <a:pt x="0" y="6"/>
                  <a:pt x="1" y="7"/>
                  <a:pt x="3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9" y="7"/>
                  <a:pt x="41" y="6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2"/>
                  <a:pt x="39" y="0"/>
                  <a:pt x="3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出自【趣你的PPT】(微信:qunideppt)：最优质的PPT资源库"/>
          <p:cNvSpPr/>
          <p:nvPr/>
        </p:nvSpPr>
        <p:spPr bwMode="auto">
          <a:xfrm>
            <a:off x="3124191" y="2640854"/>
            <a:ext cx="29672" cy="14836"/>
          </a:xfrm>
          <a:custGeom>
            <a:avLst/>
            <a:gdLst>
              <a:gd name="T0" fmla="*/ 0 w 19"/>
              <a:gd name="T1" fmla="*/ 9 h 9"/>
              <a:gd name="T2" fmla="*/ 2 w 19"/>
              <a:gd name="T3" fmla="*/ 0 h 9"/>
              <a:gd name="T4" fmla="*/ 16 w 19"/>
              <a:gd name="T5" fmla="*/ 0 h 9"/>
              <a:gd name="T6" fmla="*/ 19 w 19"/>
              <a:gd name="T7" fmla="*/ 9 h 9"/>
              <a:gd name="T8" fmla="*/ 0 w 1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9">
                <a:moveTo>
                  <a:pt x="0" y="9"/>
                </a:moveTo>
                <a:cubicBezTo>
                  <a:pt x="0" y="6"/>
                  <a:pt x="1" y="3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3"/>
                  <a:pt x="18" y="6"/>
                  <a:pt x="19" y="9"/>
                </a:cubicBezTo>
                <a:lnTo>
                  <a:pt x="0" y="9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3114918" y="2663107"/>
            <a:ext cx="46363" cy="12982"/>
          </a:xfrm>
          <a:custGeom>
            <a:avLst/>
            <a:gdLst>
              <a:gd name="T0" fmla="*/ 22 w 25"/>
              <a:gd name="T1" fmla="*/ 0 h 7"/>
              <a:gd name="T2" fmla="*/ 25 w 25"/>
              <a:gd name="T3" fmla="*/ 7 h 7"/>
              <a:gd name="T4" fmla="*/ 0 w 25"/>
              <a:gd name="T5" fmla="*/ 7 h 7"/>
              <a:gd name="T6" fmla="*/ 3 w 25"/>
              <a:gd name="T7" fmla="*/ 0 h 7"/>
              <a:gd name="T8" fmla="*/ 22 w 2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7">
                <a:moveTo>
                  <a:pt x="22" y="0"/>
                </a:moveTo>
                <a:lnTo>
                  <a:pt x="25" y="7"/>
                </a:lnTo>
                <a:lnTo>
                  <a:pt x="0" y="7"/>
                </a:lnTo>
                <a:lnTo>
                  <a:pt x="3" y="0"/>
                </a:lnTo>
                <a:lnTo>
                  <a:pt x="22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 bwMode="auto">
          <a:xfrm>
            <a:off x="3129755" y="2614892"/>
            <a:ext cx="16690" cy="18545"/>
          </a:xfrm>
          <a:custGeom>
            <a:avLst/>
            <a:gdLst>
              <a:gd name="T0" fmla="*/ 0 w 10"/>
              <a:gd name="T1" fmla="*/ 12 h 12"/>
              <a:gd name="T2" fmla="*/ 2 w 10"/>
              <a:gd name="T3" fmla="*/ 4 h 12"/>
              <a:gd name="T4" fmla="*/ 8 w 10"/>
              <a:gd name="T5" fmla="*/ 4 h 12"/>
              <a:gd name="T6" fmla="*/ 10 w 10"/>
              <a:gd name="T7" fmla="*/ 12 h 12"/>
              <a:gd name="T8" fmla="*/ 0 w 10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2" y="4"/>
                  <a:pt x="2" y="4"/>
                  <a:pt x="2" y="4"/>
                </a:cubicBezTo>
                <a:cubicBezTo>
                  <a:pt x="4" y="0"/>
                  <a:pt x="6" y="0"/>
                  <a:pt x="8" y="4"/>
                </a:cubicBezTo>
                <a:cubicBezTo>
                  <a:pt x="10" y="12"/>
                  <a:pt x="10" y="12"/>
                  <a:pt x="10" y="12"/>
                </a:cubicBezTo>
                <a:lnTo>
                  <a:pt x="0" y="1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3233607" y="2420173"/>
            <a:ext cx="90870" cy="16691"/>
          </a:xfrm>
          <a:custGeom>
            <a:avLst/>
            <a:gdLst>
              <a:gd name="T0" fmla="*/ 0 w 57"/>
              <a:gd name="T1" fmla="*/ 5 h 10"/>
              <a:gd name="T2" fmla="*/ 4 w 57"/>
              <a:gd name="T3" fmla="*/ 10 h 10"/>
              <a:gd name="T4" fmla="*/ 52 w 57"/>
              <a:gd name="T5" fmla="*/ 10 h 10"/>
              <a:gd name="T6" fmla="*/ 57 w 57"/>
              <a:gd name="T7" fmla="*/ 5 h 10"/>
              <a:gd name="T8" fmla="*/ 57 w 57"/>
              <a:gd name="T9" fmla="*/ 5 h 10"/>
              <a:gd name="T10" fmla="*/ 52 w 57"/>
              <a:gd name="T11" fmla="*/ 0 h 10"/>
              <a:gd name="T12" fmla="*/ 4 w 57"/>
              <a:gd name="T13" fmla="*/ 0 h 10"/>
              <a:gd name="T14" fmla="*/ 0 w 57"/>
              <a:gd name="T1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10">
                <a:moveTo>
                  <a:pt x="0" y="5"/>
                </a:moveTo>
                <a:cubicBezTo>
                  <a:pt x="0" y="8"/>
                  <a:pt x="1" y="10"/>
                  <a:pt x="4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0"/>
                  <a:pt x="57" y="8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3"/>
                  <a:pt x="55" y="0"/>
                  <a:pt x="52" y="0"/>
                </a:cubicBez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3"/>
                  <a:pt x="0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出自【趣你的PPT】(微信:qunideppt)：最优质的PPT资源库"/>
          <p:cNvSpPr/>
          <p:nvPr/>
        </p:nvSpPr>
        <p:spPr bwMode="auto">
          <a:xfrm>
            <a:off x="3257716" y="2362684"/>
            <a:ext cx="40799" cy="18545"/>
          </a:xfrm>
          <a:custGeom>
            <a:avLst/>
            <a:gdLst>
              <a:gd name="T0" fmla="*/ 0 w 26"/>
              <a:gd name="T1" fmla="*/ 12 h 12"/>
              <a:gd name="T2" fmla="*/ 4 w 26"/>
              <a:gd name="T3" fmla="*/ 0 h 12"/>
              <a:gd name="T4" fmla="*/ 22 w 26"/>
              <a:gd name="T5" fmla="*/ 0 h 12"/>
              <a:gd name="T6" fmla="*/ 26 w 26"/>
              <a:gd name="T7" fmla="*/ 12 h 12"/>
              <a:gd name="T8" fmla="*/ 0 w 26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2">
                <a:moveTo>
                  <a:pt x="0" y="12"/>
                </a:moveTo>
                <a:cubicBezTo>
                  <a:pt x="1" y="9"/>
                  <a:pt x="2" y="4"/>
                  <a:pt x="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4" y="4"/>
                  <a:pt x="25" y="9"/>
                  <a:pt x="26" y="12"/>
                </a:cubicBezTo>
                <a:lnTo>
                  <a:pt x="0" y="1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出自【趣你的PPT】(微信:qunideppt)：最优质的PPT资源库"/>
          <p:cNvSpPr/>
          <p:nvPr/>
        </p:nvSpPr>
        <p:spPr bwMode="auto">
          <a:xfrm>
            <a:off x="3248443" y="2392356"/>
            <a:ext cx="63053" cy="18545"/>
          </a:xfrm>
          <a:custGeom>
            <a:avLst/>
            <a:gdLst>
              <a:gd name="T0" fmla="*/ 30 w 34"/>
              <a:gd name="T1" fmla="*/ 0 h 10"/>
              <a:gd name="T2" fmla="*/ 34 w 34"/>
              <a:gd name="T3" fmla="*/ 10 h 10"/>
              <a:gd name="T4" fmla="*/ 0 w 34"/>
              <a:gd name="T5" fmla="*/ 10 h 10"/>
              <a:gd name="T6" fmla="*/ 3 w 34"/>
              <a:gd name="T7" fmla="*/ 0 h 10"/>
              <a:gd name="T8" fmla="*/ 30 w 34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0">
                <a:moveTo>
                  <a:pt x="30" y="0"/>
                </a:moveTo>
                <a:lnTo>
                  <a:pt x="34" y="10"/>
                </a:lnTo>
                <a:lnTo>
                  <a:pt x="0" y="10"/>
                </a:lnTo>
                <a:lnTo>
                  <a:pt x="3" y="0"/>
                </a:lnTo>
                <a:lnTo>
                  <a:pt x="30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/>
          <p:nvPr/>
        </p:nvSpPr>
        <p:spPr bwMode="auto">
          <a:xfrm>
            <a:off x="3266988" y="2325595"/>
            <a:ext cx="22254" cy="25962"/>
          </a:xfrm>
          <a:custGeom>
            <a:avLst/>
            <a:gdLst>
              <a:gd name="T0" fmla="*/ 0 w 14"/>
              <a:gd name="T1" fmla="*/ 17 h 17"/>
              <a:gd name="T2" fmla="*/ 3 w 14"/>
              <a:gd name="T3" fmla="*/ 7 h 17"/>
              <a:gd name="T4" fmla="*/ 11 w 14"/>
              <a:gd name="T5" fmla="*/ 7 h 17"/>
              <a:gd name="T6" fmla="*/ 14 w 14"/>
              <a:gd name="T7" fmla="*/ 17 h 17"/>
              <a:gd name="T8" fmla="*/ 0 w 14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7">
                <a:moveTo>
                  <a:pt x="0" y="17"/>
                </a:moveTo>
                <a:cubicBezTo>
                  <a:pt x="3" y="7"/>
                  <a:pt x="3" y="7"/>
                  <a:pt x="3" y="7"/>
                </a:cubicBezTo>
                <a:cubicBezTo>
                  <a:pt x="5" y="0"/>
                  <a:pt x="9" y="0"/>
                  <a:pt x="11" y="7"/>
                </a:cubicBezTo>
                <a:cubicBezTo>
                  <a:pt x="14" y="17"/>
                  <a:pt x="14" y="17"/>
                  <a:pt x="14" y="17"/>
                </a:cubicBezTo>
                <a:lnTo>
                  <a:pt x="0" y="17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出自【趣你的PPT】(微信:qunideppt)：最优质的PPT资源库"/>
          <p:cNvSpPr/>
          <p:nvPr/>
        </p:nvSpPr>
        <p:spPr bwMode="auto">
          <a:xfrm>
            <a:off x="3011066" y="3642265"/>
            <a:ext cx="48217" cy="77888"/>
          </a:xfrm>
          <a:custGeom>
            <a:avLst/>
            <a:gdLst>
              <a:gd name="T0" fmla="*/ 17 w 30"/>
              <a:gd name="T1" fmla="*/ 32 h 48"/>
              <a:gd name="T2" fmla="*/ 21 w 30"/>
              <a:gd name="T3" fmla="*/ 16 h 48"/>
              <a:gd name="T4" fmla="*/ 14 w 30"/>
              <a:gd name="T5" fmla="*/ 10 h 48"/>
              <a:gd name="T6" fmla="*/ 4 w 30"/>
              <a:gd name="T7" fmla="*/ 10 h 48"/>
              <a:gd name="T8" fmla="*/ 4 w 30"/>
              <a:gd name="T9" fmla="*/ 0 h 48"/>
              <a:gd name="T10" fmla="*/ 14 w 30"/>
              <a:gd name="T11" fmla="*/ 0 h 48"/>
              <a:gd name="T12" fmla="*/ 30 w 30"/>
              <a:gd name="T13" fmla="*/ 16 h 48"/>
              <a:gd name="T14" fmla="*/ 26 w 30"/>
              <a:gd name="T15" fmla="*/ 32 h 48"/>
              <a:gd name="T16" fmla="*/ 10 w 30"/>
              <a:gd name="T17" fmla="*/ 48 h 48"/>
              <a:gd name="T18" fmla="*/ 0 w 30"/>
              <a:gd name="T19" fmla="*/ 48 h 48"/>
              <a:gd name="T20" fmla="*/ 0 w 30"/>
              <a:gd name="T21" fmla="*/ 39 h 48"/>
              <a:gd name="T22" fmla="*/ 10 w 30"/>
              <a:gd name="T23" fmla="*/ 39 h 48"/>
              <a:gd name="T24" fmla="*/ 17 w 30"/>
              <a:gd name="T25" fmla="*/ 3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48">
                <a:moveTo>
                  <a:pt x="17" y="32"/>
                </a:moveTo>
                <a:cubicBezTo>
                  <a:pt x="21" y="16"/>
                  <a:pt x="21" y="16"/>
                  <a:pt x="21" y="16"/>
                </a:cubicBezTo>
                <a:cubicBezTo>
                  <a:pt x="21" y="12"/>
                  <a:pt x="18" y="10"/>
                  <a:pt x="1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0"/>
                  <a:pt x="4" y="0"/>
                  <a:pt x="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23" y="0"/>
                  <a:pt x="30" y="7"/>
                  <a:pt x="30" y="16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41"/>
                  <a:pt x="19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9"/>
                  <a:pt x="0" y="39"/>
                  <a:pt x="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4" y="39"/>
                  <a:pt x="17" y="36"/>
                  <a:pt x="17" y="3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出自【趣你的PPT】(微信:qunideppt)：最优质的PPT资源库"/>
          <p:cNvSpPr/>
          <p:nvPr/>
        </p:nvSpPr>
        <p:spPr bwMode="auto">
          <a:xfrm>
            <a:off x="2846015" y="3642265"/>
            <a:ext cx="48217" cy="77888"/>
          </a:xfrm>
          <a:custGeom>
            <a:avLst/>
            <a:gdLst>
              <a:gd name="T0" fmla="*/ 16 w 30"/>
              <a:gd name="T1" fmla="*/ 0 h 48"/>
              <a:gd name="T2" fmla="*/ 26 w 30"/>
              <a:gd name="T3" fmla="*/ 0 h 48"/>
              <a:gd name="T4" fmla="*/ 26 w 30"/>
              <a:gd name="T5" fmla="*/ 10 h 48"/>
              <a:gd name="T6" fmla="*/ 16 w 30"/>
              <a:gd name="T7" fmla="*/ 10 h 48"/>
              <a:gd name="T8" fmla="*/ 9 w 30"/>
              <a:gd name="T9" fmla="*/ 16 h 48"/>
              <a:gd name="T10" fmla="*/ 13 w 30"/>
              <a:gd name="T11" fmla="*/ 31 h 48"/>
              <a:gd name="T12" fmla="*/ 13 w 30"/>
              <a:gd name="T13" fmla="*/ 32 h 48"/>
              <a:gd name="T14" fmla="*/ 20 w 30"/>
              <a:gd name="T15" fmla="*/ 39 h 48"/>
              <a:gd name="T16" fmla="*/ 30 w 30"/>
              <a:gd name="T17" fmla="*/ 39 h 48"/>
              <a:gd name="T18" fmla="*/ 30 w 30"/>
              <a:gd name="T19" fmla="*/ 48 h 48"/>
              <a:gd name="T20" fmla="*/ 20 w 30"/>
              <a:gd name="T21" fmla="*/ 48 h 48"/>
              <a:gd name="T22" fmla="*/ 4 w 30"/>
              <a:gd name="T23" fmla="*/ 32 h 48"/>
              <a:gd name="T24" fmla="*/ 0 w 30"/>
              <a:gd name="T25" fmla="*/ 17 h 48"/>
              <a:gd name="T26" fmla="*/ 0 w 30"/>
              <a:gd name="T27" fmla="*/ 16 h 48"/>
              <a:gd name="T28" fmla="*/ 16 w 30"/>
              <a:gd name="T2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48">
                <a:moveTo>
                  <a:pt x="1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10"/>
                  <a:pt x="26" y="10"/>
                  <a:pt x="2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3" y="10"/>
                  <a:pt x="10" y="12"/>
                  <a:pt x="9" y="16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6"/>
                  <a:pt x="16" y="39"/>
                  <a:pt x="2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48"/>
                  <a:pt x="30" y="48"/>
                  <a:pt x="30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11" y="48"/>
                  <a:pt x="4" y="41"/>
                  <a:pt x="4" y="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出自【趣你的PPT】(微信:qunideppt)：最优质的PPT资源库"/>
          <p:cNvSpPr/>
          <p:nvPr/>
        </p:nvSpPr>
        <p:spPr bwMode="auto">
          <a:xfrm>
            <a:off x="2899797" y="3634847"/>
            <a:ext cx="105707" cy="129812"/>
          </a:xfrm>
          <a:custGeom>
            <a:avLst/>
            <a:gdLst>
              <a:gd name="T0" fmla="*/ 63 w 65"/>
              <a:gd name="T1" fmla="*/ 60 h 81"/>
              <a:gd name="T2" fmla="*/ 42 w 65"/>
              <a:gd name="T3" fmla="*/ 81 h 81"/>
              <a:gd name="T4" fmla="*/ 23 w 65"/>
              <a:gd name="T5" fmla="*/ 81 h 81"/>
              <a:gd name="T6" fmla="*/ 2 w 65"/>
              <a:gd name="T7" fmla="*/ 60 h 81"/>
              <a:gd name="T8" fmla="*/ 0 w 65"/>
              <a:gd name="T9" fmla="*/ 0 h 81"/>
              <a:gd name="T10" fmla="*/ 65 w 65"/>
              <a:gd name="T11" fmla="*/ 0 h 81"/>
              <a:gd name="T12" fmla="*/ 63 w 65"/>
              <a:gd name="T13" fmla="*/ 6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81">
                <a:moveTo>
                  <a:pt x="63" y="60"/>
                </a:moveTo>
                <a:cubicBezTo>
                  <a:pt x="63" y="71"/>
                  <a:pt x="54" y="81"/>
                  <a:pt x="42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12" y="81"/>
                  <a:pt x="2" y="71"/>
                  <a:pt x="2" y="60"/>
                </a:cubicBezTo>
                <a:cubicBezTo>
                  <a:pt x="0" y="0"/>
                  <a:pt x="0" y="0"/>
                  <a:pt x="0" y="0"/>
                </a:cubicBezTo>
                <a:cubicBezTo>
                  <a:pt x="65" y="0"/>
                  <a:pt x="65" y="0"/>
                  <a:pt x="65" y="0"/>
                </a:cubicBezTo>
                <a:lnTo>
                  <a:pt x="63" y="6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2933178" y="3770222"/>
            <a:ext cx="38945" cy="14836"/>
          </a:xfrm>
          <a:custGeom>
            <a:avLst/>
            <a:gdLst>
              <a:gd name="T0" fmla="*/ 0 w 24"/>
              <a:gd name="T1" fmla="*/ 5 h 9"/>
              <a:gd name="T2" fmla="*/ 4 w 24"/>
              <a:gd name="T3" fmla="*/ 0 h 9"/>
              <a:gd name="T4" fmla="*/ 19 w 24"/>
              <a:gd name="T5" fmla="*/ 0 h 9"/>
              <a:gd name="T6" fmla="*/ 24 w 24"/>
              <a:gd name="T7" fmla="*/ 5 h 9"/>
              <a:gd name="T8" fmla="*/ 19 w 24"/>
              <a:gd name="T9" fmla="*/ 9 h 9"/>
              <a:gd name="T10" fmla="*/ 4 w 24"/>
              <a:gd name="T11" fmla="*/ 9 h 9"/>
              <a:gd name="T12" fmla="*/ 0 w 24"/>
              <a:gd name="T1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9">
                <a:moveTo>
                  <a:pt x="0" y="5"/>
                </a:moveTo>
                <a:cubicBezTo>
                  <a:pt x="0" y="2"/>
                  <a:pt x="2" y="0"/>
                  <a:pt x="4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2" y="0"/>
                  <a:pt x="24" y="2"/>
                  <a:pt x="24" y="5"/>
                </a:cubicBezTo>
                <a:cubicBezTo>
                  <a:pt x="24" y="7"/>
                  <a:pt x="22" y="9"/>
                  <a:pt x="19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出自【趣你的PPT】(微信:qunideppt)：最优质的PPT资源库"/>
          <p:cNvSpPr/>
          <p:nvPr/>
        </p:nvSpPr>
        <p:spPr bwMode="auto">
          <a:xfrm>
            <a:off x="2933178" y="3866655"/>
            <a:ext cx="38945" cy="12982"/>
          </a:xfrm>
          <a:custGeom>
            <a:avLst/>
            <a:gdLst>
              <a:gd name="T0" fmla="*/ 19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19 w 24"/>
              <a:gd name="T9" fmla="*/ 0 h 8"/>
              <a:gd name="T10" fmla="*/ 24 w 24"/>
              <a:gd name="T11" fmla="*/ 4 h 8"/>
              <a:gd name="T12" fmla="*/ 19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19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2" y="0"/>
                  <a:pt x="24" y="2"/>
                  <a:pt x="24" y="4"/>
                </a:cubicBezTo>
                <a:cubicBezTo>
                  <a:pt x="24" y="6"/>
                  <a:pt x="22" y="8"/>
                  <a:pt x="19" y="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出自【趣你的PPT】(微信:qunideppt)：最优质的PPT资源库"/>
          <p:cNvSpPr/>
          <p:nvPr/>
        </p:nvSpPr>
        <p:spPr bwMode="auto">
          <a:xfrm>
            <a:off x="2907214" y="3887053"/>
            <a:ext cx="92725" cy="14836"/>
          </a:xfrm>
          <a:custGeom>
            <a:avLst/>
            <a:gdLst>
              <a:gd name="T0" fmla="*/ 4 w 58"/>
              <a:gd name="T1" fmla="*/ 0 h 9"/>
              <a:gd name="T2" fmla="*/ 54 w 58"/>
              <a:gd name="T3" fmla="*/ 0 h 9"/>
              <a:gd name="T4" fmla="*/ 58 w 58"/>
              <a:gd name="T5" fmla="*/ 5 h 9"/>
              <a:gd name="T6" fmla="*/ 54 w 58"/>
              <a:gd name="T7" fmla="*/ 9 h 9"/>
              <a:gd name="T8" fmla="*/ 4 w 58"/>
              <a:gd name="T9" fmla="*/ 9 h 9"/>
              <a:gd name="T10" fmla="*/ 0 w 58"/>
              <a:gd name="T11" fmla="*/ 5 h 9"/>
              <a:gd name="T12" fmla="*/ 4 w 5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9">
                <a:moveTo>
                  <a:pt x="4" y="0"/>
                </a:moveTo>
                <a:cubicBezTo>
                  <a:pt x="54" y="0"/>
                  <a:pt x="54" y="0"/>
                  <a:pt x="54" y="0"/>
                </a:cubicBezTo>
                <a:cubicBezTo>
                  <a:pt x="56" y="0"/>
                  <a:pt x="58" y="2"/>
                  <a:pt x="58" y="5"/>
                </a:cubicBezTo>
                <a:cubicBezTo>
                  <a:pt x="58" y="7"/>
                  <a:pt x="56" y="9"/>
                  <a:pt x="54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出自【趣你的PPT】(微信:qunideppt)：最优质的PPT资源库"/>
          <p:cNvSpPr/>
          <p:nvPr/>
        </p:nvSpPr>
        <p:spPr bwMode="auto">
          <a:xfrm>
            <a:off x="2942449" y="3794330"/>
            <a:ext cx="22254" cy="63051"/>
          </a:xfrm>
          <a:custGeom>
            <a:avLst/>
            <a:gdLst>
              <a:gd name="T0" fmla="*/ 14 w 14"/>
              <a:gd name="T1" fmla="*/ 5 h 40"/>
              <a:gd name="T2" fmla="*/ 11 w 14"/>
              <a:gd name="T3" fmla="*/ 35 h 40"/>
              <a:gd name="T4" fmla="*/ 7 w 14"/>
              <a:gd name="T5" fmla="*/ 40 h 40"/>
              <a:gd name="T6" fmla="*/ 2 w 14"/>
              <a:gd name="T7" fmla="*/ 35 h 40"/>
              <a:gd name="T8" fmla="*/ 0 w 14"/>
              <a:gd name="T9" fmla="*/ 5 h 40"/>
              <a:gd name="T10" fmla="*/ 7 w 14"/>
              <a:gd name="T11" fmla="*/ 0 h 40"/>
              <a:gd name="T12" fmla="*/ 14 w 14"/>
              <a:gd name="T13" fmla="*/ 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40">
                <a:moveTo>
                  <a:pt x="14" y="5"/>
                </a:moveTo>
                <a:cubicBezTo>
                  <a:pt x="11" y="35"/>
                  <a:pt x="11" y="35"/>
                  <a:pt x="11" y="35"/>
                </a:cubicBezTo>
                <a:cubicBezTo>
                  <a:pt x="11" y="37"/>
                  <a:pt x="9" y="40"/>
                  <a:pt x="7" y="40"/>
                </a:cubicBezTo>
                <a:cubicBezTo>
                  <a:pt x="4" y="40"/>
                  <a:pt x="2" y="37"/>
                  <a:pt x="2" y="3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4" y="0"/>
                  <a:pt x="7" y="0"/>
                </a:cubicBezTo>
                <a:cubicBezTo>
                  <a:pt x="9" y="0"/>
                  <a:pt x="14" y="2"/>
                  <a:pt x="14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出自【趣你的PPT】(微信:qunideppt)：最优质的PPT资源库"/>
          <p:cNvSpPr/>
          <p:nvPr/>
        </p:nvSpPr>
        <p:spPr bwMode="auto">
          <a:xfrm>
            <a:off x="1829748" y="1652425"/>
            <a:ext cx="37090" cy="61197"/>
          </a:xfrm>
          <a:custGeom>
            <a:avLst/>
            <a:gdLst>
              <a:gd name="T0" fmla="*/ 13 w 24"/>
              <a:gd name="T1" fmla="*/ 24 h 37"/>
              <a:gd name="T2" fmla="*/ 16 w 24"/>
              <a:gd name="T3" fmla="*/ 12 h 37"/>
              <a:gd name="T4" fmla="*/ 11 w 24"/>
              <a:gd name="T5" fmla="*/ 7 h 37"/>
              <a:gd name="T6" fmla="*/ 4 w 24"/>
              <a:gd name="T7" fmla="*/ 7 h 37"/>
              <a:gd name="T8" fmla="*/ 4 w 24"/>
              <a:gd name="T9" fmla="*/ 0 h 37"/>
              <a:gd name="T10" fmla="*/ 11 w 24"/>
              <a:gd name="T11" fmla="*/ 0 h 37"/>
              <a:gd name="T12" fmla="*/ 24 w 24"/>
              <a:gd name="T13" fmla="*/ 12 h 37"/>
              <a:gd name="T14" fmla="*/ 21 w 24"/>
              <a:gd name="T15" fmla="*/ 25 h 37"/>
              <a:gd name="T16" fmla="*/ 8 w 24"/>
              <a:gd name="T17" fmla="*/ 37 h 37"/>
              <a:gd name="T18" fmla="*/ 0 w 24"/>
              <a:gd name="T19" fmla="*/ 37 h 37"/>
              <a:gd name="T20" fmla="*/ 0 w 24"/>
              <a:gd name="T21" fmla="*/ 30 h 37"/>
              <a:gd name="T22" fmla="*/ 8 w 24"/>
              <a:gd name="T23" fmla="*/ 30 h 37"/>
              <a:gd name="T24" fmla="*/ 13 w 24"/>
              <a:gd name="T25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" h="37">
                <a:moveTo>
                  <a:pt x="13" y="24"/>
                </a:moveTo>
                <a:cubicBezTo>
                  <a:pt x="16" y="12"/>
                  <a:pt x="16" y="12"/>
                  <a:pt x="16" y="12"/>
                </a:cubicBezTo>
                <a:cubicBezTo>
                  <a:pt x="16" y="9"/>
                  <a:pt x="14" y="7"/>
                  <a:pt x="11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0"/>
                  <a:pt x="4" y="0"/>
                  <a:pt x="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8" y="0"/>
                  <a:pt x="24" y="5"/>
                  <a:pt x="24" y="12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32"/>
                  <a:pt x="15" y="37"/>
                  <a:pt x="8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0"/>
                  <a:pt x="0" y="30"/>
                  <a:pt x="0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11" y="30"/>
                  <a:pt x="13" y="27"/>
                  <a:pt x="13" y="2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出自【趣你的PPT】(微信:qunideppt)：最优质的PPT资源库"/>
          <p:cNvSpPr/>
          <p:nvPr/>
        </p:nvSpPr>
        <p:spPr bwMode="auto">
          <a:xfrm>
            <a:off x="1699933" y="1652425"/>
            <a:ext cx="37090" cy="61197"/>
          </a:xfrm>
          <a:custGeom>
            <a:avLst/>
            <a:gdLst>
              <a:gd name="T0" fmla="*/ 12 w 23"/>
              <a:gd name="T1" fmla="*/ 0 h 37"/>
              <a:gd name="T2" fmla="*/ 20 w 23"/>
              <a:gd name="T3" fmla="*/ 0 h 37"/>
              <a:gd name="T4" fmla="*/ 20 w 23"/>
              <a:gd name="T5" fmla="*/ 7 h 37"/>
              <a:gd name="T6" fmla="*/ 12 w 23"/>
              <a:gd name="T7" fmla="*/ 7 h 37"/>
              <a:gd name="T8" fmla="*/ 7 w 23"/>
              <a:gd name="T9" fmla="*/ 12 h 37"/>
              <a:gd name="T10" fmla="*/ 10 w 23"/>
              <a:gd name="T11" fmla="*/ 24 h 37"/>
              <a:gd name="T12" fmla="*/ 10 w 23"/>
              <a:gd name="T13" fmla="*/ 24 h 37"/>
              <a:gd name="T14" fmla="*/ 15 w 23"/>
              <a:gd name="T15" fmla="*/ 30 h 37"/>
              <a:gd name="T16" fmla="*/ 23 w 23"/>
              <a:gd name="T17" fmla="*/ 30 h 37"/>
              <a:gd name="T18" fmla="*/ 23 w 23"/>
              <a:gd name="T19" fmla="*/ 37 h 37"/>
              <a:gd name="T20" fmla="*/ 15 w 23"/>
              <a:gd name="T21" fmla="*/ 37 h 37"/>
              <a:gd name="T22" fmla="*/ 3 w 23"/>
              <a:gd name="T23" fmla="*/ 25 h 37"/>
              <a:gd name="T24" fmla="*/ 0 w 23"/>
              <a:gd name="T25" fmla="*/ 13 h 37"/>
              <a:gd name="T26" fmla="*/ 0 w 23"/>
              <a:gd name="T27" fmla="*/ 12 h 37"/>
              <a:gd name="T28" fmla="*/ 12 w 23"/>
              <a:gd name="T2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" h="37">
                <a:moveTo>
                  <a:pt x="12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7"/>
                  <a:pt x="20" y="7"/>
                  <a:pt x="20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9" y="7"/>
                  <a:pt x="7" y="9"/>
                  <a:pt x="7" y="12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7"/>
                  <a:pt x="12" y="30"/>
                  <a:pt x="15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7"/>
                  <a:pt x="23" y="37"/>
                  <a:pt x="23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9" y="37"/>
                  <a:pt x="3" y="32"/>
                  <a:pt x="3" y="2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出自【趣你的PPT】(微信:qunideppt)：最优质的PPT资源库"/>
          <p:cNvSpPr/>
          <p:nvPr/>
        </p:nvSpPr>
        <p:spPr bwMode="auto">
          <a:xfrm>
            <a:off x="1742586" y="1645007"/>
            <a:ext cx="81598" cy="103850"/>
          </a:xfrm>
          <a:custGeom>
            <a:avLst/>
            <a:gdLst>
              <a:gd name="T0" fmla="*/ 49 w 51"/>
              <a:gd name="T1" fmla="*/ 47 h 64"/>
              <a:gd name="T2" fmla="*/ 33 w 51"/>
              <a:gd name="T3" fmla="*/ 64 h 64"/>
              <a:gd name="T4" fmla="*/ 18 w 51"/>
              <a:gd name="T5" fmla="*/ 64 h 64"/>
              <a:gd name="T6" fmla="*/ 2 w 51"/>
              <a:gd name="T7" fmla="*/ 47 h 64"/>
              <a:gd name="T8" fmla="*/ 0 w 51"/>
              <a:gd name="T9" fmla="*/ 0 h 64"/>
              <a:gd name="T10" fmla="*/ 51 w 51"/>
              <a:gd name="T11" fmla="*/ 0 h 64"/>
              <a:gd name="T12" fmla="*/ 49 w 51"/>
              <a:gd name="T13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64">
                <a:moveTo>
                  <a:pt x="49" y="47"/>
                </a:moveTo>
                <a:cubicBezTo>
                  <a:pt x="49" y="56"/>
                  <a:pt x="42" y="64"/>
                  <a:pt x="33" y="64"/>
                </a:cubicBezTo>
                <a:cubicBezTo>
                  <a:pt x="18" y="64"/>
                  <a:pt x="18" y="64"/>
                  <a:pt x="18" y="64"/>
                </a:cubicBezTo>
                <a:cubicBezTo>
                  <a:pt x="9" y="64"/>
                  <a:pt x="2" y="56"/>
                  <a:pt x="2" y="47"/>
                </a:cubicBezTo>
                <a:cubicBezTo>
                  <a:pt x="0" y="0"/>
                  <a:pt x="0" y="0"/>
                  <a:pt x="0" y="0"/>
                </a:cubicBezTo>
                <a:cubicBezTo>
                  <a:pt x="51" y="0"/>
                  <a:pt x="51" y="0"/>
                  <a:pt x="51" y="0"/>
                </a:cubicBezTo>
                <a:lnTo>
                  <a:pt x="49" y="47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出自【趣你的PPT】(微信:qunideppt)：最优质的PPT资源库"/>
          <p:cNvSpPr/>
          <p:nvPr/>
        </p:nvSpPr>
        <p:spPr bwMode="auto">
          <a:xfrm>
            <a:off x="1768549" y="1752566"/>
            <a:ext cx="29672" cy="11127"/>
          </a:xfrm>
          <a:custGeom>
            <a:avLst/>
            <a:gdLst>
              <a:gd name="T0" fmla="*/ 0 w 19"/>
              <a:gd name="T1" fmla="*/ 4 h 7"/>
              <a:gd name="T2" fmla="*/ 4 w 19"/>
              <a:gd name="T3" fmla="*/ 0 h 7"/>
              <a:gd name="T4" fmla="*/ 16 w 19"/>
              <a:gd name="T5" fmla="*/ 0 h 7"/>
              <a:gd name="T6" fmla="*/ 19 w 19"/>
              <a:gd name="T7" fmla="*/ 4 h 7"/>
              <a:gd name="T8" fmla="*/ 16 w 19"/>
              <a:gd name="T9" fmla="*/ 7 h 7"/>
              <a:gd name="T10" fmla="*/ 4 w 19"/>
              <a:gd name="T11" fmla="*/ 7 h 7"/>
              <a:gd name="T12" fmla="*/ 0 w 19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7">
                <a:moveTo>
                  <a:pt x="0" y="4"/>
                </a:moveTo>
                <a:cubicBezTo>
                  <a:pt x="0" y="2"/>
                  <a:pt x="2" y="0"/>
                  <a:pt x="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0"/>
                  <a:pt x="19" y="2"/>
                  <a:pt x="19" y="4"/>
                </a:cubicBezTo>
                <a:cubicBezTo>
                  <a:pt x="19" y="5"/>
                  <a:pt x="18" y="7"/>
                  <a:pt x="16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出自【趣你的PPT】(微信:qunideppt)：最优质的PPT资源库"/>
          <p:cNvSpPr/>
          <p:nvPr/>
        </p:nvSpPr>
        <p:spPr bwMode="auto">
          <a:xfrm>
            <a:off x="1768549" y="1826744"/>
            <a:ext cx="29672" cy="9273"/>
          </a:xfrm>
          <a:custGeom>
            <a:avLst/>
            <a:gdLst>
              <a:gd name="T0" fmla="*/ 16 w 19"/>
              <a:gd name="T1" fmla="*/ 6 h 6"/>
              <a:gd name="T2" fmla="*/ 4 w 19"/>
              <a:gd name="T3" fmla="*/ 6 h 6"/>
              <a:gd name="T4" fmla="*/ 0 w 19"/>
              <a:gd name="T5" fmla="*/ 3 h 6"/>
              <a:gd name="T6" fmla="*/ 4 w 19"/>
              <a:gd name="T7" fmla="*/ 0 h 6"/>
              <a:gd name="T8" fmla="*/ 16 w 19"/>
              <a:gd name="T9" fmla="*/ 0 h 6"/>
              <a:gd name="T10" fmla="*/ 19 w 19"/>
              <a:gd name="T11" fmla="*/ 3 h 6"/>
              <a:gd name="T12" fmla="*/ 16 w 19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6">
                <a:moveTo>
                  <a:pt x="16" y="6"/>
                </a:move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0"/>
                  <a:pt x="19" y="1"/>
                  <a:pt x="19" y="3"/>
                </a:cubicBezTo>
                <a:cubicBezTo>
                  <a:pt x="19" y="5"/>
                  <a:pt x="18" y="6"/>
                  <a:pt x="16" y="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746295" y="1843435"/>
            <a:ext cx="72326" cy="11127"/>
          </a:xfrm>
          <a:custGeom>
            <a:avLst/>
            <a:gdLst>
              <a:gd name="T0" fmla="*/ 3 w 45"/>
              <a:gd name="T1" fmla="*/ 0 h 7"/>
              <a:gd name="T2" fmla="*/ 42 w 45"/>
              <a:gd name="T3" fmla="*/ 0 h 7"/>
              <a:gd name="T4" fmla="*/ 45 w 45"/>
              <a:gd name="T5" fmla="*/ 4 h 7"/>
              <a:gd name="T6" fmla="*/ 42 w 45"/>
              <a:gd name="T7" fmla="*/ 7 h 7"/>
              <a:gd name="T8" fmla="*/ 3 w 45"/>
              <a:gd name="T9" fmla="*/ 7 h 7"/>
              <a:gd name="T10" fmla="*/ 0 w 45"/>
              <a:gd name="T11" fmla="*/ 4 h 7"/>
              <a:gd name="T12" fmla="*/ 3 w 45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7">
                <a:moveTo>
                  <a:pt x="3" y="0"/>
                </a:move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2"/>
                  <a:pt x="45" y="4"/>
                </a:cubicBezTo>
                <a:cubicBezTo>
                  <a:pt x="45" y="6"/>
                  <a:pt x="44" y="7"/>
                  <a:pt x="42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1774113" y="1771111"/>
            <a:ext cx="18545" cy="50071"/>
          </a:xfrm>
          <a:custGeom>
            <a:avLst/>
            <a:gdLst>
              <a:gd name="T0" fmla="*/ 11 w 11"/>
              <a:gd name="T1" fmla="*/ 4 h 31"/>
              <a:gd name="T2" fmla="*/ 9 w 11"/>
              <a:gd name="T3" fmla="*/ 27 h 31"/>
              <a:gd name="T4" fmla="*/ 6 w 11"/>
              <a:gd name="T5" fmla="*/ 31 h 31"/>
              <a:gd name="T6" fmla="*/ 2 w 11"/>
              <a:gd name="T7" fmla="*/ 27 h 31"/>
              <a:gd name="T8" fmla="*/ 0 w 11"/>
              <a:gd name="T9" fmla="*/ 4 h 31"/>
              <a:gd name="T10" fmla="*/ 6 w 11"/>
              <a:gd name="T11" fmla="*/ 0 h 31"/>
              <a:gd name="T12" fmla="*/ 11 w 11"/>
              <a:gd name="T13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1">
                <a:moveTo>
                  <a:pt x="11" y="4"/>
                </a:moveTo>
                <a:cubicBezTo>
                  <a:pt x="9" y="27"/>
                  <a:pt x="9" y="27"/>
                  <a:pt x="9" y="27"/>
                </a:cubicBezTo>
                <a:cubicBezTo>
                  <a:pt x="9" y="29"/>
                  <a:pt x="8" y="31"/>
                  <a:pt x="6" y="31"/>
                </a:cubicBezTo>
                <a:cubicBezTo>
                  <a:pt x="4" y="31"/>
                  <a:pt x="2" y="29"/>
                  <a:pt x="2" y="2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4" y="0"/>
                  <a:pt x="6" y="0"/>
                </a:cubicBezTo>
                <a:cubicBezTo>
                  <a:pt x="8" y="0"/>
                  <a:pt x="11" y="2"/>
                  <a:pt x="11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出自【趣你的PPT】(微信:qunideppt)：最优质的PPT资源库"/>
          <p:cNvSpPr/>
          <p:nvPr/>
        </p:nvSpPr>
        <p:spPr bwMode="auto">
          <a:xfrm>
            <a:off x="3164991" y="2740995"/>
            <a:ext cx="118688" cy="74179"/>
          </a:xfrm>
          <a:custGeom>
            <a:avLst/>
            <a:gdLst>
              <a:gd name="T0" fmla="*/ 1 w 73"/>
              <a:gd name="T1" fmla="*/ 18 h 47"/>
              <a:gd name="T2" fmla="*/ 5 w 73"/>
              <a:gd name="T3" fmla="*/ 18 h 47"/>
              <a:gd name="T4" fmla="*/ 8 w 73"/>
              <a:gd name="T5" fmla="*/ 19 h 47"/>
              <a:gd name="T6" fmla="*/ 8 w 73"/>
              <a:gd name="T7" fmla="*/ 19 h 47"/>
              <a:gd name="T8" fmla="*/ 13 w 73"/>
              <a:gd name="T9" fmla="*/ 17 h 47"/>
              <a:gd name="T10" fmla="*/ 13 w 73"/>
              <a:gd name="T11" fmla="*/ 17 h 47"/>
              <a:gd name="T12" fmla="*/ 27 w 73"/>
              <a:gd name="T13" fmla="*/ 1 h 47"/>
              <a:gd name="T14" fmla="*/ 73 w 73"/>
              <a:gd name="T15" fmla="*/ 0 h 47"/>
              <a:gd name="T16" fmla="*/ 54 w 73"/>
              <a:gd name="T17" fmla="*/ 15 h 47"/>
              <a:gd name="T18" fmla="*/ 44 w 73"/>
              <a:gd name="T19" fmla="*/ 33 h 47"/>
              <a:gd name="T20" fmla="*/ 44 w 73"/>
              <a:gd name="T21" fmla="*/ 33 h 47"/>
              <a:gd name="T22" fmla="*/ 44 w 73"/>
              <a:gd name="T23" fmla="*/ 34 h 47"/>
              <a:gd name="T24" fmla="*/ 45 w 73"/>
              <a:gd name="T25" fmla="*/ 38 h 47"/>
              <a:gd name="T26" fmla="*/ 45 w 73"/>
              <a:gd name="T27" fmla="*/ 38 h 47"/>
              <a:gd name="T28" fmla="*/ 50 w 73"/>
              <a:gd name="T29" fmla="*/ 41 h 47"/>
              <a:gd name="T30" fmla="*/ 50 w 73"/>
              <a:gd name="T31" fmla="*/ 41 h 47"/>
              <a:gd name="T32" fmla="*/ 50 w 73"/>
              <a:gd name="T33" fmla="*/ 41 h 47"/>
              <a:gd name="T34" fmla="*/ 50 w 73"/>
              <a:gd name="T35" fmla="*/ 41 h 47"/>
              <a:gd name="T36" fmla="*/ 51 w 73"/>
              <a:gd name="T37" fmla="*/ 44 h 47"/>
              <a:gd name="T38" fmla="*/ 48 w 73"/>
              <a:gd name="T39" fmla="*/ 46 h 47"/>
              <a:gd name="T40" fmla="*/ 19 w 73"/>
              <a:gd name="T41" fmla="*/ 47 h 47"/>
              <a:gd name="T42" fmla="*/ 1 w 73"/>
              <a:gd name="T43" fmla="*/ 21 h 47"/>
              <a:gd name="T44" fmla="*/ 1 w 73"/>
              <a:gd name="T45" fmla="*/ 21 h 47"/>
              <a:gd name="T46" fmla="*/ 1 w 73"/>
              <a:gd name="T47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3" h="47">
                <a:moveTo>
                  <a:pt x="1" y="18"/>
                </a:moveTo>
                <a:cubicBezTo>
                  <a:pt x="2" y="17"/>
                  <a:pt x="4" y="17"/>
                  <a:pt x="5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1" y="20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5" y="12"/>
                  <a:pt x="19" y="5"/>
                  <a:pt x="27" y="1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60" y="4"/>
                  <a:pt x="54" y="15"/>
                </a:cubicBezTo>
                <a:cubicBezTo>
                  <a:pt x="50" y="22"/>
                  <a:pt x="46" y="29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4"/>
                  <a:pt x="42" y="37"/>
                  <a:pt x="45" y="38"/>
                </a:cubicBezTo>
                <a:cubicBezTo>
                  <a:pt x="45" y="38"/>
                  <a:pt x="45" y="38"/>
                  <a:pt x="45" y="38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1"/>
                  <a:pt x="52" y="42"/>
                  <a:pt x="51" y="44"/>
                </a:cubicBezTo>
                <a:cubicBezTo>
                  <a:pt x="51" y="45"/>
                  <a:pt x="50" y="46"/>
                  <a:pt x="48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0"/>
                  <a:pt x="0" y="19"/>
                  <a:pt x="1" y="1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出自【趣你的PPT】(微信:qunideppt)：最优质的PPT资源库"/>
          <p:cNvSpPr/>
          <p:nvPr/>
        </p:nvSpPr>
        <p:spPr bwMode="auto">
          <a:xfrm>
            <a:off x="3255861" y="2733577"/>
            <a:ext cx="87161" cy="90869"/>
          </a:xfrm>
          <a:custGeom>
            <a:avLst/>
            <a:gdLst>
              <a:gd name="T0" fmla="*/ 52 w 54"/>
              <a:gd name="T1" fmla="*/ 32 h 56"/>
              <a:gd name="T2" fmla="*/ 51 w 54"/>
              <a:gd name="T3" fmla="*/ 39 h 56"/>
              <a:gd name="T4" fmla="*/ 25 w 54"/>
              <a:gd name="T5" fmla="*/ 54 h 56"/>
              <a:gd name="T6" fmla="*/ 25 w 54"/>
              <a:gd name="T7" fmla="*/ 54 h 56"/>
              <a:gd name="T8" fmla="*/ 19 w 54"/>
              <a:gd name="T9" fmla="*/ 53 h 56"/>
              <a:gd name="T10" fmla="*/ 0 w 54"/>
              <a:gd name="T11" fmla="*/ 20 h 56"/>
              <a:gd name="T12" fmla="*/ 13 w 54"/>
              <a:gd name="T13" fmla="*/ 8 h 56"/>
              <a:gd name="T14" fmla="*/ 41 w 54"/>
              <a:gd name="T15" fmla="*/ 13 h 56"/>
              <a:gd name="T16" fmla="*/ 52 w 54"/>
              <a:gd name="T17" fmla="*/ 3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6">
                <a:moveTo>
                  <a:pt x="52" y="32"/>
                </a:moveTo>
                <a:cubicBezTo>
                  <a:pt x="52" y="32"/>
                  <a:pt x="54" y="36"/>
                  <a:pt x="51" y="39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2" y="56"/>
                  <a:pt x="19" y="53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10"/>
                  <a:pt x="13" y="8"/>
                  <a:pt x="13" y="8"/>
                </a:cubicBezTo>
                <a:cubicBezTo>
                  <a:pt x="30" y="0"/>
                  <a:pt x="41" y="13"/>
                  <a:pt x="41" y="13"/>
                </a:cubicBezTo>
                <a:cubicBezTo>
                  <a:pt x="52" y="32"/>
                  <a:pt x="52" y="32"/>
                  <a:pt x="52" y="3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出自【趣你的PPT】(微信:qunideppt)：最优质的PPT资源库"/>
          <p:cNvSpPr/>
          <p:nvPr/>
        </p:nvSpPr>
        <p:spPr bwMode="auto">
          <a:xfrm>
            <a:off x="3224334" y="2839281"/>
            <a:ext cx="116833" cy="74179"/>
          </a:xfrm>
          <a:custGeom>
            <a:avLst/>
            <a:gdLst>
              <a:gd name="T0" fmla="*/ 72 w 73"/>
              <a:gd name="T1" fmla="*/ 29 h 47"/>
              <a:gd name="T2" fmla="*/ 68 w 73"/>
              <a:gd name="T3" fmla="*/ 29 h 47"/>
              <a:gd name="T4" fmla="*/ 65 w 73"/>
              <a:gd name="T5" fmla="*/ 28 h 47"/>
              <a:gd name="T6" fmla="*/ 65 w 73"/>
              <a:gd name="T7" fmla="*/ 28 h 47"/>
              <a:gd name="T8" fmla="*/ 60 w 73"/>
              <a:gd name="T9" fmla="*/ 30 h 47"/>
              <a:gd name="T10" fmla="*/ 60 w 73"/>
              <a:gd name="T11" fmla="*/ 30 h 47"/>
              <a:gd name="T12" fmla="*/ 46 w 73"/>
              <a:gd name="T13" fmla="*/ 46 h 47"/>
              <a:gd name="T14" fmla="*/ 0 w 73"/>
              <a:gd name="T15" fmla="*/ 47 h 47"/>
              <a:gd name="T16" fmla="*/ 19 w 73"/>
              <a:gd name="T17" fmla="*/ 32 h 47"/>
              <a:gd name="T18" fmla="*/ 29 w 73"/>
              <a:gd name="T19" fmla="*/ 13 h 47"/>
              <a:gd name="T20" fmla="*/ 29 w 73"/>
              <a:gd name="T21" fmla="*/ 13 h 47"/>
              <a:gd name="T22" fmla="*/ 29 w 73"/>
              <a:gd name="T23" fmla="*/ 13 h 47"/>
              <a:gd name="T24" fmla="*/ 28 w 73"/>
              <a:gd name="T25" fmla="*/ 9 h 47"/>
              <a:gd name="T26" fmla="*/ 28 w 73"/>
              <a:gd name="T27" fmla="*/ 9 h 47"/>
              <a:gd name="T28" fmla="*/ 23 w 73"/>
              <a:gd name="T29" fmla="*/ 6 h 47"/>
              <a:gd name="T30" fmla="*/ 23 w 73"/>
              <a:gd name="T31" fmla="*/ 6 h 47"/>
              <a:gd name="T32" fmla="*/ 23 w 73"/>
              <a:gd name="T33" fmla="*/ 6 h 47"/>
              <a:gd name="T34" fmla="*/ 23 w 73"/>
              <a:gd name="T35" fmla="*/ 6 h 47"/>
              <a:gd name="T36" fmla="*/ 22 w 73"/>
              <a:gd name="T37" fmla="*/ 3 h 47"/>
              <a:gd name="T38" fmla="*/ 25 w 73"/>
              <a:gd name="T39" fmla="*/ 1 h 47"/>
              <a:gd name="T40" fmla="*/ 54 w 73"/>
              <a:gd name="T41" fmla="*/ 0 h 47"/>
              <a:gd name="T42" fmla="*/ 72 w 73"/>
              <a:gd name="T43" fmla="*/ 26 h 47"/>
              <a:gd name="T44" fmla="*/ 72 w 73"/>
              <a:gd name="T45" fmla="*/ 26 h 47"/>
              <a:gd name="T46" fmla="*/ 72 w 73"/>
              <a:gd name="T47" fmla="*/ 2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3" h="47">
                <a:moveTo>
                  <a:pt x="72" y="29"/>
                </a:moveTo>
                <a:cubicBezTo>
                  <a:pt x="71" y="30"/>
                  <a:pt x="69" y="30"/>
                  <a:pt x="68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2" y="26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58" y="34"/>
                  <a:pt x="54" y="42"/>
                  <a:pt x="46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13" y="43"/>
                  <a:pt x="19" y="32"/>
                </a:cubicBezTo>
                <a:cubicBezTo>
                  <a:pt x="23" y="25"/>
                  <a:pt x="27" y="17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31" y="10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1" y="5"/>
                  <a:pt x="22" y="3"/>
                </a:cubicBezTo>
                <a:cubicBezTo>
                  <a:pt x="22" y="2"/>
                  <a:pt x="23" y="1"/>
                  <a:pt x="25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7"/>
                  <a:pt x="73" y="28"/>
                  <a:pt x="72" y="2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3163136" y="2830009"/>
            <a:ext cx="87161" cy="90869"/>
          </a:xfrm>
          <a:custGeom>
            <a:avLst/>
            <a:gdLst>
              <a:gd name="T0" fmla="*/ 2 w 54"/>
              <a:gd name="T1" fmla="*/ 24 h 56"/>
              <a:gd name="T2" fmla="*/ 3 w 54"/>
              <a:gd name="T3" fmla="*/ 17 h 56"/>
              <a:gd name="T4" fmla="*/ 29 w 54"/>
              <a:gd name="T5" fmla="*/ 2 h 56"/>
              <a:gd name="T6" fmla="*/ 29 w 54"/>
              <a:gd name="T7" fmla="*/ 2 h 56"/>
              <a:gd name="T8" fmla="*/ 35 w 54"/>
              <a:gd name="T9" fmla="*/ 3 h 56"/>
              <a:gd name="T10" fmla="*/ 54 w 54"/>
              <a:gd name="T11" fmla="*/ 36 h 56"/>
              <a:gd name="T12" fmla="*/ 41 w 54"/>
              <a:gd name="T13" fmla="*/ 48 h 56"/>
              <a:gd name="T14" fmla="*/ 13 w 54"/>
              <a:gd name="T15" fmla="*/ 42 h 56"/>
              <a:gd name="T16" fmla="*/ 2 w 54"/>
              <a:gd name="T17" fmla="*/ 2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6">
                <a:moveTo>
                  <a:pt x="2" y="24"/>
                </a:moveTo>
                <a:cubicBezTo>
                  <a:pt x="2" y="24"/>
                  <a:pt x="0" y="20"/>
                  <a:pt x="3" y="17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32" y="0"/>
                  <a:pt x="35" y="3"/>
                </a:cubicBezTo>
                <a:cubicBezTo>
                  <a:pt x="54" y="36"/>
                  <a:pt x="54" y="36"/>
                  <a:pt x="54" y="36"/>
                </a:cubicBezTo>
                <a:cubicBezTo>
                  <a:pt x="47" y="46"/>
                  <a:pt x="41" y="48"/>
                  <a:pt x="41" y="48"/>
                </a:cubicBezTo>
                <a:cubicBezTo>
                  <a:pt x="24" y="56"/>
                  <a:pt x="13" y="42"/>
                  <a:pt x="13" y="42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出自【趣你的PPT】(微信:qunideppt)：最优质的PPT资源库"/>
          <p:cNvSpPr/>
          <p:nvPr/>
        </p:nvSpPr>
        <p:spPr bwMode="auto">
          <a:xfrm>
            <a:off x="2367554" y="3792476"/>
            <a:ext cx="281884" cy="350493"/>
          </a:xfrm>
          <a:custGeom>
            <a:avLst/>
            <a:gdLst>
              <a:gd name="T0" fmla="*/ 165 w 175"/>
              <a:gd name="T1" fmla="*/ 157 h 218"/>
              <a:gd name="T2" fmla="*/ 122 w 175"/>
              <a:gd name="T3" fmla="*/ 138 h 218"/>
              <a:gd name="T4" fmla="*/ 113 w 175"/>
              <a:gd name="T5" fmla="*/ 102 h 218"/>
              <a:gd name="T6" fmla="*/ 116 w 175"/>
              <a:gd name="T7" fmla="*/ 42 h 218"/>
              <a:gd name="T8" fmla="*/ 156 w 175"/>
              <a:gd name="T9" fmla="*/ 60 h 218"/>
              <a:gd name="T10" fmla="*/ 170 w 175"/>
              <a:gd name="T11" fmla="*/ 55 h 218"/>
              <a:gd name="T12" fmla="*/ 165 w 175"/>
              <a:gd name="T13" fmla="*/ 41 h 218"/>
              <a:gd name="T14" fmla="*/ 106 w 175"/>
              <a:gd name="T15" fmla="*/ 16 h 218"/>
              <a:gd name="T16" fmla="*/ 102 w 175"/>
              <a:gd name="T17" fmla="*/ 15 h 218"/>
              <a:gd name="T18" fmla="*/ 101 w 175"/>
              <a:gd name="T19" fmla="*/ 15 h 218"/>
              <a:gd name="T20" fmla="*/ 82 w 175"/>
              <a:gd name="T21" fmla="*/ 14 h 218"/>
              <a:gd name="T22" fmla="*/ 79 w 175"/>
              <a:gd name="T23" fmla="*/ 14 h 218"/>
              <a:gd name="T24" fmla="*/ 13 w 175"/>
              <a:gd name="T25" fmla="*/ 1 h 218"/>
              <a:gd name="T26" fmla="*/ 1 w 175"/>
              <a:gd name="T27" fmla="*/ 9 h 218"/>
              <a:gd name="T28" fmla="*/ 9 w 175"/>
              <a:gd name="T29" fmla="*/ 21 h 218"/>
              <a:gd name="T30" fmla="*/ 64 w 175"/>
              <a:gd name="T31" fmla="*/ 32 h 218"/>
              <a:gd name="T32" fmla="*/ 62 w 175"/>
              <a:gd name="T33" fmla="*/ 100 h 218"/>
              <a:gd name="T34" fmla="*/ 38 w 175"/>
              <a:gd name="T35" fmla="*/ 135 h 218"/>
              <a:gd name="T36" fmla="*/ 34 w 175"/>
              <a:gd name="T37" fmla="*/ 143 h 218"/>
              <a:gd name="T38" fmla="*/ 31 w 175"/>
              <a:gd name="T39" fmla="*/ 205 h 218"/>
              <a:gd name="T40" fmla="*/ 42 w 175"/>
              <a:gd name="T41" fmla="*/ 218 h 218"/>
              <a:gd name="T42" fmla="*/ 54 w 175"/>
              <a:gd name="T43" fmla="*/ 207 h 218"/>
              <a:gd name="T44" fmla="*/ 58 w 175"/>
              <a:gd name="T45" fmla="*/ 149 h 218"/>
              <a:gd name="T46" fmla="*/ 83 w 175"/>
              <a:gd name="T47" fmla="*/ 110 h 218"/>
              <a:gd name="T48" fmla="*/ 91 w 175"/>
              <a:gd name="T49" fmla="*/ 111 h 218"/>
              <a:gd name="T50" fmla="*/ 101 w 175"/>
              <a:gd name="T51" fmla="*/ 150 h 218"/>
              <a:gd name="T52" fmla="*/ 110 w 175"/>
              <a:gd name="T53" fmla="*/ 158 h 218"/>
              <a:gd name="T54" fmla="*/ 158 w 175"/>
              <a:gd name="T55" fmla="*/ 179 h 218"/>
              <a:gd name="T56" fmla="*/ 173 w 175"/>
              <a:gd name="T57" fmla="*/ 171 h 218"/>
              <a:gd name="T58" fmla="*/ 165 w 175"/>
              <a:gd name="T59" fmla="*/ 15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5" h="218">
                <a:moveTo>
                  <a:pt x="165" y="157"/>
                </a:moveTo>
                <a:cubicBezTo>
                  <a:pt x="122" y="138"/>
                  <a:pt x="122" y="138"/>
                  <a:pt x="122" y="138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62" y="62"/>
                  <a:pt x="168" y="60"/>
                  <a:pt x="170" y="55"/>
                </a:cubicBezTo>
                <a:cubicBezTo>
                  <a:pt x="172" y="50"/>
                  <a:pt x="170" y="44"/>
                  <a:pt x="165" y="41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5" y="15"/>
                  <a:pt x="103" y="15"/>
                  <a:pt x="102" y="15"/>
                </a:cubicBezTo>
                <a:cubicBezTo>
                  <a:pt x="102" y="15"/>
                  <a:pt x="101" y="15"/>
                  <a:pt x="101" y="15"/>
                </a:cubicBezTo>
                <a:cubicBezTo>
                  <a:pt x="82" y="14"/>
                  <a:pt x="82" y="14"/>
                  <a:pt x="82" y="14"/>
                </a:cubicBezTo>
                <a:cubicBezTo>
                  <a:pt x="81" y="13"/>
                  <a:pt x="80" y="14"/>
                  <a:pt x="79" y="14"/>
                </a:cubicBezTo>
                <a:cubicBezTo>
                  <a:pt x="13" y="1"/>
                  <a:pt x="13" y="1"/>
                  <a:pt x="13" y="1"/>
                </a:cubicBezTo>
                <a:cubicBezTo>
                  <a:pt x="8" y="0"/>
                  <a:pt x="2" y="3"/>
                  <a:pt x="1" y="9"/>
                </a:cubicBezTo>
                <a:cubicBezTo>
                  <a:pt x="0" y="14"/>
                  <a:pt x="4" y="20"/>
                  <a:pt x="9" y="21"/>
                </a:cubicBezTo>
                <a:cubicBezTo>
                  <a:pt x="64" y="32"/>
                  <a:pt x="64" y="32"/>
                  <a:pt x="64" y="32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6" y="137"/>
                  <a:pt x="35" y="140"/>
                  <a:pt x="34" y="143"/>
                </a:cubicBezTo>
                <a:cubicBezTo>
                  <a:pt x="31" y="205"/>
                  <a:pt x="31" y="205"/>
                  <a:pt x="31" y="205"/>
                </a:cubicBezTo>
                <a:cubicBezTo>
                  <a:pt x="30" y="212"/>
                  <a:pt x="35" y="218"/>
                  <a:pt x="42" y="218"/>
                </a:cubicBezTo>
                <a:cubicBezTo>
                  <a:pt x="48" y="218"/>
                  <a:pt x="54" y="213"/>
                  <a:pt x="54" y="207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101" y="150"/>
                  <a:pt x="101" y="150"/>
                  <a:pt x="101" y="150"/>
                </a:cubicBezTo>
                <a:cubicBezTo>
                  <a:pt x="102" y="154"/>
                  <a:pt x="105" y="157"/>
                  <a:pt x="110" y="158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4" y="181"/>
                  <a:pt x="171" y="178"/>
                  <a:pt x="173" y="171"/>
                </a:cubicBezTo>
                <a:cubicBezTo>
                  <a:pt x="175" y="165"/>
                  <a:pt x="171" y="158"/>
                  <a:pt x="165" y="157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出自【趣你的PPT】(微信:qunideppt)：最优质的PPT资源库"/>
          <p:cNvSpPr/>
          <p:nvPr/>
        </p:nvSpPr>
        <p:spPr bwMode="auto">
          <a:xfrm>
            <a:off x="2478824" y="3734987"/>
            <a:ext cx="74180" cy="74179"/>
          </a:xfrm>
          <a:custGeom>
            <a:avLst/>
            <a:gdLst>
              <a:gd name="T0" fmla="*/ 22 w 46"/>
              <a:gd name="T1" fmla="*/ 46 h 46"/>
              <a:gd name="T2" fmla="*/ 45 w 46"/>
              <a:gd name="T3" fmla="*/ 25 h 46"/>
              <a:gd name="T4" fmla="*/ 24 w 46"/>
              <a:gd name="T5" fmla="*/ 1 h 46"/>
              <a:gd name="T6" fmla="*/ 1 w 46"/>
              <a:gd name="T7" fmla="*/ 22 h 46"/>
              <a:gd name="T8" fmla="*/ 22 w 46"/>
              <a:gd name="T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22" y="46"/>
                </a:moveTo>
                <a:cubicBezTo>
                  <a:pt x="34" y="46"/>
                  <a:pt x="45" y="37"/>
                  <a:pt x="45" y="25"/>
                </a:cubicBezTo>
                <a:cubicBezTo>
                  <a:pt x="46" y="12"/>
                  <a:pt x="36" y="2"/>
                  <a:pt x="24" y="1"/>
                </a:cubicBezTo>
                <a:cubicBezTo>
                  <a:pt x="12" y="0"/>
                  <a:pt x="1" y="10"/>
                  <a:pt x="1" y="22"/>
                </a:cubicBezTo>
                <a:cubicBezTo>
                  <a:pt x="0" y="35"/>
                  <a:pt x="9" y="45"/>
                  <a:pt x="22" y="4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2473261" y="4087336"/>
            <a:ext cx="66762" cy="68615"/>
          </a:xfrm>
          <a:custGeom>
            <a:avLst/>
            <a:gdLst>
              <a:gd name="T0" fmla="*/ 22 w 42"/>
              <a:gd name="T1" fmla="*/ 1 h 42"/>
              <a:gd name="T2" fmla="*/ 1 w 42"/>
              <a:gd name="T3" fmla="*/ 20 h 42"/>
              <a:gd name="T4" fmla="*/ 20 w 42"/>
              <a:gd name="T5" fmla="*/ 42 h 42"/>
              <a:gd name="T6" fmla="*/ 41 w 42"/>
              <a:gd name="T7" fmla="*/ 23 h 42"/>
              <a:gd name="T8" fmla="*/ 22 w 42"/>
              <a:gd name="T9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2">
                <a:moveTo>
                  <a:pt x="22" y="1"/>
                </a:moveTo>
                <a:cubicBezTo>
                  <a:pt x="11" y="0"/>
                  <a:pt x="1" y="9"/>
                  <a:pt x="1" y="20"/>
                </a:cubicBezTo>
                <a:cubicBezTo>
                  <a:pt x="0" y="32"/>
                  <a:pt x="9" y="41"/>
                  <a:pt x="20" y="42"/>
                </a:cubicBezTo>
                <a:cubicBezTo>
                  <a:pt x="31" y="42"/>
                  <a:pt x="41" y="34"/>
                  <a:pt x="41" y="23"/>
                </a:cubicBezTo>
                <a:cubicBezTo>
                  <a:pt x="42" y="11"/>
                  <a:pt x="33" y="2"/>
                  <a:pt x="22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 bwMode="auto">
          <a:xfrm>
            <a:off x="3962426" y="5487455"/>
            <a:ext cx="181741" cy="382020"/>
          </a:xfrm>
          <a:custGeom>
            <a:avLst/>
            <a:gdLst>
              <a:gd name="T0" fmla="*/ 1 w 112"/>
              <a:gd name="T1" fmla="*/ 30 h 237"/>
              <a:gd name="T2" fmla="*/ 1 w 112"/>
              <a:gd name="T3" fmla="*/ 29 h 237"/>
              <a:gd name="T4" fmla="*/ 1 w 112"/>
              <a:gd name="T5" fmla="*/ 29 h 237"/>
              <a:gd name="T6" fmla="*/ 43 w 112"/>
              <a:gd name="T7" fmla="*/ 4 h 237"/>
              <a:gd name="T8" fmla="*/ 46 w 112"/>
              <a:gd name="T9" fmla="*/ 4 h 237"/>
              <a:gd name="T10" fmla="*/ 63 w 112"/>
              <a:gd name="T11" fmla="*/ 4 h 237"/>
              <a:gd name="T12" fmla="*/ 112 w 112"/>
              <a:gd name="T13" fmla="*/ 32 h 237"/>
              <a:gd name="T14" fmla="*/ 112 w 112"/>
              <a:gd name="T15" fmla="*/ 104 h 237"/>
              <a:gd name="T16" fmla="*/ 100 w 112"/>
              <a:gd name="T17" fmla="*/ 116 h 237"/>
              <a:gd name="T18" fmla="*/ 89 w 112"/>
              <a:gd name="T19" fmla="*/ 104 h 237"/>
              <a:gd name="T20" fmla="*/ 89 w 112"/>
              <a:gd name="T21" fmla="*/ 48 h 237"/>
              <a:gd name="T22" fmla="*/ 85 w 112"/>
              <a:gd name="T23" fmla="*/ 48 h 237"/>
              <a:gd name="T24" fmla="*/ 85 w 112"/>
              <a:gd name="T25" fmla="*/ 82 h 237"/>
              <a:gd name="T26" fmla="*/ 85 w 112"/>
              <a:gd name="T27" fmla="*/ 112 h 237"/>
              <a:gd name="T28" fmla="*/ 85 w 112"/>
              <a:gd name="T29" fmla="*/ 224 h 237"/>
              <a:gd name="T30" fmla="*/ 71 w 112"/>
              <a:gd name="T31" fmla="*/ 237 h 237"/>
              <a:gd name="T32" fmla="*/ 58 w 112"/>
              <a:gd name="T33" fmla="*/ 224 h 237"/>
              <a:gd name="T34" fmla="*/ 58 w 112"/>
              <a:gd name="T35" fmla="*/ 122 h 237"/>
              <a:gd name="T36" fmla="*/ 54 w 112"/>
              <a:gd name="T37" fmla="*/ 122 h 237"/>
              <a:gd name="T38" fmla="*/ 54 w 112"/>
              <a:gd name="T39" fmla="*/ 224 h 237"/>
              <a:gd name="T40" fmla="*/ 40 w 112"/>
              <a:gd name="T41" fmla="*/ 237 h 237"/>
              <a:gd name="T42" fmla="*/ 27 w 112"/>
              <a:gd name="T43" fmla="*/ 224 h 237"/>
              <a:gd name="T44" fmla="*/ 27 w 112"/>
              <a:gd name="T45" fmla="*/ 112 h 237"/>
              <a:gd name="T46" fmla="*/ 27 w 112"/>
              <a:gd name="T47" fmla="*/ 82 h 237"/>
              <a:gd name="T48" fmla="*/ 27 w 112"/>
              <a:gd name="T49" fmla="*/ 48 h 237"/>
              <a:gd name="T50" fmla="*/ 23 w 112"/>
              <a:gd name="T51" fmla="*/ 48 h 237"/>
              <a:gd name="T52" fmla="*/ 23 w 112"/>
              <a:gd name="T53" fmla="*/ 103 h 237"/>
              <a:gd name="T54" fmla="*/ 12 w 112"/>
              <a:gd name="T55" fmla="*/ 115 h 237"/>
              <a:gd name="T56" fmla="*/ 0 w 112"/>
              <a:gd name="T57" fmla="*/ 103 h 237"/>
              <a:gd name="T58" fmla="*/ 0 w 112"/>
              <a:gd name="T59" fmla="*/ 31 h 237"/>
              <a:gd name="T60" fmla="*/ 1 w 112"/>
              <a:gd name="T61" fmla="*/ 3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2" h="237">
                <a:moveTo>
                  <a:pt x="1" y="30"/>
                </a:moveTo>
                <a:cubicBezTo>
                  <a:pt x="1" y="30"/>
                  <a:pt x="1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4" y="10"/>
                  <a:pt x="31" y="5"/>
                  <a:pt x="43" y="4"/>
                </a:cubicBezTo>
                <a:cubicBezTo>
                  <a:pt x="44" y="4"/>
                  <a:pt x="45" y="4"/>
                  <a:pt x="46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112" y="0"/>
                  <a:pt x="112" y="32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2" y="111"/>
                  <a:pt x="107" y="116"/>
                  <a:pt x="100" y="116"/>
                </a:cubicBezTo>
                <a:cubicBezTo>
                  <a:pt x="94" y="116"/>
                  <a:pt x="89" y="111"/>
                  <a:pt x="89" y="104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5" y="224"/>
                  <a:pt x="85" y="224"/>
                  <a:pt x="85" y="224"/>
                </a:cubicBezTo>
                <a:cubicBezTo>
                  <a:pt x="85" y="231"/>
                  <a:pt x="79" y="237"/>
                  <a:pt x="71" y="237"/>
                </a:cubicBezTo>
                <a:cubicBezTo>
                  <a:pt x="64" y="237"/>
                  <a:pt x="58" y="231"/>
                  <a:pt x="58" y="224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4" y="231"/>
                  <a:pt x="48" y="237"/>
                  <a:pt x="40" y="237"/>
                </a:cubicBezTo>
                <a:cubicBezTo>
                  <a:pt x="33" y="237"/>
                  <a:pt x="27" y="231"/>
                  <a:pt x="27" y="224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7" y="82"/>
                  <a:pt x="27" y="82"/>
                  <a:pt x="27" y="82"/>
                </a:cubicBezTo>
                <a:cubicBezTo>
                  <a:pt x="27" y="48"/>
                  <a:pt x="27" y="48"/>
                  <a:pt x="27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103"/>
                  <a:pt x="23" y="103"/>
                  <a:pt x="23" y="103"/>
                </a:cubicBezTo>
                <a:cubicBezTo>
                  <a:pt x="23" y="110"/>
                  <a:pt x="18" y="115"/>
                  <a:pt x="12" y="115"/>
                </a:cubicBezTo>
                <a:cubicBezTo>
                  <a:pt x="6" y="115"/>
                  <a:pt x="0" y="110"/>
                  <a:pt x="0" y="103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1" y="31"/>
                  <a:pt x="1" y="3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4012498" y="5407714"/>
            <a:ext cx="81598" cy="79742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3971699" y="2457262"/>
            <a:ext cx="85307" cy="170610"/>
          </a:xfrm>
          <a:custGeom>
            <a:avLst/>
            <a:gdLst>
              <a:gd name="T0" fmla="*/ 0 w 52"/>
              <a:gd name="T1" fmla="*/ 19 h 106"/>
              <a:gd name="T2" fmla="*/ 0 w 52"/>
              <a:gd name="T3" fmla="*/ 18 h 106"/>
              <a:gd name="T4" fmla="*/ 0 w 52"/>
              <a:gd name="T5" fmla="*/ 18 h 106"/>
              <a:gd name="T6" fmla="*/ 17 w 52"/>
              <a:gd name="T7" fmla="*/ 5 h 106"/>
              <a:gd name="T8" fmla="*/ 18 w 52"/>
              <a:gd name="T9" fmla="*/ 5 h 106"/>
              <a:gd name="T10" fmla="*/ 25 w 52"/>
              <a:gd name="T11" fmla="*/ 4 h 106"/>
              <a:gd name="T12" fmla="*/ 47 w 52"/>
              <a:gd name="T13" fmla="*/ 14 h 106"/>
              <a:gd name="T14" fmla="*/ 51 w 52"/>
              <a:gd name="T15" fmla="*/ 45 h 106"/>
              <a:gd name="T16" fmla="*/ 47 w 52"/>
              <a:gd name="T17" fmla="*/ 50 h 106"/>
              <a:gd name="T18" fmla="*/ 41 w 52"/>
              <a:gd name="T19" fmla="*/ 46 h 106"/>
              <a:gd name="T20" fmla="*/ 38 w 52"/>
              <a:gd name="T21" fmla="*/ 22 h 106"/>
              <a:gd name="T22" fmla="*/ 37 w 52"/>
              <a:gd name="T23" fmla="*/ 22 h 106"/>
              <a:gd name="T24" fmla="*/ 38 w 52"/>
              <a:gd name="T25" fmla="*/ 37 h 106"/>
              <a:gd name="T26" fmla="*/ 40 w 52"/>
              <a:gd name="T27" fmla="*/ 49 h 106"/>
              <a:gd name="T28" fmla="*/ 46 w 52"/>
              <a:gd name="T29" fmla="*/ 97 h 106"/>
              <a:gd name="T30" fmla="*/ 41 w 52"/>
              <a:gd name="T31" fmla="*/ 104 h 106"/>
              <a:gd name="T32" fmla="*/ 34 w 52"/>
              <a:gd name="T33" fmla="*/ 99 h 106"/>
              <a:gd name="T34" fmla="*/ 29 w 52"/>
              <a:gd name="T35" fmla="*/ 55 h 106"/>
              <a:gd name="T36" fmla="*/ 27 w 52"/>
              <a:gd name="T37" fmla="*/ 55 h 106"/>
              <a:gd name="T38" fmla="*/ 33 w 52"/>
              <a:gd name="T39" fmla="*/ 99 h 106"/>
              <a:gd name="T40" fmla="*/ 28 w 52"/>
              <a:gd name="T41" fmla="*/ 105 h 106"/>
              <a:gd name="T42" fmla="*/ 21 w 52"/>
              <a:gd name="T43" fmla="*/ 100 h 106"/>
              <a:gd name="T44" fmla="*/ 15 w 52"/>
              <a:gd name="T45" fmla="*/ 52 h 106"/>
              <a:gd name="T46" fmla="*/ 14 w 52"/>
              <a:gd name="T47" fmla="*/ 40 h 106"/>
              <a:gd name="T48" fmla="*/ 12 w 52"/>
              <a:gd name="T49" fmla="*/ 25 h 106"/>
              <a:gd name="T50" fmla="*/ 10 w 52"/>
              <a:gd name="T51" fmla="*/ 25 h 106"/>
              <a:gd name="T52" fmla="*/ 13 w 52"/>
              <a:gd name="T53" fmla="*/ 49 h 106"/>
              <a:gd name="T54" fmla="*/ 9 w 52"/>
              <a:gd name="T55" fmla="*/ 54 h 106"/>
              <a:gd name="T56" fmla="*/ 3 w 52"/>
              <a:gd name="T57" fmla="*/ 50 h 106"/>
              <a:gd name="T58" fmla="*/ 0 w 52"/>
              <a:gd name="T59" fmla="*/ 19 h 106"/>
              <a:gd name="T60" fmla="*/ 0 w 52"/>
              <a:gd name="T61" fmla="*/ 1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" h="106">
                <a:moveTo>
                  <a:pt x="0" y="19"/>
                </a:moveTo>
                <a:cubicBezTo>
                  <a:pt x="0" y="19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0"/>
                  <a:pt x="11" y="6"/>
                  <a:pt x="17" y="5"/>
                </a:cubicBezTo>
                <a:cubicBezTo>
                  <a:pt x="17" y="5"/>
                  <a:pt x="17" y="5"/>
                  <a:pt x="18" y="5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46" y="0"/>
                  <a:pt x="47" y="14"/>
                </a:cubicBezTo>
                <a:cubicBezTo>
                  <a:pt x="51" y="45"/>
                  <a:pt x="51" y="45"/>
                  <a:pt x="51" y="45"/>
                </a:cubicBezTo>
                <a:cubicBezTo>
                  <a:pt x="52" y="47"/>
                  <a:pt x="50" y="50"/>
                  <a:pt x="47" y="50"/>
                </a:cubicBezTo>
                <a:cubicBezTo>
                  <a:pt x="44" y="50"/>
                  <a:pt x="42" y="48"/>
                  <a:pt x="41" y="46"/>
                </a:cubicBezTo>
                <a:cubicBezTo>
                  <a:pt x="38" y="22"/>
                  <a:pt x="38" y="22"/>
                  <a:pt x="38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8" y="37"/>
                  <a:pt x="38" y="37"/>
                  <a:pt x="38" y="37"/>
                </a:cubicBezTo>
                <a:cubicBezTo>
                  <a:pt x="40" y="49"/>
                  <a:pt x="40" y="49"/>
                  <a:pt x="40" y="49"/>
                </a:cubicBezTo>
                <a:cubicBezTo>
                  <a:pt x="46" y="97"/>
                  <a:pt x="46" y="97"/>
                  <a:pt x="46" y="97"/>
                </a:cubicBezTo>
                <a:cubicBezTo>
                  <a:pt x="46" y="100"/>
                  <a:pt x="44" y="103"/>
                  <a:pt x="41" y="104"/>
                </a:cubicBezTo>
                <a:cubicBezTo>
                  <a:pt x="38" y="104"/>
                  <a:pt x="35" y="102"/>
                  <a:pt x="34" y="99"/>
                </a:cubicBezTo>
                <a:cubicBezTo>
                  <a:pt x="29" y="55"/>
                  <a:pt x="29" y="55"/>
                  <a:pt x="29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102"/>
                  <a:pt x="31" y="105"/>
                  <a:pt x="28" y="105"/>
                </a:cubicBezTo>
                <a:cubicBezTo>
                  <a:pt x="24" y="106"/>
                  <a:pt x="21" y="103"/>
                  <a:pt x="21" y="100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40"/>
                  <a:pt x="14" y="40"/>
                  <a:pt x="14" y="40"/>
                </a:cubicBezTo>
                <a:cubicBezTo>
                  <a:pt x="12" y="25"/>
                  <a:pt x="12" y="25"/>
                  <a:pt x="12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49"/>
                  <a:pt x="13" y="49"/>
                  <a:pt x="13" y="49"/>
                </a:cubicBezTo>
                <a:cubicBezTo>
                  <a:pt x="14" y="52"/>
                  <a:pt x="12" y="54"/>
                  <a:pt x="9" y="54"/>
                </a:cubicBezTo>
                <a:cubicBezTo>
                  <a:pt x="6" y="55"/>
                  <a:pt x="4" y="53"/>
                  <a:pt x="3" y="5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 bwMode="auto">
          <a:xfrm>
            <a:off x="3986535" y="2425736"/>
            <a:ext cx="37090" cy="37089"/>
          </a:xfrm>
          <a:custGeom>
            <a:avLst/>
            <a:gdLst>
              <a:gd name="T0" fmla="*/ 13 w 23"/>
              <a:gd name="T1" fmla="*/ 22 h 23"/>
              <a:gd name="T2" fmla="*/ 1 w 23"/>
              <a:gd name="T3" fmla="*/ 13 h 23"/>
              <a:gd name="T4" fmla="*/ 10 w 23"/>
              <a:gd name="T5" fmla="*/ 1 h 23"/>
              <a:gd name="T6" fmla="*/ 22 w 23"/>
              <a:gd name="T7" fmla="*/ 10 h 23"/>
              <a:gd name="T8" fmla="*/ 13 w 23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3">
                <a:moveTo>
                  <a:pt x="13" y="22"/>
                </a:moveTo>
                <a:cubicBezTo>
                  <a:pt x="7" y="23"/>
                  <a:pt x="1" y="19"/>
                  <a:pt x="1" y="13"/>
                </a:cubicBezTo>
                <a:cubicBezTo>
                  <a:pt x="0" y="7"/>
                  <a:pt x="4" y="1"/>
                  <a:pt x="10" y="1"/>
                </a:cubicBezTo>
                <a:cubicBezTo>
                  <a:pt x="16" y="0"/>
                  <a:pt x="21" y="4"/>
                  <a:pt x="22" y="10"/>
                </a:cubicBezTo>
                <a:cubicBezTo>
                  <a:pt x="23" y="16"/>
                  <a:pt x="19" y="21"/>
                  <a:pt x="13" y="2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 bwMode="auto">
          <a:xfrm>
            <a:off x="3515491" y="2735431"/>
            <a:ext cx="83452" cy="170610"/>
          </a:xfrm>
          <a:custGeom>
            <a:avLst/>
            <a:gdLst>
              <a:gd name="T0" fmla="*/ 0 w 52"/>
              <a:gd name="T1" fmla="*/ 19 h 106"/>
              <a:gd name="T2" fmla="*/ 0 w 52"/>
              <a:gd name="T3" fmla="*/ 18 h 106"/>
              <a:gd name="T4" fmla="*/ 0 w 52"/>
              <a:gd name="T5" fmla="*/ 18 h 106"/>
              <a:gd name="T6" fmla="*/ 17 w 52"/>
              <a:gd name="T7" fmla="*/ 5 h 106"/>
              <a:gd name="T8" fmla="*/ 18 w 52"/>
              <a:gd name="T9" fmla="*/ 5 h 106"/>
              <a:gd name="T10" fmla="*/ 26 w 52"/>
              <a:gd name="T11" fmla="*/ 4 h 106"/>
              <a:gd name="T12" fmla="*/ 48 w 52"/>
              <a:gd name="T13" fmla="*/ 14 h 106"/>
              <a:gd name="T14" fmla="*/ 52 w 52"/>
              <a:gd name="T15" fmla="*/ 45 h 106"/>
              <a:gd name="T16" fmla="*/ 48 w 52"/>
              <a:gd name="T17" fmla="*/ 50 h 106"/>
              <a:gd name="T18" fmla="*/ 42 w 52"/>
              <a:gd name="T19" fmla="*/ 46 h 106"/>
              <a:gd name="T20" fmla="*/ 39 w 52"/>
              <a:gd name="T21" fmla="*/ 22 h 106"/>
              <a:gd name="T22" fmla="*/ 37 w 52"/>
              <a:gd name="T23" fmla="*/ 22 h 106"/>
              <a:gd name="T24" fmla="*/ 39 w 52"/>
              <a:gd name="T25" fmla="*/ 37 h 106"/>
              <a:gd name="T26" fmla="*/ 41 w 52"/>
              <a:gd name="T27" fmla="*/ 49 h 106"/>
              <a:gd name="T28" fmla="*/ 47 w 52"/>
              <a:gd name="T29" fmla="*/ 97 h 106"/>
              <a:gd name="T30" fmla="*/ 42 w 52"/>
              <a:gd name="T31" fmla="*/ 104 h 106"/>
              <a:gd name="T32" fmla="*/ 35 w 52"/>
              <a:gd name="T33" fmla="*/ 99 h 106"/>
              <a:gd name="T34" fmla="*/ 30 w 52"/>
              <a:gd name="T35" fmla="*/ 55 h 106"/>
              <a:gd name="T36" fmla="*/ 28 w 52"/>
              <a:gd name="T37" fmla="*/ 55 h 106"/>
              <a:gd name="T38" fmla="*/ 33 w 52"/>
              <a:gd name="T39" fmla="*/ 99 h 106"/>
              <a:gd name="T40" fmla="*/ 28 w 52"/>
              <a:gd name="T41" fmla="*/ 105 h 106"/>
              <a:gd name="T42" fmla="*/ 22 w 52"/>
              <a:gd name="T43" fmla="*/ 100 h 106"/>
              <a:gd name="T44" fmla="*/ 16 w 52"/>
              <a:gd name="T45" fmla="*/ 52 h 106"/>
              <a:gd name="T46" fmla="*/ 14 w 52"/>
              <a:gd name="T47" fmla="*/ 40 h 106"/>
              <a:gd name="T48" fmla="*/ 13 w 52"/>
              <a:gd name="T49" fmla="*/ 25 h 106"/>
              <a:gd name="T50" fmla="*/ 11 w 52"/>
              <a:gd name="T51" fmla="*/ 25 h 106"/>
              <a:gd name="T52" fmla="*/ 14 w 52"/>
              <a:gd name="T53" fmla="*/ 49 h 106"/>
              <a:gd name="T54" fmla="*/ 10 w 52"/>
              <a:gd name="T55" fmla="*/ 54 h 106"/>
              <a:gd name="T56" fmla="*/ 4 w 52"/>
              <a:gd name="T57" fmla="*/ 50 h 106"/>
              <a:gd name="T58" fmla="*/ 0 w 52"/>
              <a:gd name="T59" fmla="*/ 19 h 106"/>
              <a:gd name="T60" fmla="*/ 0 w 52"/>
              <a:gd name="T61" fmla="*/ 1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" h="106">
                <a:moveTo>
                  <a:pt x="0" y="19"/>
                </a:moveTo>
                <a:cubicBezTo>
                  <a:pt x="0" y="19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0"/>
                  <a:pt x="12" y="6"/>
                  <a:pt x="17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46" y="0"/>
                  <a:pt x="48" y="14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7"/>
                  <a:pt x="50" y="50"/>
                  <a:pt x="48" y="50"/>
                </a:cubicBezTo>
                <a:cubicBezTo>
                  <a:pt x="45" y="50"/>
                  <a:pt x="42" y="48"/>
                  <a:pt x="42" y="46"/>
                </a:cubicBezTo>
                <a:cubicBezTo>
                  <a:pt x="39" y="22"/>
                  <a:pt x="39" y="22"/>
                  <a:pt x="39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49"/>
                  <a:pt x="41" y="49"/>
                  <a:pt x="41" y="49"/>
                </a:cubicBezTo>
                <a:cubicBezTo>
                  <a:pt x="47" y="97"/>
                  <a:pt x="47" y="97"/>
                  <a:pt x="47" y="97"/>
                </a:cubicBezTo>
                <a:cubicBezTo>
                  <a:pt x="47" y="100"/>
                  <a:pt x="45" y="103"/>
                  <a:pt x="42" y="104"/>
                </a:cubicBezTo>
                <a:cubicBezTo>
                  <a:pt x="38" y="104"/>
                  <a:pt x="36" y="102"/>
                  <a:pt x="35" y="99"/>
                </a:cubicBezTo>
                <a:cubicBezTo>
                  <a:pt x="30" y="55"/>
                  <a:pt x="30" y="55"/>
                  <a:pt x="30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33" y="99"/>
                  <a:pt x="33" y="99"/>
                  <a:pt x="33" y="99"/>
                </a:cubicBezTo>
                <a:cubicBezTo>
                  <a:pt x="34" y="102"/>
                  <a:pt x="31" y="105"/>
                  <a:pt x="28" y="105"/>
                </a:cubicBezTo>
                <a:cubicBezTo>
                  <a:pt x="25" y="106"/>
                  <a:pt x="22" y="103"/>
                  <a:pt x="22" y="100"/>
                </a:cubicBezTo>
                <a:cubicBezTo>
                  <a:pt x="16" y="52"/>
                  <a:pt x="16" y="52"/>
                  <a:pt x="16" y="52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25"/>
                  <a:pt x="13" y="25"/>
                  <a:pt x="13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2"/>
                  <a:pt x="12" y="54"/>
                  <a:pt x="10" y="54"/>
                </a:cubicBezTo>
                <a:cubicBezTo>
                  <a:pt x="7" y="55"/>
                  <a:pt x="4" y="53"/>
                  <a:pt x="4" y="5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出自【趣你的PPT】(微信:qunideppt)：最优质的PPT资源库"/>
          <p:cNvSpPr/>
          <p:nvPr/>
        </p:nvSpPr>
        <p:spPr bwMode="auto">
          <a:xfrm>
            <a:off x="3532182" y="2705760"/>
            <a:ext cx="35236" cy="37089"/>
          </a:xfrm>
          <a:custGeom>
            <a:avLst/>
            <a:gdLst>
              <a:gd name="T0" fmla="*/ 12 w 23"/>
              <a:gd name="T1" fmla="*/ 22 h 23"/>
              <a:gd name="T2" fmla="*/ 0 w 23"/>
              <a:gd name="T3" fmla="*/ 13 h 23"/>
              <a:gd name="T4" fmla="*/ 10 w 23"/>
              <a:gd name="T5" fmla="*/ 1 h 23"/>
              <a:gd name="T6" fmla="*/ 22 w 23"/>
              <a:gd name="T7" fmla="*/ 10 h 23"/>
              <a:gd name="T8" fmla="*/ 12 w 23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3">
                <a:moveTo>
                  <a:pt x="12" y="22"/>
                </a:moveTo>
                <a:cubicBezTo>
                  <a:pt x="7" y="23"/>
                  <a:pt x="1" y="19"/>
                  <a:pt x="0" y="13"/>
                </a:cubicBezTo>
                <a:cubicBezTo>
                  <a:pt x="0" y="7"/>
                  <a:pt x="4" y="1"/>
                  <a:pt x="10" y="1"/>
                </a:cubicBezTo>
                <a:cubicBezTo>
                  <a:pt x="16" y="0"/>
                  <a:pt x="21" y="4"/>
                  <a:pt x="22" y="10"/>
                </a:cubicBezTo>
                <a:cubicBezTo>
                  <a:pt x="23" y="16"/>
                  <a:pt x="18" y="21"/>
                  <a:pt x="12" y="2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3903082" y="2527732"/>
            <a:ext cx="50071" cy="100141"/>
          </a:xfrm>
          <a:custGeom>
            <a:avLst/>
            <a:gdLst>
              <a:gd name="T0" fmla="*/ 0 w 31"/>
              <a:gd name="T1" fmla="*/ 11 h 62"/>
              <a:gd name="T2" fmla="*/ 0 w 31"/>
              <a:gd name="T3" fmla="*/ 10 h 62"/>
              <a:gd name="T4" fmla="*/ 0 w 31"/>
              <a:gd name="T5" fmla="*/ 10 h 62"/>
              <a:gd name="T6" fmla="*/ 10 w 31"/>
              <a:gd name="T7" fmla="*/ 3 h 62"/>
              <a:gd name="T8" fmla="*/ 11 w 31"/>
              <a:gd name="T9" fmla="*/ 3 h 62"/>
              <a:gd name="T10" fmla="*/ 15 w 31"/>
              <a:gd name="T11" fmla="*/ 2 h 62"/>
              <a:gd name="T12" fmla="*/ 28 w 31"/>
              <a:gd name="T13" fmla="*/ 8 h 62"/>
              <a:gd name="T14" fmla="*/ 31 w 31"/>
              <a:gd name="T15" fmla="*/ 26 h 62"/>
              <a:gd name="T16" fmla="*/ 28 w 31"/>
              <a:gd name="T17" fmla="*/ 29 h 62"/>
              <a:gd name="T18" fmla="*/ 25 w 31"/>
              <a:gd name="T19" fmla="*/ 27 h 62"/>
              <a:gd name="T20" fmla="*/ 23 w 31"/>
              <a:gd name="T21" fmla="*/ 12 h 62"/>
              <a:gd name="T22" fmla="*/ 22 w 31"/>
              <a:gd name="T23" fmla="*/ 13 h 62"/>
              <a:gd name="T24" fmla="*/ 23 w 31"/>
              <a:gd name="T25" fmla="*/ 21 h 62"/>
              <a:gd name="T26" fmla="*/ 24 w 31"/>
              <a:gd name="T27" fmla="*/ 29 h 62"/>
              <a:gd name="T28" fmla="*/ 28 w 31"/>
              <a:gd name="T29" fmla="*/ 57 h 62"/>
              <a:gd name="T30" fmla="*/ 25 w 31"/>
              <a:gd name="T31" fmla="*/ 61 h 62"/>
              <a:gd name="T32" fmla="*/ 21 w 31"/>
              <a:gd name="T33" fmla="*/ 58 h 62"/>
              <a:gd name="T34" fmla="*/ 18 w 31"/>
              <a:gd name="T35" fmla="*/ 32 h 62"/>
              <a:gd name="T36" fmla="*/ 16 w 31"/>
              <a:gd name="T37" fmla="*/ 32 h 62"/>
              <a:gd name="T38" fmla="*/ 20 w 31"/>
              <a:gd name="T39" fmla="*/ 58 h 62"/>
              <a:gd name="T40" fmla="*/ 17 w 31"/>
              <a:gd name="T41" fmla="*/ 62 h 62"/>
              <a:gd name="T42" fmla="*/ 13 w 31"/>
              <a:gd name="T43" fmla="*/ 59 h 62"/>
              <a:gd name="T44" fmla="*/ 9 w 31"/>
              <a:gd name="T45" fmla="*/ 31 h 62"/>
              <a:gd name="T46" fmla="*/ 8 w 31"/>
              <a:gd name="T47" fmla="*/ 23 h 62"/>
              <a:gd name="T48" fmla="*/ 7 w 31"/>
              <a:gd name="T49" fmla="*/ 14 h 62"/>
              <a:gd name="T50" fmla="*/ 6 w 31"/>
              <a:gd name="T51" fmla="*/ 15 h 62"/>
              <a:gd name="T52" fmla="*/ 8 w 31"/>
              <a:gd name="T53" fmla="*/ 29 h 62"/>
              <a:gd name="T54" fmla="*/ 6 w 31"/>
              <a:gd name="T55" fmla="*/ 32 h 62"/>
              <a:gd name="T56" fmla="*/ 2 w 31"/>
              <a:gd name="T57" fmla="*/ 29 h 62"/>
              <a:gd name="T58" fmla="*/ 0 w 31"/>
              <a:gd name="T59" fmla="*/ 11 h 62"/>
              <a:gd name="T60" fmla="*/ 0 w 31"/>
              <a:gd name="T61" fmla="*/ 1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" h="62">
                <a:moveTo>
                  <a:pt x="0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7" y="3"/>
                  <a:pt x="10" y="3"/>
                </a:cubicBezTo>
                <a:cubicBezTo>
                  <a:pt x="10" y="3"/>
                  <a:pt x="11" y="3"/>
                  <a:pt x="11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27" y="0"/>
                  <a:pt x="28" y="8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8"/>
                  <a:pt x="30" y="29"/>
                  <a:pt x="28" y="29"/>
                </a:cubicBezTo>
                <a:cubicBezTo>
                  <a:pt x="27" y="30"/>
                  <a:pt x="25" y="28"/>
                  <a:pt x="25" y="27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3"/>
                  <a:pt x="22" y="13"/>
                  <a:pt x="22" y="13"/>
                </a:cubicBezTo>
                <a:cubicBezTo>
                  <a:pt x="23" y="21"/>
                  <a:pt x="23" y="21"/>
                  <a:pt x="23" y="21"/>
                </a:cubicBezTo>
                <a:cubicBezTo>
                  <a:pt x="24" y="29"/>
                  <a:pt x="24" y="29"/>
                  <a:pt x="24" y="29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59"/>
                  <a:pt x="26" y="61"/>
                  <a:pt x="25" y="61"/>
                </a:cubicBezTo>
                <a:cubicBezTo>
                  <a:pt x="23" y="61"/>
                  <a:pt x="21" y="60"/>
                  <a:pt x="21" y="58"/>
                </a:cubicBezTo>
                <a:cubicBezTo>
                  <a:pt x="18" y="32"/>
                  <a:pt x="18" y="32"/>
                  <a:pt x="1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60"/>
                  <a:pt x="18" y="62"/>
                  <a:pt x="17" y="62"/>
                </a:cubicBezTo>
                <a:cubicBezTo>
                  <a:pt x="15" y="62"/>
                  <a:pt x="13" y="61"/>
                  <a:pt x="13" y="59"/>
                </a:cubicBezTo>
                <a:cubicBezTo>
                  <a:pt x="9" y="31"/>
                  <a:pt x="9" y="31"/>
                  <a:pt x="9" y="31"/>
                </a:cubicBezTo>
                <a:cubicBezTo>
                  <a:pt x="8" y="23"/>
                  <a:pt x="8" y="23"/>
                  <a:pt x="8" y="23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30"/>
                  <a:pt x="7" y="32"/>
                  <a:pt x="6" y="32"/>
                </a:cubicBezTo>
                <a:cubicBezTo>
                  <a:pt x="4" y="32"/>
                  <a:pt x="2" y="31"/>
                  <a:pt x="2" y="2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出自【趣你的PPT】(微信:qunideppt)：最优质的PPT资源库"/>
          <p:cNvSpPr/>
          <p:nvPr/>
        </p:nvSpPr>
        <p:spPr bwMode="auto">
          <a:xfrm>
            <a:off x="3912355" y="2509187"/>
            <a:ext cx="22254" cy="22253"/>
          </a:xfrm>
          <a:custGeom>
            <a:avLst/>
            <a:gdLst>
              <a:gd name="T0" fmla="*/ 7 w 13"/>
              <a:gd name="T1" fmla="*/ 13 h 14"/>
              <a:gd name="T2" fmla="*/ 0 w 13"/>
              <a:gd name="T3" fmla="*/ 8 h 14"/>
              <a:gd name="T4" fmla="*/ 6 w 13"/>
              <a:gd name="T5" fmla="*/ 1 h 14"/>
              <a:gd name="T6" fmla="*/ 13 w 13"/>
              <a:gd name="T7" fmla="*/ 6 h 14"/>
              <a:gd name="T8" fmla="*/ 7 w 13"/>
              <a:gd name="T9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7" y="13"/>
                </a:moveTo>
                <a:cubicBezTo>
                  <a:pt x="4" y="14"/>
                  <a:pt x="0" y="11"/>
                  <a:pt x="0" y="8"/>
                </a:cubicBezTo>
                <a:cubicBezTo>
                  <a:pt x="0" y="4"/>
                  <a:pt x="2" y="1"/>
                  <a:pt x="6" y="1"/>
                </a:cubicBezTo>
                <a:cubicBezTo>
                  <a:pt x="9" y="0"/>
                  <a:pt x="12" y="3"/>
                  <a:pt x="13" y="6"/>
                </a:cubicBezTo>
                <a:cubicBezTo>
                  <a:pt x="13" y="10"/>
                  <a:pt x="11" y="13"/>
                  <a:pt x="7" y="1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2291519" y="3644119"/>
            <a:ext cx="137233" cy="191010"/>
          </a:xfrm>
          <a:custGeom>
            <a:avLst/>
            <a:gdLst>
              <a:gd name="T0" fmla="*/ 30 w 86"/>
              <a:gd name="T1" fmla="*/ 114 h 119"/>
              <a:gd name="T2" fmla="*/ 33 w 86"/>
              <a:gd name="T3" fmla="*/ 94 h 119"/>
              <a:gd name="T4" fmla="*/ 34 w 86"/>
              <a:gd name="T5" fmla="*/ 93 h 119"/>
              <a:gd name="T6" fmla="*/ 39 w 86"/>
              <a:gd name="T7" fmla="*/ 75 h 119"/>
              <a:gd name="T8" fmla="*/ 53 w 86"/>
              <a:gd name="T9" fmla="*/ 52 h 119"/>
              <a:gd name="T10" fmla="*/ 54 w 86"/>
              <a:gd name="T11" fmla="*/ 50 h 119"/>
              <a:gd name="T12" fmla="*/ 54 w 86"/>
              <a:gd name="T13" fmla="*/ 50 h 119"/>
              <a:gd name="T14" fmla="*/ 83 w 86"/>
              <a:gd name="T15" fmla="*/ 39 h 119"/>
              <a:gd name="T16" fmla="*/ 86 w 86"/>
              <a:gd name="T17" fmla="*/ 34 h 119"/>
              <a:gd name="T18" fmla="*/ 80 w 86"/>
              <a:gd name="T19" fmla="*/ 31 h 119"/>
              <a:gd name="T20" fmla="*/ 53 w 86"/>
              <a:gd name="T21" fmla="*/ 41 h 119"/>
              <a:gd name="T22" fmla="*/ 52 w 86"/>
              <a:gd name="T23" fmla="*/ 40 h 119"/>
              <a:gd name="T24" fmla="*/ 45 w 86"/>
              <a:gd name="T25" fmla="*/ 36 h 119"/>
              <a:gd name="T26" fmla="*/ 44 w 86"/>
              <a:gd name="T27" fmla="*/ 35 h 119"/>
              <a:gd name="T28" fmla="*/ 47 w 86"/>
              <a:gd name="T29" fmla="*/ 5 h 119"/>
              <a:gd name="T30" fmla="*/ 43 w 86"/>
              <a:gd name="T31" fmla="*/ 0 h 119"/>
              <a:gd name="T32" fmla="*/ 39 w 86"/>
              <a:gd name="T33" fmla="*/ 4 h 119"/>
              <a:gd name="T34" fmla="*/ 35 w 86"/>
              <a:gd name="T35" fmla="*/ 38 h 119"/>
              <a:gd name="T36" fmla="*/ 35 w 86"/>
              <a:gd name="T37" fmla="*/ 38 h 119"/>
              <a:gd name="T38" fmla="*/ 20 w 86"/>
              <a:gd name="T39" fmla="*/ 64 h 119"/>
              <a:gd name="T40" fmla="*/ 19 w 86"/>
              <a:gd name="T41" fmla="*/ 65 h 119"/>
              <a:gd name="T42" fmla="*/ 8 w 86"/>
              <a:gd name="T43" fmla="*/ 78 h 119"/>
              <a:gd name="T44" fmla="*/ 6 w 86"/>
              <a:gd name="T45" fmla="*/ 81 h 119"/>
              <a:gd name="T46" fmla="*/ 0 w 86"/>
              <a:gd name="T47" fmla="*/ 107 h 119"/>
              <a:gd name="T48" fmla="*/ 4 w 86"/>
              <a:gd name="T49" fmla="*/ 113 h 119"/>
              <a:gd name="T50" fmla="*/ 10 w 86"/>
              <a:gd name="T51" fmla="*/ 109 h 119"/>
              <a:gd name="T52" fmla="*/ 15 w 86"/>
              <a:gd name="T53" fmla="*/ 85 h 119"/>
              <a:gd name="T54" fmla="*/ 26 w 86"/>
              <a:gd name="T55" fmla="*/ 73 h 119"/>
              <a:gd name="T56" fmla="*/ 28 w 86"/>
              <a:gd name="T57" fmla="*/ 74 h 119"/>
              <a:gd name="T58" fmla="*/ 25 w 86"/>
              <a:gd name="T59" fmla="*/ 88 h 119"/>
              <a:gd name="T60" fmla="*/ 24 w 86"/>
              <a:gd name="T61" fmla="*/ 91 h 119"/>
              <a:gd name="T62" fmla="*/ 20 w 86"/>
              <a:gd name="T63" fmla="*/ 114 h 119"/>
              <a:gd name="T64" fmla="*/ 25 w 86"/>
              <a:gd name="T65" fmla="*/ 119 h 119"/>
              <a:gd name="T66" fmla="*/ 30 w 86"/>
              <a:gd name="T67" fmla="*/ 11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6" h="119">
                <a:moveTo>
                  <a:pt x="30" y="114"/>
                </a:moveTo>
                <a:cubicBezTo>
                  <a:pt x="33" y="94"/>
                  <a:pt x="33" y="94"/>
                  <a:pt x="33" y="94"/>
                </a:cubicBezTo>
                <a:cubicBezTo>
                  <a:pt x="34" y="94"/>
                  <a:pt x="34" y="94"/>
                  <a:pt x="34" y="93"/>
                </a:cubicBezTo>
                <a:cubicBezTo>
                  <a:pt x="39" y="75"/>
                  <a:pt x="39" y="75"/>
                  <a:pt x="39" y="75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1"/>
                  <a:pt x="54" y="51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83" y="39"/>
                  <a:pt x="83" y="39"/>
                  <a:pt x="83" y="39"/>
                </a:cubicBezTo>
                <a:cubicBezTo>
                  <a:pt x="85" y="38"/>
                  <a:pt x="86" y="36"/>
                  <a:pt x="86" y="34"/>
                </a:cubicBezTo>
                <a:cubicBezTo>
                  <a:pt x="85" y="31"/>
                  <a:pt x="82" y="30"/>
                  <a:pt x="80" y="31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0"/>
                  <a:pt x="52" y="40"/>
                  <a:pt x="52" y="4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5"/>
                  <a:pt x="44" y="3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2"/>
                  <a:pt x="46" y="0"/>
                  <a:pt x="43" y="0"/>
                </a:cubicBezTo>
                <a:cubicBezTo>
                  <a:pt x="41" y="0"/>
                  <a:pt x="39" y="1"/>
                  <a:pt x="39" y="4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20" y="64"/>
                  <a:pt x="20" y="64"/>
                  <a:pt x="20" y="64"/>
                </a:cubicBezTo>
                <a:cubicBezTo>
                  <a:pt x="19" y="64"/>
                  <a:pt x="19" y="65"/>
                  <a:pt x="19" y="65"/>
                </a:cubicBezTo>
                <a:cubicBezTo>
                  <a:pt x="8" y="78"/>
                  <a:pt x="8" y="78"/>
                  <a:pt x="8" y="78"/>
                </a:cubicBezTo>
                <a:cubicBezTo>
                  <a:pt x="7" y="79"/>
                  <a:pt x="6" y="80"/>
                  <a:pt x="6" y="81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0"/>
                  <a:pt x="2" y="112"/>
                  <a:pt x="4" y="113"/>
                </a:cubicBezTo>
                <a:cubicBezTo>
                  <a:pt x="7" y="114"/>
                  <a:pt x="10" y="112"/>
                  <a:pt x="10" y="109"/>
                </a:cubicBezTo>
                <a:cubicBezTo>
                  <a:pt x="15" y="85"/>
                  <a:pt x="15" y="85"/>
                  <a:pt x="15" y="85"/>
                </a:cubicBezTo>
                <a:cubicBezTo>
                  <a:pt x="26" y="73"/>
                  <a:pt x="26" y="73"/>
                  <a:pt x="26" y="73"/>
                </a:cubicBezTo>
                <a:cubicBezTo>
                  <a:pt x="28" y="74"/>
                  <a:pt x="28" y="74"/>
                  <a:pt x="28" y="74"/>
                </a:cubicBezTo>
                <a:cubicBezTo>
                  <a:pt x="25" y="88"/>
                  <a:pt x="25" y="88"/>
                  <a:pt x="25" y="88"/>
                </a:cubicBezTo>
                <a:cubicBezTo>
                  <a:pt x="24" y="89"/>
                  <a:pt x="24" y="90"/>
                  <a:pt x="24" y="91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7"/>
                  <a:pt x="22" y="119"/>
                  <a:pt x="25" y="119"/>
                </a:cubicBezTo>
                <a:cubicBezTo>
                  <a:pt x="28" y="119"/>
                  <a:pt x="30" y="117"/>
                  <a:pt x="30" y="11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出自【趣你的PPT】(微信:qunideppt)：最优质的PPT资源库"/>
          <p:cNvSpPr/>
          <p:nvPr/>
        </p:nvSpPr>
        <p:spPr bwMode="auto">
          <a:xfrm>
            <a:off x="2365699" y="3673790"/>
            <a:ext cx="29672" cy="31526"/>
          </a:xfrm>
          <a:custGeom>
            <a:avLst/>
            <a:gdLst>
              <a:gd name="T0" fmla="*/ 2 w 19"/>
              <a:gd name="T1" fmla="*/ 5 h 19"/>
              <a:gd name="T2" fmla="*/ 5 w 19"/>
              <a:gd name="T3" fmla="*/ 16 h 19"/>
              <a:gd name="T4" fmla="*/ 16 w 19"/>
              <a:gd name="T5" fmla="*/ 14 h 19"/>
              <a:gd name="T6" fmla="*/ 14 w 19"/>
              <a:gd name="T7" fmla="*/ 2 h 19"/>
              <a:gd name="T8" fmla="*/ 2 w 19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2" y="5"/>
                </a:moveTo>
                <a:cubicBezTo>
                  <a:pt x="0" y="9"/>
                  <a:pt x="1" y="14"/>
                  <a:pt x="5" y="16"/>
                </a:cubicBezTo>
                <a:cubicBezTo>
                  <a:pt x="9" y="19"/>
                  <a:pt x="14" y="18"/>
                  <a:pt x="16" y="14"/>
                </a:cubicBezTo>
                <a:cubicBezTo>
                  <a:pt x="19" y="10"/>
                  <a:pt x="18" y="5"/>
                  <a:pt x="14" y="2"/>
                </a:cubicBezTo>
                <a:cubicBezTo>
                  <a:pt x="10" y="0"/>
                  <a:pt x="5" y="1"/>
                  <a:pt x="2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出自【趣你的PPT】(微信:qunideppt)：最优质的PPT资源库"/>
          <p:cNvSpPr/>
          <p:nvPr/>
        </p:nvSpPr>
        <p:spPr bwMode="auto">
          <a:xfrm>
            <a:off x="2417625" y="2166111"/>
            <a:ext cx="131670" cy="92723"/>
          </a:xfrm>
          <a:custGeom>
            <a:avLst/>
            <a:gdLst>
              <a:gd name="T0" fmla="*/ 59 w 71"/>
              <a:gd name="T1" fmla="*/ 20 h 50"/>
              <a:gd name="T2" fmla="*/ 55 w 71"/>
              <a:gd name="T3" fmla="*/ 19 h 50"/>
              <a:gd name="T4" fmla="*/ 55 w 71"/>
              <a:gd name="T5" fmla="*/ 19 h 50"/>
              <a:gd name="T6" fmla="*/ 0 w 71"/>
              <a:gd name="T7" fmla="*/ 0 h 50"/>
              <a:gd name="T8" fmla="*/ 0 w 71"/>
              <a:gd name="T9" fmla="*/ 50 h 50"/>
              <a:gd name="T10" fmla="*/ 58 w 71"/>
              <a:gd name="T11" fmla="*/ 31 h 50"/>
              <a:gd name="T12" fmla="*/ 58 w 71"/>
              <a:gd name="T13" fmla="*/ 31 h 50"/>
              <a:gd name="T14" fmla="*/ 59 w 71"/>
              <a:gd name="T15" fmla="*/ 31 h 50"/>
              <a:gd name="T16" fmla="*/ 71 w 71"/>
              <a:gd name="T17" fmla="*/ 34 h 50"/>
              <a:gd name="T18" fmla="*/ 71 w 71"/>
              <a:gd name="T19" fmla="*/ 16 h 50"/>
              <a:gd name="T20" fmla="*/ 59 w 71"/>
              <a:gd name="T21" fmla="*/ 2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50">
                <a:moveTo>
                  <a:pt x="59" y="20"/>
                </a:moveTo>
                <a:lnTo>
                  <a:pt x="55" y="19"/>
                </a:lnTo>
                <a:lnTo>
                  <a:pt x="55" y="19"/>
                </a:lnTo>
                <a:lnTo>
                  <a:pt x="0" y="0"/>
                </a:lnTo>
                <a:lnTo>
                  <a:pt x="0" y="50"/>
                </a:lnTo>
                <a:lnTo>
                  <a:pt x="58" y="31"/>
                </a:lnTo>
                <a:lnTo>
                  <a:pt x="58" y="31"/>
                </a:lnTo>
                <a:lnTo>
                  <a:pt x="59" y="31"/>
                </a:lnTo>
                <a:lnTo>
                  <a:pt x="71" y="34"/>
                </a:lnTo>
                <a:lnTo>
                  <a:pt x="71" y="16"/>
                </a:lnTo>
                <a:lnTo>
                  <a:pt x="59" y="2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出自【趣你的PPT】(微信:qunideppt)：最优质的PPT资源库"/>
          <p:cNvSpPr/>
          <p:nvPr/>
        </p:nvSpPr>
        <p:spPr bwMode="auto">
          <a:xfrm>
            <a:off x="2337882" y="2205055"/>
            <a:ext cx="66762" cy="14836"/>
          </a:xfrm>
          <a:custGeom>
            <a:avLst/>
            <a:gdLst>
              <a:gd name="T0" fmla="*/ 37 w 42"/>
              <a:gd name="T1" fmla="*/ 0 h 9"/>
              <a:gd name="T2" fmla="*/ 5 w 42"/>
              <a:gd name="T3" fmla="*/ 0 h 9"/>
              <a:gd name="T4" fmla="*/ 0 w 42"/>
              <a:gd name="T5" fmla="*/ 5 h 9"/>
              <a:gd name="T6" fmla="*/ 5 w 42"/>
              <a:gd name="T7" fmla="*/ 9 h 9"/>
              <a:gd name="T8" fmla="*/ 37 w 42"/>
              <a:gd name="T9" fmla="*/ 9 h 9"/>
              <a:gd name="T10" fmla="*/ 42 w 42"/>
              <a:gd name="T11" fmla="*/ 5 h 9"/>
              <a:gd name="T12" fmla="*/ 37 w 4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9">
                <a:moveTo>
                  <a:pt x="37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9"/>
                  <a:pt x="42" y="7"/>
                  <a:pt x="42" y="5"/>
                </a:cubicBezTo>
                <a:cubicBezTo>
                  <a:pt x="42" y="2"/>
                  <a:pt x="40" y="0"/>
                  <a:pt x="37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出自【趣你的PPT】(微信:qunideppt)：最优质的PPT资源库"/>
          <p:cNvSpPr/>
          <p:nvPr/>
        </p:nvSpPr>
        <p:spPr bwMode="auto">
          <a:xfrm>
            <a:off x="2339737" y="2147566"/>
            <a:ext cx="64908" cy="31526"/>
          </a:xfrm>
          <a:custGeom>
            <a:avLst/>
            <a:gdLst>
              <a:gd name="T0" fmla="*/ 4 w 41"/>
              <a:gd name="T1" fmla="*/ 9 h 20"/>
              <a:gd name="T2" fmla="*/ 35 w 41"/>
              <a:gd name="T3" fmla="*/ 19 h 20"/>
              <a:gd name="T4" fmla="*/ 40 w 41"/>
              <a:gd name="T5" fmla="*/ 16 h 20"/>
              <a:gd name="T6" fmla="*/ 37 w 41"/>
              <a:gd name="T7" fmla="*/ 10 h 20"/>
              <a:gd name="T8" fmla="*/ 7 w 41"/>
              <a:gd name="T9" fmla="*/ 0 h 20"/>
              <a:gd name="T10" fmla="*/ 1 w 41"/>
              <a:gd name="T11" fmla="*/ 3 h 20"/>
              <a:gd name="T12" fmla="*/ 4 w 41"/>
              <a:gd name="T13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0">
                <a:moveTo>
                  <a:pt x="4" y="9"/>
                </a:moveTo>
                <a:cubicBezTo>
                  <a:pt x="35" y="19"/>
                  <a:pt x="35" y="19"/>
                  <a:pt x="35" y="19"/>
                </a:cubicBezTo>
                <a:cubicBezTo>
                  <a:pt x="37" y="20"/>
                  <a:pt x="40" y="18"/>
                  <a:pt x="40" y="16"/>
                </a:cubicBezTo>
                <a:cubicBezTo>
                  <a:pt x="41" y="14"/>
                  <a:pt x="40" y="11"/>
                  <a:pt x="37" y="1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2" y="1"/>
                  <a:pt x="1" y="3"/>
                </a:cubicBezTo>
                <a:cubicBezTo>
                  <a:pt x="0" y="6"/>
                  <a:pt x="1" y="9"/>
                  <a:pt x="4" y="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出自【趣你的PPT】(微信:qunideppt)：最优质的PPT资源库"/>
          <p:cNvSpPr/>
          <p:nvPr/>
        </p:nvSpPr>
        <p:spPr bwMode="auto">
          <a:xfrm>
            <a:off x="2339737" y="2247708"/>
            <a:ext cx="64908" cy="31526"/>
          </a:xfrm>
          <a:custGeom>
            <a:avLst/>
            <a:gdLst>
              <a:gd name="T0" fmla="*/ 35 w 41"/>
              <a:gd name="T1" fmla="*/ 1 h 20"/>
              <a:gd name="T2" fmla="*/ 4 w 41"/>
              <a:gd name="T3" fmla="*/ 10 h 20"/>
              <a:gd name="T4" fmla="*/ 1 w 41"/>
              <a:gd name="T5" fmla="*/ 16 h 20"/>
              <a:gd name="T6" fmla="*/ 7 w 41"/>
              <a:gd name="T7" fmla="*/ 19 h 20"/>
              <a:gd name="T8" fmla="*/ 37 w 41"/>
              <a:gd name="T9" fmla="*/ 10 h 20"/>
              <a:gd name="T10" fmla="*/ 40 w 41"/>
              <a:gd name="T11" fmla="*/ 4 h 20"/>
              <a:gd name="T12" fmla="*/ 35 w 41"/>
              <a:gd name="T13" fmla="*/ 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0">
                <a:moveTo>
                  <a:pt x="35" y="1"/>
                </a:moveTo>
                <a:cubicBezTo>
                  <a:pt x="4" y="10"/>
                  <a:pt x="4" y="10"/>
                  <a:pt x="4" y="10"/>
                </a:cubicBezTo>
                <a:cubicBezTo>
                  <a:pt x="1" y="11"/>
                  <a:pt x="0" y="14"/>
                  <a:pt x="1" y="16"/>
                </a:cubicBezTo>
                <a:cubicBezTo>
                  <a:pt x="2" y="19"/>
                  <a:pt x="4" y="20"/>
                  <a:pt x="7" y="19"/>
                </a:cubicBezTo>
                <a:cubicBezTo>
                  <a:pt x="37" y="10"/>
                  <a:pt x="37" y="10"/>
                  <a:pt x="37" y="10"/>
                </a:cubicBezTo>
                <a:cubicBezTo>
                  <a:pt x="40" y="9"/>
                  <a:pt x="41" y="6"/>
                  <a:pt x="40" y="4"/>
                </a:cubicBezTo>
                <a:cubicBezTo>
                  <a:pt x="40" y="1"/>
                  <a:pt x="37" y="0"/>
                  <a:pt x="35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出自【趣你的PPT】(微信:qunideppt)：最优质的PPT资源库"/>
          <p:cNvSpPr/>
          <p:nvPr/>
        </p:nvSpPr>
        <p:spPr bwMode="auto">
          <a:xfrm>
            <a:off x="2287810" y="4137406"/>
            <a:ext cx="178033" cy="127958"/>
          </a:xfrm>
          <a:custGeom>
            <a:avLst/>
            <a:gdLst>
              <a:gd name="T0" fmla="*/ 81 w 96"/>
              <a:gd name="T1" fmla="*/ 27 h 69"/>
              <a:gd name="T2" fmla="*/ 75 w 96"/>
              <a:gd name="T3" fmla="*/ 26 h 69"/>
              <a:gd name="T4" fmla="*/ 75 w 96"/>
              <a:gd name="T5" fmla="*/ 26 h 69"/>
              <a:gd name="T6" fmla="*/ 0 w 96"/>
              <a:gd name="T7" fmla="*/ 0 h 69"/>
              <a:gd name="T8" fmla="*/ 0 w 96"/>
              <a:gd name="T9" fmla="*/ 69 h 69"/>
              <a:gd name="T10" fmla="*/ 79 w 96"/>
              <a:gd name="T11" fmla="*/ 43 h 69"/>
              <a:gd name="T12" fmla="*/ 79 w 96"/>
              <a:gd name="T13" fmla="*/ 43 h 69"/>
              <a:gd name="T14" fmla="*/ 80 w 96"/>
              <a:gd name="T15" fmla="*/ 43 h 69"/>
              <a:gd name="T16" fmla="*/ 96 w 96"/>
              <a:gd name="T17" fmla="*/ 47 h 69"/>
              <a:gd name="T18" fmla="*/ 96 w 96"/>
              <a:gd name="T19" fmla="*/ 22 h 69"/>
              <a:gd name="T20" fmla="*/ 81 w 96"/>
              <a:gd name="T21" fmla="*/ 2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" h="69">
                <a:moveTo>
                  <a:pt x="81" y="27"/>
                </a:moveTo>
                <a:lnTo>
                  <a:pt x="75" y="26"/>
                </a:lnTo>
                <a:lnTo>
                  <a:pt x="75" y="26"/>
                </a:lnTo>
                <a:lnTo>
                  <a:pt x="0" y="0"/>
                </a:lnTo>
                <a:lnTo>
                  <a:pt x="0" y="69"/>
                </a:lnTo>
                <a:lnTo>
                  <a:pt x="79" y="43"/>
                </a:lnTo>
                <a:lnTo>
                  <a:pt x="79" y="43"/>
                </a:lnTo>
                <a:lnTo>
                  <a:pt x="80" y="43"/>
                </a:lnTo>
                <a:lnTo>
                  <a:pt x="96" y="47"/>
                </a:lnTo>
                <a:lnTo>
                  <a:pt x="96" y="22"/>
                </a:lnTo>
                <a:lnTo>
                  <a:pt x="81" y="27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出自【趣你的PPT】(微信:qunideppt)：最优质的PPT资源库"/>
          <p:cNvSpPr/>
          <p:nvPr/>
        </p:nvSpPr>
        <p:spPr bwMode="auto">
          <a:xfrm>
            <a:off x="2176540" y="4191186"/>
            <a:ext cx="92725" cy="20399"/>
          </a:xfrm>
          <a:custGeom>
            <a:avLst/>
            <a:gdLst>
              <a:gd name="T0" fmla="*/ 51 w 57"/>
              <a:gd name="T1" fmla="*/ 0 h 13"/>
              <a:gd name="T2" fmla="*/ 7 w 57"/>
              <a:gd name="T3" fmla="*/ 0 h 13"/>
              <a:gd name="T4" fmla="*/ 0 w 57"/>
              <a:gd name="T5" fmla="*/ 7 h 13"/>
              <a:gd name="T6" fmla="*/ 7 w 57"/>
              <a:gd name="T7" fmla="*/ 13 h 13"/>
              <a:gd name="T8" fmla="*/ 51 w 57"/>
              <a:gd name="T9" fmla="*/ 13 h 13"/>
              <a:gd name="T10" fmla="*/ 57 w 57"/>
              <a:gd name="T11" fmla="*/ 7 h 13"/>
              <a:gd name="T12" fmla="*/ 51 w 57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13">
                <a:moveTo>
                  <a:pt x="5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4" y="13"/>
                  <a:pt x="57" y="10"/>
                  <a:pt x="57" y="7"/>
                </a:cubicBezTo>
                <a:cubicBezTo>
                  <a:pt x="57" y="3"/>
                  <a:pt x="54" y="0"/>
                  <a:pt x="51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出自【趣你的PPT】(微信:qunideppt)：最优质的PPT资源库"/>
          <p:cNvSpPr/>
          <p:nvPr/>
        </p:nvSpPr>
        <p:spPr bwMode="auto">
          <a:xfrm>
            <a:off x="2178394" y="4113298"/>
            <a:ext cx="90870" cy="42653"/>
          </a:xfrm>
          <a:custGeom>
            <a:avLst/>
            <a:gdLst>
              <a:gd name="T0" fmla="*/ 6 w 57"/>
              <a:gd name="T1" fmla="*/ 13 h 27"/>
              <a:gd name="T2" fmla="*/ 48 w 57"/>
              <a:gd name="T3" fmla="*/ 26 h 27"/>
              <a:gd name="T4" fmla="*/ 56 w 57"/>
              <a:gd name="T5" fmla="*/ 22 h 27"/>
              <a:gd name="T6" fmla="*/ 52 w 57"/>
              <a:gd name="T7" fmla="*/ 14 h 27"/>
              <a:gd name="T8" fmla="*/ 10 w 57"/>
              <a:gd name="T9" fmla="*/ 1 h 27"/>
              <a:gd name="T10" fmla="*/ 2 w 57"/>
              <a:gd name="T11" fmla="*/ 5 h 27"/>
              <a:gd name="T12" fmla="*/ 6 w 57"/>
              <a:gd name="T13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27">
                <a:moveTo>
                  <a:pt x="6" y="13"/>
                </a:moveTo>
                <a:cubicBezTo>
                  <a:pt x="48" y="26"/>
                  <a:pt x="48" y="26"/>
                  <a:pt x="48" y="26"/>
                </a:cubicBezTo>
                <a:cubicBezTo>
                  <a:pt x="51" y="27"/>
                  <a:pt x="55" y="26"/>
                  <a:pt x="56" y="22"/>
                </a:cubicBezTo>
                <a:cubicBezTo>
                  <a:pt x="57" y="19"/>
                  <a:pt x="55" y="15"/>
                  <a:pt x="52" y="14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0"/>
                  <a:pt x="3" y="2"/>
                  <a:pt x="2" y="5"/>
                </a:cubicBezTo>
                <a:cubicBezTo>
                  <a:pt x="0" y="8"/>
                  <a:pt x="2" y="12"/>
                  <a:pt x="6" y="1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出自【趣你的PPT】(微信:qunideppt)：最优质的PPT资源库"/>
          <p:cNvSpPr/>
          <p:nvPr/>
        </p:nvSpPr>
        <p:spPr bwMode="auto">
          <a:xfrm>
            <a:off x="2178394" y="4248674"/>
            <a:ext cx="90870" cy="46362"/>
          </a:xfrm>
          <a:custGeom>
            <a:avLst/>
            <a:gdLst>
              <a:gd name="T0" fmla="*/ 48 w 57"/>
              <a:gd name="T1" fmla="*/ 1 h 28"/>
              <a:gd name="T2" fmla="*/ 6 w 57"/>
              <a:gd name="T3" fmla="*/ 14 h 28"/>
              <a:gd name="T4" fmla="*/ 2 w 57"/>
              <a:gd name="T5" fmla="*/ 23 h 28"/>
              <a:gd name="T6" fmla="*/ 10 w 57"/>
              <a:gd name="T7" fmla="*/ 27 h 28"/>
              <a:gd name="T8" fmla="*/ 52 w 57"/>
              <a:gd name="T9" fmla="*/ 13 h 28"/>
              <a:gd name="T10" fmla="*/ 56 w 57"/>
              <a:gd name="T11" fmla="*/ 5 h 28"/>
              <a:gd name="T12" fmla="*/ 48 w 57"/>
              <a:gd name="T13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28">
                <a:moveTo>
                  <a:pt x="48" y="1"/>
                </a:moveTo>
                <a:cubicBezTo>
                  <a:pt x="6" y="14"/>
                  <a:pt x="6" y="14"/>
                  <a:pt x="6" y="14"/>
                </a:cubicBezTo>
                <a:cubicBezTo>
                  <a:pt x="2" y="16"/>
                  <a:pt x="0" y="19"/>
                  <a:pt x="2" y="23"/>
                </a:cubicBezTo>
                <a:cubicBezTo>
                  <a:pt x="3" y="26"/>
                  <a:pt x="6" y="28"/>
                  <a:pt x="10" y="27"/>
                </a:cubicBezTo>
                <a:cubicBezTo>
                  <a:pt x="52" y="13"/>
                  <a:pt x="52" y="13"/>
                  <a:pt x="52" y="13"/>
                </a:cubicBezTo>
                <a:cubicBezTo>
                  <a:pt x="55" y="12"/>
                  <a:pt x="57" y="9"/>
                  <a:pt x="56" y="5"/>
                </a:cubicBezTo>
                <a:cubicBezTo>
                  <a:pt x="55" y="2"/>
                  <a:pt x="51" y="0"/>
                  <a:pt x="48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出自【趣你的PPT】(微信:qunideppt)：最优质的PPT资源库"/>
          <p:cNvSpPr/>
          <p:nvPr/>
        </p:nvSpPr>
        <p:spPr bwMode="auto">
          <a:xfrm>
            <a:off x="2714346" y="4239401"/>
            <a:ext cx="176178" cy="126104"/>
          </a:xfrm>
          <a:custGeom>
            <a:avLst/>
            <a:gdLst>
              <a:gd name="T0" fmla="*/ 80 w 95"/>
              <a:gd name="T1" fmla="*/ 26 h 68"/>
              <a:gd name="T2" fmla="*/ 74 w 95"/>
              <a:gd name="T3" fmla="*/ 24 h 68"/>
              <a:gd name="T4" fmla="*/ 74 w 95"/>
              <a:gd name="T5" fmla="*/ 24 h 68"/>
              <a:gd name="T6" fmla="*/ 0 w 95"/>
              <a:gd name="T7" fmla="*/ 0 h 68"/>
              <a:gd name="T8" fmla="*/ 0 w 95"/>
              <a:gd name="T9" fmla="*/ 68 h 68"/>
              <a:gd name="T10" fmla="*/ 78 w 95"/>
              <a:gd name="T11" fmla="*/ 42 h 68"/>
              <a:gd name="T12" fmla="*/ 78 w 95"/>
              <a:gd name="T13" fmla="*/ 42 h 68"/>
              <a:gd name="T14" fmla="*/ 80 w 95"/>
              <a:gd name="T15" fmla="*/ 41 h 68"/>
              <a:gd name="T16" fmla="*/ 95 w 95"/>
              <a:gd name="T17" fmla="*/ 46 h 68"/>
              <a:gd name="T18" fmla="*/ 95 w 95"/>
              <a:gd name="T19" fmla="*/ 21 h 68"/>
              <a:gd name="T20" fmla="*/ 80 w 95"/>
              <a:gd name="T21" fmla="*/ 2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68">
                <a:moveTo>
                  <a:pt x="80" y="26"/>
                </a:moveTo>
                <a:lnTo>
                  <a:pt x="74" y="24"/>
                </a:lnTo>
                <a:lnTo>
                  <a:pt x="74" y="24"/>
                </a:lnTo>
                <a:lnTo>
                  <a:pt x="0" y="0"/>
                </a:lnTo>
                <a:lnTo>
                  <a:pt x="0" y="68"/>
                </a:lnTo>
                <a:lnTo>
                  <a:pt x="78" y="42"/>
                </a:lnTo>
                <a:lnTo>
                  <a:pt x="78" y="42"/>
                </a:lnTo>
                <a:lnTo>
                  <a:pt x="80" y="41"/>
                </a:lnTo>
                <a:lnTo>
                  <a:pt x="95" y="46"/>
                </a:lnTo>
                <a:lnTo>
                  <a:pt x="95" y="21"/>
                </a:lnTo>
                <a:lnTo>
                  <a:pt x="80" y="26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出自【趣你的PPT】(微信:qunideppt)：最优质的PPT资源库"/>
          <p:cNvSpPr/>
          <p:nvPr/>
        </p:nvSpPr>
        <p:spPr bwMode="auto">
          <a:xfrm>
            <a:off x="2604930" y="4291327"/>
            <a:ext cx="90870" cy="20399"/>
          </a:xfrm>
          <a:custGeom>
            <a:avLst/>
            <a:gdLst>
              <a:gd name="T0" fmla="*/ 50 w 56"/>
              <a:gd name="T1" fmla="*/ 0 h 13"/>
              <a:gd name="T2" fmla="*/ 6 w 56"/>
              <a:gd name="T3" fmla="*/ 0 h 13"/>
              <a:gd name="T4" fmla="*/ 0 w 56"/>
              <a:gd name="T5" fmla="*/ 7 h 13"/>
              <a:gd name="T6" fmla="*/ 6 w 56"/>
              <a:gd name="T7" fmla="*/ 13 h 13"/>
              <a:gd name="T8" fmla="*/ 50 w 56"/>
              <a:gd name="T9" fmla="*/ 13 h 13"/>
              <a:gd name="T10" fmla="*/ 56 w 56"/>
              <a:gd name="T11" fmla="*/ 7 h 13"/>
              <a:gd name="T12" fmla="*/ 50 w 56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13">
                <a:moveTo>
                  <a:pt x="50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3" y="13"/>
                  <a:pt x="56" y="10"/>
                  <a:pt x="56" y="7"/>
                </a:cubicBezTo>
                <a:cubicBezTo>
                  <a:pt x="56" y="3"/>
                  <a:pt x="53" y="0"/>
                  <a:pt x="50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出自【趣你的PPT】(微信:qunideppt)：最优质的PPT资源库"/>
          <p:cNvSpPr/>
          <p:nvPr/>
        </p:nvSpPr>
        <p:spPr bwMode="auto">
          <a:xfrm>
            <a:off x="2606784" y="4211584"/>
            <a:ext cx="90870" cy="46362"/>
          </a:xfrm>
          <a:custGeom>
            <a:avLst/>
            <a:gdLst>
              <a:gd name="T0" fmla="*/ 5 w 56"/>
              <a:gd name="T1" fmla="*/ 13 h 28"/>
              <a:gd name="T2" fmla="*/ 47 w 56"/>
              <a:gd name="T3" fmla="*/ 27 h 28"/>
              <a:gd name="T4" fmla="*/ 55 w 56"/>
              <a:gd name="T5" fmla="*/ 22 h 28"/>
              <a:gd name="T6" fmla="*/ 51 w 56"/>
              <a:gd name="T7" fmla="*/ 14 h 28"/>
              <a:gd name="T8" fmla="*/ 9 w 56"/>
              <a:gd name="T9" fmla="*/ 1 h 28"/>
              <a:gd name="T10" fmla="*/ 1 w 56"/>
              <a:gd name="T11" fmla="*/ 5 h 28"/>
              <a:gd name="T12" fmla="*/ 5 w 56"/>
              <a:gd name="T13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28">
                <a:moveTo>
                  <a:pt x="5" y="13"/>
                </a:moveTo>
                <a:cubicBezTo>
                  <a:pt x="47" y="27"/>
                  <a:pt x="47" y="27"/>
                  <a:pt x="47" y="27"/>
                </a:cubicBezTo>
                <a:cubicBezTo>
                  <a:pt x="50" y="28"/>
                  <a:pt x="54" y="26"/>
                  <a:pt x="55" y="22"/>
                </a:cubicBezTo>
                <a:cubicBezTo>
                  <a:pt x="56" y="19"/>
                  <a:pt x="54" y="15"/>
                  <a:pt x="51" y="14"/>
                </a:cubicBezTo>
                <a:cubicBezTo>
                  <a:pt x="9" y="1"/>
                  <a:pt x="9" y="1"/>
                  <a:pt x="9" y="1"/>
                </a:cubicBezTo>
                <a:cubicBezTo>
                  <a:pt x="6" y="0"/>
                  <a:pt x="2" y="2"/>
                  <a:pt x="1" y="5"/>
                </a:cubicBezTo>
                <a:cubicBezTo>
                  <a:pt x="0" y="9"/>
                  <a:pt x="2" y="12"/>
                  <a:pt x="5" y="1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出自【趣你的PPT】(微信:qunideppt)：最优质的PPT资源库"/>
          <p:cNvSpPr/>
          <p:nvPr/>
        </p:nvSpPr>
        <p:spPr bwMode="auto">
          <a:xfrm>
            <a:off x="2606784" y="4348814"/>
            <a:ext cx="90870" cy="44507"/>
          </a:xfrm>
          <a:custGeom>
            <a:avLst/>
            <a:gdLst>
              <a:gd name="T0" fmla="*/ 47 w 56"/>
              <a:gd name="T1" fmla="*/ 1 h 27"/>
              <a:gd name="T2" fmla="*/ 5 w 56"/>
              <a:gd name="T3" fmla="*/ 14 h 27"/>
              <a:gd name="T4" fmla="*/ 1 w 56"/>
              <a:gd name="T5" fmla="*/ 22 h 27"/>
              <a:gd name="T6" fmla="*/ 9 w 56"/>
              <a:gd name="T7" fmla="*/ 26 h 27"/>
              <a:gd name="T8" fmla="*/ 51 w 56"/>
              <a:gd name="T9" fmla="*/ 13 h 27"/>
              <a:gd name="T10" fmla="*/ 55 w 56"/>
              <a:gd name="T11" fmla="*/ 5 h 27"/>
              <a:gd name="T12" fmla="*/ 47 w 56"/>
              <a:gd name="T13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27">
                <a:moveTo>
                  <a:pt x="47" y="1"/>
                </a:moveTo>
                <a:cubicBezTo>
                  <a:pt x="5" y="14"/>
                  <a:pt x="5" y="14"/>
                  <a:pt x="5" y="14"/>
                </a:cubicBezTo>
                <a:cubicBezTo>
                  <a:pt x="2" y="15"/>
                  <a:pt x="0" y="19"/>
                  <a:pt x="1" y="22"/>
                </a:cubicBezTo>
                <a:cubicBezTo>
                  <a:pt x="2" y="25"/>
                  <a:pt x="6" y="27"/>
                  <a:pt x="9" y="26"/>
                </a:cubicBezTo>
                <a:cubicBezTo>
                  <a:pt x="51" y="13"/>
                  <a:pt x="51" y="13"/>
                  <a:pt x="51" y="13"/>
                </a:cubicBezTo>
                <a:cubicBezTo>
                  <a:pt x="54" y="12"/>
                  <a:pt x="56" y="8"/>
                  <a:pt x="55" y="5"/>
                </a:cubicBezTo>
                <a:cubicBezTo>
                  <a:pt x="54" y="2"/>
                  <a:pt x="50" y="0"/>
                  <a:pt x="47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880829" y="5674756"/>
            <a:ext cx="100143" cy="100141"/>
          </a:xfrm>
          <a:custGeom>
            <a:avLst/>
            <a:gdLst>
              <a:gd name="T0" fmla="*/ 31 w 62"/>
              <a:gd name="T1" fmla="*/ 0 h 62"/>
              <a:gd name="T2" fmla="*/ 0 w 62"/>
              <a:gd name="T3" fmla="*/ 31 h 62"/>
              <a:gd name="T4" fmla="*/ 31 w 62"/>
              <a:gd name="T5" fmla="*/ 62 h 62"/>
              <a:gd name="T6" fmla="*/ 62 w 62"/>
              <a:gd name="T7" fmla="*/ 31 h 62"/>
              <a:gd name="T8" fmla="*/ 31 w 62"/>
              <a:gd name="T9" fmla="*/ 0 h 62"/>
              <a:gd name="T10" fmla="*/ 12 w 62"/>
              <a:gd name="T11" fmla="*/ 53 h 62"/>
              <a:gd name="T12" fmla="*/ 3 w 62"/>
              <a:gd name="T13" fmla="*/ 40 h 62"/>
              <a:gd name="T14" fmla="*/ 4 w 62"/>
              <a:gd name="T15" fmla="*/ 38 h 62"/>
              <a:gd name="T16" fmla="*/ 5 w 62"/>
              <a:gd name="T17" fmla="*/ 38 h 62"/>
              <a:gd name="T18" fmla="*/ 10 w 62"/>
              <a:gd name="T19" fmla="*/ 43 h 62"/>
              <a:gd name="T20" fmla="*/ 11 w 62"/>
              <a:gd name="T21" fmla="*/ 45 h 62"/>
              <a:gd name="T22" fmla="*/ 13 w 62"/>
              <a:gd name="T23" fmla="*/ 52 h 62"/>
              <a:gd name="T24" fmla="*/ 12 w 62"/>
              <a:gd name="T25" fmla="*/ 53 h 62"/>
              <a:gd name="T26" fmla="*/ 15 w 62"/>
              <a:gd name="T27" fmla="*/ 13 h 62"/>
              <a:gd name="T28" fmla="*/ 12 w 62"/>
              <a:gd name="T29" fmla="*/ 20 h 62"/>
              <a:gd name="T30" fmla="*/ 6 w 62"/>
              <a:gd name="T31" fmla="*/ 23 h 62"/>
              <a:gd name="T32" fmla="*/ 5 w 62"/>
              <a:gd name="T33" fmla="*/ 24 h 62"/>
              <a:gd name="T34" fmla="*/ 4 w 62"/>
              <a:gd name="T35" fmla="*/ 20 h 62"/>
              <a:gd name="T36" fmla="*/ 13 w 62"/>
              <a:gd name="T37" fmla="*/ 9 h 62"/>
              <a:gd name="T38" fmla="*/ 16 w 62"/>
              <a:gd name="T39" fmla="*/ 10 h 62"/>
              <a:gd name="T40" fmla="*/ 15 w 62"/>
              <a:gd name="T41" fmla="*/ 13 h 62"/>
              <a:gd name="T42" fmla="*/ 17 w 62"/>
              <a:gd name="T43" fmla="*/ 38 h 62"/>
              <a:gd name="T44" fmla="*/ 17 w 62"/>
              <a:gd name="T45" fmla="*/ 29 h 62"/>
              <a:gd name="T46" fmla="*/ 19 w 62"/>
              <a:gd name="T47" fmla="*/ 27 h 62"/>
              <a:gd name="T48" fmla="*/ 28 w 62"/>
              <a:gd name="T49" fmla="*/ 25 h 62"/>
              <a:gd name="T50" fmla="*/ 31 w 62"/>
              <a:gd name="T51" fmla="*/ 26 h 62"/>
              <a:gd name="T52" fmla="*/ 36 w 62"/>
              <a:gd name="T53" fmla="*/ 33 h 62"/>
              <a:gd name="T54" fmla="*/ 35 w 62"/>
              <a:gd name="T55" fmla="*/ 37 h 62"/>
              <a:gd name="T56" fmla="*/ 30 w 62"/>
              <a:gd name="T57" fmla="*/ 43 h 62"/>
              <a:gd name="T58" fmla="*/ 27 w 62"/>
              <a:gd name="T59" fmla="*/ 44 h 62"/>
              <a:gd name="T60" fmla="*/ 18 w 62"/>
              <a:gd name="T61" fmla="*/ 41 h 62"/>
              <a:gd name="T62" fmla="*/ 17 w 62"/>
              <a:gd name="T63" fmla="*/ 38 h 62"/>
              <a:gd name="T64" fmla="*/ 44 w 62"/>
              <a:gd name="T65" fmla="*/ 57 h 62"/>
              <a:gd name="T66" fmla="*/ 31 w 62"/>
              <a:gd name="T67" fmla="*/ 60 h 62"/>
              <a:gd name="T68" fmla="*/ 26 w 62"/>
              <a:gd name="T69" fmla="*/ 59 h 62"/>
              <a:gd name="T70" fmla="*/ 26 w 62"/>
              <a:gd name="T71" fmla="*/ 57 h 62"/>
              <a:gd name="T72" fmla="*/ 30 w 62"/>
              <a:gd name="T73" fmla="*/ 55 h 62"/>
              <a:gd name="T74" fmla="*/ 33 w 62"/>
              <a:gd name="T75" fmla="*/ 53 h 62"/>
              <a:gd name="T76" fmla="*/ 42 w 62"/>
              <a:gd name="T77" fmla="*/ 53 h 62"/>
              <a:gd name="T78" fmla="*/ 44 w 62"/>
              <a:gd name="T79" fmla="*/ 55 h 62"/>
              <a:gd name="T80" fmla="*/ 44 w 62"/>
              <a:gd name="T81" fmla="*/ 57 h 62"/>
              <a:gd name="T82" fmla="*/ 45 w 62"/>
              <a:gd name="T83" fmla="*/ 14 h 62"/>
              <a:gd name="T84" fmla="*/ 36 w 62"/>
              <a:gd name="T85" fmla="*/ 15 h 62"/>
              <a:gd name="T86" fmla="*/ 35 w 62"/>
              <a:gd name="T87" fmla="*/ 14 h 62"/>
              <a:gd name="T88" fmla="*/ 30 w 62"/>
              <a:gd name="T89" fmla="*/ 8 h 62"/>
              <a:gd name="T90" fmla="*/ 30 w 62"/>
              <a:gd name="T91" fmla="*/ 7 h 62"/>
              <a:gd name="T92" fmla="*/ 36 w 62"/>
              <a:gd name="T93" fmla="*/ 2 h 62"/>
              <a:gd name="T94" fmla="*/ 46 w 62"/>
              <a:gd name="T95" fmla="*/ 7 h 62"/>
              <a:gd name="T96" fmla="*/ 46 w 62"/>
              <a:gd name="T97" fmla="*/ 13 h 62"/>
              <a:gd name="T98" fmla="*/ 45 w 62"/>
              <a:gd name="T99" fmla="*/ 14 h 62"/>
              <a:gd name="T100" fmla="*/ 57 w 62"/>
              <a:gd name="T101" fmla="*/ 40 h 62"/>
              <a:gd name="T102" fmla="*/ 53 w 62"/>
              <a:gd name="T103" fmla="*/ 43 h 62"/>
              <a:gd name="T104" fmla="*/ 51 w 62"/>
              <a:gd name="T105" fmla="*/ 43 h 62"/>
              <a:gd name="T106" fmla="*/ 49 w 62"/>
              <a:gd name="T107" fmla="*/ 37 h 62"/>
              <a:gd name="T108" fmla="*/ 48 w 62"/>
              <a:gd name="T109" fmla="*/ 34 h 62"/>
              <a:gd name="T110" fmla="*/ 52 w 62"/>
              <a:gd name="T111" fmla="*/ 27 h 62"/>
              <a:gd name="T112" fmla="*/ 54 w 62"/>
              <a:gd name="T113" fmla="*/ 26 h 62"/>
              <a:gd name="T114" fmla="*/ 59 w 62"/>
              <a:gd name="T115" fmla="*/ 29 h 62"/>
              <a:gd name="T116" fmla="*/ 58 w 62"/>
              <a:gd name="T117" fmla="*/ 37 h 62"/>
              <a:gd name="T118" fmla="*/ 57 w 62"/>
              <a:gd name="T119" fmla="*/ 4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62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1" y="62"/>
                </a:cubicBezTo>
                <a:cubicBezTo>
                  <a:pt x="48" y="62"/>
                  <a:pt x="62" y="48"/>
                  <a:pt x="62" y="31"/>
                </a:cubicBezTo>
                <a:cubicBezTo>
                  <a:pt x="62" y="14"/>
                  <a:pt x="48" y="0"/>
                  <a:pt x="31" y="0"/>
                </a:cubicBezTo>
                <a:close/>
                <a:moveTo>
                  <a:pt x="12" y="53"/>
                </a:moveTo>
                <a:cubicBezTo>
                  <a:pt x="8" y="49"/>
                  <a:pt x="5" y="45"/>
                  <a:pt x="3" y="40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5" y="38"/>
                  <a:pt x="5" y="38"/>
                </a:cubicBezTo>
                <a:cubicBezTo>
                  <a:pt x="5" y="39"/>
                  <a:pt x="10" y="43"/>
                  <a:pt x="10" y="43"/>
                </a:cubicBezTo>
                <a:cubicBezTo>
                  <a:pt x="10" y="43"/>
                  <a:pt x="11" y="44"/>
                  <a:pt x="11" y="45"/>
                </a:cubicBezTo>
                <a:cubicBezTo>
                  <a:pt x="11" y="46"/>
                  <a:pt x="13" y="52"/>
                  <a:pt x="13" y="52"/>
                </a:cubicBezTo>
                <a:cubicBezTo>
                  <a:pt x="13" y="52"/>
                  <a:pt x="13" y="52"/>
                  <a:pt x="12" y="53"/>
                </a:cubicBezTo>
                <a:close/>
                <a:moveTo>
                  <a:pt x="15" y="13"/>
                </a:moveTo>
                <a:cubicBezTo>
                  <a:pt x="15" y="14"/>
                  <a:pt x="13" y="20"/>
                  <a:pt x="12" y="20"/>
                </a:cubicBezTo>
                <a:cubicBezTo>
                  <a:pt x="11" y="20"/>
                  <a:pt x="8" y="22"/>
                  <a:pt x="6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0"/>
                  <a:pt x="4" y="20"/>
                  <a:pt x="4" y="20"/>
                </a:cubicBezTo>
                <a:cubicBezTo>
                  <a:pt x="6" y="16"/>
                  <a:pt x="9" y="12"/>
                  <a:pt x="13" y="9"/>
                </a:cubicBezTo>
                <a:cubicBezTo>
                  <a:pt x="14" y="9"/>
                  <a:pt x="16" y="10"/>
                  <a:pt x="16" y="10"/>
                </a:cubicBezTo>
                <a:cubicBezTo>
                  <a:pt x="17" y="12"/>
                  <a:pt x="16" y="13"/>
                  <a:pt x="15" y="13"/>
                </a:cubicBezTo>
                <a:close/>
                <a:moveTo>
                  <a:pt x="17" y="38"/>
                </a:moveTo>
                <a:cubicBezTo>
                  <a:pt x="17" y="29"/>
                  <a:pt x="17" y="29"/>
                  <a:pt x="17" y="29"/>
                </a:cubicBezTo>
                <a:cubicBezTo>
                  <a:pt x="17" y="28"/>
                  <a:pt x="18" y="27"/>
                  <a:pt x="19" y="27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4"/>
                  <a:pt x="30" y="25"/>
                  <a:pt x="31" y="26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4"/>
                  <a:pt x="36" y="36"/>
                  <a:pt x="35" y="37"/>
                </a:cubicBezTo>
                <a:cubicBezTo>
                  <a:pt x="30" y="43"/>
                  <a:pt x="30" y="43"/>
                  <a:pt x="30" y="43"/>
                </a:cubicBezTo>
                <a:cubicBezTo>
                  <a:pt x="29" y="44"/>
                  <a:pt x="28" y="45"/>
                  <a:pt x="27" y="44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0"/>
                  <a:pt x="17" y="39"/>
                  <a:pt x="17" y="38"/>
                </a:cubicBezTo>
                <a:close/>
                <a:moveTo>
                  <a:pt x="44" y="57"/>
                </a:moveTo>
                <a:cubicBezTo>
                  <a:pt x="40" y="59"/>
                  <a:pt x="36" y="60"/>
                  <a:pt x="31" y="60"/>
                </a:cubicBezTo>
                <a:cubicBezTo>
                  <a:pt x="29" y="60"/>
                  <a:pt x="27" y="60"/>
                  <a:pt x="26" y="59"/>
                </a:cubicBezTo>
                <a:cubicBezTo>
                  <a:pt x="26" y="59"/>
                  <a:pt x="26" y="58"/>
                  <a:pt x="26" y="57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4"/>
                  <a:pt x="32" y="53"/>
                  <a:pt x="3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3" y="53"/>
                  <a:pt x="44" y="54"/>
                  <a:pt x="44" y="55"/>
                </a:cubicBezTo>
                <a:lnTo>
                  <a:pt x="44" y="57"/>
                </a:lnTo>
                <a:close/>
                <a:moveTo>
                  <a:pt x="45" y="14"/>
                </a:moveTo>
                <a:cubicBezTo>
                  <a:pt x="45" y="14"/>
                  <a:pt x="37" y="14"/>
                  <a:pt x="36" y="15"/>
                </a:cubicBezTo>
                <a:cubicBezTo>
                  <a:pt x="36" y="15"/>
                  <a:pt x="35" y="14"/>
                  <a:pt x="35" y="14"/>
                </a:cubicBezTo>
                <a:cubicBezTo>
                  <a:pt x="35" y="14"/>
                  <a:pt x="30" y="9"/>
                  <a:pt x="30" y="8"/>
                </a:cubicBezTo>
                <a:cubicBezTo>
                  <a:pt x="29" y="7"/>
                  <a:pt x="30" y="7"/>
                  <a:pt x="30" y="7"/>
                </a:cubicBezTo>
                <a:cubicBezTo>
                  <a:pt x="36" y="2"/>
                  <a:pt x="36" y="2"/>
                  <a:pt x="36" y="2"/>
                </a:cubicBezTo>
                <a:cubicBezTo>
                  <a:pt x="39" y="3"/>
                  <a:pt x="43" y="5"/>
                  <a:pt x="46" y="7"/>
                </a:cubicBezTo>
                <a:cubicBezTo>
                  <a:pt x="46" y="9"/>
                  <a:pt x="46" y="12"/>
                  <a:pt x="46" y="13"/>
                </a:cubicBezTo>
                <a:cubicBezTo>
                  <a:pt x="46" y="13"/>
                  <a:pt x="45" y="14"/>
                  <a:pt x="45" y="14"/>
                </a:cubicBezTo>
                <a:close/>
                <a:moveTo>
                  <a:pt x="57" y="40"/>
                </a:moveTo>
                <a:cubicBezTo>
                  <a:pt x="57" y="40"/>
                  <a:pt x="53" y="43"/>
                  <a:pt x="53" y="43"/>
                </a:cubicBezTo>
                <a:cubicBezTo>
                  <a:pt x="52" y="43"/>
                  <a:pt x="51" y="43"/>
                  <a:pt x="51" y="43"/>
                </a:cubicBezTo>
                <a:cubicBezTo>
                  <a:pt x="51" y="43"/>
                  <a:pt x="49" y="38"/>
                  <a:pt x="49" y="37"/>
                </a:cubicBezTo>
                <a:cubicBezTo>
                  <a:pt x="49" y="35"/>
                  <a:pt x="48" y="34"/>
                  <a:pt x="48" y="34"/>
                </a:cubicBezTo>
                <a:cubicBezTo>
                  <a:pt x="48" y="34"/>
                  <a:pt x="52" y="27"/>
                  <a:pt x="52" y="27"/>
                </a:cubicBezTo>
                <a:cubicBezTo>
                  <a:pt x="52" y="26"/>
                  <a:pt x="53" y="26"/>
                  <a:pt x="54" y="26"/>
                </a:cubicBezTo>
                <a:cubicBezTo>
                  <a:pt x="55" y="26"/>
                  <a:pt x="59" y="29"/>
                  <a:pt x="59" y="29"/>
                </a:cubicBezTo>
                <a:cubicBezTo>
                  <a:pt x="59" y="29"/>
                  <a:pt x="58" y="37"/>
                  <a:pt x="58" y="37"/>
                </a:cubicBezTo>
                <a:cubicBezTo>
                  <a:pt x="58" y="38"/>
                  <a:pt x="57" y="40"/>
                  <a:pt x="57" y="4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 bwMode="auto">
          <a:xfrm>
            <a:off x="3632325" y="4345106"/>
            <a:ext cx="185450" cy="194719"/>
          </a:xfrm>
          <a:custGeom>
            <a:avLst/>
            <a:gdLst>
              <a:gd name="T0" fmla="*/ 110 w 115"/>
              <a:gd name="T1" fmla="*/ 0 h 120"/>
              <a:gd name="T2" fmla="*/ 70 w 115"/>
              <a:gd name="T3" fmla="*/ 0 h 120"/>
              <a:gd name="T4" fmla="*/ 45 w 115"/>
              <a:gd name="T5" fmla="*/ 0 h 120"/>
              <a:gd name="T6" fmla="*/ 5 w 115"/>
              <a:gd name="T7" fmla="*/ 0 h 120"/>
              <a:gd name="T8" fmla="*/ 0 w 115"/>
              <a:gd name="T9" fmla="*/ 5 h 120"/>
              <a:gd name="T10" fmla="*/ 5 w 115"/>
              <a:gd name="T11" fmla="*/ 9 h 120"/>
              <a:gd name="T12" fmla="*/ 43 w 115"/>
              <a:gd name="T13" fmla="*/ 9 h 120"/>
              <a:gd name="T14" fmla="*/ 43 w 115"/>
              <a:gd name="T15" fmla="*/ 54 h 120"/>
              <a:gd name="T16" fmla="*/ 17 w 115"/>
              <a:gd name="T17" fmla="*/ 110 h 120"/>
              <a:gd name="T18" fmla="*/ 20 w 115"/>
              <a:gd name="T19" fmla="*/ 118 h 120"/>
              <a:gd name="T20" fmla="*/ 28 w 115"/>
              <a:gd name="T21" fmla="*/ 115 h 120"/>
              <a:gd name="T22" fmla="*/ 54 w 115"/>
              <a:gd name="T23" fmla="*/ 60 h 120"/>
              <a:gd name="T24" fmla="*/ 62 w 115"/>
              <a:gd name="T25" fmla="*/ 60 h 120"/>
              <a:gd name="T26" fmla="*/ 87 w 115"/>
              <a:gd name="T27" fmla="*/ 115 h 120"/>
              <a:gd name="T28" fmla="*/ 96 w 115"/>
              <a:gd name="T29" fmla="*/ 118 h 120"/>
              <a:gd name="T30" fmla="*/ 99 w 115"/>
              <a:gd name="T31" fmla="*/ 110 h 120"/>
              <a:gd name="T32" fmla="*/ 73 w 115"/>
              <a:gd name="T33" fmla="*/ 53 h 120"/>
              <a:gd name="T34" fmla="*/ 73 w 115"/>
              <a:gd name="T35" fmla="*/ 9 h 120"/>
              <a:gd name="T36" fmla="*/ 110 w 115"/>
              <a:gd name="T37" fmla="*/ 9 h 120"/>
              <a:gd name="T38" fmla="*/ 115 w 115"/>
              <a:gd name="T39" fmla="*/ 5 h 120"/>
              <a:gd name="T40" fmla="*/ 110 w 115"/>
              <a:gd name="T4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20">
                <a:moveTo>
                  <a:pt x="110" y="0"/>
                </a:moveTo>
                <a:cubicBezTo>
                  <a:pt x="70" y="0"/>
                  <a:pt x="70" y="0"/>
                  <a:pt x="7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9"/>
                  <a:pt x="5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54"/>
                  <a:pt x="43" y="54"/>
                  <a:pt x="43" y="54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5" y="113"/>
                  <a:pt x="17" y="117"/>
                  <a:pt x="20" y="118"/>
                </a:cubicBezTo>
                <a:cubicBezTo>
                  <a:pt x="23" y="120"/>
                  <a:pt x="27" y="118"/>
                  <a:pt x="28" y="115"/>
                </a:cubicBezTo>
                <a:cubicBezTo>
                  <a:pt x="54" y="60"/>
                  <a:pt x="54" y="60"/>
                  <a:pt x="54" y="60"/>
                </a:cubicBezTo>
                <a:cubicBezTo>
                  <a:pt x="62" y="60"/>
                  <a:pt x="62" y="60"/>
                  <a:pt x="62" y="60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9" y="118"/>
                  <a:pt x="93" y="120"/>
                  <a:pt x="96" y="118"/>
                </a:cubicBezTo>
                <a:cubicBezTo>
                  <a:pt x="99" y="117"/>
                  <a:pt x="100" y="113"/>
                  <a:pt x="99" y="110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9"/>
                  <a:pt x="73" y="9"/>
                  <a:pt x="73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13" y="9"/>
                  <a:pt x="115" y="7"/>
                  <a:pt x="115" y="5"/>
                </a:cubicBezTo>
                <a:cubicBezTo>
                  <a:pt x="115" y="2"/>
                  <a:pt x="113" y="0"/>
                  <a:pt x="110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706505" y="4304308"/>
            <a:ext cx="37090" cy="37089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出自【趣你的PPT】(微信:qunideppt)：最优质的PPT资源库"/>
          <p:cNvSpPr/>
          <p:nvPr/>
        </p:nvSpPr>
        <p:spPr bwMode="auto">
          <a:xfrm>
            <a:off x="3495092" y="2718742"/>
            <a:ext cx="12982" cy="24108"/>
          </a:xfrm>
          <a:custGeom>
            <a:avLst/>
            <a:gdLst>
              <a:gd name="T0" fmla="*/ 5 w 9"/>
              <a:gd name="T1" fmla="*/ 10 h 15"/>
              <a:gd name="T2" fmla="*/ 6 w 9"/>
              <a:gd name="T3" fmla="*/ 5 h 15"/>
              <a:gd name="T4" fmla="*/ 4 w 9"/>
              <a:gd name="T5" fmla="*/ 3 h 15"/>
              <a:gd name="T6" fmla="*/ 1 w 9"/>
              <a:gd name="T7" fmla="*/ 3 h 15"/>
              <a:gd name="T8" fmla="*/ 1 w 9"/>
              <a:gd name="T9" fmla="*/ 0 h 15"/>
              <a:gd name="T10" fmla="*/ 4 w 9"/>
              <a:gd name="T11" fmla="*/ 0 h 15"/>
              <a:gd name="T12" fmla="*/ 9 w 9"/>
              <a:gd name="T13" fmla="*/ 5 h 15"/>
              <a:gd name="T14" fmla="*/ 8 w 9"/>
              <a:gd name="T15" fmla="*/ 10 h 15"/>
              <a:gd name="T16" fmla="*/ 3 w 9"/>
              <a:gd name="T17" fmla="*/ 15 h 15"/>
              <a:gd name="T18" fmla="*/ 0 w 9"/>
              <a:gd name="T19" fmla="*/ 15 h 15"/>
              <a:gd name="T20" fmla="*/ 0 w 9"/>
              <a:gd name="T21" fmla="*/ 12 h 15"/>
              <a:gd name="T22" fmla="*/ 3 w 9"/>
              <a:gd name="T23" fmla="*/ 12 h 15"/>
              <a:gd name="T24" fmla="*/ 5 w 9"/>
              <a:gd name="T25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5">
                <a:moveTo>
                  <a:pt x="5" y="10"/>
                </a:moveTo>
                <a:cubicBezTo>
                  <a:pt x="6" y="5"/>
                  <a:pt x="6" y="5"/>
                  <a:pt x="6" y="5"/>
                </a:cubicBezTo>
                <a:cubicBezTo>
                  <a:pt x="6" y="4"/>
                  <a:pt x="5" y="3"/>
                  <a:pt x="4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0"/>
                  <a:pt x="1" y="0"/>
                  <a:pt x="1" y="0"/>
                </a:cubicBezTo>
                <a:cubicBezTo>
                  <a:pt x="4" y="0"/>
                  <a:pt x="4" y="0"/>
                  <a:pt x="4" y="0"/>
                </a:cubicBezTo>
                <a:cubicBezTo>
                  <a:pt x="7" y="0"/>
                  <a:pt x="9" y="2"/>
                  <a:pt x="9" y="5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3"/>
                  <a:pt x="6" y="15"/>
                  <a:pt x="3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0" y="12"/>
                  <a:pt x="0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4" y="12"/>
                  <a:pt x="5" y="11"/>
                  <a:pt x="5" y="1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出自【趣你的PPT】(微信:qunideppt)：最优质的PPT资源库"/>
          <p:cNvSpPr/>
          <p:nvPr/>
        </p:nvSpPr>
        <p:spPr bwMode="auto">
          <a:xfrm>
            <a:off x="3441311" y="2718742"/>
            <a:ext cx="16690" cy="24108"/>
          </a:xfrm>
          <a:custGeom>
            <a:avLst/>
            <a:gdLst>
              <a:gd name="T0" fmla="*/ 6 w 10"/>
              <a:gd name="T1" fmla="*/ 0 h 15"/>
              <a:gd name="T2" fmla="*/ 8 w 10"/>
              <a:gd name="T3" fmla="*/ 0 h 15"/>
              <a:gd name="T4" fmla="*/ 8 w 10"/>
              <a:gd name="T5" fmla="*/ 3 h 15"/>
              <a:gd name="T6" fmla="*/ 6 w 10"/>
              <a:gd name="T7" fmla="*/ 3 h 15"/>
              <a:gd name="T8" fmla="*/ 3 w 10"/>
              <a:gd name="T9" fmla="*/ 5 h 15"/>
              <a:gd name="T10" fmla="*/ 5 w 10"/>
              <a:gd name="T11" fmla="*/ 10 h 15"/>
              <a:gd name="T12" fmla="*/ 5 w 10"/>
              <a:gd name="T13" fmla="*/ 10 h 15"/>
              <a:gd name="T14" fmla="*/ 7 w 10"/>
              <a:gd name="T15" fmla="*/ 12 h 15"/>
              <a:gd name="T16" fmla="*/ 10 w 10"/>
              <a:gd name="T17" fmla="*/ 12 h 15"/>
              <a:gd name="T18" fmla="*/ 10 w 10"/>
              <a:gd name="T19" fmla="*/ 15 h 15"/>
              <a:gd name="T20" fmla="*/ 7 w 10"/>
              <a:gd name="T21" fmla="*/ 15 h 15"/>
              <a:gd name="T22" fmla="*/ 2 w 10"/>
              <a:gd name="T23" fmla="*/ 10 h 15"/>
              <a:gd name="T24" fmla="*/ 0 w 10"/>
              <a:gd name="T25" fmla="*/ 5 h 15"/>
              <a:gd name="T26" fmla="*/ 0 w 10"/>
              <a:gd name="T27" fmla="*/ 5 h 15"/>
              <a:gd name="T28" fmla="*/ 6 w 10"/>
              <a:gd name="T2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5">
                <a:moveTo>
                  <a:pt x="6" y="0"/>
                </a:moveTo>
                <a:cubicBezTo>
                  <a:pt x="8" y="0"/>
                  <a:pt x="8" y="0"/>
                  <a:pt x="8" y="0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3" y="4"/>
                  <a:pt x="3" y="5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6" y="12"/>
                  <a:pt x="7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5"/>
                  <a:pt x="10" y="15"/>
                  <a:pt x="10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4" y="15"/>
                  <a:pt x="2" y="13"/>
                  <a:pt x="2" y="10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6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出自【趣你的PPT】(微信:qunideppt)：最优质的PPT资源库"/>
          <p:cNvSpPr/>
          <p:nvPr/>
        </p:nvSpPr>
        <p:spPr bwMode="auto">
          <a:xfrm>
            <a:off x="3458002" y="2716887"/>
            <a:ext cx="35236" cy="40798"/>
          </a:xfrm>
          <a:custGeom>
            <a:avLst/>
            <a:gdLst>
              <a:gd name="T0" fmla="*/ 20 w 21"/>
              <a:gd name="T1" fmla="*/ 19 h 26"/>
              <a:gd name="T2" fmla="*/ 13 w 21"/>
              <a:gd name="T3" fmla="*/ 26 h 26"/>
              <a:gd name="T4" fmla="*/ 7 w 21"/>
              <a:gd name="T5" fmla="*/ 26 h 26"/>
              <a:gd name="T6" fmla="*/ 1 w 21"/>
              <a:gd name="T7" fmla="*/ 19 h 26"/>
              <a:gd name="T8" fmla="*/ 0 w 21"/>
              <a:gd name="T9" fmla="*/ 0 h 26"/>
              <a:gd name="T10" fmla="*/ 21 w 21"/>
              <a:gd name="T11" fmla="*/ 0 h 26"/>
              <a:gd name="T12" fmla="*/ 20 w 21"/>
              <a:gd name="T13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6">
                <a:moveTo>
                  <a:pt x="20" y="19"/>
                </a:moveTo>
                <a:cubicBezTo>
                  <a:pt x="20" y="23"/>
                  <a:pt x="17" y="26"/>
                  <a:pt x="13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4" y="26"/>
                  <a:pt x="1" y="23"/>
                  <a:pt x="1" y="19"/>
                </a:cubicBez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lnTo>
                  <a:pt x="20" y="19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出自【趣你的PPT】(微信:qunideppt)：最优质的PPT资源库"/>
          <p:cNvSpPr/>
          <p:nvPr/>
        </p:nvSpPr>
        <p:spPr bwMode="auto">
          <a:xfrm>
            <a:off x="3470983" y="2759540"/>
            <a:ext cx="11127" cy="5564"/>
          </a:xfrm>
          <a:custGeom>
            <a:avLst/>
            <a:gdLst>
              <a:gd name="T0" fmla="*/ 0 w 7"/>
              <a:gd name="T1" fmla="*/ 2 h 3"/>
              <a:gd name="T2" fmla="*/ 1 w 7"/>
              <a:gd name="T3" fmla="*/ 0 h 3"/>
              <a:gd name="T4" fmla="*/ 6 w 7"/>
              <a:gd name="T5" fmla="*/ 0 h 3"/>
              <a:gd name="T6" fmla="*/ 7 w 7"/>
              <a:gd name="T7" fmla="*/ 2 h 3"/>
              <a:gd name="T8" fmla="*/ 6 w 7"/>
              <a:gd name="T9" fmla="*/ 3 h 3"/>
              <a:gd name="T10" fmla="*/ 1 w 7"/>
              <a:gd name="T11" fmla="*/ 3 h 3"/>
              <a:gd name="T12" fmla="*/ 0 w 7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3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1"/>
                  <a:pt x="7" y="2"/>
                </a:cubicBezTo>
                <a:cubicBezTo>
                  <a:pt x="7" y="2"/>
                  <a:pt x="7" y="3"/>
                  <a:pt x="6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出自【趣你的PPT】(微信:qunideppt)：最优质的PPT资源库"/>
          <p:cNvSpPr/>
          <p:nvPr/>
        </p:nvSpPr>
        <p:spPr bwMode="auto">
          <a:xfrm>
            <a:off x="3470983" y="2791066"/>
            <a:ext cx="11127" cy="1855"/>
          </a:xfrm>
          <a:custGeom>
            <a:avLst/>
            <a:gdLst>
              <a:gd name="T0" fmla="*/ 6 w 7"/>
              <a:gd name="T1" fmla="*/ 2 h 2"/>
              <a:gd name="T2" fmla="*/ 1 w 7"/>
              <a:gd name="T3" fmla="*/ 2 h 2"/>
              <a:gd name="T4" fmla="*/ 0 w 7"/>
              <a:gd name="T5" fmla="*/ 1 h 2"/>
              <a:gd name="T6" fmla="*/ 1 w 7"/>
              <a:gd name="T7" fmla="*/ 0 h 2"/>
              <a:gd name="T8" fmla="*/ 6 w 7"/>
              <a:gd name="T9" fmla="*/ 0 h 2"/>
              <a:gd name="T10" fmla="*/ 7 w 7"/>
              <a:gd name="T11" fmla="*/ 1 h 2"/>
              <a:gd name="T12" fmla="*/ 6 w 7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2">
                <a:moveTo>
                  <a:pt x="6" y="2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2"/>
                  <a:pt x="7" y="2"/>
                  <a:pt x="6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出自【趣你的PPT】(微信:qunideppt)：最优质的PPT资源库"/>
          <p:cNvSpPr/>
          <p:nvPr/>
        </p:nvSpPr>
        <p:spPr bwMode="auto">
          <a:xfrm>
            <a:off x="3459857" y="2796629"/>
            <a:ext cx="31527" cy="5564"/>
          </a:xfrm>
          <a:custGeom>
            <a:avLst/>
            <a:gdLst>
              <a:gd name="T0" fmla="*/ 2 w 19"/>
              <a:gd name="T1" fmla="*/ 0 h 3"/>
              <a:gd name="T2" fmla="*/ 17 w 19"/>
              <a:gd name="T3" fmla="*/ 0 h 3"/>
              <a:gd name="T4" fmla="*/ 19 w 19"/>
              <a:gd name="T5" fmla="*/ 1 h 3"/>
              <a:gd name="T6" fmla="*/ 17 w 19"/>
              <a:gd name="T7" fmla="*/ 3 h 3"/>
              <a:gd name="T8" fmla="*/ 2 w 19"/>
              <a:gd name="T9" fmla="*/ 3 h 3"/>
              <a:gd name="T10" fmla="*/ 0 w 19"/>
              <a:gd name="T11" fmla="*/ 1 h 3"/>
              <a:gd name="T12" fmla="*/ 2 w 1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3">
                <a:moveTo>
                  <a:pt x="2" y="0"/>
                </a:move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1"/>
                </a:cubicBezTo>
                <a:cubicBezTo>
                  <a:pt x="19" y="2"/>
                  <a:pt x="18" y="3"/>
                  <a:pt x="17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出自【趣你的PPT】(微信:qunideppt)：最优质的PPT资源库"/>
          <p:cNvSpPr/>
          <p:nvPr/>
        </p:nvSpPr>
        <p:spPr bwMode="auto">
          <a:xfrm>
            <a:off x="3470983" y="2766957"/>
            <a:ext cx="9273" cy="20399"/>
          </a:xfrm>
          <a:custGeom>
            <a:avLst/>
            <a:gdLst>
              <a:gd name="T0" fmla="*/ 5 w 5"/>
              <a:gd name="T1" fmla="*/ 1 h 12"/>
              <a:gd name="T2" fmla="*/ 4 w 5"/>
              <a:gd name="T3" fmla="*/ 11 h 12"/>
              <a:gd name="T4" fmla="*/ 2 w 5"/>
              <a:gd name="T5" fmla="*/ 12 h 12"/>
              <a:gd name="T6" fmla="*/ 1 w 5"/>
              <a:gd name="T7" fmla="*/ 11 h 12"/>
              <a:gd name="T8" fmla="*/ 0 w 5"/>
              <a:gd name="T9" fmla="*/ 1 h 12"/>
              <a:gd name="T10" fmla="*/ 2 w 5"/>
              <a:gd name="T11" fmla="*/ 0 h 12"/>
              <a:gd name="T12" fmla="*/ 5 w 5"/>
              <a:gd name="T1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2">
                <a:moveTo>
                  <a:pt x="5" y="1"/>
                </a:move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3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2" y="0"/>
                  <a:pt x="2" y="0"/>
                </a:cubicBezTo>
                <a:cubicBezTo>
                  <a:pt x="3" y="0"/>
                  <a:pt x="5" y="0"/>
                  <a:pt x="5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出自【趣你的PPT】(微信:qunideppt)：最优质的PPT资源库"/>
          <p:cNvSpPr/>
          <p:nvPr/>
        </p:nvSpPr>
        <p:spPr bwMode="auto">
          <a:xfrm>
            <a:off x="3982826" y="4515717"/>
            <a:ext cx="14836" cy="25962"/>
          </a:xfrm>
          <a:custGeom>
            <a:avLst/>
            <a:gdLst>
              <a:gd name="T0" fmla="*/ 5 w 9"/>
              <a:gd name="T1" fmla="*/ 10 h 16"/>
              <a:gd name="T2" fmla="*/ 6 w 9"/>
              <a:gd name="T3" fmla="*/ 5 h 16"/>
              <a:gd name="T4" fmla="*/ 4 w 9"/>
              <a:gd name="T5" fmla="*/ 3 h 16"/>
              <a:gd name="T6" fmla="*/ 1 w 9"/>
              <a:gd name="T7" fmla="*/ 3 h 16"/>
              <a:gd name="T8" fmla="*/ 1 w 9"/>
              <a:gd name="T9" fmla="*/ 0 h 16"/>
              <a:gd name="T10" fmla="*/ 4 w 9"/>
              <a:gd name="T11" fmla="*/ 0 h 16"/>
              <a:gd name="T12" fmla="*/ 9 w 9"/>
              <a:gd name="T13" fmla="*/ 5 h 16"/>
              <a:gd name="T14" fmla="*/ 8 w 9"/>
              <a:gd name="T15" fmla="*/ 11 h 16"/>
              <a:gd name="T16" fmla="*/ 3 w 9"/>
              <a:gd name="T17" fmla="*/ 16 h 16"/>
              <a:gd name="T18" fmla="*/ 0 w 9"/>
              <a:gd name="T19" fmla="*/ 16 h 16"/>
              <a:gd name="T20" fmla="*/ 0 w 9"/>
              <a:gd name="T21" fmla="*/ 13 h 16"/>
              <a:gd name="T22" fmla="*/ 3 w 9"/>
              <a:gd name="T23" fmla="*/ 13 h 16"/>
              <a:gd name="T24" fmla="*/ 5 w 9"/>
              <a:gd name="T25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6">
                <a:moveTo>
                  <a:pt x="5" y="10"/>
                </a:moveTo>
                <a:cubicBezTo>
                  <a:pt x="6" y="5"/>
                  <a:pt x="6" y="5"/>
                  <a:pt x="6" y="5"/>
                </a:cubicBezTo>
                <a:cubicBezTo>
                  <a:pt x="6" y="4"/>
                  <a:pt x="5" y="3"/>
                  <a:pt x="4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0"/>
                  <a:pt x="1" y="0"/>
                  <a:pt x="1" y="0"/>
                </a:cubicBezTo>
                <a:cubicBezTo>
                  <a:pt x="4" y="0"/>
                  <a:pt x="4" y="0"/>
                  <a:pt x="4" y="0"/>
                </a:cubicBezTo>
                <a:cubicBezTo>
                  <a:pt x="7" y="0"/>
                  <a:pt x="9" y="3"/>
                  <a:pt x="9" y="5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3"/>
                  <a:pt x="6" y="16"/>
                  <a:pt x="3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5" y="12"/>
                  <a:pt x="5" y="1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出自【趣你的PPT】(微信:qunideppt)：最优质的PPT资源库"/>
          <p:cNvSpPr/>
          <p:nvPr/>
        </p:nvSpPr>
        <p:spPr bwMode="auto">
          <a:xfrm>
            <a:off x="3929045" y="4515717"/>
            <a:ext cx="14836" cy="25962"/>
          </a:xfrm>
          <a:custGeom>
            <a:avLst/>
            <a:gdLst>
              <a:gd name="T0" fmla="*/ 5 w 9"/>
              <a:gd name="T1" fmla="*/ 0 h 16"/>
              <a:gd name="T2" fmla="*/ 8 w 9"/>
              <a:gd name="T3" fmla="*/ 0 h 16"/>
              <a:gd name="T4" fmla="*/ 8 w 9"/>
              <a:gd name="T5" fmla="*/ 3 h 16"/>
              <a:gd name="T6" fmla="*/ 5 w 9"/>
              <a:gd name="T7" fmla="*/ 3 h 16"/>
              <a:gd name="T8" fmla="*/ 3 w 9"/>
              <a:gd name="T9" fmla="*/ 5 h 16"/>
              <a:gd name="T10" fmla="*/ 4 w 9"/>
              <a:gd name="T11" fmla="*/ 10 h 16"/>
              <a:gd name="T12" fmla="*/ 4 w 9"/>
              <a:gd name="T13" fmla="*/ 10 h 16"/>
              <a:gd name="T14" fmla="*/ 6 w 9"/>
              <a:gd name="T15" fmla="*/ 13 h 16"/>
              <a:gd name="T16" fmla="*/ 9 w 9"/>
              <a:gd name="T17" fmla="*/ 13 h 16"/>
              <a:gd name="T18" fmla="*/ 9 w 9"/>
              <a:gd name="T19" fmla="*/ 16 h 16"/>
              <a:gd name="T20" fmla="*/ 6 w 9"/>
              <a:gd name="T21" fmla="*/ 16 h 16"/>
              <a:gd name="T22" fmla="*/ 1 w 9"/>
              <a:gd name="T23" fmla="*/ 11 h 16"/>
              <a:gd name="T24" fmla="*/ 0 w 9"/>
              <a:gd name="T25" fmla="*/ 6 h 16"/>
              <a:gd name="T26" fmla="*/ 0 w 9"/>
              <a:gd name="T27" fmla="*/ 5 h 16"/>
              <a:gd name="T28" fmla="*/ 5 w 9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6">
                <a:moveTo>
                  <a:pt x="5" y="0"/>
                </a:moveTo>
                <a:cubicBezTo>
                  <a:pt x="8" y="0"/>
                  <a:pt x="8" y="0"/>
                  <a:pt x="8" y="0"/>
                </a:cubicBezTo>
                <a:cubicBezTo>
                  <a:pt x="8" y="3"/>
                  <a:pt x="8" y="3"/>
                  <a:pt x="8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2"/>
                  <a:pt x="5" y="13"/>
                  <a:pt x="6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4" y="16"/>
                  <a:pt x="1" y="13"/>
                  <a:pt x="1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出自【趣你的PPT】(微信:qunideppt)：最优质的PPT资源库"/>
          <p:cNvSpPr/>
          <p:nvPr/>
        </p:nvSpPr>
        <p:spPr bwMode="auto">
          <a:xfrm>
            <a:off x="3947591" y="4513862"/>
            <a:ext cx="31527" cy="38944"/>
          </a:xfrm>
          <a:custGeom>
            <a:avLst/>
            <a:gdLst>
              <a:gd name="T0" fmla="*/ 20 w 20"/>
              <a:gd name="T1" fmla="*/ 19 h 25"/>
              <a:gd name="T2" fmla="*/ 13 w 20"/>
              <a:gd name="T3" fmla="*/ 25 h 25"/>
              <a:gd name="T4" fmla="*/ 7 w 20"/>
              <a:gd name="T5" fmla="*/ 25 h 25"/>
              <a:gd name="T6" fmla="*/ 0 w 20"/>
              <a:gd name="T7" fmla="*/ 19 h 25"/>
              <a:gd name="T8" fmla="*/ 0 w 20"/>
              <a:gd name="T9" fmla="*/ 0 h 25"/>
              <a:gd name="T10" fmla="*/ 20 w 20"/>
              <a:gd name="T11" fmla="*/ 0 h 25"/>
              <a:gd name="T12" fmla="*/ 20 w 20"/>
              <a:gd name="T13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5">
                <a:moveTo>
                  <a:pt x="20" y="19"/>
                </a:moveTo>
                <a:cubicBezTo>
                  <a:pt x="20" y="22"/>
                  <a:pt x="17" y="25"/>
                  <a:pt x="13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2"/>
                  <a:pt x="0" y="19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19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出自【趣你的PPT】(微信:qunideppt)：最优质的PPT资源库"/>
          <p:cNvSpPr/>
          <p:nvPr/>
        </p:nvSpPr>
        <p:spPr bwMode="auto">
          <a:xfrm>
            <a:off x="3956863" y="4556515"/>
            <a:ext cx="12982" cy="3709"/>
          </a:xfrm>
          <a:custGeom>
            <a:avLst/>
            <a:gdLst>
              <a:gd name="T0" fmla="*/ 0 w 8"/>
              <a:gd name="T1" fmla="*/ 1 h 2"/>
              <a:gd name="T2" fmla="*/ 2 w 8"/>
              <a:gd name="T3" fmla="*/ 0 h 2"/>
              <a:gd name="T4" fmla="*/ 7 w 8"/>
              <a:gd name="T5" fmla="*/ 0 h 2"/>
              <a:gd name="T6" fmla="*/ 8 w 8"/>
              <a:gd name="T7" fmla="*/ 1 h 2"/>
              <a:gd name="T8" fmla="*/ 7 w 8"/>
              <a:gd name="T9" fmla="*/ 2 h 2"/>
              <a:gd name="T10" fmla="*/ 2 w 8"/>
              <a:gd name="T11" fmla="*/ 2 h 2"/>
              <a:gd name="T12" fmla="*/ 0 w 8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0" y="1"/>
                </a:moveTo>
                <a:cubicBezTo>
                  <a:pt x="0" y="0"/>
                  <a:pt x="1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8" y="0"/>
                  <a:pt x="8" y="1"/>
                </a:cubicBezTo>
                <a:cubicBezTo>
                  <a:pt x="8" y="2"/>
                  <a:pt x="7" y="2"/>
                  <a:pt x="7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出自【趣你的PPT】(微信:qunideppt)：最优质的PPT资源库"/>
          <p:cNvSpPr/>
          <p:nvPr/>
        </p:nvSpPr>
        <p:spPr bwMode="auto">
          <a:xfrm>
            <a:off x="3956863" y="4586186"/>
            <a:ext cx="12982" cy="3709"/>
          </a:xfrm>
          <a:custGeom>
            <a:avLst/>
            <a:gdLst>
              <a:gd name="T0" fmla="*/ 7 w 8"/>
              <a:gd name="T1" fmla="*/ 3 h 3"/>
              <a:gd name="T2" fmla="*/ 2 w 8"/>
              <a:gd name="T3" fmla="*/ 3 h 3"/>
              <a:gd name="T4" fmla="*/ 0 w 8"/>
              <a:gd name="T5" fmla="*/ 1 h 3"/>
              <a:gd name="T6" fmla="*/ 2 w 8"/>
              <a:gd name="T7" fmla="*/ 0 h 3"/>
              <a:gd name="T8" fmla="*/ 7 w 8"/>
              <a:gd name="T9" fmla="*/ 0 h 3"/>
              <a:gd name="T10" fmla="*/ 8 w 8"/>
              <a:gd name="T11" fmla="*/ 1 h 3"/>
              <a:gd name="T12" fmla="*/ 7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7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8" y="1"/>
                  <a:pt x="8" y="1"/>
                </a:cubicBezTo>
                <a:cubicBezTo>
                  <a:pt x="8" y="2"/>
                  <a:pt x="7" y="3"/>
                  <a:pt x="7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出自【趣你的PPT】(微信:qunideppt)：最优质的PPT资源库"/>
          <p:cNvSpPr/>
          <p:nvPr/>
        </p:nvSpPr>
        <p:spPr bwMode="auto">
          <a:xfrm>
            <a:off x="3947591" y="4591750"/>
            <a:ext cx="29672" cy="5564"/>
          </a:xfrm>
          <a:custGeom>
            <a:avLst/>
            <a:gdLst>
              <a:gd name="T0" fmla="*/ 1 w 18"/>
              <a:gd name="T1" fmla="*/ 0 h 3"/>
              <a:gd name="T2" fmla="*/ 17 w 18"/>
              <a:gd name="T3" fmla="*/ 0 h 3"/>
              <a:gd name="T4" fmla="*/ 18 w 18"/>
              <a:gd name="T5" fmla="*/ 2 h 3"/>
              <a:gd name="T6" fmla="*/ 17 w 18"/>
              <a:gd name="T7" fmla="*/ 3 h 3"/>
              <a:gd name="T8" fmla="*/ 1 w 18"/>
              <a:gd name="T9" fmla="*/ 3 h 3"/>
              <a:gd name="T10" fmla="*/ 0 w 18"/>
              <a:gd name="T11" fmla="*/ 2 h 3"/>
              <a:gd name="T12" fmla="*/ 1 w 1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">
                <a:moveTo>
                  <a:pt x="1" y="0"/>
                </a:move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1"/>
                  <a:pt x="18" y="2"/>
                </a:cubicBezTo>
                <a:cubicBezTo>
                  <a:pt x="18" y="3"/>
                  <a:pt x="18" y="3"/>
                  <a:pt x="17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出自【趣你的PPT】(微信:qunideppt)：最优质的PPT资源库"/>
          <p:cNvSpPr/>
          <p:nvPr/>
        </p:nvSpPr>
        <p:spPr bwMode="auto">
          <a:xfrm>
            <a:off x="3960572" y="4563933"/>
            <a:ext cx="5564" cy="18545"/>
          </a:xfrm>
          <a:custGeom>
            <a:avLst/>
            <a:gdLst>
              <a:gd name="T0" fmla="*/ 4 w 4"/>
              <a:gd name="T1" fmla="*/ 1 h 12"/>
              <a:gd name="T2" fmla="*/ 4 w 4"/>
              <a:gd name="T3" fmla="*/ 11 h 12"/>
              <a:gd name="T4" fmla="*/ 2 w 4"/>
              <a:gd name="T5" fmla="*/ 12 h 12"/>
              <a:gd name="T6" fmla="*/ 1 w 4"/>
              <a:gd name="T7" fmla="*/ 11 h 12"/>
              <a:gd name="T8" fmla="*/ 0 w 4"/>
              <a:gd name="T9" fmla="*/ 1 h 12"/>
              <a:gd name="T10" fmla="*/ 2 w 4"/>
              <a:gd name="T11" fmla="*/ 0 h 12"/>
              <a:gd name="T12" fmla="*/ 4 w 4"/>
              <a:gd name="T1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2">
                <a:moveTo>
                  <a:pt x="4" y="1"/>
                </a:move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3" y="12"/>
                  <a:pt x="2" y="12"/>
                </a:cubicBezTo>
                <a:cubicBezTo>
                  <a:pt x="1" y="12"/>
                  <a:pt x="1" y="12"/>
                  <a:pt x="1" y="1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出自【趣你的PPT】(微信:qunideppt)：最优质的PPT资源库"/>
          <p:cNvSpPr/>
          <p:nvPr/>
        </p:nvSpPr>
        <p:spPr bwMode="auto">
          <a:xfrm>
            <a:off x="3448729" y="4599168"/>
            <a:ext cx="14836" cy="25962"/>
          </a:xfrm>
          <a:custGeom>
            <a:avLst/>
            <a:gdLst>
              <a:gd name="T0" fmla="*/ 5 w 9"/>
              <a:gd name="T1" fmla="*/ 10 h 16"/>
              <a:gd name="T2" fmla="*/ 6 w 9"/>
              <a:gd name="T3" fmla="*/ 5 h 16"/>
              <a:gd name="T4" fmla="*/ 4 w 9"/>
              <a:gd name="T5" fmla="*/ 3 h 16"/>
              <a:gd name="T6" fmla="*/ 1 w 9"/>
              <a:gd name="T7" fmla="*/ 3 h 16"/>
              <a:gd name="T8" fmla="*/ 1 w 9"/>
              <a:gd name="T9" fmla="*/ 0 h 16"/>
              <a:gd name="T10" fmla="*/ 4 w 9"/>
              <a:gd name="T11" fmla="*/ 0 h 16"/>
              <a:gd name="T12" fmla="*/ 9 w 9"/>
              <a:gd name="T13" fmla="*/ 6 h 16"/>
              <a:gd name="T14" fmla="*/ 8 w 9"/>
              <a:gd name="T15" fmla="*/ 11 h 16"/>
              <a:gd name="T16" fmla="*/ 3 w 9"/>
              <a:gd name="T17" fmla="*/ 16 h 16"/>
              <a:gd name="T18" fmla="*/ 0 w 9"/>
              <a:gd name="T19" fmla="*/ 16 h 16"/>
              <a:gd name="T20" fmla="*/ 0 w 9"/>
              <a:gd name="T21" fmla="*/ 13 h 16"/>
              <a:gd name="T22" fmla="*/ 3 w 9"/>
              <a:gd name="T23" fmla="*/ 13 h 16"/>
              <a:gd name="T24" fmla="*/ 5 w 9"/>
              <a:gd name="T25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6">
                <a:moveTo>
                  <a:pt x="5" y="10"/>
                </a:moveTo>
                <a:cubicBezTo>
                  <a:pt x="6" y="5"/>
                  <a:pt x="6" y="5"/>
                  <a:pt x="6" y="5"/>
                </a:cubicBezTo>
                <a:cubicBezTo>
                  <a:pt x="6" y="4"/>
                  <a:pt x="5" y="3"/>
                  <a:pt x="4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0"/>
                  <a:pt x="1" y="0"/>
                  <a:pt x="1" y="0"/>
                </a:cubicBezTo>
                <a:cubicBezTo>
                  <a:pt x="4" y="0"/>
                  <a:pt x="4" y="0"/>
                  <a:pt x="4" y="0"/>
                </a:cubicBezTo>
                <a:cubicBezTo>
                  <a:pt x="7" y="0"/>
                  <a:pt x="9" y="3"/>
                  <a:pt x="9" y="6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3"/>
                  <a:pt x="5" y="16"/>
                  <a:pt x="3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5" y="12"/>
                  <a:pt x="5" y="1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出自【趣你的PPT】(微信:qunideppt)：最优质的PPT资源库"/>
          <p:cNvSpPr/>
          <p:nvPr/>
        </p:nvSpPr>
        <p:spPr bwMode="auto">
          <a:xfrm>
            <a:off x="3396803" y="4599168"/>
            <a:ext cx="12982" cy="25962"/>
          </a:xfrm>
          <a:custGeom>
            <a:avLst/>
            <a:gdLst>
              <a:gd name="T0" fmla="*/ 5 w 9"/>
              <a:gd name="T1" fmla="*/ 0 h 16"/>
              <a:gd name="T2" fmla="*/ 8 w 9"/>
              <a:gd name="T3" fmla="*/ 0 h 16"/>
              <a:gd name="T4" fmla="*/ 8 w 9"/>
              <a:gd name="T5" fmla="*/ 3 h 16"/>
              <a:gd name="T6" fmla="*/ 5 w 9"/>
              <a:gd name="T7" fmla="*/ 3 h 16"/>
              <a:gd name="T8" fmla="*/ 3 w 9"/>
              <a:gd name="T9" fmla="*/ 5 h 16"/>
              <a:gd name="T10" fmla="*/ 4 w 9"/>
              <a:gd name="T11" fmla="*/ 10 h 16"/>
              <a:gd name="T12" fmla="*/ 4 w 9"/>
              <a:gd name="T13" fmla="*/ 10 h 16"/>
              <a:gd name="T14" fmla="*/ 6 w 9"/>
              <a:gd name="T15" fmla="*/ 13 h 16"/>
              <a:gd name="T16" fmla="*/ 9 w 9"/>
              <a:gd name="T17" fmla="*/ 13 h 16"/>
              <a:gd name="T18" fmla="*/ 9 w 9"/>
              <a:gd name="T19" fmla="*/ 16 h 16"/>
              <a:gd name="T20" fmla="*/ 6 w 9"/>
              <a:gd name="T21" fmla="*/ 16 h 16"/>
              <a:gd name="T22" fmla="*/ 1 w 9"/>
              <a:gd name="T23" fmla="*/ 11 h 16"/>
              <a:gd name="T24" fmla="*/ 0 w 9"/>
              <a:gd name="T25" fmla="*/ 6 h 16"/>
              <a:gd name="T26" fmla="*/ 0 w 9"/>
              <a:gd name="T27" fmla="*/ 6 h 16"/>
              <a:gd name="T28" fmla="*/ 5 w 9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6">
                <a:moveTo>
                  <a:pt x="5" y="0"/>
                </a:moveTo>
                <a:cubicBezTo>
                  <a:pt x="8" y="0"/>
                  <a:pt x="8" y="0"/>
                  <a:pt x="8" y="0"/>
                </a:cubicBezTo>
                <a:cubicBezTo>
                  <a:pt x="8" y="3"/>
                  <a:pt x="8" y="3"/>
                  <a:pt x="8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2"/>
                  <a:pt x="5" y="13"/>
                  <a:pt x="6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4" y="16"/>
                  <a:pt x="1" y="13"/>
                  <a:pt x="1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出自【趣你的PPT】(微信:qunideppt)：最优质的PPT资源库"/>
          <p:cNvSpPr/>
          <p:nvPr/>
        </p:nvSpPr>
        <p:spPr bwMode="auto">
          <a:xfrm>
            <a:off x="3413494" y="4597313"/>
            <a:ext cx="31527" cy="40798"/>
          </a:xfrm>
          <a:custGeom>
            <a:avLst/>
            <a:gdLst>
              <a:gd name="T0" fmla="*/ 20 w 20"/>
              <a:gd name="T1" fmla="*/ 19 h 25"/>
              <a:gd name="T2" fmla="*/ 13 w 20"/>
              <a:gd name="T3" fmla="*/ 25 h 25"/>
              <a:gd name="T4" fmla="*/ 7 w 20"/>
              <a:gd name="T5" fmla="*/ 25 h 25"/>
              <a:gd name="T6" fmla="*/ 0 w 20"/>
              <a:gd name="T7" fmla="*/ 19 h 25"/>
              <a:gd name="T8" fmla="*/ 0 w 20"/>
              <a:gd name="T9" fmla="*/ 0 h 25"/>
              <a:gd name="T10" fmla="*/ 20 w 20"/>
              <a:gd name="T11" fmla="*/ 0 h 25"/>
              <a:gd name="T12" fmla="*/ 20 w 20"/>
              <a:gd name="T13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5">
                <a:moveTo>
                  <a:pt x="20" y="19"/>
                </a:moveTo>
                <a:cubicBezTo>
                  <a:pt x="20" y="22"/>
                  <a:pt x="17" y="25"/>
                  <a:pt x="13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2"/>
                  <a:pt x="0" y="19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19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出自【趣你的PPT】(微信:qunideppt)：最优质的PPT资源库"/>
          <p:cNvSpPr/>
          <p:nvPr/>
        </p:nvSpPr>
        <p:spPr bwMode="auto">
          <a:xfrm>
            <a:off x="3422766" y="4639965"/>
            <a:ext cx="12982" cy="3709"/>
          </a:xfrm>
          <a:custGeom>
            <a:avLst/>
            <a:gdLst>
              <a:gd name="T0" fmla="*/ 0 w 8"/>
              <a:gd name="T1" fmla="*/ 1 h 2"/>
              <a:gd name="T2" fmla="*/ 2 w 8"/>
              <a:gd name="T3" fmla="*/ 0 h 2"/>
              <a:gd name="T4" fmla="*/ 6 w 8"/>
              <a:gd name="T5" fmla="*/ 0 h 2"/>
              <a:gd name="T6" fmla="*/ 8 w 8"/>
              <a:gd name="T7" fmla="*/ 1 h 2"/>
              <a:gd name="T8" fmla="*/ 6 w 8"/>
              <a:gd name="T9" fmla="*/ 2 h 2"/>
              <a:gd name="T10" fmla="*/ 2 w 8"/>
              <a:gd name="T11" fmla="*/ 2 h 2"/>
              <a:gd name="T12" fmla="*/ 0 w 8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0" y="1"/>
                </a:moveTo>
                <a:cubicBezTo>
                  <a:pt x="0" y="0"/>
                  <a:pt x="1" y="0"/>
                  <a:pt x="2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8" y="0"/>
                  <a:pt x="8" y="1"/>
                </a:cubicBezTo>
                <a:cubicBezTo>
                  <a:pt x="8" y="2"/>
                  <a:pt x="7" y="2"/>
                  <a:pt x="6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出自【趣你的PPT】(微信:qunideppt)：最优质的PPT资源库"/>
          <p:cNvSpPr/>
          <p:nvPr/>
        </p:nvSpPr>
        <p:spPr bwMode="auto">
          <a:xfrm>
            <a:off x="3422766" y="4669637"/>
            <a:ext cx="12982" cy="5564"/>
          </a:xfrm>
          <a:custGeom>
            <a:avLst/>
            <a:gdLst>
              <a:gd name="T0" fmla="*/ 6 w 8"/>
              <a:gd name="T1" fmla="*/ 3 h 3"/>
              <a:gd name="T2" fmla="*/ 2 w 8"/>
              <a:gd name="T3" fmla="*/ 3 h 3"/>
              <a:gd name="T4" fmla="*/ 0 w 8"/>
              <a:gd name="T5" fmla="*/ 2 h 3"/>
              <a:gd name="T6" fmla="*/ 2 w 8"/>
              <a:gd name="T7" fmla="*/ 0 h 3"/>
              <a:gd name="T8" fmla="*/ 6 w 8"/>
              <a:gd name="T9" fmla="*/ 0 h 3"/>
              <a:gd name="T10" fmla="*/ 8 w 8"/>
              <a:gd name="T11" fmla="*/ 2 h 3"/>
              <a:gd name="T12" fmla="*/ 6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8" y="1"/>
                  <a:pt x="8" y="2"/>
                </a:cubicBezTo>
                <a:cubicBezTo>
                  <a:pt x="8" y="2"/>
                  <a:pt x="7" y="3"/>
                  <a:pt x="6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8" name="出自【趣你的PPT】(微信:qunideppt)：最优质的PPT资源库"/>
          <p:cNvSpPr/>
          <p:nvPr/>
        </p:nvSpPr>
        <p:spPr bwMode="auto">
          <a:xfrm>
            <a:off x="3415348" y="4675201"/>
            <a:ext cx="29672" cy="5564"/>
          </a:xfrm>
          <a:custGeom>
            <a:avLst/>
            <a:gdLst>
              <a:gd name="T0" fmla="*/ 1 w 18"/>
              <a:gd name="T1" fmla="*/ 0 h 3"/>
              <a:gd name="T2" fmla="*/ 17 w 18"/>
              <a:gd name="T3" fmla="*/ 0 h 3"/>
              <a:gd name="T4" fmla="*/ 18 w 18"/>
              <a:gd name="T5" fmla="*/ 2 h 3"/>
              <a:gd name="T6" fmla="*/ 17 w 18"/>
              <a:gd name="T7" fmla="*/ 3 h 3"/>
              <a:gd name="T8" fmla="*/ 1 w 18"/>
              <a:gd name="T9" fmla="*/ 3 h 3"/>
              <a:gd name="T10" fmla="*/ 0 w 18"/>
              <a:gd name="T11" fmla="*/ 2 h 3"/>
              <a:gd name="T12" fmla="*/ 1 w 1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">
                <a:moveTo>
                  <a:pt x="1" y="0"/>
                </a:move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1"/>
                  <a:pt x="18" y="2"/>
                </a:cubicBezTo>
                <a:cubicBezTo>
                  <a:pt x="18" y="3"/>
                  <a:pt x="18" y="3"/>
                  <a:pt x="17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出自【趣你的PPT】(微信:qunideppt)：最优质的PPT资源库"/>
          <p:cNvSpPr/>
          <p:nvPr/>
        </p:nvSpPr>
        <p:spPr bwMode="auto">
          <a:xfrm>
            <a:off x="3426475" y="4647383"/>
            <a:ext cx="7418" cy="20399"/>
          </a:xfrm>
          <a:custGeom>
            <a:avLst/>
            <a:gdLst>
              <a:gd name="T0" fmla="*/ 4 w 4"/>
              <a:gd name="T1" fmla="*/ 2 h 13"/>
              <a:gd name="T2" fmla="*/ 3 w 4"/>
              <a:gd name="T3" fmla="*/ 11 h 13"/>
              <a:gd name="T4" fmla="*/ 2 w 4"/>
              <a:gd name="T5" fmla="*/ 13 h 13"/>
              <a:gd name="T6" fmla="*/ 1 w 4"/>
              <a:gd name="T7" fmla="*/ 11 h 13"/>
              <a:gd name="T8" fmla="*/ 0 w 4"/>
              <a:gd name="T9" fmla="*/ 2 h 13"/>
              <a:gd name="T10" fmla="*/ 2 w 4"/>
              <a:gd name="T11" fmla="*/ 0 h 13"/>
              <a:gd name="T12" fmla="*/ 4 w 4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3">
                <a:moveTo>
                  <a:pt x="4" y="2"/>
                </a:move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3"/>
                  <a:pt x="2" y="13"/>
                </a:cubicBezTo>
                <a:cubicBezTo>
                  <a:pt x="1" y="13"/>
                  <a:pt x="1" y="12"/>
                  <a:pt x="1" y="1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出自【趣你的PPT】(微信:qunideppt)：最优质的PPT资源库"/>
          <p:cNvSpPr/>
          <p:nvPr/>
        </p:nvSpPr>
        <p:spPr bwMode="auto">
          <a:xfrm>
            <a:off x="2808925" y="3670081"/>
            <a:ext cx="18545" cy="31526"/>
          </a:xfrm>
          <a:custGeom>
            <a:avLst/>
            <a:gdLst>
              <a:gd name="T0" fmla="*/ 7 w 12"/>
              <a:gd name="T1" fmla="*/ 14 h 20"/>
              <a:gd name="T2" fmla="*/ 8 w 12"/>
              <a:gd name="T3" fmla="*/ 7 h 20"/>
              <a:gd name="T4" fmla="*/ 5 w 12"/>
              <a:gd name="T5" fmla="*/ 4 h 20"/>
              <a:gd name="T6" fmla="*/ 1 w 12"/>
              <a:gd name="T7" fmla="*/ 4 h 20"/>
              <a:gd name="T8" fmla="*/ 1 w 12"/>
              <a:gd name="T9" fmla="*/ 0 h 20"/>
              <a:gd name="T10" fmla="*/ 5 w 12"/>
              <a:gd name="T11" fmla="*/ 0 h 20"/>
              <a:gd name="T12" fmla="*/ 12 w 12"/>
              <a:gd name="T13" fmla="*/ 7 h 20"/>
              <a:gd name="T14" fmla="*/ 10 w 12"/>
              <a:gd name="T15" fmla="*/ 14 h 20"/>
              <a:gd name="T16" fmla="*/ 4 w 12"/>
              <a:gd name="T17" fmla="*/ 20 h 20"/>
              <a:gd name="T18" fmla="*/ 0 w 12"/>
              <a:gd name="T19" fmla="*/ 20 h 20"/>
              <a:gd name="T20" fmla="*/ 0 w 12"/>
              <a:gd name="T21" fmla="*/ 16 h 20"/>
              <a:gd name="T22" fmla="*/ 4 w 12"/>
              <a:gd name="T23" fmla="*/ 16 h 20"/>
              <a:gd name="T24" fmla="*/ 7 w 12"/>
              <a:gd name="T25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20">
                <a:moveTo>
                  <a:pt x="7" y="14"/>
                </a:moveTo>
                <a:cubicBezTo>
                  <a:pt x="8" y="7"/>
                  <a:pt x="8" y="7"/>
                  <a:pt x="8" y="7"/>
                </a:cubicBezTo>
                <a:cubicBezTo>
                  <a:pt x="8" y="5"/>
                  <a:pt x="7" y="4"/>
                  <a:pt x="5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0"/>
                  <a:pt x="1" y="0"/>
                  <a:pt x="1" y="0"/>
                </a:cubicBezTo>
                <a:cubicBezTo>
                  <a:pt x="5" y="0"/>
                  <a:pt x="5" y="0"/>
                  <a:pt x="5" y="0"/>
                </a:cubicBezTo>
                <a:cubicBezTo>
                  <a:pt x="9" y="0"/>
                  <a:pt x="12" y="3"/>
                  <a:pt x="12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7"/>
                  <a:pt x="7" y="20"/>
                  <a:pt x="4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6"/>
                  <a:pt x="7" y="15"/>
                  <a:pt x="7" y="1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出自【趣你的PPT】(微信:qunideppt)：最优质的PPT资源库"/>
          <p:cNvSpPr/>
          <p:nvPr/>
        </p:nvSpPr>
        <p:spPr bwMode="auto">
          <a:xfrm>
            <a:off x="2738454" y="3670081"/>
            <a:ext cx="20399" cy="31526"/>
          </a:xfrm>
          <a:custGeom>
            <a:avLst/>
            <a:gdLst>
              <a:gd name="T0" fmla="*/ 7 w 12"/>
              <a:gd name="T1" fmla="*/ 0 h 20"/>
              <a:gd name="T2" fmla="*/ 11 w 12"/>
              <a:gd name="T3" fmla="*/ 0 h 20"/>
              <a:gd name="T4" fmla="*/ 11 w 12"/>
              <a:gd name="T5" fmla="*/ 4 h 20"/>
              <a:gd name="T6" fmla="*/ 7 w 12"/>
              <a:gd name="T7" fmla="*/ 4 h 20"/>
              <a:gd name="T8" fmla="*/ 4 w 12"/>
              <a:gd name="T9" fmla="*/ 7 h 20"/>
              <a:gd name="T10" fmla="*/ 5 w 12"/>
              <a:gd name="T11" fmla="*/ 13 h 20"/>
              <a:gd name="T12" fmla="*/ 5 w 12"/>
              <a:gd name="T13" fmla="*/ 14 h 20"/>
              <a:gd name="T14" fmla="*/ 8 w 12"/>
              <a:gd name="T15" fmla="*/ 16 h 20"/>
              <a:gd name="T16" fmla="*/ 12 w 12"/>
              <a:gd name="T17" fmla="*/ 16 h 20"/>
              <a:gd name="T18" fmla="*/ 12 w 12"/>
              <a:gd name="T19" fmla="*/ 20 h 20"/>
              <a:gd name="T20" fmla="*/ 8 w 12"/>
              <a:gd name="T21" fmla="*/ 20 h 20"/>
              <a:gd name="T22" fmla="*/ 2 w 12"/>
              <a:gd name="T23" fmla="*/ 14 h 20"/>
              <a:gd name="T24" fmla="*/ 0 w 12"/>
              <a:gd name="T25" fmla="*/ 7 h 20"/>
              <a:gd name="T26" fmla="*/ 0 w 12"/>
              <a:gd name="T27" fmla="*/ 7 h 20"/>
              <a:gd name="T28" fmla="*/ 7 w 12"/>
              <a:gd name="T2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20">
                <a:moveTo>
                  <a:pt x="7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7" y="4"/>
                  <a:pt x="7" y="4"/>
                  <a:pt x="7" y="4"/>
                </a:cubicBezTo>
                <a:cubicBezTo>
                  <a:pt x="5" y="4"/>
                  <a:pt x="4" y="5"/>
                  <a:pt x="4" y="7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7" y="16"/>
                  <a:pt x="8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5" y="20"/>
                  <a:pt x="2" y="17"/>
                  <a:pt x="2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出自【趣你的PPT】(微信:qunideppt)：最优质的PPT资源库"/>
          <p:cNvSpPr/>
          <p:nvPr/>
        </p:nvSpPr>
        <p:spPr bwMode="auto">
          <a:xfrm>
            <a:off x="2760709" y="3666372"/>
            <a:ext cx="44508" cy="55634"/>
          </a:xfrm>
          <a:custGeom>
            <a:avLst/>
            <a:gdLst>
              <a:gd name="T0" fmla="*/ 26 w 27"/>
              <a:gd name="T1" fmla="*/ 25 h 34"/>
              <a:gd name="T2" fmla="*/ 17 w 27"/>
              <a:gd name="T3" fmla="*/ 34 h 34"/>
              <a:gd name="T4" fmla="*/ 10 w 27"/>
              <a:gd name="T5" fmla="*/ 34 h 34"/>
              <a:gd name="T6" fmla="*/ 1 w 27"/>
              <a:gd name="T7" fmla="*/ 25 h 34"/>
              <a:gd name="T8" fmla="*/ 0 w 27"/>
              <a:gd name="T9" fmla="*/ 0 h 34"/>
              <a:gd name="T10" fmla="*/ 27 w 27"/>
              <a:gd name="T11" fmla="*/ 0 h 34"/>
              <a:gd name="T12" fmla="*/ 26 w 27"/>
              <a:gd name="T13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4">
                <a:moveTo>
                  <a:pt x="26" y="25"/>
                </a:moveTo>
                <a:cubicBezTo>
                  <a:pt x="26" y="30"/>
                  <a:pt x="22" y="34"/>
                  <a:pt x="17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5" y="34"/>
                  <a:pt x="1" y="30"/>
                  <a:pt x="1" y="25"/>
                </a:cubicBezTo>
                <a:cubicBezTo>
                  <a:pt x="0" y="0"/>
                  <a:pt x="0" y="0"/>
                  <a:pt x="0" y="0"/>
                </a:cubicBezTo>
                <a:cubicBezTo>
                  <a:pt x="27" y="0"/>
                  <a:pt x="27" y="0"/>
                  <a:pt x="27" y="0"/>
                </a:cubicBezTo>
                <a:lnTo>
                  <a:pt x="26" y="25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出自【趣你的PPT】(微信:qunideppt)：最优质的PPT资源库"/>
          <p:cNvSpPr/>
          <p:nvPr/>
        </p:nvSpPr>
        <p:spPr bwMode="auto">
          <a:xfrm>
            <a:off x="2775544" y="3723860"/>
            <a:ext cx="14836" cy="5564"/>
          </a:xfrm>
          <a:custGeom>
            <a:avLst/>
            <a:gdLst>
              <a:gd name="T0" fmla="*/ 0 w 9"/>
              <a:gd name="T1" fmla="*/ 1 h 3"/>
              <a:gd name="T2" fmla="*/ 1 w 9"/>
              <a:gd name="T3" fmla="*/ 0 h 3"/>
              <a:gd name="T4" fmla="*/ 8 w 9"/>
              <a:gd name="T5" fmla="*/ 0 h 3"/>
              <a:gd name="T6" fmla="*/ 9 w 9"/>
              <a:gd name="T7" fmla="*/ 1 h 3"/>
              <a:gd name="T8" fmla="*/ 8 w 9"/>
              <a:gd name="T9" fmla="*/ 3 h 3"/>
              <a:gd name="T10" fmla="*/ 1 w 9"/>
              <a:gd name="T11" fmla="*/ 3 h 3"/>
              <a:gd name="T12" fmla="*/ 0 w 9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3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9" y="0"/>
                  <a:pt x="9" y="1"/>
                </a:cubicBezTo>
                <a:cubicBezTo>
                  <a:pt x="9" y="2"/>
                  <a:pt x="9" y="3"/>
                  <a:pt x="8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出自【趣你的PPT】(微信:qunideppt)：最优质的PPT资源库"/>
          <p:cNvSpPr/>
          <p:nvPr/>
        </p:nvSpPr>
        <p:spPr bwMode="auto">
          <a:xfrm>
            <a:off x="2775544" y="3762804"/>
            <a:ext cx="14836" cy="5564"/>
          </a:xfrm>
          <a:custGeom>
            <a:avLst/>
            <a:gdLst>
              <a:gd name="T0" fmla="*/ 8 w 9"/>
              <a:gd name="T1" fmla="*/ 3 h 3"/>
              <a:gd name="T2" fmla="*/ 1 w 9"/>
              <a:gd name="T3" fmla="*/ 3 h 3"/>
              <a:gd name="T4" fmla="*/ 0 w 9"/>
              <a:gd name="T5" fmla="*/ 1 h 3"/>
              <a:gd name="T6" fmla="*/ 1 w 9"/>
              <a:gd name="T7" fmla="*/ 0 h 3"/>
              <a:gd name="T8" fmla="*/ 8 w 9"/>
              <a:gd name="T9" fmla="*/ 0 h 3"/>
              <a:gd name="T10" fmla="*/ 9 w 9"/>
              <a:gd name="T11" fmla="*/ 1 h 3"/>
              <a:gd name="T12" fmla="*/ 8 w 9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3">
                <a:moveTo>
                  <a:pt x="8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9" y="0"/>
                  <a:pt x="9" y="1"/>
                </a:cubicBezTo>
                <a:cubicBezTo>
                  <a:pt x="9" y="2"/>
                  <a:pt x="9" y="3"/>
                  <a:pt x="8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出自【趣你的PPT】(微信:qunideppt)：最优质的PPT资源库"/>
          <p:cNvSpPr/>
          <p:nvPr/>
        </p:nvSpPr>
        <p:spPr bwMode="auto">
          <a:xfrm>
            <a:off x="2764418" y="3770222"/>
            <a:ext cx="38945" cy="7418"/>
          </a:xfrm>
          <a:custGeom>
            <a:avLst/>
            <a:gdLst>
              <a:gd name="T0" fmla="*/ 1 w 24"/>
              <a:gd name="T1" fmla="*/ 0 h 4"/>
              <a:gd name="T2" fmla="*/ 22 w 24"/>
              <a:gd name="T3" fmla="*/ 0 h 4"/>
              <a:gd name="T4" fmla="*/ 24 w 24"/>
              <a:gd name="T5" fmla="*/ 2 h 4"/>
              <a:gd name="T6" fmla="*/ 22 w 24"/>
              <a:gd name="T7" fmla="*/ 4 h 4"/>
              <a:gd name="T8" fmla="*/ 1 w 24"/>
              <a:gd name="T9" fmla="*/ 4 h 4"/>
              <a:gd name="T10" fmla="*/ 0 w 24"/>
              <a:gd name="T11" fmla="*/ 2 h 4"/>
              <a:gd name="T12" fmla="*/ 1 w 2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4">
                <a:moveTo>
                  <a:pt x="1" y="0"/>
                </a:move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1"/>
                  <a:pt x="24" y="2"/>
                </a:cubicBezTo>
                <a:cubicBezTo>
                  <a:pt x="24" y="3"/>
                  <a:pt x="23" y="4"/>
                  <a:pt x="2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出自【趣你的PPT】(微信:qunideppt)：最优质的PPT资源库"/>
          <p:cNvSpPr/>
          <p:nvPr/>
        </p:nvSpPr>
        <p:spPr bwMode="auto">
          <a:xfrm>
            <a:off x="2779253" y="3733133"/>
            <a:ext cx="7418" cy="25962"/>
          </a:xfrm>
          <a:custGeom>
            <a:avLst/>
            <a:gdLst>
              <a:gd name="T0" fmla="*/ 5 w 5"/>
              <a:gd name="T1" fmla="*/ 2 h 17"/>
              <a:gd name="T2" fmla="*/ 4 w 5"/>
              <a:gd name="T3" fmla="*/ 15 h 17"/>
              <a:gd name="T4" fmla="*/ 2 w 5"/>
              <a:gd name="T5" fmla="*/ 17 h 17"/>
              <a:gd name="T6" fmla="*/ 1 w 5"/>
              <a:gd name="T7" fmla="*/ 15 h 17"/>
              <a:gd name="T8" fmla="*/ 0 w 5"/>
              <a:gd name="T9" fmla="*/ 2 h 17"/>
              <a:gd name="T10" fmla="*/ 2 w 5"/>
              <a:gd name="T11" fmla="*/ 0 h 17"/>
              <a:gd name="T12" fmla="*/ 5 w 5"/>
              <a:gd name="T13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7">
                <a:moveTo>
                  <a:pt x="5" y="2"/>
                </a:move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7"/>
                  <a:pt x="2" y="17"/>
                </a:cubicBezTo>
                <a:cubicBezTo>
                  <a:pt x="1" y="17"/>
                  <a:pt x="1" y="16"/>
                  <a:pt x="1" y="1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出自【趣你的PPT】(微信:qunideppt)：最优质的PPT资源库"/>
          <p:cNvSpPr/>
          <p:nvPr/>
        </p:nvSpPr>
        <p:spPr bwMode="auto">
          <a:xfrm>
            <a:off x="2451006" y="3564377"/>
            <a:ext cx="20399" cy="33380"/>
          </a:xfrm>
          <a:custGeom>
            <a:avLst/>
            <a:gdLst>
              <a:gd name="T0" fmla="*/ 7 w 13"/>
              <a:gd name="T1" fmla="*/ 13 h 20"/>
              <a:gd name="T2" fmla="*/ 9 w 13"/>
              <a:gd name="T3" fmla="*/ 6 h 20"/>
              <a:gd name="T4" fmla="*/ 6 w 13"/>
              <a:gd name="T5" fmla="*/ 3 h 20"/>
              <a:gd name="T6" fmla="*/ 2 w 13"/>
              <a:gd name="T7" fmla="*/ 3 h 20"/>
              <a:gd name="T8" fmla="*/ 2 w 13"/>
              <a:gd name="T9" fmla="*/ 0 h 20"/>
              <a:gd name="T10" fmla="*/ 6 w 13"/>
              <a:gd name="T11" fmla="*/ 0 h 20"/>
              <a:gd name="T12" fmla="*/ 13 w 13"/>
              <a:gd name="T13" fmla="*/ 6 h 20"/>
              <a:gd name="T14" fmla="*/ 11 w 13"/>
              <a:gd name="T15" fmla="*/ 13 h 20"/>
              <a:gd name="T16" fmla="*/ 4 w 13"/>
              <a:gd name="T17" fmla="*/ 20 h 20"/>
              <a:gd name="T18" fmla="*/ 0 w 13"/>
              <a:gd name="T19" fmla="*/ 20 h 20"/>
              <a:gd name="T20" fmla="*/ 0 w 13"/>
              <a:gd name="T21" fmla="*/ 16 h 20"/>
              <a:gd name="T22" fmla="*/ 4 w 13"/>
              <a:gd name="T23" fmla="*/ 16 h 20"/>
              <a:gd name="T24" fmla="*/ 7 w 13"/>
              <a:gd name="T25" fmla="*/ 1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20">
                <a:moveTo>
                  <a:pt x="7" y="13"/>
                </a:moveTo>
                <a:cubicBezTo>
                  <a:pt x="9" y="6"/>
                  <a:pt x="9" y="6"/>
                  <a:pt x="9" y="6"/>
                </a:cubicBezTo>
                <a:cubicBezTo>
                  <a:pt x="9" y="5"/>
                  <a:pt x="7" y="3"/>
                  <a:pt x="6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0"/>
                  <a:pt x="2" y="0"/>
                  <a:pt x="2" y="0"/>
                </a:cubicBezTo>
                <a:cubicBezTo>
                  <a:pt x="6" y="0"/>
                  <a:pt x="6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7"/>
                  <a:pt x="8" y="20"/>
                  <a:pt x="4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6" y="16"/>
                  <a:pt x="7" y="14"/>
                  <a:pt x="7" y="1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出自【趣你的PPT】(微信:qunideppt)：最优质的PPT资源库"/>
          <p:cNvSpPr/>
          <p:nvPr/>
        </p:nvSpPr>
        <p:spPr bwMode="auto">
          <a:xfrm>
            <a:off x="2382389" y="3564377"/>
            <a:ext cx="20399" cy="33380"/>
          </a:xfrm>
          <a:custGeom>
            <a:avLst/>
            <a:gdLst>
              <a:gd name="T0" fmla="*/ 6 w 12"/>
              <a:gd name="T1" fmla="*/ 0 h 20"/>
              <a:gd name="T2" fmla="*/ 10 w 12"/>
              <a:gd name="T3" fmla="*/ 0 h 20"/>
              <a:gd name="T4" fmla="*/ 10 w 12"/>
              <a:gd name="T5" fmla="*/ 3 h 20"/>
              <a:gd name="T6" fmla="*/ 6 w 12"/>
              <a:gd name="T7" fmla="*/ 3 h 20"/>
              <a:gd name="T8" fmla="*/ 3 w 12"/>
              <a:gd name="T9" fmla="*/ 6 h 20"/>
              <a:gd name="T10" fmla="*/ 5 w 12"/>
              <a:gd name="T11" fmla="*/ 12 h 20"/>
              <a:gd name="T12" fmla="*/ 5 w 12"/>
              <a:gd name="T13" fmla="*/ 13 h 20"/>
              <a:gd name="T14" fmla="*/ 8 w 12"/>
              <a:gd name="T15" fmla="*/ 16 h 20"/>
              <a:gd name="T16" fmla="*/ 12 w 12"/>
              <a:gd name="T17" fmla="*/ 16 h 20"/>
              <a:gd name="T18" fmla="*/ 12 w 12"/>
              <a:gd name="T19" fmla="*/ 20 h 20"/>
              <a:gd name="T20" fmla="*/ 8 w 12"/>
              <a:gd name="T21" fmla="*/ 20 h 20"/>
              <a:gd name="T22" fmla="*/ 1 w 12"/>
              <a:gd name="T23" fmla="*/ 13 h 20"/>
              <a:gd name="T24" fmla="*/ 0 w 12"/>
              <a:gd name="T25" fmla="*/ 7 h 20"/>
              <a:gd name="T26" fmla="*/ 0 w 12"/>
              <a:gd name="T27" fmla="*/ 6 h 20"/>
              <a:gd name="T28" fmla="*/ 6 w 12"/>
              <a:gd name="T2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20">
                <a:moveTo>
                  <a:pt x="6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3"/>
                  <a:pt x="10" y="3"/>
                  <a:pt x="10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3" y="5"/>
                  <a:pt x="3" y="6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6" y="16"/>
                  <a:pt x="8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0"/>
                  <a:pt x="1" y="17"/>
                  <a:pt x="1" y="13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出自【趣你的PPT】(微信:qunideppt)：最优质的PPT资源库"/>
          <p:cNvSpPr/>
          <p:nvPr/>
        </p:nvSpPr>
        <p:spPr bwMode="auto">
          <a:xfrm>
            <a:off x="2404644" y="3560668"/>
            <a:ext cx="44508" cy="53780"/>
          </a:xfrm>
          <a:custGeom>
            <a:avLst/>
            <a:gdLst>
              <a:gd name="T0" fmla="*/ 26 w 27"/>
              <a:gd name="T1" fmla="*/ 25 h 34"/>
              <a:gd name="T2" fmla="*/ 17 w 27"/>
              <a:gd name="T3" fmla="*/ 34 h 34"/>
              <a:gd name="T4" fmla="*/ 9 w 27"/>
              <a:gd name="T5" fmla="*/ 34 h 34"/>
              <a:gd name="T6" fmla="*/ 0 w 27"/>
              <a:gd name="T7" fmla="*/ 25 h 34"/>
              <a:gd name="T8" fmla="*/ 0 w 27"/>
              <a:gd name="T9" fmla="*/ 0 h 34"/>
              <a:gd name="T10" fmla="*/ 27 w 27"/>
              <a:gd name="T11" fmla="*/ 0 h 34"/>
              <a:gd name="T12" fmla="*/ 26 w 27"/>
              <a:gd name="T13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4">
                <a:moveTo>
                  <a:pt x="26" y="25"/>
                </a:moveTo>
                <a:cubicBezTo>
                  <a:pt x="26" y="30"/>
                  <a:pt x="22" y="34"/>
                  <a:pt x="17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4" y="34"/>
                  <a:pt x="0" y="30"/>
                  <a:pt x="0" y="25"/>
                </a:cubicBezTo>
                <a:cubicBezTo>
                  <a:pt x="0" y="0"/>
                  <a:pt x="0" y="0"/>
                  <a:pt x="0" y="0"/>
                </a:cubicBezTo>
                <a:cubicBezTo>
                  <a:pt x="27" y="0"/>
                  <a:pt x="27" y="0"/>
                  <a:pt x="27" y="0"/>
                </a:cubicBezTo>
                <a:lnTo>
                  <a:pt x="26" y="25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出自【趣你的PPT】(微信:qunideppt)：最优质的PPT资源库"/>
          <p:cNvSpPr/>
          <p:nvPr/>
        </p:nvSpPr>
        <p:spPr bwMode="auto">
          <a:xfrm>
            <a:off x="2417625" y="3618156"/>
            <a:ext cx="16690" cy="5564"/>
          </a:xfrm>
          <a:custGeom>
            <a:avLst/>
            <a:gdLst>
              <a:gd name="T0" fmla="*/ 0 w 10"/>
              <a:gd name="T1" fmla="*/ 2 h 3"/>
              <a:gd name="T2" fmla="*/ 2 w 10"/>
              <a:gd name="T3" fmla="*/ 0 h 3"/>
              <a:gd name="T4" fmla="*/ 8 w 10"/>
              <a:gd name="T5" fmla="*/ 0 h 3"/>
              <a:gd name="T6" fmla="*/ 10 w 10"/>
              <a:gd name="T7" fmla="*/ 2 h 3"/>
              <a:gd name="T8" fmla="*/ 8 w 10"/>
              <a:gd name="T9" fmla="*/ 3 h 3"/>
              <a:gd name="T10" fmla="*/ 2 w 10"/>
              <a:gd name="T11" fmla="*/ 3 h 3"/>
              <a:gd name="T12" fmla="*/ 0 w 10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3"/>
                  <a:pt x="9" y="3"/>
                  <a:pt x="8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1" name="出自【趣你的PPT】(微信:qunideppt)：最优质的PPT资源库"/>
          <p:cNvSpPr/>
          <p:nvPr/>
        </p:nvSpPr>
        <p:spPr bwMode="auto">
          <a:xfrm>
            <a:off x="2417625" y="3657100"/>
            <a:ext cx="16690" cy="3709"/>
          </a:xfrm>
          <a:custGeom>
            <a:avLst/>
            <a:gdLst>
              <a:gd name="T0" fmla="*/ 8 w 10"/>
              <a:gd name="T1" fmla="*/ 3 h 3"/>
              <a:gd name="T2" fmla="*/ 2 w 10"/>
              <a:gd name="T3" fmla="*/ 3 h 3"/>
              <a:gd name="T4" fmla="*/ 0 w 10"/>
              <a:gd name="T5" fmla="*/ 2 h 3"/>
              <a:gd name="T6" fmla="*/ 2 w 10"/>
              <a:gd name="T7" fmla="*/ 0 h 3"/>
              <a:gd name="T8" fmla="*/ 8 w 10"/>
              <a:gd name="T9" fmla="*/ 0 h 3"/>
              <a:gd name="T10" fmla="*/ 10 w 10"/>
              <a:gd name="T11" fmla="*/ 2 h 3"/>
              <a:gd name="T12" fmla="*/ 8 w 10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">
                <a:moveTo>
                  <a:pt x="8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3"/>
                  <a:pt x="9" y="3"/>
                  <a:pt x="8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" name="出自【趣你的PPT】(微信:qunideppt)：最优质的PPT资源库"/>
          <p:cNvSpPr/>
          <p:nvPr/>
        </p:nvSpPr>
        <p:spPr bwMode="auto">
          <a:xfrm>
            <a:off x="2406499" y="3666372"/>
            <a:ext cx="38945" cy="5564"/>
          </a:xfrm>
          <a:custGeom>
            <a:avLst/>
            <a:gdLst>
              <a:gd name="T0" fmla="*/ 2 w 24"/>
              <a:gd name="T1" fmla="*/ 0 h 3"/>
              <a:gd name="T2" fmla="*/ 22 w 24"/>
              <a:gd name="T3" fmla="*/ 0 h 3"/>
              <a:gd name="T4" fmla="*/ 24 w 24"/>
              <a:gd name="T5" fmla="*/ 1 h 3"/>
              <a:gd name="T6" fmla="*/ 22 w 24"/>
              <a:gd name="T7" fmla="*/ 3 h 3"/>
              <a:gd name="T8" fmla="*/ 2 w 24"/>
              <a:gd name="T9" fmla="*/ 3 h 3"/>
              <a:gd name="T10" fmla="*/ 0 w 24"/>
              <a:gd name="T11" fmla="*/ 1 h 3"/>
              <a:gd name="T12" fmla="*/ 2 w 2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">
                <a:moveTo>
                  <a:pt x="2" y="0"/>
                </a:move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2"/>
                  <a:pt x="23" y="3"/>
                  <a:pt x="2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出自【趣你的PPT】(微信:qunideppt)：最优质的PPT资源库"/>
          <p:cNvSpPr/>
          <p:nvPr/>
        </p:nvSpPr>
        <p:spPr bwMode="auto">
          <a:xfrm>
            <a:off x="2421334" y="3625574"/>
            <a:ext cx="9273" cy="27817"/>
          </a:xfrm>
          <a:custGeom>
            <a:avLst/>
            <a:gdLst>
              <a:gd name="T0" fmla="*/ 6 w 6"/>
              <a:gd name="T1" fmla="*/ 2 h 17"/>
              <a:gd name="T2" fmla="*/ 5 w 6"/>
              <a:gd name="T3" fmla="*/ 15 h 17"/>
              <a:gd name="T4" fmla="*/ 3 w 6"/>
              <a:gd name="T5" fmla="*/ 17 h 17"/>
              <a:gd name="T6" fmla="*/ 1 w 6"/>
              <a:gd name="T7" fmla="*/ 15 h 17"/>
              <a:gd name="T8" fmla="*/ 0 w 6"/>
              <a:gd name="T9" fmla="*/ 2 h 17"/>
              <a:gd name="T10" fmla="*/ 3 w 6"/>
              <a:gd name="T11" fmla="*/ 0 h 17"/>
              <a:gd name="T12" fmla="*/ 6 w 6"/>
              <a:gd name="T13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7">
                <a:moveTo>
                  <a:pt x="6" y="2"/>
                </a:moveTo>
                <a:cubicBezTo>
                  <a:pt x="5" y="15"/>
                  <a:pt x="5" y="15"/>
                  <a:pt x="5" y="15"/>
                </a:cubicBezTo>
                <a:cubicBezTo>
                  <a:pt x="5" y="16"/>
                  <a:pt x="4" y="17"/>
                  <a:pt x="3" y="17"/>
                </a:cubicBezTo>
                <a:cubicBezTo>
                  <a:pt x="2" y="17"/>
                  <a:pt x="1" y="16"/>
                  <a:pt x="1" y="1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6" y="1"/>
                  <a:pt x="6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出自【趣你的PPT】(微信:qunideppt)：最优质的PPT资源库"/>
          <p:cNvSpPr/>
          <p:nvPr/>
        </p:nvSpPr>
        <p:spPr bwMode="auto">
          <a:xfrm>
            <a:off x="4149732" y="5398441"/>
            <a:ext cx="20399" cy="24108"/>
          </a:xfrm>
          <a:custGeom>
            <a:avLst/>
            <a:gdLst>
              <a:gd name="T0" fmla="*/ 9 w 13"/>
              <a:gd name="T1" fmla="*/ 9 h 16"/>
              <a:gd name="T2" fmla="*/ 7 w 13"/>
              <a:gd name="T3" fmla="*/ 4 h 16"/>
              <a:gd name="T4" fmla="*/ 4 w 13"/>
              <a:gd name="T5" fmla="*/ 4 h 16"/>
              <a:gd name="T6" fmla="*/ 2 w 13"/>
              <a:gd name="T7" fmla="*/ 5 h 16"/>
              <a:gd name="T8" fmla="*/ 0 w 13"/>
              <a:gd name="T9" fmla="*/ 3 h 16"/>
              <a:gd name="T10" fmla="*/ 3 w 13"/>
              <a:gd name="T11" fmla="*/ 1 h 16"/>
              <a:gd name="T12" fmla="*/ 10 w 13"/>
              <a:gd name="T13" fmla="*/ 2 h 16"/>
              <a:gd name="T14" fmla="*/ 12 w 13"/>
              <a:gd name="T15" fmla="*/ 7 h 16"/>
              <a:gd name="T16" fmla="*/ 10 w 13"/>
              <a:gd name="T17" fmla="*/ 14 h 16"/>
              <a:gd name="T18" fmla="*/ 8 w 13"/>
              <a:gd name="T19" fmla="*/ 16 h 16"/>
              <a:gd name="T20" fmla="*/ 6 w 13"/>
              <a:gd name="T21" fmla="*/ 14 h 16"/>
              <a:gd name="T22" fmla="*/ 9 w 13"/>
              <a:gd name="T23" fmla="*/ 12 h 16"/>
              <a:gd name="T24" fmla="*/ 9 w 13"/>
              <a:gd name="T25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6">
                <a:moveTo>
                  <a:pt x="9" y="9"/>
                </a:moveTo>
                <a:cubicBezTo>
                  <a:pt x="7" y="4"/>
                  <a:pt x="7" y="4"/>
                  <a:pt x="7" y="4"/>
                </a:cubicBezTo>
                <a:cubicBezTo>
                  <a:pt x="7" y="3"/>
                  <a:pt x="5" y="3"/>
                  <a:pt x="4" y="4"/>
                </a:cubicBezTo>
                <a:cubicBezTo>
                  <a:pt x="2" y="5"/>
                  <a:pt x="2" y="5"/>
                  <a:pt x="2" y="5"/>
                </a:cubicBezTo>
                <a:cubicBezTo>
                  <a:pt x="0" y="3"/>
                  <a:pt x="0" y="3"/>
                  <a:pt x="0" y="3"/>
                </a:cubicBezTo>
                <a:cubicBezTo>
                  <a:pt x="3" y="1"/>
                  <a:pt x="3" y="1"/>
                  <a:pt x="3" y="1"/>
                </a:cubicBezTo>
                <a:cubicBezTo>
                  <a:pt x="5" y="0"/>
                  <a:pt x="8" y="0"/>
                  <a:pt x="10" y="2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10"/>
                  <a:pt x="13" y="13"/>
                  <a:pt x="10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1"/>
                  <a:pt x="10" y="10"/>
                  <a:pt x="9" y="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出自【趣你的PPT】(微信:qunideppt)：最优质的PPT资源库"/>
          <p:cNvSpPr/>
          <p:nvPr/>
        </p:nvSpPr>
        <p:spPr bwMode="auto">
          <a:xfrm>
            <a:off x="4107078" y="5426258"/>
            <a:ext cx="24108" cy="24108"/>
          </a:xfrm>
          <a:custGeom>
            <a:avLst/>
            <a:gdLst>
              <a:gd name="T0" fmla="*/ 3 w 15"/>
              <a:gd name="T1" fmla="*/ 1 h 15"/>
              <a:gd name="T2" fmla="*/ 5 w 15"/>
              <a:gd name="T3" fmla="*/ 0 h 15"/>
              <a:gd name="T4" fmla="*/ 7 w 15"/>
              <a:gd name="T5" fmla="*/ 2 h 15"/>
              <a:gd name="T6" fmla="*/ 4 w 15"/>
              <a:gd name="T7" fmla="*/ 4 h 15"/>
              <a:gd name="T8" fmla="*/ 4 w 15"/>
              <a:gd name="T9" fmla="*/ 7 h 15"/>
              <a:gd name="T10" fmla="*/ 7 w 15"/>
              <a:gd name="T11" fmla="*/ 10 h 15"/>
              <a:gd name="T12" fmla="*/ 8 w 15"/>
              <a:gd name="T13" fmla="*/ 10 h 15"/>
              <a:gd name="T14" fmla="*/ 11 w 15"/>
              <a:gd name="T15" fmla="*/ 11 h 15"/>
              <a:gd name="T16" fmla="*/ 13 w 15"/>
              <a:gd name="T17" fmla="*/ 9 h 15"/>
              <a:gd name="T18" fmla="*/ 15 w 15"/>
              <a:gd name="T19" fmla="*/ 11 h 15"/>
              <a:gd name="T20" fmla="*/ 12 w 15"/>
              <a:gd name="T21" fmla="*/ 13 h 15"/>
              <a:gd name="T22" fmla="*/ 5 w 15"/>
              <a:gd name="T23" fmla="*/ 12 h 15"/>
              <a:gd name="T24" fmla="*/ 1 w 15"/>
              <a:gd name="T25" fmla="*/ 9 h 15"/>
              <a:gd name="T26" fmla="*/ 1 w 15"/>
              <a:gd name="T27" fmla="*/ 9 h 15"/>
              <a:gd name="T28" fmla="*/ 3 w 15"/>
              <a:gd name="T29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15">
                <a:moveTo>
                  <a:pt x="3" y="1"/>
                </a:moveTo>
                <a:cubicBezTo>
                  <a:pt x="5" y="0"/>
                  <a:pt x="5" y="0"/>
                  <a:pt x="5" y="0"/>
                </a:cubicBezTo>
                <a:cubicBezTo>
                  <a:pt x="7" y="2"/>
                  <a:pt x="7" y="2"/>
                  <a:pt x="7" y="2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6"/>
                  <a:pt x="4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1"/>
                  <a:pt x="10" y="11"/>
                  <a:pt x="11" y="11"/>
                </a:cubicBezTo>
                <a:cubicBezTo>
                  <a:pt x="13" y="9"/>
                  <a:pt x="13" y="9"/>
                  <a:pt x="13" y="9"/>
                </a:cubicBezTo>
                <a:cubicBezTo>
                  <a:pt x="15" y="11"/>
                  <a:pt x="15" y="11"/>
                  <a:pt x="15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10" y="15"/>
                  <a:pt x="7" y="14"/>
                  <a:pt x="5" y="12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6"/>
                  <a:pt x="0" y="3"/>
                  <a:pt x="3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出自【趣你的PPT】(微信:qunideppt)：最优质的PPT资源库"/>
          <p:cNvSpPr/>
          <p:nvPr/>
        </p:nvSpPr>
        <p:spPr bwMode="auto">
          <a:xfrm>
            <a:off x="4118205" y="5402150"/>
            <a:ext cx="46363" cy="50071"/>
          </a:xfrm>
          <a:custGeom>
            <a:avLst/>
            <a:gdLst>
              <a:gd name="T0" fmla="*/ 27 w 29"/>
              <a:gd name="T1" fmla="*/ 16 h 31"/>
              <a:gd name="T2" fmla="*/ 26 w 29"/>
              <a:gd name="T3" fmla="*/ 25 h 31"/>
              <a:gd name="T4" fmla="*/ 21 w 29"/>
              <a:gd name="T5" fmla="*/ 29 h 31"/>
              <a:gd name="T6" fmla="*/ 12 w 29"/>
              <a:gd name="T7" fmla="*/ 27 h 31"/>
              <a:gd name="T8" fmla="*/ 0 w 29"/>
              <a:gd name="T9" fmla="*/ 12 h 31"/>
              <a:gd name="T10" fmla="*/ 17 w 29"/>
              <a:gd name="T11" fmla="*/ 0 h 31"/>
              <a:gd name="T12" fmla="*/ 27 w 29"/>
              <a:gd name="T13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1">
                <a:moveTo>
                  <a:pt x="27" y="16"/>
                </a:moveTo>
                <a:cubicBezTo>
                  <a:pt x="29" y="19"/>
                  <a:pt x="29" y="23"/>
                  <a:pt x="26" y="25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4" y="30"/>
                  <a:pt x="12" y="27"/>
                </a:cubicBezTo>
                <a:cubicBezTo>
                  <a:pt x="0" y="12"/>
                  <a:pt x="0" y="12"/>
                  <a:pt x="0" y="12"/>
                </a:cubicBezTo>
                <a:cubicBezTo>
                  <a:pt x="17" y="0"/>
                  <a:pt x="17" y="0"/>
                  <a:pt x="17" y="0"/>
                </a:cubicBezTo>
                <a:lnTo>
                  <a:pt x="27" y="16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出自【趣你的PPT】(微信:qunideppt)：最优质的PPT资源库"/>
          <p:cNvSpPr/>
          <p:nvPr/>
        </p:nvSpPr>
        <p:spPr bwMode="auto">
          <a:xfrm>
            <a:off x="4151586" y="5444803"/>
            <a:ext cx="11127" cy="9273"/>
          </a:xfrm>
          <a:custGeom>
            <a:avLst/>
            <a:gdLst>
              <a:gd name="T0" fmla="*/ 1 w 7"/>
              <a:gd name="T1" fmla="*/ 5 h 6"/>
              <a:gd name="T2" fmla="*/ 1 w 7"/>
              <a:gd name="T3" fmla="*/ 3 h 6"/>
              <a:gd name="T4" fmla="*/ 5 w 7"/>
              <a:gd name="T5" fmla="*/ 1 h 6"/>
              <a:gd name="T6" fmla="*/ 7 w 7"/>
              <a:gd name="T7" fmla="*/ 1 h 6"/>
              <a:gd name="T8" fmla="*/ 7 w 7"/>
              <a:gd name="T9" fmla="*/ 3 h 6"/>
              <a:gd name="T10" fmla="*/ 3 w 7"/>
              <a:gd name="T11" fmla="*/ 6 h 6"/>
              <a:gd name="T12" fmla="*/ 1 w 7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1" y="5"/>
                </a:moveTo>
                <a:cubicBezTo>
                  <a:pt x="0" y="5"/>
                  <a:pt x="1" y="4"/>
                  <a:pt x="1" y="3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7" y="1"/>
                </a:cubicBezTo>
                <a:cubicBezTo>
                  <a:pt x="7" y="2"/>
                  <a:pt x="7" y="2"/>
                  <a:pt x="7" y="3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1" y="6"/>
                  <a:pt x="1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出自【趣你的PPT】(微信:qunideppt)：最优质的PPT资源库"/>
          <p:cNvSpPr/>
          <p:nvPr/>
        </p:nvSpPr>
        <p:spPr bwMode="auto">
          <a:xfrm>
            <a:off x="4168276" y="5468911"/>
            <a:ext cx="12982" cy="9273"/>
          </a:xfrm>
          <a:custGeom>
            <a:avLst/>
            <a:gdLst>
              <a:gd name="T0" fmla="*/ 6 w 7"/>
              <a:gd name="T1" fmla="*/ 3 h 6"/>
              <a:gd name="T2" fmla="*/ 2 w 7"/>
              <a:gd name="T3" fmla="*/ 6 h 6"/>
              <a:gd name="T4" fmla="*/ 0 w 7"/>
              <a:gd name="T5" fmla="*/ 5 h 6"/>
              <a:gd name="T6" fmla="*/ 1 w 7"/>
              <a:gd name="T7" fmla="*/ 4 h 6"/>
              <a:gd name="T8" fmla="*/ 5 w 7"/>
              <a:gd name="T9" fmla="*/ 1 h 6"/>
              <a:gd name="T10" fmla="*/ 7 w 7"/>
              <a:gd name="T11" fmla="*/ 1 h 6"/>
              <a:gd name="T12" fmla="*/ 6 w 7"/>
              <a:gd name="T1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6" y="3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6"/>
                  <a:pt x="0" y="5"/>
                </a:cubicBezTo>
                <a:cubicBezTo>
                  <a:pt x="0" y="5"/>
                  <a:pt x="0" y="4"/>
                  <a:pt x="1" y="4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6" y="0"/>
                  <a:pt x="7" y="1"/>
                </a:cubicBezTo>
                <a:cubicBezTo>
                  <a:pt x="7" y="2"/>
                  <a:pt x="7" y="3"/>
                  <a:pt x="6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出自【趣你的PPT】(微信:qunideppt)：最优质的PPT资源库"/>
          <p:cNvSpPr/>
          <p:nvPr/>
        </p:nvSpPr>
        <p:spPr bwMode="auto">
          <a:xfrm>
            <a:off x="4166422" y="5470765"/>
            <a:ext cx="25963" cy="18545"/>
          </a:xfrm>
          <a:custGeom>
            <a:avLst/>
            <a:gdLst>
              <a:gd name="T0" fmla="*/ 1 w 16"/>
              <a:gd name="T1" fmla="*/ 9 h 12"/>
              <a:gd name="T2" fmla="*/ 14 w 16"/>
              <a:gd name="T3" fmla="*/ 0 h 12"/>
              <a:gd name="T4" fmla="*/ 16 w 16"/>
              <a:gd name="T5" fmla="*/ 1 h 12"/>
              <a:gd name="T6" fmla="*/ 15 w 16"/>
              <a:gd name="T7" fmla="*/ 2 h 12"/>
              <a:gd name="T8" fmla="*/ 2 w 16"/>
              <a:gd name="T9" fmla="*/ 11 h 12"/>
              <a:gd name="T10" fmla="*/ 1 w 16"/>
              <a:gd name="T11" fmla="*/ 11 h 12"/>
              <a:gd name="T12" fmla="*/ 1 w 16"/>
              <a:gd name="T13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2">
                <a:moveTo>
                  <a:pt x="1" y="9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5" y="0"/>
                  <a:pt x="16" y="1"/>
                </a:cubicBezTo>
                <a:cubicBezTo>
                  <a:pt x="16" y="1"/>
                  <a:pt x="16" y="2"/>
                  <a:pt x="15" y="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1" y="12"/>
                  <a:pt x="1" y="11"/>
                </a:cubicBezTo>
                <a:cubicBezTo>
                  <a:pt x="0" y="10"/>
                  <a:pt x="0" y="10"/>
                  <a:pt x="1" y="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出自【趣你的PPT】(微信:qunideppt)：最优质的PPT资源库"/>
          <p:cNvSpPr/>
          <p:nvPr/>
        </p:nvSpPr>
        <p:spPr bwMode="auto">
          <a:xfrm>
            <a:off x="4157150" y="5452220"/>
            <a:ext cx="16690" cy="18545"/>
          </a:xfrm>
          <a:custGeom>
            <a:avLst/>
            <a:gdLst>
              <a:gd name="T0" fmla="*/ 4 w 10"/>
              <a:gd name="T1" fmla="*/ 1 h 11"/>
              <a:gd name="T2" fmla="*/ 9 w 10"/>
              <a:gd name="T3" fmla="*/ 9 h 11"/>
              <a:gd name="T4" fmla="*/ 9 w 10"/>
              <a:gd name="T5" fmla="*/ 11 h 11"/>
              <a:gd name="T6" fmla="*/ 7 w 10"/>
              <a:gd name="T7" fmla="*/ 10 h 11"/>
              <a:gd name="T8" fmla="*/ 1 w 10"/>
              <a:gd name="T9" fmla="*/ 3 h 11"/>
              <a:gd name="T10" fmla="*/ 2 w 10"/>
              <a:gd name="T11" fmla="*/ 1 h 11"/>
              <a:gd name="T12" fmla="*/ 4 w 10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1">
                <a:moveTo>
                  <a:pt x="4" y="1"/>
                </a:moveTo>
                <a:cubicBezTo>
                  <a:pt x="9" y="9"/>
                  <a:pt x="9" y="9"/>
                  <a:pt x="9" y="9"/>
                </a:cubicBezTo>
                <a:cubicBezTo>
                  <a:pt x="10" y="9"/>
                  <a:pt x="9" y="10"/>
                  <a:pt x="9" y="11"/>
                </a:cubicBezTo>
                <a:cubicBezTo>
                  <a:pt x="8" y="11"/>
                  <a:pt x="7" y="11"/>
                  <a:pt x="7" y="10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2" y="0"/>
                  <a:pt x="4" y="0"/>
                  <a:pt x="4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出自【趣你的PPT】(微信:qunideppt)：最优质的PPT资源库"/>
          <p:cNvSpPr/>
          <p:nvPr/>
        </p:nvSpPr>
        <p:spPr bwMode="auto">
          <a:xfrm>
            <a:off x="2571549" y="4187477"/>
            <a:ext cx="25963" cy="40798"/>
          </a:xfrm>
          <a:custGeom>
            <a:avLst/>
            <a:gdLst>
              <a:gd name="T0" fmla="*/ 9 w 16"/>
              <a:gd name="T1" fmla="*/ 16 h 25"/>
              <a:gd name="T2" fmla="*/ 11 w 16"/>
              <a:gd name="T3" fmla="*/ 8 h 25"/>
              <a:gd name="T4" fmla="*/ 7 w 16"/>
              <a:gd name="T5" fmla="*/ 4 h 25"/>
              <a:gd name="T6" fmla="*/ 2 w 16"/>
              <a:gd name="T7" fmla="*/ 4 h 25"/>
              <a:gd name="T8" fmla="*/ 2 w 16"/>
              <a:gd name="T9" fmla="*/ 0 h 25"/>
              <a:gd name="T10" fmla="*/ 7 w 16"/>
              <a:gd name="T11" fmla="*/ 0 h 25"/>
              <a:gd name="T12" fmla="*/ 16 w 16"/>
              <a:gd name="T13" fmla="*/ 8 h 25"/>
              <a:gd name="T14" fmla="*/ 14 w 16"/>
              <a:gd name="T15" fmla="*/ 17 h 25"/>
              <a:gd name="T16" fmla="*/ 5 w 16"/>
              <a:gd name="T17" fmla="*/ 25 h 25"/>
              <a:gd name="T18" fmla="*/ 0 w 16"/>
              <a:gd name="T19" fmla="*/ 25 h 25"/>
              <a:gd name="T20" fmla="*/ 0 w 16"/>
              <a:gd name="T21" fmla="*/ 20 h 25"/>
              <a:gd name="T22" fmla="*/ 5 w 16"/>
              <a:gd name="T23" fmla="*/ 20 h 25"/>
              <a:gd name="T24" fmla="*/ 9 w 16"/>
              <a:gd name="T25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" h="25">
                <a:moveTo>
                  <a:pt x="9" y="16"/>
                </a:moveTo>
                <a:cubicBezTo>
                  <a:pt x="11" y="8"/>
                  <a:pt x="11" y="8"/>
                  <a:pt x="11" y="8"/>
                </a:cubicBezTo>
                <a:cubicBezTo>
                  <a:pt x="11" y="6"/>
                  <a:pt x="9" y="4"/>
                  <a:pt x="7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0"/>
                  <a:pt x="2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21"/>
                  <a:pt x="10" y="25"/>
                  <a:pt x="5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7" y="20"/>
                  <a:pt x="9" y="18"/>
                  <a:pt x="9" y="1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出自【趣你的PPT】(微信:qunideppt)：最优质的PPT资源库"/>
          <p:cNvSpPr/>
          <p:nvPr/>
        </p:nvSpPr>
        <p:spPr bwMode="auto">
          <a:xfrm>
            <a:off x="2484387" y="4187477"/>
            <a:ext cx="24108" cy="40798"/>
          </a:xfrm>
          <a:custGeom>
            <a:avLst/>
            <a:gdLst>
              <a:gd name="T0" fmla="*/ 8 w 15"/>
              <a:gd name="T1" fmla="*/ 0 h 25"/>
              <a:gd name="T2" fmla="*/ 13 w 15"/>
              <a:gd name="T3" fmla="*/ 0 h 25"/>
              <a:gd name="T4" fmla="*/ 13 w 15"/>
              <a:gd name="T5" fmla="*/ 4 h 25"/>
              <a:gd name="T6" fmla="*/ 8 w 15"/>
              <a:gd name="T7" fmla="*/ 4 h 25"/>
              <a:gd name="T8" fmla="*/ 5 w 15"/>
              <a:gd name="T9" fmla="*/ 8 h 25"/>
              <a:gd name="T10" fmla="*/ 7 w 15"/>
              <a:gd name="T11" fmla="*/ 16 h 25"/>
              <a:gd name="T12" fmla="*/ 7 w 15"/>
              <a:gd name="T13" fmla="*/ 16 h 25"/>
              <a:gd name="T14" fmla="*/ 10 w 15"/>
              <a:gd name="T15" fmla="*/ 20 h 25"/>
              <a:gd name="T16" fmla="*/ 15 w 15"/>
              <a:gd name="T17" fmla="*/ 20 h 25"/>
              <a:gd name="T18" fmla="*/ 15 w 15"/>
              <a:gd name="T19" fmla="*/ 25 h 25"/>
              <a:gd name="T20" fmla="*/ 10 w 15"/>
              <a:gd name="T21" fmla="*/ 25 h 25"/>
              <a:gd name="T22" fmla="*/ 2 w 15"/>
              <a:gd name="T23" fmla="*/ 17 h 25"/>
              <a:gd name="T24" fmla="*/ 0 w 15"/>
              <a:gd name="T25" fmla="*/ 8 h 25"/>
              <a:gd name="T26" fmla="*/ 0 w 15"/>
              <a:gd name="T27" fmla="*/ 8 h 25"/>
              <a:gd name="T28" fmla="*/ 8 w 15"/>
              <a:gd name="T2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25">
                <a:moveTo>
                  <a:pt x="8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5" y="6"/>
                  <a:pt x="5" y="8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8"/>
                  <a:pt x="9" y="20"/>
                  <a:pt x="10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5"/>
                  <a:pt x="15" y="25"/>
                  <a:pt x="15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6" y="25"/>
                  <a:pt x="2" y="21"/>
                  <a:pt x="2" y="1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出自【趣你的PPT】(微信:qunideppt)：最优质的PPT资源库"/>
          <p:cNvSpPr/>
          <p:nvPr/>
        </p:nvSpPr>
        <p:spPr bwMode="auto">
          <a:xfrm>
            <a:off x="2514059" y="4183768"/>
            <a:ext cx="53780" cy="66761"/>
          </a:xfrm>
          <a:custGeom>
            <a:avLst/>
            <a:gdLst>
              <a:gd name="T0" fmla="*/ 33 w 34"/>
              <a:gd name="T1" fmla="*/ 31 h 42"/>
              <a:gd name="T2" fmla="*/ 22 w 34"/>
              <a:gd name="T3" fmla="*/ 42 h 42"/>
              <a:gd name="T4" fmla="*/ 12 w 34"/>
              <a:gd name="T5" fmla="*/ 42 h 42"/>
              <a:gd name="T6" fmla="*/ 1 w 34"/>
              <a:gd name="T7" fmla="*/ 31 h 42"/>
              <a:gd name="T8" fmla="*/ 0 w 34"/>
              <a:gd name="T9" fmla="*/ 0 h 42"/>
              <a:gd name="T10" fmla="*/ 34 w 34"/>
              <a:gd name="T11" fmla="*/ 0 h 42"/>
              <a:gd name="T12" fmla="*/ 33 w 34"/>
              <a:gd name="T13" fmla="*/ 3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42">
                <a:moveTo>
                  <a:pt x="33" y="31"/>
                </a:moveTo>
                <a:cubicBezTo>
                  <a:pt x="33" y="37"/>
                  <a:pt x="28" y="42"/>
                  <a:pt x="2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6" y="42"/>
                  <a:pt x="1" y="37"/>
                  <a:pt x="1" y="31"/>
                </a:cubicBezTo>
                <a:cubicBezTo>
                  <a:pt x="0" y="0"/>
                  <a:pt x="0" y="0"/>
                  <a:pt x="0" y="0"/>
                </a:cubicBezTo>
                <a:cubicBezTo>
                  <a:pt x="34" y="0"/>
                  <a:pt x="34" y="0"/>
                  <a:pt x="34" y="0"/>
                </a:cubicBezTo>
                <a:lnTo>
                  <a:pt x="33" y="3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出自【趣你的PPT】(微信:qunideppt)：最优质的PPT资源库"/>
          <p:cNvSpPr/>
          <p:nvPr/>
        </p:nvSpPr>
        <p:spPr bwMode="auto">
          <a:xfrm>
            <a:off x="2530750" y="4256092"/>
            <a:ext cx="20399" cy="5564"/>
          </a:xfrm>
          <a:custGeom>
            <a:avLst/>
            <a:gdLst>
              <a:gd name="T0" fmla="*/ 0 w 12"/>
              <a:gd name="T1" fmla="*/ 2 h 4"/>
              <a:gd name="T2" fmla="*/ 2 w 12"/>
              <a:gd name="T3" fmla="*/ 0 h 4"/>
              <a:gd name="T4" fmla="*/ 10 w 12"/>
              <a:gd name="T5" fmla="*/ 0 h 4"/>
              <a:gd name="T6" fmla="*/ 12 w 12"/>
              <a:gd name="T7" fmla="*/ 2 h 4"/>
              <a:gd name="T8" fmla="*/ 10 w 12"/>
              <a:gd name="T9" fmla="*/ 4 h 4"/>
              <a:gd name="T10" fmla="*/ 2 w 12"/>
              <a:gd name="T11" fmla="*/ 4 h 4"/>
              <a:gd name="T12" fmla="*/ 0 w 1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1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出自【趣你的PPT】(微信:qunideppt)：最优质的PPT资源库"/>
          <p:cNvSpPr/>
          <p:nvPr/>
        </p:nvSpPr>
        <p:spPr bwMode="auto">
          <a:xfrm>
            <a:off x="2530750" y="4304308"/>
            <a:ext cx="20399" cy="7418"/>
          </a:xfrm>
          <a:custGeom>
            <a:avLst/>
            <a:gdLst>
              <a:gd name="T0" fmla="*/ 10 w 12"/>
              <a:gd name="T1" fmla="*/ 5 h 5"/>
              <a:gd name="T2" fmla="*/ 2 w 12"/>
              <a:gd name="T3" fmla="*/ 5 h 5"/>
              <a:gd name="T4" fmla="*/ 0 w 12"/>
              <a:gd name="T5" fmla="*/ 3 h 5"/>
              <a:gd name="T6" fmla="*/ 2 w 12"/>
              <a:gd name="T7" fmla="*/ 0 h 5"/>
              <a:gd name="T8" fmla="*/ 10 w 12"/>
              <a:gd name="T9" fmla="*/ 0 h 5"/>
              <a:gd name="T10" fmla="*/ 12 w 12"/>
              <a:gd name="T11" fmla="*/ 3 h 5"/>
              <a:gd name="T12" fmla="*/ 10 w 12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5">
                <a:moveTo>
                  <a:pt x="10" y="5"/>
                </a:move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1"/>
                  <a:pt x="12" y="3"/>
                </a:cubicBezTo>
                <a:cubicBezTo>
                  <a:pt x="12" y="4"/>
                  <a:pt x="11" y="5"/>
                  <a:pt x="10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出自【趣你的PPT】(微信:qunideppt)：最优质的PPT资源库"/>
          <p:cNvSpPr/>
          <p:nvPr/>
        </p:nvSpPr>
        <p:spPr bwMode="auto">
          <a:xfrm>
            <a:off x="2515914" y="4317289"/>
            <a:ext cx="48217" cy="5564"/>
          </a:xfrm>
          <a:custGeom>
            <a:avLst/>
            <a:gdLst>
              <a:gd name="T0" fmla="*/ 2 w 30"/>
              <a:gd name="T1" fmla="*/ 0 h 4"/>
              <a:gd name="T2" fmla="*/ 28 w 30"/>
              <a:gd name="T3" fmla="*/ 0 h 4"/>
              <a:gd name="T4" fmla="*/ 30 w 30"/>
              <a:gd name="T5" fmla="*/ 2 h 4"/>
              <a:gd name="T6" fmla="*/ 28 w 30"/>
              <a:gd name="T7" fmla="*/ 4 h 4"/>
              <a:gd name="T8" fmla="*/ 2 w 30"/>
              <a:gd name="T9" fmla="*/ 4 h 4"/>
              <a:gd name="T10" fmla="*/ 0 w 30"/>
              <a:gd name="T11" fmla="*/ 2 h 4"/>
              <a:gd name="T12" fmla="*/ 2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2"/>
                </a:cubicBezTo>
                <a:cubicBezTo>
                  <a:pt x="30" y="3"/>
                  <a:pt x="29" y="4"/>
                  <a:pt x="28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出自【趣你的PPT】(微信:qunideppt)：最优质的PPT资源库"/>
          <p:cNvSpPr/>
          <p:nvPr/>
        </p:nvSpPr>
        <p:spPr bwMode="auto">
          <a:xfrm>
            <a:off x="2534459" y="4267219"/>
            <a:ext cx="12982" cy="33380"/>
          </a:xfrm>
          <a:custGeom>
            <a:avLst/>
            <a:gdLst>
              <a:gd name="T0" fmla="*/ 8 w 8"/>
              <a:gd name="T1" fmla="*/ 2 h 21"/>
              <a:gd name="T2" fmla="*/ 6 w 8"/>
              <a:gd name="T3" fmla="*/ 18 h 21"/>
              <a:gd name="T4" fmla="*/ 4 w 8"/>
              <a:gd name="T5" fmla="*/ 21 h 21"/>
              <a:gd name="T6" fmla="*/ 1 w 8"/>
              <a:gd name="T7" fmla="*/ 18 h 21"/>
              <a:gd name="T8" fmla="*/ 0 w 8"/>
              <a:gd name="T9" fmla="*/ 2 h 21"/>
              <a:gd name="T10" fmla="*/ 4 w 8"/>
              <a:gd name="T11" fmla="*/ 0 h 21"/>
              <a:gd name="T12" fmla="*/ 8 w 8"/>
              <a:gd name="T13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1">
                <a:moveTo>
                  <a:pt x="8" y="2"/>
                </a:moveTo>
                <a:cubicBezTo>
                  <a:pt x="6" y="18"/>
                  <a:pt x="6" y="18"/>
                  <a:pt x="6" y="18"/>
                </a:cubicBezTo>
                <a:cubicBezTo>
                  <a:pt x="6" y="19"/>
                  <a:pt x="5" y="21"/>
                  <a:pt x="4" y="21"/>
                </a:cubicBezTo>
                <a:cubicBezTo>
                  <a:pt x="3" y="21"/>
                  <a:pt x="1" y="19"/>
                  <a:pt x="1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3" y="0"/>
                  <a:pt x="4" y="0"/>
                </a:cubicBezTo>
                <a:cubicBezTo>
                  <a:pt x="5" y="0"/>
                  <a:pt x="8" y="1"/>
                  <a:pt x="8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出自【趣你的PPT】(微信:qunideppt)：最优质的PPT资源库"/>
          <p:cNvSpPr/>
          <p:nvPr/>
        </p:nvSpPr>
        <p:spPr bwMode="auto">
          <a:xfrm>
            <a:off x="3157572" y="4291327"/>
            <a:ext cx="25963" cy="40798"/>
          </a:xfrm>
          <a:custGeom>
            <a:avLst/>
            <a:gdLst>
              <a:gd name="T0" fmla="*/ 9 w 16"/>
              <a:gd name="T1" fmla="*/ 16 h 25"/>
              <a:gd name="T2" fmla="*/ 11 w 16"/>
              <a:gd name="T3" fmla="*/ 8 h 25"/>
              <a:gd name="T4" fmla="*/ 7 w 16"/>
              <a:gd name="T5" fmla="*/ 5 h 25"/>
              <a:gd name="T6" fmla="*/ 2 w 16"/>
              <a:gd name="T7" fmla="*/ 5 h 25"/>
              <a:gd name="T8" fmla="*/ 2 w 16"/>
              <a:gd name="T9" fmla="*/ 0 h 25"/>
              <a:gd name="T10" fmla="*/ 7 w 16"/>
              <a:gd name="T11" fmla="*/ 0 h 25"/>
              <a:gd name="T12" fmla="*/ 16 w 16"/>
              <a:gd name="T13" fmla="*/ 8 h 25"/>
              <a:gd name="T14" fmla="*/ 14 w 16"/>
              <a:gd name="T15" fmla="*/ 17 h 25"/>
              <a:gd name="T16" fmla="*/ 5 w 16"/>
              <a:gd name="T17" fmla="*/ 25 h 25"/>
              <a:gd name="T18" fmla="*/ 0 w 16"/>
              <a:gd name="T19" fmla="*/ 25 h 25"/>
              <a:gd name="T20" fmla="*/ 0 w 16"/>
              <a:gd name="T21" fmla="*/ 20 h 25"/>
              <a:gd name="T22" fmla="*/ 5 w 16"/>
              <a:gd name="T23" fmla="*/ 20 h 25"/>
              <a:gd name="T24" fmla="*/ 9 w 16"/>
              <a:gd name="T25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" h="25">
                <a:moveTo>
                  <a:pt x="9" y="16"/>
                </a:moveTo>
                <a:cubicBezTo>
                  <a:pt x="11" y="8"/>
                  <a:pt x="11" y="8"/>
                  <a:pt x="11" y="8"/>
                </a:cubicBezTo>
                <a:cubicBezTo>
                  <a:pt x="11" y="6"/>
                  <a:pt x="9" y="5"/>
                  <a:pt x="7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0"/>
                  <a:pt x="2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21"/>
                  <a:pt x="10" y="25"/>
                  <a:pt x="5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7" y="20"/>
                  <a:pt x="9" y="18"/>
                  <a:pt x="9" y="1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出自【趣你的PPT】(微信:qunideppt)：最优质的PPT资源库"/>
          <p:cNvSpPr/>
          <p:nvPr/>
        </p:nvSpPr>
        <p:spPr bwMode="auto">
          <a:xfrm>
            <a:off x="3070410" y="4291327"/>
            <a:ext cx="24108" cy="40798"/>
          </a:xfrm>
          <a:custGeom>
            <a:avLst/>
            <a:gdLst>
              <a:gd name="T0" fmla="*/ 8 w 15"/>
              <a:gd name="T1" fmla="*/ 0 h 25"/>
              <a:gd name="T2" fmla="*/ 13 w 15"/>
              <a:gd name="T3" fmla="*/ 0 h 25"/>
              <a:gd name="T4" fmla="*/ 13 w 15"/>
              <a:gd name="T5" fmla="*/ 5 h 25"/>
              <a:gd name="T6" fmla="*/ 8 w 15"/>
              <a:gd name="T7" fmla="*/ 5 h 25"/>
              <a:gd name="T8" fmla="*/ 5 w 15"/>
              <a:gd name="T9" fmla="*/ 8 h 25"/>
              <a:gd name="T10" fmla="*/ 7 w 15"/>
              <a:gd name="T11" fmla="*/ 16 h 25"/>
              <a:gd name="T12" fmla="*/ 7 w 15"/>
              <a:gd name="T13" fmla="*/ 16 h 25"/>
              <a:gd name="T14" fmla="*/ 10 w 15"/>
              <a:gd name="T15" fmla="*/ 20 h 25"/>
              <a:gd name="T16" fmla="*/ 15 w 15"/>
              <a:gd name="T17" fmla="*/ 20 h 25"/>
              <a:gd name="T18" fmla="*/ 15 w 15"/>
              <a:gd name="T19" fmla="*/ 25 h 25"/>
              <a:gd name="T20" fmla="*/ 10 w 15"/>
              <a:gd name="T21" fmla="*/ 25 h 25"/>
              <a:gd name="T22" fmla="*/ 2 w 15"/>
              <a:gd name="T23" fmla="*/ 17 h 25"/>
              <a:gd name="T24" fmla="*/ 0 w 15"/>
              <a:gd name="T25" fmla="*/ 9 h 25"/>
              <a:gd name="T26" fmla="*/ 0 w 15"/>
              <a:gd name="T27" fmla="*/ 8 h 25"/>
              <a:gd name="T28" fmla="*/ 8 w 15"/>
              <a:gd name="T2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25">
                <a:moveTo>
                  <a:pt x="8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5"/>
                  <a:pt x="13" y="5"/>
                  <a:pt x="13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5"/>
                  <a:pt x="5" y="6"/>
                  <a:pt x="5" y="8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8"/>
                  <a:pt x="8" y="20"/>
                  <a:pt x="10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5"/>
                  <a:pt x="15" y="25"/>
                  <a:pt x="15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6" y="25"/>
                  <a:pt x="2" y="21"/>
                  <a:pt x="2" y="17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出自【趣你的PPT】(微信:qunideppt)：最优质的PPT资源库"/>
          <p:cNvSpPr/>
          <p:nvPr/>
        </p:nvSpPr>
        <p:spPr bwMode="auto">
          <a:xfrm>
            <a:off x="3098228" y="4285763"/>
            <a:ext cx="55635" cy="68615"/>
          </a:xfrm>
          <a:custGeom>
            <a:avLst/>
            <a:gdLst>
              <a:gd name="T0" fmla="*/ 34 w 35"/>
              <a:gd name="T1" fmla="*/ 31 h 42"/>
              <a:gd name="T2" fmla="*/ 23 w 35"/>
              <a:gd name="T3" fmla="*/ 42 h 42"/>
              <a:gd name="T4" fmla="*/ 13 w 35"/>
              <a:gd name="T5" fmla="*/ 42 h 42"/>
              <a:gd name="T6" fmla="*/ 2 w 35"/>
              <a:gd name="T7" fmla="*/ 31 h 42"/>
              <a:gd name="T8" fmla="*/ 0 w 35"/>
              <a:gd name="T9" fmla="*/ 0 h 42"/>
              <a:gd name="T10" fmla="*/ 35 w 35"/>
              <a:gd name="T11" fmla="*/ 0 h 42"/>
              <a:gd name="T12" fmla="*/ 34 w 35"/>
              <a:gd name="T13" fmla="*/ 3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2">
                <a:moveTo>
                  <a:pt x="34" y="31"/>
                </a:moveTo>
                <a:cubicBezTo>
                  <a:pt x="34" y="37"/>
                  <a:pt x="29" y="42"/>
                  <a:pt x="2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7" y="42"/>
                  <a:pt x="2" y="37"/>
                  <a:pt x="2" y="31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35" y="0"/>
                  <a:pt x="35" y="0"/>
                </a:cubicBezTo>
                <a:lnTo>
                  <a:pt x="34" y="3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出自【趣你的PPT】(微信:qunideppt)：最优质的PPT资源库"/>
          <p:cNvSpPr/>
          <p:nvPr/>
        </p:nvSpPr>
        <p:spPr bwMode="auto">
          <a:xfrm>
            <a:off x="3114918" y="4358087"/>
            <a:ext cx="22254" cy="7418"/>
          </a:xfrm>
          <a:custGeom>
            <a:avLst/>
            <a:gdLst>
              <a:gd name="T0" fmla="*/ 0 w 13"/>
              <a:gd name="T1" fmla="*/ 2 h 4"/>
              <a:gd name="T2" fmla="*/ 3 w 13"/>
              <a:gd name="T3" fmla="*/ 0 h 4"/>
              <a:gd name="T4" fmla="*/ 11 w 13"/>
              <a:gd name="T5" fmla="*/ 0 h 4"/>
              <a:gd name="T6" fmla="*/ 13 w 13"/>
              <a:gd name="T7" fmla="*/ 2 h 4"/>
              <a:gd name="T8" fmla="*/ 11 w 13"/>
              <a:gd name="T9" fmla="*/ 4 h 4"/>
              <a:gd name="T10" fmla="*/ 3 w 13"/>
              <a:gd name="T11" fmla="*/ 4 h 4"/>
              <a:gd name="T12" fmla="*/ 0 w 13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4">
                <a:moveTo>
                  <a:pt x="0" y="2"/>
                </a:moveTo>
                <a:cubicBezTo>
                  <a:pt x="0" y="1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4"/>
                  <a:pt x="11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出自【趣你的PPT】(微信:qunideppt)：最优质的PPT资源库"/>
          <p:cNvSpPr/>
          <p:nvPr/>
        </p:nvSpPr>
        <p:spPr bwMode="auto">
          <a:xfrm>
            <a:off x="3114918" y="4406303"/>
            <a:ext cx="22254" cy="9273"/>
          </a:xfrm>
          <a:custGeom>
            <a:avLst/>
            <a:gdLst>
              <a:gd name="T0" fmla="*/ 11 w 13"/>
              <a:gd name="T1" fmla="*/ 5 h 5"/>
              <a:gd name="T2" fmla="*/ 3 w 13"/>
              <a:gd name="T3" fmla="*/ 5 h 5"/>
              <a:gd name="T4" fmla="*/ 0 w 13"/>
              <a:gd name="T5" fmla="*/ 3 h 5"/>
              <a:gd name="T6" fmla="*/ 3 w 13"/>
              <a:gd name="T7" fmla="*/ 0 h 5"/>
              <a:gd name="T8" fmla="*/ 11 w 13"/>
              <a:gd name="T9" fmla="*/ 0 h 5"/>
              <a:gd name="T10" fmla="*/ 13 w 13"/>
              <a:gd name="T11" fmla="*/ 3 h 5"/>
              <a:gd name="T12" fmla="*/ 11 w 13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5">
                <a:moveTo>
                  <a:pt x="11" y="5"/>
                </a:moveTo>
                <a:cubicBezTo>
                  <a:pt x="3" y="5"/>
                  <a:pt x="3" y="5"/>
                  <a:pt x="3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3"/>
                </a:cubicBezTo>
                <a:cubicBezTo>
                  <a:pt x="13" y="4"/>
                  <a:pt x="12" y="5"/>
                  <a:pt x="11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" name="出自【趣你的PPT】(微信:qunideppt)：最优质的PPT资源库"/>
          <p:cNvSpPr/>
          <p:nvPr/>
        </p:nvSpPr>
        <p:spPr bwMode="auto">
          <a:xfrm>
            <a:off x="3101937" y="4419284"/>
            <a:ext cx="50071" cy="7418"/>
          </a:xfrm>
          <a:custGeom>
            <a:avLst/>
            <a:gdLst>
              <a:gd name="T0" fmla="*/ 3 w 31"/>
              <a:gd name="T1" fmla="*/ 0 h 4"/>
              <a:gd name="T2" fmla="*/ 29 w 31"/>
              <a:gd name="T3" fmla="*/ 0 h 4"/>
              <a:gd name="T4" fmla="*/ 31 w 31"/>
              <a:gd name="T5" fmla="*/ 2 h 4"/>
              <a:gd name="T6" fmla="*/ 29 w 31"/>
              <a:gd name="T7" fmla="*/ 4 h 4"/>
              <a:gd name="T8" fmla="*/ 3 w 31"/>
              <a:gd name="T9" fmla="*/ 4 h 4"/>
              <a:gd name="T10" fmla="*/ 0 w 31"/>
              <a:gd name="T11" fmla="*/ 2 h 4"/>
              <a:gd name="T12" fmla="*/ 3 w 31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">
                <a:moveTo>
                  <a:pt x="3" y="0"/>
                </a:move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3"/>
                  <a:pt x="30" y="4"/>
                  <a:pt x="29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出自【趣你的PPT】(微信:qunideppt)：最优质的PPT资源库"/>
          <p:cNvSpPr/>
          <p:nvPr/>
        </p:nvSpPr>
        <p:spPr bwMode="auto">
          <a:xfrm>
            <a:off x="3120482" y="4369214"/>
            <a:ext cx="11127" cy="35235"/>
          </a:xfrm>
          <a:custGeom>
            <a:avLst/>
            <a:gdLst>
              <a:gd name="T0" fmla="*/ 7 w 7"/>
              <a:gd name="T1" fmla="*/ 2 h 21"/>
              <a:gd name="T2" fmla="*/ 6 w 7"/>
              <a:gd name="T3" fmla="*/ 18 h 21"/>
              <a:gd name="T4" fmla="*/ 4 w 7"/>
              <a:gd name="T5" fmla="*/ 21 h 21"/>
              <a:gd name="T6" fmla="*/ 1 w 7"/>
              <a:gd name="T7" fmla="*/ 18 h 21"/>
              <a:gd name="T8" fmla="*/ 0 w 7"/>
              <a:gd name="T9" fmla="*/ 2 h 21"/>
              <a:gd name="T10" fmla="*/ 4 w 7"/>
              <a:gd name="T11" fmla="*/ 0 h 21"/>
              <a:gd name="T12" fmla="*/ 7 w 7"/>
              <a:gd name="T13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21">
                <a:moveTo>
                  <a:pt x="7" y="2"/>
                </a:moveTo>
                <a:cubicBezTo>
                  <a:pt x="6" y="18"/>
                  <a:pt x="6" y="18"/>
                  <a:pt x="6" y="18"/>
                </a:cubicBezTo>
                <a:cubicBezTo>
                  <a:pt x="6" y="20"/>
                  <a:pt x="5" y="21"/>
                  <a:pt x="4" y="21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4" y="0"/>
                </a:cubicBezTo>
                <a:cubicBezTo>
                  <a:pt x="5" y="0"/>
                  <a:pt x="7" y="1"/>
                  <a:pt x="7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出自【趣你的PPT】(微信:qunideppt)：最优质的PPT资源库"/>
          <p:cNvSpPr/>
          <p:nvPr/>
        </p:nvSpPr>
        <p:spPr bwMode="auto">
          <a:xfrm>
            <a:off x="2538168" y="2260689"/>
            <a:ext cx="14836" cy="24108"/>
          </a:xfrm>
          <a:custGeom>
            <a:avLst/>
            <a:gdLst>
              <a:gd name="T0" fmla="*/ 6 w 10"/>
              <a:gd name="T1" fmla="*/ 10 h 15"/>
              <a:gd name="T2" fmla="*/ 7 w 10"/>
              <a:gd name="T3" fmla="*/ 5 h 15"/>
              <a:gd name="T4" fmla="*/ 5 w 10"/>
              <a:gd name="T5" fmla="*/ 3 h 15"/>
              <a:gd name="T6" fmla="*/ 2 w 10"/>
              <a:gd name="T7" fmla="*/ 3 h 15"/>
              <a:gd name="T8" fmla="*/ 2 w 10"/>
              <a:gd name="T9" fmla="*/ 0 h 15"/>
              <a:gd name="T10" fmla="*/ 5 w 10"/>
              <a:gd name="T11" fmla="*/ 0 h 15"/>
              <a:gd name="T12" fmla="*/ 10 w 10"/>
              <a:gd name="T13" fmla="*/ 5 h 15"/>
              <a:gd name="T14" fmla="*/ 8 w 10"/>
              <a:gd name="T15" fmla="*/ 10 h 15"/>
              <a:gd name="T16" fmla="*/ 3 w 10"/>
              <a:gd name="T17" fmla="*/ 15 h 15"/>
              <a:gd name="T18" fmla="*/ 0 w 10"/>
              <a:gd name="T19" fmla="*/ 15 h 15"/>
              <a:gd name="T20" fmla="*/ 0 w 10"/>
              <a:gd name="T21" fmla="*/ 12 h 15"/>
              <a:gd name="T22" fmla="*/ 3 w 10"/>
              <a:gd name="T23" fmla="*/ 12 h 15"/>
              <a:gd name="T24" fmla="*/ 6 w 10"/>
              <a:gd name="T25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5">
                <a:moveTo>
                  <a:pt x="6" y="10"/>
                </a:moveTo>
                <a:cubicBezTo>
                  <a:pt x="7" y="5"/>
                  <a:pt x="7" y="5"/>
                  <a:pt x="7" y="5"/>
                </a:cubicBezTo>
                <a:cubicBezTo>
                  <a:pt x="7" y="4"/>
                  <a:pt x="6" y="3"/>
                  <a:pt x="5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0"/>
                  <a:pt x="2" y="0"/>
                  <a:pt x="2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0"/>
                  <a:pt x="10" y="2"/>
                  <a:pt x="10" y="5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3"/>
                  <a:pt x="6" y="15"/>
                  <a:pt x="3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0" y="12"/>
                  <a:pt x="0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2"/>
                  <a:pt x="6" y="11"/>
                  <a:pt x="6" y="1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出自【趣你的PPT】(微信:qunideppt)：最优质的PPT资源库"/>
          <p:cNvSpPr/>
          <p:nvPr/>
        </p:nvSpPr>
        <p:spPr bwMode="auto">
          <a:xfrm>
            <a:off x="2486242" y="2260689"/>
            <a:ext cx="14836" cy="24108"/>
          </a:xfrm>
          <a:custGeom>
            <a:avLst/>
            <a:gdLst>
              <a:gd name="T0" fmla="*/ 5 w 9"/>
              <a:gd name="T1" fmla="*/ 0 h 15"/>
              <a:gd name="T2" fmla="*/ 8 w 9"/>
              <a:gd name="T3" fmla="*/ 0 h 15"/>
              <a:gd name="T4" fmla="*/ 8 w 9"/>
              <a:gd name="T5" fmla="*/ 3 h 15"/>
              <a:gd name="T6" fmla="*/ 5 w 9"/>
              <a:gd name="T7" fmla="*/ 3 h 15"/>
              <a:gd name="T8" fmla="*/ 3 w 9"/>
              <a:gd name="T9" fmla="*/ 5 h 15"/>
              <a:gd name="T10" fmla="*/ 4 w 9"/>
              <a:gd name="T11" fmla="*/ 10 h 15"/>
              <a:gd name="T12" fmla="*/ 4 w 9"/>
              <a:gd name="T13" fmla="*/ 10 h 15"/>
              <a:gd name="T14" fmla="*/ 6 w 9"/>
              <a:gd name="T15" fmla="*/ 12 h 15"/>
              <a:gd name="T16" fmla="*/ 9 w 9"/>
              <a:gd name="T17" fmla="*/ 12 h 15"/>
              <a:gd name="T18" fmla="*/ 9 w 9"/>
              <a:gd name="T19" fmla="*/ 15 h 15"/>
              <a:gd name="T20" fmla="*/ 6 w 9"/>
              <a:gd name="T21" fmla="*/ 15 h 15"/>
              <a:gd name="T22" fmla="*/ 1 w 9"/>
              <a:gd name="T23" fmla="*/ 10 h 15"/>
              <a:gd name="T24" fmla="*/ 0 w 9"/>
              <a:gd name="T25" fmla="*/ 5 h 15"/>
              <a:gd name="T26" fmla="*/ 0 w 9"/>
              <a:gd name="T27" fmla="*/ 5 h 15"/>
              <a:gd name="T28" fmla="*/ 5 w 9"/>
              <a:gd name="T2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5" y="0"/>
                </a:moveTo>
                <a:cubicBezTo>
                  <a:pt x="8" y="0"/>
                  <a:pt x="8" y="0"/>
                  <a:pt x="8" y="0"/>
                </a:cubicBezTo>
                <a:cubicBezTo>
                  <a:pt x="8" y="3"/>
                  <a:pt x="8" y="3"/>
                  <a:pt x="8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5" y="12"/>
                  <a:pt x="6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5"/>
                  <a:pt x="9" y="15"/>
                  <a:pt x="9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3" y="15"/>
                  <a:pt x="1" y="13"/>
                  <a:pt x="1" y="10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出自【趣你的PPT】(微信:qunideppt)：最优质的PPT资源库"/>
          <p:cNvSpPr/>
          <p:nvPr/>
        </p:nvSpPr>
        <p:spPr bwMode="auto">
          <a:xfrm>
            <a:off x="2502933" y="2256980"/>
            <a:ext cx="33381" cy="42653"/>
          </a:xfrm>
          <a:custGeom>
            <a:avLst/>
            <a:gdLst>
              <a:gd name="T0" fmla="*/ 20 w 21"/>
              <a:gd name="T1" fmla="*/ 19 h 26"/>
              <a:gd name="T2" fmla="*/ 14 w 21"/>
              <a:gd name="T3" fmla="*/ 26 h 26"/>
              <a:gd name="T4" fmla="*/ 8 w 21"/>
              <a:gd name="T5" fmla="*/ 26 h 26"/>
              <a:gd name="T6" fmla="*/ 1 w 21"/>
              <a:gd name="T7" fmla="*/ 19 h 26"/>
              <a:gd name="T8" fmla="*/ 0 w 21"/>
              <a:gd name="T9" fmla="*/ 0 h 26"/>
              <a:gd name="T10" fmla="*/ 21 w 21"/>
              <a:gd name="T11" fmla="*/ 0 h 26"/>
              <a:gd name="T12" fmla="*/ 20 w 21"/>
              <a:gd name="T13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6">
                <a:moveTo>
                  <a:pt x="20" y="19"/>
                </a:moveTo>
                <a:cubicBezTo>
                  <a:pt x="20" y="23"/>
                  <a:pt x="17" y="26"/>
                  <a:pt x="14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4" y="26"/>
                  <a:pt x="1" y="23"/>
                  <a:pt x="1" y="19"/>
                </a:cubicBez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lnTo>
                  <a:pt x="20" y="19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出自【趣你的PPT】(微信:qunideppt)：最优质的PPT资源库"/>
          <p:cNvSpPr/>
          <p:nvPr/>
        </p:nvSpPr>
        <p:spPr bwMode="auto">
          <a:xfrm>
            <a:off x="2514059" y="2301487"/>
            <a:ext cx="11127" cy="3709"/>
          </a:xfrm>
          <a:custGeom>
            <a:avLst/>
            <a:gdLst>
              <a:gd name="T0" fmla="*/ 0 w 7"/>
              <a:gd name="T1" fmla="*/ 2 h 3"/>
              <a:gd name="T2" fmla="*/ 1 w 7"/>
              <a:gd name="T3" fmla="*/ 0 h 3"/>
              <a:gd name="T4" fmla="*/ 6 w 7"/>
              <a:gd name="T5" fmla="*/ 0 h 3"/>
              <a:gd name="T6" fmla="*/ 7 w 7"/>
              <a:gd name="T7" fmla="*/ 2 h 3"/>
              <a:gd name="T8" fmla="*/ 6 w 7"/>
              <a:gd name="T9" fmla="*/ 3 h 3"/>
              <a:gd name="T10" fmla="*/ 1 w 7"/>
              <a:gd name="T11" fmla="*/ 3 h 3"/>
              <a:gd name="T12" fmla="*/ 0 w 7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3">
                <a:moveTo>
                  <a:pt x="0" y="2"/>
                </a:moveTo>
                <a:cubicBezTo>
                  <a:pt x="0" y="1"/>
                  <a:pt x="1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1"/>
                  <a:pt x="7" y="2"/>
                </a:cubicBezTo>
                <a:cubicBezTo>
                  <a:pt x="7" y="3"/>
                  <a:pt x="7" y="3"/>
                  <a:pt x="6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3"/>
                  <a:pt x="0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出自【趣你的PPT】(微信:qunideppt)：最优质的PPT资源库"/>
          <p:cNvSpPr/>
          <p:nvPr/>
        </p:nvSpPr>
        <p:spPr bwMode="auto">
          <a:xfrm>
            <a:off x="2514059" y="2331158"/>
            <a:ext cx="11127" cy="5564"/>
          </a:xfrm>
          <a:custGeom>
            <a:avLst/>
            <a:gdLst>
              <a:gd name="T0" fmla="*/ 6 w 7"/>
              <a:gd name="T1" fmla="*/ 3 h 3"/>
              <a:gd name="T2" fmla="*/ 1 w 7"/>
              <a:gd name="T3" fmla="*/ 3 h 3"/>
              <a:gd name="T4" fmla="*/ 0 w 7"/>
              <a:gd name="T5" fmla="*/ 1 h 3"/>
              <a:gd name="T6" fmla="*/ 1 w 7"/>
              <a:gd name="T7" fmla="*/ 0 h 3"/>
              <a:gd name="T8" fmla="*/ 6 w 7"/>
              <a:gd name="T9" fmla="*/ 0 h 3"/>
              <a:gd name="T10" fmla="*/ 7 w 7"/>
              <a:gd name="T11" fmla="*/ 1 h 3"/>
              <a:gd name="T12" fmla="*/ 6 w 7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3">
                <a:moveTo>
                  <a:pt x="6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2"/>
                  <a:pt x="7" y="3"/>
                  <a:pt x="6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0" name="出自【趣你的PPT】(微信:qunideppt)：最优质的PPT资源库"/>
          <p:cNvSpPr/>
          <p:nvPr/>
        </p:nvSpPr>
        <p:spPr bwMode="auto">
          <a:xfrm>
            <a:off x="2504787" y="2338576"/>
            <a:ext cx="29672" cy="3709"/>
          </a:xfrm>
          <a:custGeom>
            <a:avLst/>
            <a:gdLst>
              <a:gd name="T0" fmla="*/ 1 w 18"/>
              <a:gd name="T1" fmla="*/ 0 h 3"/>
              <a:gd name="T2" fmla="*/ 17 w 18"/>
              <a:gd name="T3" fmla="*/ 0 h 3"/>
              <a:gd name="T4" fmla="*/ 18 w 18"/>
              <a:gd name="T5" fmla="*/ 2 h 3"/>
              <a:gd name="T6" fmla="*/ 17 w 18"/>
              <a:gd name="T7" fmla="*/ 3 h 3"/>
              <a:gd name="T8" fmla="*/ 1 w 18"/>
              <a:gd name="T9" fmla="*/ 3 h 3"/>
              <a:gd name="T10" fmla="*/ 0 w 18"/>
              <a:gd name="T11" fmla="*/ 2 h 3"/>
              <a:gd name="T12" fmla="*/ 1 w 1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">
                <a:moveTo>
                  <a:pt x="1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2"/>
                  <a:pt x="17" y="3"/>
                  <a:pt x="17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1" name="出自【趣你的PPT】(微信:qunideppt)：最优质的PPT资源库"/>
          <p:cNvSpPr/>
          <p:nvPr/>
        </p:nvSpPr>
        <p:spPr bwMode="auto">
          <a:xfrm>
            <a:off x="2514059" y="2308905"/>
            <a:ext cx="9273" cy="18545"/>
          </a:xfrm>
          <a:custGeom>
            <a:avLst/>
            <a:gdLst>
              <a:gd name="T0" fmla="*/ 5 w 5"/>
              <a:gd name="T1" fmla="*/ 1 h 12"/>
              <a:gd name="T2" fmla="*/ 4 w 5"/>
              <a:gd name="T3" fmla="*/ 11 h 12"/>
              <a:gd name="T4" fmla="*/ 3 w 5"/>
              <a:gd name="T5" fmla="*/ 12 h 12"/>
              <a:gd name="T6" fmla="*/ 1 w 5"/>
              <a:gd name="T7" fmla="*/ 11 h 12"/>
              <a:gd name="T8" fmla="*/ 0 w 5"/>
              <a:gd name="T9" fmla="*/ 1 h 12"/>
              <a:gd name="T10" fmla="*/ 3 w 5"/>
              <a:gd name="T11" fmla="*/ 0 h 12"/>
              <a:gd name="T12" fmla="*/ 5 w 5"/>
              <a:gd name="T1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2">
                <a:moveTo>
                  <a:pt x="5" y="1"/>
                </a:move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3" y="12"/>
                  <a:pt x="3" y="12"/>
                </a:cubicBezTo>
                <a:cubicBezTo>
                  <a:pt x="2" y="12"/>
                  <a:pt x="1" y="12"/>
                  <a:pt x="1" y="1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2" y="0"/>
                  <a:pt x="3" y="0"/>
                </a:cubicBezTo>
                <a:cubicBezTo>
                  <a:pt x="3" y="0"/>
                  <a:pt x="5" y="0"/>
                  <a:pt x="5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2" name="出自【趣你的PPT】(微信:qunideppt)：最优质的PPT资源库"/>
          <p:cNvSpPr/>
          <p:nvPr/>
        </p:nvSpPr>
        <p:spPr bwMode="auto">
          <a:xfrm>
            <a:off x="1762986" y="2091933"/>
            <a:ext cx="24108" cy="37089"/>
          </a:xfrm>
          <a:custGeom>
            <a:avLst/>
            <a:gdLst>
              <a:gd name="T0" fmla="*/ 8 w 15"/>
              <a:gd name="T1" fmla="*/ 15 h 23"/>
              <a:gd name="T2" fmla="*/ 10 w 15"/>
              <a:gd name="T3" fmla="*/ 8 h 23"/>
              <a:gd name="T4" fmla="*/ 7 w 15"/>
              <a:gd name="T5" fmla="*/ 4 h 23"/>
              <a:gd name="T6" fmla="*/ 2 w 15"/>
              <a:gd name="T7" fmla="*/ 4 h 23"/>
              <a:gd name="T8" fmla="*/ 2 w 15"/>
              <a:gd name="T9" fmla="*/ 0 h 23"/>
              <a:gd name="T10" fmla="*/ 7 w 15"/>
              <a:gd name="T11" fmla="*/ 0 h 23"/>
              <a:gd name="T12" fmla="*/ 15 w 15"/>
              <a:gd name="T13" fmla="*/ 8 h 23"/>
              <a:gd name="T14" fmla="*/ 13 w 15"/>
              <a:gd name="T15" fmla="*/ 15 h 23"/>
              <a:gd name="T16" fmla="*/ 5 w 15"/>
              <a:gd name="T17" fmla="*/ 23 h 23"/>
              <a:gd name="T18" fmla="*/ 0 w 15"/>
              <a:gd name="T19" fmla="*/ 23 h 23"/>
              <a:gd name="T20" fmla="*/ 0 w 15"/>
              <a:gd name="T21" fmla="*/ 19 h 23"/>
              <a:gd name="T22" fmla="*/ 5 w 15"/>
              <a:gd name="T23" fmla="*/ 19 h 23"/>
              <a:gd name="T24" fmla="*/ 8 w 15"/>
              <a:gd name="T25" fmla="*/ 1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23">
                <a:moveTo>
                  <a:pt x="8" y="15"/>
                </a:moveTo>
                <a:cubicBezTo>
                  <a:pt x="10" y="8"/>
                  <a:pt x="10" y="8"/>
                  <a:pt x="10" y="8"/>
                </a:cubicBezTo>
                <a:cubicBezTo>
                  <a:pt x="10" y="6"/>
                  <a:pt x="9" y="4"/>
                  <a:pt x="7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0"/>
                  <a:pt x="2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11" y="0"/>
                  <a:pt x="15" y="3"/>
                  <a:pt x="15" y="8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20"/>
                  <a:pt x="9" y="23"/>
                  <a:pt x="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9"/>
                  <a:pt x="0" y="19"/>
                  <a:pt x="0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7" y="19"/>
                  <a:pt x="8" y="17"/>
                  <a:pt x="8" y="1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3" name="出自【趣你的PPT】(微信:qunideppt)：最优质的PPT资源库"/>
          <p:cNvSpPr/>
          <p:nvPr/>
        </p:nvSpPr>
        <p:spPr bwMode="auto">
          <a:xfrm>
            <a:off x="1681387" y="2091933"/>
            <a:ext cx="24108" cy="37089"/>
          </a:xfrm>
          <a:custGeom>
            <a:avLst/>
            <a:gdLst>
              <a:gd name="T0" fmla="*/ 8 w 14"/>
              <a:gd name="T1" fmla="*/ 0 h 23"/>
              <a:gd name="T2" fmla="*/ 13 w 14"/>
              <a:gd name="T3" fmla="*/ 0 h 23"/>
              <a:gd name="T4" fmla="*/ 13 w 14"/>
              <a:gd name="T5" fmla="*/ 4 h 23"/>
              <a:gd name="T6" fmla="*/ 8 w 14"/>
              <a:gd name="T7" fmla="*/ 4 h 23"/>
              <a:gd name="T8" fmla="*/ 5 w 14"/>
              <a:gd name="T9" fmla="*/ 8 h 23"/>
              <a:gd name="T10" fmla="*/ 7 w 14"/>
              <a:gd name="T11" fmla="*/ 15 h 23"/>
              <a:gd name="T12" fmla="*/ 7 w 14"/>
              <a:gd name="T13" fmla="*/ 15 h 23"/>
              <a:gd name="T14" fmla="*/ 10 w 14"/>
              <a:gd name="T15" fmla="*/ 19 h 23"/>
              <a:gd name="T16" fmla="*/ 14 w 14"/>
              <a:gd name="T17" fmla="*/ 19 h 23"/>
              <a:gd name="T18" fmla="*/ 14 w 14"/>
              <a:gd name="T19" fmla="*/ 23 h 23"/>
              <a:gd name="T20" fmla="*/ 10 w 14"/>
              <a:gd name="T21" fmla="*/ 23 h 23"/>
              <a:gd name="T22" fmla="*/ 2 w 14"/>
              <a:gd name="T23" fmla="*/ 15 h 23"/>
              <a:gd name="T24" fmla="*/ 0 w 14"/>
              <a:gd name="T25" fmla="*/ 8 h 23"/>
              <a:gd name="T26" fmla="*/ 0 w 14"/>
              <a:gd name="T27" fmla="*/ 8 h 23"/>
              <a:gd name="T28" fmla="*/ 8 w 14"/>
              <a:gd name="T2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23">
                <a:moveTo>
                  <a:pt x="8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5" y="6"/>
                  <a:pt x="5" y="8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7"/>
                  <a:pt x="8" y="19"/>
                  <a:pt x="10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3"/>
                  <a:pt x="14" y="23"/>
                  <a:pt x="14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6" y="23"/>
                  <a:pt x="2" y="20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出自【趣你的PPT】(微信:qunideppt)：最优质的PPT资源库"/>
          <p:cNvSpPr/>
          <p:nvPr/>
        </p:nvSpPr>
        <p:spPr bwMode="auto">
          <a:xfrm>
            <a:off x="1709205" y="2086369"/>
            <a:ext cx="50071" cy="63051"/>
          </a:xfrm>
          <a:custGeom>
            <a:avLst/>
            <a:gdLst>
              <a:gd name="T0" fmla="*/ 30 w 31"/>
              <a:gd name="T1" fmla="*/ 29 h 39"/>
              <a:gd name="T2" fmla="*/ 20 w 31"/>
              <a:gd name="T3" fmla="*/ 39 h 39"/>
              <a:gd name="T4" fmla="*/ 11 w 31"/>
              <a:gd name="T5" fmla="*/ 39 h 39"/>
              <a:gd name="T6" fmla="*/ 1 w 31"/>
              <a:gd name="T7" fmla="*/ 29 h 39"/>
              <a:gd name="T8" fmla="*/ 0 w 31"/>
              <a:gd name="T9" fmla="*/ 0 h 39"/>
              <a:gd name="T10" fmla="*/ 31 w 31"/>
              <a:gd name="T11" fmla="*/ 0 h 39"/>
              <a:gd name="T12" fmla="*/ 30 w 31"/>
              <a:gd name="T13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9">
                <a:moveTo>
                  <a:pt x="30" y="29"/>
                </a:moveTo>
                <a:cubicBezTo>
                  <a:pt x="30" y="35"/>
                  <a:pt x="26" y="39"/>
                  <a:pt x="20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5" y="39"/>
                  <a:pt x="1" y="35"/>
                  <a:pt x="1" y="29"/>
                </a:cubicBezTo>
                <a:cubicBezTo>
                  <a:pt x="0" y="0"/>
                  <a:pt x="0" y="0"/>
                  <a:pt x="0" y="0"/>
                </a:cubicBezTo>
                <a:cubicBezTo>
                  <a:pt x="31" y="0"/>
                  <a:pt x="31" y="0"/>
                  <a:pt x="31" y="0"/>
                </a:cubicBezTo>
                <a:lnTo>
                  <a:pt x="30" y="29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出自【趣你的PPT】(微信:qunideppt)：最优质的PPT资源库"/>
          <p:cNvSpPr/>
          <p:nvPr/>
        </p:nvSpPr>
        <p:spPr bwMode="auto">
          <a:xfrm>
            <a:off x="1725895" y="2154984"/>
            <a:ext cx="16690" cy="5564"/>
          </a:xfrm>
          <a:custGeom>
            <a:avLst/>
            <a:gdLst>
              <a:gd name="T0" fmla="*/ 0 w 11"/>
              <a:gd name="T1" fmla="*/ 2 h 4"/>
              <a:gd name="T2" fmla="*/ 2 w 11"/>
              <a:gd name="T3" fmla="*/ 0 h 4"/>
              <a:gd name="T4" fmla="*/ 9 w 11"/>
              <a:gd name="T5" fmla="*/ 0 h 4"/>
              <a:gd name="T6" fmla="*/ 11 w 11"/>
              <a:gd name="T7" fmla="*/ 2 h 4"/>
              <a:gd name="T8" fmla="*/ 9 w 11"/>
              <a:gd name="T9" fmla="*/ 4 h 4"/>
              <a:gd name="T10" fmla="*/ 2 w 11"/>
              <a:gd name="T11" fmla="*/ 4 h 4"/>
              <a:gd name="T12" fmla="*/ 0 w 11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4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1" y="1"/>
                  <a:pt x="11" y="2"/>
                </a:cubicBezTo>
                <a:cubicBezTo>
                  <a:pt x="11" y="3"/>
                  <a:pt x="10" y="4"/>
                  <a:pt x="9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出自【趣你的PPT】(微信:qunideppt)：最优质的PPT资源库"/>
          <p:cNvSpPr/>
          <p:nvPr/>
        </p:nvSpPr>
        <p:spPr bwMode="auto">
          <a:xfrm>
            <a:off x="1725895" y="2199492"/>
            <a:ext cx="16690" cy="5564"/>
          </a:xfrm>
          <a:custGeom>
            <a:avLst/>
            <a:gdLst>
              <a:gd name="T0" fmla="*/ 9 w 11"/>
              <a:gd name="T1" fmla="*/ 4 h 4"/>
              <a:gd name="T2" fmla="*/ 2 w 11"/>
              <a:gd name="T3" fmla="*/ 4 h 4"/>
              <a:gd name="T4" fmla="*/ 0 w 11"/>
              <a:gd name="T5" fmla="*/ 2 h 4"/>
              <a:gd name="T6" fmla="*/ 2 w 11"/>
              <a:gd name="T7" fmla="*/ 0 h 4"/>
              <a:gd name="T8" fmla="*/ 9 w 11"/>
              <a:gd name="T9" fmla="*/ 0 h 4"/>
              <a:gd name="T10" fmla="*/ 11 w 11"/>
              <a:gd name="T11" fmla="*/ 2 h 4"/>
              <a:gd name="T12" fmla="*/ 9 w 11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4">
                <a:moveTo>
                  <a:pt x="9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1" y="1"/>
                  <a:pt x="11" y="2"/>
                </a:cubicBezTo>
                <a:cubicBezTo>
                  <a:pt x="11" y="3"/>
                  <a:pt x="10" y="4"/>
                  <a:pt x="9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出自【趣你的PPT】(微信:qunideppt)：最优质的PPT资源库"/>
          <p:cNvSpPr/>
          <p:nvPr/>
        </p:nvSpPr>
        <p:spPr bwMode="auto">
          <a:xfrm>
            <a:off x="1711060" y="2210619"/>
            <a:ext cx="46363" cy="5564"/>
          </a:xfrm>
          <a:custGeom>
            <a:avLst/>
            <a:gdLst>
              <a:gd name="T0" fmla="*/ 2 w 29"/>
              <a:gd name="T1" fmla="*/ 0 h 4"/>
              <a:gd name="T2" fmla="*/ 26 w 29"/>
              <a:gd name="T3" fmla="*/ 0 h 4"/>
              <a:gd name="T4" fmla="*/ 29 w 29"/>
              <a:gd name="T5" fmla="*/ 2 h 4"/>
              <a:gd name="T6" fmla="*/ 26 w 29"/>
              <a:gd name="T7" fmla="*/ 4 h 4"/>
              <a:gd name="T8" fmla="*/ 2 w 29"/>
              <a:gd name="T9" fmla="*/ 4 h 4"/>
              <a:gd name="T10" fmla="*/ 0 w 29"/>
              <a:gd name="T11" fmla="*/ 2 h 4"/>
              <a:gd name="T12" fmla="*/ 2 w 29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">
                <a:moveTo>
                  <a:pt x="2" y="0"/>
                </a:move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29" y="0"/>
                  <a:pt x="29" y="2"/>
                </a:cubicBezTo>
                <a:cubicBezTo>
                  <a:pt x="29" y="3"/>
                  <a:pt x="28" y="4"/>
                  <a:pt x="26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出自【趣你的PPT】(微信:qunideppt)：最优质的PPT资源库"/>
          <p:cNvSpPr/>
          <p:nvPr/>
        </p:nvSpPr>
        <p:spPr bwMode="auto">
          <a:xfrm>
            <a:off x="1729605" y="2164257"/>
            <a:ext cx="11127" cy="29671"/>
          </a:xfrm>
          <a:custGeom>
            <a:avLst/>
            <a:gdLst>
              <a:gd name="T0" fmla="*/ 7 w 7"/>
              <a:gd name="T1" fmla="*/ 3 h 19"/>
              <a:gd name="T2" fmla="*/ 6 w 7"/>
              <a:gd name="T3" fmla="*/ 17 h 19"/>
              <a:gd name="T4" fmla="*/ 3 w 7"/>
              <a:gd name="T5" fmla="*/ 19 h 19"/>
              <a:gd name="T6" fmla="*/ 1 w 7"/>
              <a:gd name="T7" fmla="*/ 17 h 19"/>
              <a:gd name="T8" fmla="*/ 0 w 7"/>
              <a:gd name="T9" fmla="*/ 3 h 19"/>
              <a:gd name="T10" fmla="*/ 3 w 7"/>
              <a:gd name="T11" fmla="*/ 0 h 19"/>
              <a:gd name="T12" fmla="*/ 7 w 7"/>
              <a:gd name="T13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9">
                <a:moveTo>
                  <a:pt x="7" y="3"/>
                </a:moveTo>
                <a:cubicBezTo>
                  <a:pt x="6" y="17"/>
                  <a:pt x="6" y="17"/>
                  <a:pt x="6" y="17"/>
                </a:cubicBezTo>
                <a:cubicBezTo>
                  <a:pt x="6" y="18"/>
                  <a:pt x="5" y="19"/>
                  <a:pt x="3" y="19"/>
                </a:cubicBezTo>
                <a:cubicBezTo>
                  <a:pt x="2" y="19"/>
                  <a:pt x="1" y="18"/>
                  <a:pt x="1" y="1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5" y="0"/>
                  <a:pt x="7" y="1"/>
                  <a:pt x="7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出自【趣你的PPT】(微信:qunideppt)：最优质的PPT资源库"/>
          <p:cNvSpPr/>
          <p:nvPr/>
        </p:nvSpPr>
        <p:spPr bwMode="auto">
          <a:xfrm>
            <a:off x="2315627" y="2742849"/>
            <a:ext cx="18545" cy="31526"/>
          </a:xfrm>
          <a:custGeom>
            <a:avLst/>
            <a:gdLst>
              <a:gd name="T0" fmla="*/ 6 w 12"/>
              <a:gd name="T1" fmla="*/ 12 h 19"/>
              <a:gd name="T2" fmla="*/ 8 w 12"/>
              <a:gd name="T3" fmla="*/ 6 h 19"/>
              <a:gd name="T4" fmla="*/ 5 w 12"/>
              <a:gd name="T5" fmla="*/ 4 h 19"/>
              <a:gd name="T6" fmla="*/ 1 w 12"/>
              <a:gd name="T7" fmla="*/ 4 h 19"/>
              <a:gd name="T8" fmla="*/ 1 w 12"/>
              <a:gd name="T9" fmla="*/ 0 h 19"/>
              <a:gd name="T10" fmla="*/ 5 w 12"/>
              <a:gd name="T11" fmla="*/ 0 h 19"/>
              <a:gd name="T12" fmla="*/ 12 w 12"/>
              <a:gd name="T13" fmla="*/ 6 h 19"/>
              <a:gd name="T14" fmla="*/ 10 w 12"/>
              <a:gd name="T15" fmla="*/ 13 h 19"/>
              <a:gd name="T16" fmla="*/ 4 w 12"/>
              <a:gd name="T17" fmla="*/ 19 h 19"/>
              <a:gd name="T18" fmla="*/ 0 w 12"/>
              <a:gd name="T19" fmla="*/ 19 h 19"/>
              <a:gd name="T20" fmla="*/ 0 w 12"/>
              <a:gd name="T21" fmla="*/ 15 h 19"/>
              <a:gd name="T22" fmla="*/ 4 w 12"/>
              <a:gd name="T23" fmla="*/ 15 h 19"/>
              <a:gd name="T24" fmla="*/ 6 w 12"/>
              <a:gd name="T25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19">
                <a:moveTo>
                  <a:pt x="6" y="12"/>
                </a:moveTo>
                <a:cubicBezTo>
                  <a:pt x="8" y="6"/>
                  <a:pt x="8" y="6"/>
                  <a:pt x="8" y="6"/>
                </a:cubicBezTo>
                <a:cubicBezTo>
                  <a:pt x="8" y="5"/>
                  <a:pt x="7" y="4"/>
                  <a:pt x="5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0"/>
                  <a:pt x="1" y="0"/>
                  <a:pt x="1" y="0"/>
                </a:cubicBezTo>
                <a:cubicBezTo>
                  <a:pt x="5" y="0"/>
                  <a:pt x="5" y="0"/>
                  <a:pt x="5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6"/>
                  <a:pt x="7" y="19"/>
                  <a:pt x="4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5"/>
                  <a:pt x="0" y="15"/>
                  <a:pt x="0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5"/>
                  <a:pt x="6" y="14"/>
                  <a:pt x="6" y="1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出自【趣你的PPT】(微信:qunideppt)：最优质的PPT资源库"/>
          <p:cNvSpPr/>
          <p:nvPr/>
        </p:nvSpPr>
        <p:spPr bwMode="auto">
          <a:xfrm>
            <a:off x="2248865" y="2742849"/>
            <a:ext cx="20399" cy="31526"/>
          </a:xfrm>
          <a:custGeom>
            <a:avLst/>
            <a:gdLst>
              <a:gd name="T0" fmla="*/ 7 w 12"/>
              <a:gd name="T1" fmla="*/ 0 h 19"/>
              <a:gd name="T2" fmla="*/ 11 w 12"/>
              <a:gd name="T3" fmla="*/ 0 h 19"/>
              <a:gd name="T4" fmla="*/ 11 w 12"/>
              <a:gd name="T5" fmla="*/ 4 h 19"/>
              <a:gd name="T6" fmla="*/ 7 w 12"/>
              <a:gd name="T7" fmla="*/ 4 h 19"/>
              <a:gd name="T8" fmla="*/ 4 w 12"/>
              <a:gd name="T9" fmla="*/ 6 h 19"/>
              <a:gd name="T10" fmla="*/ 6 w 12"/>
              <a:gd name="T11" fmla="*/ 12 h 19"/>
              <a:gd name="T12" fmla="*/ 6 w 12"/>
              <a:gd name="T13" fmla="*/ 12 h 19"/>
              <a:gd name="T14" fmla="*/ 8 w 12"/>
              <a:gd name="T15" fmla="*/ 15 h 19"/>
              <a:gd name="T16" fmla="*/ 12 w 12"/>
              <a:gd name="T17" fmla="*/ 15 h 19"/>
              <a:gd name="T18" fmla="*/ 12 w 12"/>
              <a:gd name="T19" fmla="*/ 19 h 19"/>
              <a:gd name="T20" fmla="*/ 8 w 12"/>
              <a:gd name="T21" fmla="*/ 19 h 19"/>
              <a:gd name="T22" fmla="*/ 2 w 12"/>
              <a:gd name="T23" fmla="*/ 13 h 19"/>
              <a:gd name="T24" fmla="*/ 0 w 12"/>
              <a:gd name="T25" fmla="*/ 7 h 19"/>
              <a:gd name="T26" fmla="*/ 0 w 12"/>
              <a:gd name="T27" fmla="*/ 6 h 19"/>
              <a:gd name="T28" fmla="*/ 7 w 12"/>
              <a:gd name="T2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9">
                <a:moveTo>
                  <a:pt x="7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7" y="4"/>
                  <a:pt x="7" y="4"/>
                  <a:pt x="7" y="4"/>
                </a:cubicBezTo>
                <a:cubicBezTo>
                  <a:pt x="5" y="4"/>
                  <a:pt x="4" y="5"/>
                  <a:pt x="4" y="6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4"/>
                  <a:pt x="7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5" y="19"/>
                  <a:pt x="2" y="16"/>
                  <a:pt x="2" y="13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出自【趣你的PPT】(微信:qunideppt)：最优质的PPT资源库"/>
          <p:cNvSpPr/>
          <p:nvPr/>
        </p:nvSpPr>
        <p:spPr bwMode="auto">
          <a:xfrm>
            <a:off x="2271120" y="2740995"/>
            <a:ext cx="40799" cy="50071"/>
          </a:xfrm>
          <a:custGeom>
            <a:avLst/>
            <a:gdLst>
              <a:gd name="T0" fmla="*/ 24 w 25"/>
              <a:gd name="T1" fmla="*/ 23 h 31"/>
              <a:gd name="T2" fmla="*/ 16 w 25"/>
              <a:gd name="T3" fmla="*/ 31 h 31"/>
              <a:gd name="T4" fmla="*/ 9 w 25"/>
              <a:gd name="T5" fmla="*/ 31 h 31"/>
              <a:gd name="T6" fmla="*/ 1 w 25"/>
              <a:gd name="T7" fmla="*/ 23 h 31"/>
              <a:gd name="T8" fmla="*/ 0 w 25"/>
              <a:gd name="T9" fmla="*/ 0 h 31"/>
              <a:gd name="T10" fmla="*/ 25 w 25"/>
              <a:gd name="T11" fmla="*/ 0 h 31"/>
              <a:gd name="T12" fmla="*/ 24 w 25"/>
              <a:gd name="T13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31">
                <a:moveTo>
                  <a:pt x="24" y="23"/>
                </a:moveTo>
                <a:cubicBezTo>
                  <a:pt x="24" y="28"/>
                  <a:pt x="21" y="31"/>
                  <a:pt x="16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1" y="28"/>
                  <a:pt x="1" y="23"/>
                </a:cubicBezTo>
                <a:cubicBezTo>
                  <a:pt x="0" y="0"/>
                  <a:pt x="0" y="0"/>
                  <a:pt x="0" y="0"/>
                </a:cubicBezTo>
                <a:cubicBezTo>
                  <a:pt x="25" y="0"/>
                  <a:pt x="25" y="0"/>
                  <a:pt x="25" y="0"/>
                </a:cubicBezTo>
                <a:lnTo>
                  <a:pt x="24" y="23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出自【趣你的PPT】(微信:qunideppt)：最优质的PPT资源库"/>
          <p:cNvSpPr/>
          <p:nvPr/>
        </p:nvSpPr>
        <p:spPr bwMode="auto">
          <a:xfrm>
            <a:off x="2284101" y="2792920"/>
            <a:ext cx="14836" cy="7418"/>
          </a:xfrm>
          <a:custGeom>
            <a:avLst/>
            <a:gdLst>
              <a:gd name="T0" fmla="*/ 0 w 9"/>
              <a:gd name="T1" fmla="*/ 2 h 4"/>
              <a:gd name="T2" fmla="*/ 2 w 9"/>
              <a:gd name="T3" fmla="*/ 0 h 4"/>
              <a:gd name="T4" fmla="*/ 8 w 9"/>
              <a:gd name="T5" fmla="*/ 0 h 4"/>
              <a:gd name="T6" fmla="*/ 9 w 9"/>
              <a:gd name="T7" fmla="*/ 2 h 4"/>
              <a:gd name="T8" fmla="*/ 8 w 9"/>
              <a:gd name="T9" fmla="*/ 4 h 4"/>
              <a:gd name="T10" fmla="*/ 2 w 9"/>
              <a:gd name="T11" fmla="*/ 4 h 4"/>
              <a:gd name="T12" fmla="*/ 0 w 9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4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9" y="1"/>
                  <a:pt x="9" y="2"/>
                </a:cubicBezTo>
                <a:cubicBezTo>
                  <a:pt x="9" y="3"/>
                  <a:pt x="8" y="4"/>
                  <a:pt x="8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出自【趣你的PPT】(微信:qunideppt)：最优质的PPT资源库"/>
          <p:cNvSpPr/>
          <p:nvPr/>
        </p:nvSpPr>
        <p:spPr bwMode="auto">
          <a:xfrm>
            <a:off x="2284101" y="2830009"/>
            <a:ext cx="14836" cy="7418"/>
          </a:xfrm>
          <a:custGeom>
            <a:avLst/>
            <a:gdLst>
              <a:gd name="T0" fmla="*/ 8 w 9"/>
              <a:gd name="T1" fmla="*/ 4 h 4"/>
              <a:gd name="T2" fmla="*/ 2 w 9"/>
              <a:gd name="T3" fmla="*/ 4 h 4"/>
              <a:gd name="T4" fmla="*/ 0 w 9"/>
              <a:gd name="T5" fmla="*/ 2 h 4"/>
              <a:gd name="T6" fmla="*/ 2 w 9"/>
              <a:gd name="T7" fmla="*/ 0 h 4"/>
              <a:gd name="T8" fmla="*/ 8 w 9"/>
              <a:gd name="T9" fmla="*/ 0 h 4"/>
              <a:gd name="T10" fmla="*/ 9 w 9"/>
              <a:gd name="T11" fmla="*/ 2 h 4"/>
              <a:gd name="T12" fmla="*/ 8 w 9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4">
                <a:moveTo>
                  <a:pt x="8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9" y="1"/>
                  <a:pt x="9" y="2"/>
                </a:cubicBezTo>
                <a:cubicBezTo>
                  <a:pt x="9" y="3"/>
                  <a:pt x="8" y="4"/>
                  <a:pt x="8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出自【趣你的PPT】(微信:qunideppt)：最优质的PPT资源库"/>
          <p:cNvSpPr/>
          <p:nvPr/>
        </p:nvSpPr>
        <p:spPr bwMode="auto">
          <a:xfrm>
            <a:off x="2272974" y="2839281"/>
            <a:ext cx="37090" cy="5564"/>
          </a:xfrm>
          <a:custGeom>
            <a:avLst/>
            <a:gdLst>
              <a:gd name="T0" fmla="*/ 2 w 23"/>
              <a:gd name="T1" fmla="*/ 0 h 3"/>
              <a:gd name="T2" fmla="*/ 21 w 23"/>
              <a:gd name="T3" fmla="*/ 0 h 3"/>
              <a:gd name="T4" fmla="*/ 23 w 23"/>
              <a:gd name="T5" fmla="*/ 1 h 3"/>
              <a:gd name="T6" fmla="*/ 21 w 23"/>
              <a:gd name="T7" fmla="*/ 3 h 3"/>
              <a:gd name="T8" fmla="*/ 2 w 23"/>
              <a:gd name="T9" fmla="*/ 3 h 3"/>
              <a:gd name="T10" fmla="*/ 0 w 23"/>
              <a:gd name="T11" fmla="*/ 1 h 3"/>
              <a:gd name="T12" fmla="*/ 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" y="0"/>
                </a:move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0"/>
                  <a:pt x="23" y="1"/>
                </a:cubicBezTo>
                <a:cubicBezTo>
                  <a:pt x="23" y="2"/>
                  <a:pt x="22" y="3"/>
                  <a:pt x="21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出自【趣你的PPT】(微信:qunideppt)：最优质的PPT资源库"/>
          <p:cNvSpPr/>
          <p:nvPr/>
        </p:nvSpPr>
        <p:spPr bwMode="auto">
          <a:xfrm>
            <a:off x="2287810" y="2804046"/>
            <a:ext cx="7418" cy="24108"/>
          </a:xfrm>
          <a:custGeom>
            <a:avLst/>
            <a:gdLst>
              <a:gd name="T0" fmla="*/ 5 w 5"/>
              <a:gd name="T1" fmla="*/ 2 h 15"/>
              <a:gd name="T2" fmla="*/ 4 w 5"/>
              <a:gd name="T3" fmla="*/ 13 h 15"/>
              <a:gd name="T4" fmla="*/ 3 w 5"/>
              <a:gd name="T5" fmla="*/ 15 h 15"/>
              <a:gd name="T6" fmla="*/ 1 w 5"/>
              <a:gd name="T7" fmla="*/ 13 h 15"/>
              <a:gd name="T8" fmla="*/ 0 w 5"/>
              <a:gd name="T9" fmla="*/ 2 h 15"/>
              <a:gd name="T10" fmla="*/ 3 w 5"/>
              <a:gd name="T11" fmla="*/ 0 h 15"/>
              <a:gd name="T12" fmla="*/ 5 w 5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5">
                <a:moveTo>
                  <a:pt x="5" y="2"/>
                </a:moveTo>
                <a:cubicBezTo>
                  <a:pt x="4" y="13"/>
                  <a:pt x="4" y="13"/>
                  <a:pt x="4" y="13"/>
                </a:cubicBezTo>
                <a:cubicBezTo>
                  <a:pt x="4" y="14"/>
                  <a:pt x="4" y="15"/>
                  <a:pt x="3" y="15"/>
                </a:cubicBezTo>
                <a:cubicBezTo>
                  <a:pt x="1" y="15"/>
                  <a:pt x="1" y="14"/>
                  <a:pt x="1" y="1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682819" y="2702051"/>
            <a:ext cx="144652" cy="246643"/>
          </a:xfrm>
          <a:custGeom>
            <a:avLst/>
            <a:gdLst>
              <a:gd name="T0" fmla="*/ 34 w 90"/>
              <a:gd name="T1" fmla="*/ 24 h 153"/>
              <a:gd name="T2" fmla="*/ 44 w 90"/>
              <a:gd name="T3" fmla="*/ 11 h 153"/>
              <a:gd name="T4" fmla="*/ 31 w 90"/>
              <a:gd name="T5" fmla="*/ 0 h 153"/>
              <a:gd name="T6" fmla="*/ 21 w 90"/>
              <a:gd name="T7" fmla="*/ 14 h 153"/>
              <a:gd name="T8" fmla="*/ 34 w 90"/>
              <a:gd name="T9" fmla="*/ 24 h 153"/>
              <a:gd name="T10" fmla="*/ 70 w 90"/>
              <a:gd name="T11" fmla="*/ 61 h 153"/>
              <a:gd name="T12" fmla="*/ 78 w 90"/>
              <a:gd name="T13" fmla="*/ 65 h 153"/>
              <a:gd name="T14" fmla="*/ 81 w 90"/>
              <a:gd name="T15" fmla="*/ 57 h 153"/>
              <a:gd name="T16" fmla="*/ 73 w 90"/>
              <a:gd name="T17" fmla="*/ 33 h 153"/>
              <a:gd name="T18" fmla="*/ 67 w 90"/>
              <a:gd name="T19" fmla="*/ 30 h 153"/>
              <a:gd name="T20" fmla="*/ 51 w 90"/>
              <a:gd name="T21" fmla="*/ 26 h 153"/>
              <a:gd name="T22" fmla="*/ 39 w 90"/>
              <a:gd name="T23" fmla="*/ 24 h 153"/>
              <a:gd name="T24" fmla="*/ 30 w 90"/>
              <a:gd name="T25" fmla="*/ 31 h 153"/>
              <a:gd name="T26" fmla="*/ 30 w 90"/>
              <a:gd name="T27" fmla="*/ 32 h 153"/>
              <a:gd name="T28" fmla="*/ 30 w 90"/>
              <a:gd name="T29" fmla="*/ 32 h 153"/>
              <a:gd name="T30" fmla="*/ 29 w 90"/>
              <a:gd name="T31" fmla="*/ 32 h 153"/>
              <a:gd name="T32" fmla="*/ 19 w 90"/>
              <a:gd name="T33" fmla="*/ 55 h 153"/>
              <a:gd name="T34" fmla="*/ 19 w 90"/>
              <a:gd name="T35" fmla="*/ 55 h 153"/>
              <a:gd name="T36" fmla="*/ 2 w 90"/>
              <a:gd name="T37" fmla="*/ 74 h 153"/>
              <a:gd name="T38" fmla="*/ 2 w 90"/>
              <a:gd name="T39" fmla="*/ 82 h 153"/>
              <a:gd name="T40" fmla="*/ 11 w 90"/>
              <a:gd name="T41" fmla="*/ 82 h 153"/>
              <a:gd name="T42" fmla="*/ 28 w 90"/>
              <a:gd name="T43" fmla="*/ 64 h 153"/>
              <a:gd name="T44" fmla="*/ 29 w 90"/>
              <a:gd name="T45" fmla="*/ 62 h 153"/>
              <a:gd name="T46" fmla="*/ 30 w 90"/>
              <a:gd name="T47" fmla="*/ 60 h 153"/>
              <a:gd name="T48" fmla="*/ 32 w 90"/>
              <a:gd name="T49" fmla="*/ 56 h 153"/>
              <a:gd name="T50" fmla="*/ 38 w 90"/>
              <a:gd name="T51" fmla="*/ 74 h 153"/>
              <a:gd name="T52" fmla="*/ 41 w 90"/>
              <a:gd name="T53" fmla="*/ 79 h 153"/>
              <a:gd name="T54" fmla="*/ 32 w 90"/>
              <a:gd name="T55" fmla="*/ 108 h 153"/>
              <a:gd name="T56" fmla="*/ 32 w 90"/>
              <a:gd name="T57" fmla="*/ 108 h 153"/>
              <a:gd name="T58" fmla="*/ 32 w 90"/>
              <a:gd name="T59" fmla="*/ 108 h 153"/>
              <a:gd name="T60" fmla="*/ 31 w 90"/>
              <a:gd name="T61" fmla="*/ 112 h 153"/>
              <a:gd name="T62" fmla="*/ 30 w 90"/>
              <a:gd name="T63" fmla="*/ 146 h 153"/>
              <a:gd name="T64" fmla="*/ 38 w 90"/>
              <a:gd name="T65" fmla="*/ 153 h 153"/>
              <a:gd name="T66" fmla="*/ 45 w 90"/>
              <a:gd name="T67" fmla="*/ 144 h 153"/>
              <a:gd name="T68" fmla="*/ 46 w 90"/>
              <a:gd name="T69" fmla="*/ 113 h 153"/>
              <a:gd name="T70" fmla="*/ 56 w 90"/>
              <a:gd name="T71" fmla="*/ 94 h 153"/>
              <a:gd name="T72" fmla="*/ 74 w 90"/>
              <a:gd name="T73" fmla="*/ 141 h 153"/>
              <a:gd name="T74" fmla="*/ 84 w 90"/>
              <a:gd name="T75" fmla="*/ 146 h 153"/>
              <a:gd name="T76" fmla="*/ 89 w 90"/>
              <a:gd name="T77" fmla="*/ 136 h 153"/>
              <a:gd name="T78" fmla="*/ 66 w 90"/>
              <a:gd name="T79" fmla="*/ 73 h 153"/>
              <a:gd name="T80" fmla="*/ 66 w 90"/>
              <a:gd name="T81" fmla="*/ 65 h 153"/>
              <a:gd name="T82" fmla="*/ 59 w 90"/>
              <a:gd name="T83" fmla="*/ 40 h 153"/>
              <a:gd name="T84" fmla="*/ 63 w 90"/>
              <a:gd name="T85" fmla="*/ 41 h 153"/>
              <a:gd name="T86" fmla="*/ 70 w 90"/>
              <a:gd name="T87" fmla="*/ 6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153">
                <a:moveTo>
                  <a:pt x="34" y="24"/>
                </a:moveTo>
                <a:cubicBezTo>
                  <a:pt x="41" y="23"/>
                  <a:pt x="45" y="17"/>
                  <a:pt x="44" y="11"/>
                </a:cubicBezTo>
                <a:cubicBezTo>
                  <a:pt x="44" y="4"/>
                  <a:pt x="38" y="0"/>
                  <a:pt x="31" y="0"/>
                </a:cubicBezTo>
                <a:cubicBezTo>
                  <a:pt x="25" y="1"/>
                  <a:pt x="20" y="7"/>
                  <a:pt x="21" y="14"/>
                </a:cubicBezTo>
                <a:cubicBezTo>
                  <a:pt x="22" y="20"/>
                  <a:pt x="28" y="25"/>
                  <a:pt x="34" y="24"/>
                </a:cubicBezTo>
                <a:close/>
                <a:moveTo>
                  <a:pt x="70" y="61"/>
                </a:moveTo>
                <a:cubicBezTo>
                  <a:pt x="71" y="64"/>
                  <a:pt x="75" y="66"/>
                  <a:pt x="78" y="65"/>
                </a:cubicBezTo>
                <a:cubicBezTo>
                  <a:pt x="81" y="64"/>
                  <a:pt x="83" y="60"/>
                  <a:pt x="81" y="57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1"/>
                  <a:pt x="70" y="30"/>
                  <a:pt x="67" y="30"/>
                </a:cubicBezTo>
                <a:cubicBezTo>
                  <a:pt x="51" y="26"/>
                  <a:pt x="51" y="26"/>
                  <a:pt x="51" y="26"/>
                </a:cubicBezTo>
                <a:cubicBezTo>
                  <a:pt x="48" y="24"/>
                  <a:pt x="43" y="23"/>
                  <a:pt x="39" y="24"/>
                </a:cubicBezTo>
                <a:cubicBezTo>
                  <a:pt x="35" y="26"/>
                  <a:pt x="32" y="28"/>
                  <a:pt x="30" y="31"/>
                </a:cubicBezTo>
                <a:cubicBezTo>
                  <a:pt x="30" y="31"/>
                  <a:pt x="30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29" y="32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2" y="74"/>
                  <a:pt x="2" y="74"/>
                  <a:pt x="2" y="74"/>
                </a:cubicBezTo>
                <a:cubicBezTo>
                  <a:pt x="0" y="76"/>
                  <a:pt x="0" y="80"/>
                  <a:pt x="2" y="82"/>
                </a:cubicBezTo>
                <a:cubicBezTo>
                  <a:pt x="5" y="85"/>
                  <a:pt x="9" y="85"/>
                  <a:pt x="11" y="82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63"/>
                  <a:pt x="29" y="63"/>
                  <a:pt x="29" y="62"/>
                </a:cubicBezTo>
                <a:cubicBezTo>
                  <a:pt x="30" y="62"/>
                  <a:pt x="30" y="61"/>
                  <a:pt x="30" y="60"/>
                </a:cubicBezTo>
                <a:cubicBezTo>
                  <a:pt x="32" y="56"/>
                  <a:pt x="32" y="56"/>
                  <a:pt x="32" y="56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6"/>
                  <a:pt x="39" y="78"/>
                  <a:pt x="41" y="79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1" y="109"/>
                  <a:pt x="31" y="111"/>
                  <a:pt x="31" y="112"/>
                </a:cubicBezTo>
                <a:cubicBezTo>
                  <a:pt x="30" y="146"/>
                  <a:pt x="30" y="146"/>
                  <a:pt x="30" y="146"/>
                </a:cubicBezTo>
                <a:cubicBezTo>
                  <a:pt x="30" y="150"/>
                  <a:pt x="34" y="153"/>
                  <a:pt x="38" y="153"/>
                </a:cubicBezTo>
                <a:cubicBezTo>
                  <a:pt x="43" y="152"/>
                  <a:pt x="46" y="148"/>
                  <a:pt x="45" y="144"/>
                </a:cubicBezTo>
                <a:cubicBezTo>
                  <a:pt x="46" y="113"/>
                  <a:pt x="46" y="113"/>
                  <a:pt x="46" y="113"/>
                </a:cubicBezTo>
                <a:cubicBezTo>
                  <a:pt x="56" y="94"/>
                  <a:pt x="56" y="94"/>
                  <a:pt x="56" y="94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6" y="145"/>
                  <a:pt x="80" y="147"/>
                  <a:pt x="84" y="146"/>
                </a:cubicBezTo>
                <a:cubicBezTo>
                  <a:pt x="88" y="144"/>
                  <a:pt x="90" y="140"/>
                  <a:pt x="89" y="136"/>
                </a:cubicBezTo>
                <a:cubicBezTo>
                  <a:pt x="66" y="73"/>
                  <a:pt x="66" y="73"/>
                  <a:pt x="66" y="73"/>
                </a:cubicBezTo>
                <a:cubicBezTo>
                  <a:pt x="67" y="71"/>
                  <a:pt x="67" y="68"/>
                  <a:pt x="66" y="65"/>
                </a:cubicBezTo>
                <a:cubicBezTo>
                  <a:pt x="59" y="40"/>
                  <a:pt x="59" y="40"/>
                  <a:pt x="59" y="40"/>
                </a:cubicBezTo>
                <a:cubicBezTo>
                  <a:pt x="63" y="41"/>
                  <a:pt x="63" y="41"/>
                  <a:pt x="63" y="41"/>
                </a:cubicBezTo>
                <a:lnTo>
                  <a:pt x="70" y="6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712069" y="2438717"/>
            <a:ext cx="131670" cy="131666"/>
          </a:xfrm>
          <a:custGeom>
            <a:avLst/>
            <a:gdLst>
              <a:gd name="T0" fmla="*/ 0 w 82"/>
              <a:gd name="T1" fmla="*/ 41 h 82"/>
              <a:gd name="T2" fmla="*/ 41 w 82"/>
              <a:gd name="T3" fmla="*/ 82 h 82"/>
              <a:gd name="T4" fmla="*/ 82 w 82"/>
              <a:gd name="T5" fmla="*/ 41 h 82"/>
              <a:gd name="T6" fmla="*/ 41 w 82"/>
              <a:gd name="T7" fmla="*/ 0 h 82"/>
              <a:gd name="T8" fmla="*/ 0 w 82"/>
              <a:gd name="T9" fmla="*/ 41 h 82"/>
              <a:gd name="T10" fmla="*/ 8 w 82"/>
              <a:gd name="T11" fmla="*/ 54 h 82"/>
              <a:gd name="T12" fmla="*/ 12 w 82"/>
              <a:gd name="T13" fmla="*/ 57 h 82"/>
              <a:gd name="T14" fmla="*/ 14 w 82"/>
              <a:gd name="T15" fmla="*/ 57 h 82"/>
              <a:gd name="T16" fmla="*/ 17 w 82"/>
              <a:gd name="T17" fmla="*/ 48 h 82"/>
              <a:gd name="T18" fmla="*/ 18 w 82"/>
              <a:gd name="T19" fmla="*/ 44 h 82"/>
              <a:gd name="T20" fmla="*/ 13 w 82"/>
              <a:gd name="T21" fmla="*/ 35 h 82"/>
              <a:gd name="T22" fmla="*/ 10 w 82"/>
              <a:gd name="T23" fmla="*/ 34 h 82"/>
              <a:gd name="T24" fmla="*/ 6 w 82"/>
              <a:gd name="T25" fmla="*/ 37 h 82"/>
              <a:gd name="T26" fmla="*/ 21 w 82"/>
              <a:gd name="T27" fmla="*/ 12 h 82"/>
              <a:gd name="T28" fmla="*/ 20 w 82"/>
              <a:gd name="T29" fmla="*/ 17 h 82"/>
              <a:gd name="T30" fmla="*/ 22 w 82"/>
              <a:gd name="T31" fmla="*/ 18 h 82"/>
              <a:gd name="T32" fmla="*/ 34 w 82"/>
              <a:gd name="T33" fmla="*/ 19 h 82"/>
              <a:gd name="T34" fmla="*/ 36 w 82"/>
              <a:gd name="T35" fmla="*/ 18 h 82"/>
              <a:gd name="T36" fmla="*/ 42 w 82"/>
              <a:gd name="T37" fmla="*/ 11 h 82"/>
              <a:gd name="T38" fmla="*/ 42 w 82"/>
              <a:gd name="T39" fmla="*/ 8 h 82"/>
              <a:gd name="T40" fmla="*/ 38 w 82"/>
              <a:gd name="T41" fmla="*/ 5 h 82"/>
              <a:gd name="T42" fmla="*/ 41 w 82"/>
              <a:gd name="T43" fmla="*/ 5 h 82"/>
              <a:gd name="T44" fmla="*/ 62 w 82"/>
              <a:gd name="T45" fmla="*/ 12 h 82"/>
              <a:gd name="T46" fmla="*/ 60 w 82"/>
              <a:gd name="T47" fmla="*/ 14 h 82"/>
              <a:gd name="T48" fmla="*/ 61 w 82"/>
              <a:gd name="T49" fmla="*/ 17 h 82"/>
              <a:gd name="T50" fmla="*/ 66 w 82"/>
              <a:gd name="T51" fmla="*/ 26 h 82"/>
              <a:gd name="T52" fmla="*/ 73 w 82"/>
              <a:gd name="T53" fmla="*/ 30 h 82"/>
              <a:gd name="T54" fmla="*/ 75 w 82"/>
              <a:gd name="T55" fmla="*/ 31 h 82"/>
              <a:gd name="T56" fmla="*/ 77 w 82"/>
              <a:gd name="T57" fmla="*/ 41 h 82"/>
              <a:gd name="T58" fmla="*/ 75 w 82"/>
              <a:gd name="T59" fmla="*/ 51 h 82"/>
              <a:gd name="T60" fmla="*/ 68 w 82"/>
              <a:gd name="T61" fmla="*/ 57 h 82"/>
              <a:gd name="T62" fmla="*/ 67 w 82"/>
              <a:gd name="T63" fmla="*/ 60 h 82"/>
              <a:gd name="T64" fmla="*/ 64 w 82"/>
              <a:gd name="T65" fmla="*/ 67 h 82"/>
              <a:gd name="T66" fmla="*/ 47 w 82"/>
              <a:gd name="T67" fmla="*/ 76 h 82"/>
              <a:gd name="T68" fmla="*/ 41 w 82"/>
              <a:gd name="T69" fmla="*/ 72 h 82"/>
              <a:gd name="T70" fmla="*/ 38 w 82"/>
              <a:gd name="T71" fmla="*/ 70 h 82"/>
              <a:gd name="T72" fmla="*/ 26 w 82"/>
              <a:gd name="T73" fmla="*/ 70 h 82"/>
              <a:gd name="T74" fmla="*/ 24 w 82"/>
              <a:gd name="T75" fmla="*/ 72 h 82"/>
              <a:gd name="T76" fmla="*/ 8 w 82"/>
              <a:gd name="T77" fmla="*/ 5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2" h="82">
                <a:moveTo>
                  <a:pt x="0" y="41"/>
                </a:moveTo>
                <a:cubicBezTo>
                  <a:pt x="0" y="63"/>
                  <a:pt x="18" y="82"/>
                  <a:pt x="41" y="82"/>
                </a:cubicBezTo>
                <a:cubicBezTo>
                  <a:pt x="63" y="82"/>
                  <a:pt x="82" y="63"/>
                  <a:pt x="82" y="41"/>
                </a:cubicBezTo>
                <a:cubicBezTo>
                  <a:pt x="82" y="18"/>
                  <a:pt x="63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lose/>
                <a:moveTo>
                  <a:pt x="8" y="54"/>
                </a:moveTo>
                <a:cubicBezTo>
                  <a:pt x="10" y="55"/>
                  <a:pt x="12" y="57"/>
                  <a:pt x="12" y="57"/>
                </a:cubicBezTo>
                <a:cubicBezTo>
                  <a:pt x="13" y="57"/>
                  <a:pt x="14" y="57"/>
                  <a:pt x="14" y="57"/>
                </a:cubicBezTo>
                <a:cubicBezTo>
                  <a:pt x="14" y="57"/>
                  <a:pt x="17" y="50"/>
                  <a:pt x="17" y="48"/>
                </a:cubicBezTo>
                <a:cubicBezTo>
                  <a:pt x="17" y="46"/>
                  <a:pt x="18" y="44"/>
                  <a:pt x="18" y="44"/>
                </a:cubicBezTo>
                <a:cubicBezTo>
                  <a:pt x="18" y="44"/>
                  <a:pt x="13" y="35"/>
                  <a:pt x="13" y="35"/>
                </a:cubicBezTo>
                <a:cubicBezTo>
                  <a:pt x="12" y="35"/>
                  <a:pt x="12" y="34"/>
                  <a:pt x="10" y="34"/>
                </a:cubicBezTo>
                <a:cubicBezTo>
                  <a:pt x="9" y="34"/>
                  <a:pt x="7" y="35"/>
                  <a:pt x="6" y="37"/>
                </a:cubicBezTo>
                <a:cubicBezTo>
                  <a:pt x="7" y="26"/>
                  <a:pt x="12" y="17"/>
                  <a:pt x="21" y="12"/>
                </a:cubicBezTo>
                <a:cubicBezTo>
                  <a:pt x="21" y="14"/>
                  <a:pt x="21" y="16"/>
                  <a:pt x="20" y="17"/>
                </a:cubicBezTo>
                <a:cubicBezTo>
                  <a:pt x="20" y="18"/>
                  <a:pt x="22" y="18"/>
                  <a:pt x="22" y="18"/>
                </a:cubicBezTo>
                <a:cubicBezTo>
                  <a:pt x="22" y="18"/>
                  <a:pt x="33" y="19"/>
                  <a:pt x="34" y="19"/>
                </a:cubicBezTo>
                <a:cubicBezTo>
                  <a:pt x="35" y="19"/>
                  <a:pt x="36" y="18"/>
                  <a:pt x="36" y="18"/>
                </a:cubicBezTo>
                <a:cubicBezTo>
                  <a:pt x="36" y="18"/>
                  <a:pt x="41" y="12"/>
                  <a:pt x="42" y="11"/>
                </a:cubicBezTo>
                <a:cubicBezTo>
                  <a:pt x="43" y="10"/>
                  <a:pt x="42" y="8"/>
                  <a:pt x="42" y="8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40" y="5"/>
                  <a:pt x="41" y="5"/>
                </a:cubicBezTo>
                <a:cubicBezTo>
                  <a:pt x="49" y="5"/>
                  <a:pt x="56" y="8"/>
                  <a:pt x="62" y="12"/>
                </a:cubicBezTo>
                <a:cubicBezTo>
                  <a:pt x="61" y="12"/>
                  <a:pt x="60" y="13"/>
                  <a:pt x="60" y="14"/>
                </a:cubicBezTo>
                <a:cubicBezTo>
                  <a:pt x="60" y="15"/>
                  <a:pt x="61" y="16"/>
                  <a:pt x="61" y="17"/>
                </a:cubicBezTo>
                <a:cubicBezTo>
                  <a:pt x="62" y="18"/>
                  <a:pt x="65" y="26"/>
                  <a:pt x="66" y="26"/>
                </a:cubicBezTo>
                <a:cubicBezTo>
                  <a:pt x="67" y="27"/>
                  <a:pt x="72" y="29"/>
                  <a:pt x="73" y="30"/>
                </a:cubicBezTo>
                <a:cubicBezTo>
                  <a:pt x="74" y="31"/>
                  <a:pt x="75" y="31"/>
                  <a:pt x="75" y="31"/>
                </a:cubicBezTo>
                <a:cubicBezTo>
                  <a:pt x="76" y="34"/>
                  <a:pt x="77" y="38"/>
                  <a:pt x="77" y="41"/>
                </a:cubicBezTo>
                <a:cubicBezTo>
                  <a:pt x="77" y="44"/>
                  <a:pt x="76" y="48"/>
                  <a:pt x="75" y="51"/>
                </a:cubicBezTo>
                <a:cubicBezTo>
                  <a:pt x="74" y="52"/>
                  <a:pt x="68" y="57"/>
                  <a:pt x="68" y="57"/>
                </a:cubicBezTo>
                <a:cubicBezTo>
                  <a:pt x="68" y="57"/>
                  <a:pt x="67" y="59"/>
                  <a:pt x="67" y="60"/>
                </a:cubicBezTo>
                <a:cubicBezTo>
                  <a:pt x="67" y="60"/>
                  <a:pt x="65" y="65"/>
                  <a:pt x="64" y="67"/>
                </a:cubicBezTo>
                <a:cubicBezTo>
                  <a:pt x="60" y="72"/>
                  <a:pt x="54" y="75"/>
                  <a:pt x="47" y="76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39" y="70"/>
                  <a:pt x="38" y="70"/>
                </a:cubicBezTo>
                <a:cubicBezTo>
                  <a:pt x="26" y="70"/>
                  <a:pt x="26" y="70"/>
                  <a:pt x="26" y="70"/>
                </a:cubicBezTo>
                <a:cubicBezTo>
                  <a:pt x="25" y="70"/>
                  <a:pt x="24" y="71"/>
                  <a:pt x="24" y="72"/>
                </a:cubicBezTo>
                <a:cubicBezTo>
                  <a:pt x="17" y="68"/>
                  <a:pt x="11" y="62"/>
                  <a:pt x="8" y="5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出自【趣你的PPT】(微信:qunideppt)：最优质的PPT资源库"/>
          <p:cNvSpPr/>
          <p:nvPr/>
        </p:nvSpPr>
        <p:spPr bwMode="auto">
          <a:xfrm>
            <a:off x="3765849" y="2490642"/>
            <a:ext cx="42654" cy="42653"/>
          </a:xfrm>
          <a:custGeom>
            <a:avLst/>
            <a:gdLst>
              <a:gd name="T0" fmla="*/ 7 w 26"/>
              <a:gd name="T1" fmla="*/ 2 h 27"/>
              <a:gd name="T2" fmla="*/ 10 w 26"/>
              <a:gd name="T3" fmla="*/ 0 h 27"/>
              <a:gd name="T4" fmla="*/ 22 w 26"/>
              <a:gd name="T5" fmla="*/ 3 h 27"/>
              <a:gd name="T6" fmla="*/ 25 w 26"/>
              <a:gd name="T7" fmla="*/ 6 h 27"/>
              <a:gd name="T8" fmla="*/ 26 w 26"/>
              <a:gd name="T9" fmla="*/ 18 h 27"/>
              <a:gd name="T10" fmla="*/ 24 w 26"/>
              <a:gd name="T11" fmla="*/ 22 h 27"/>
              <a:gd name="T12" fmla="*/ 13 w 26"/>
              <a:gd name="T13" fmla="*/ 26 h 27"/>
              <a:gd name="T14" fmla="*/ 9 w 26"/>
              <a:gd name="T15" fmla="*/ 25 h 27"/>
              <a:gd name="T16" fmla="*/ 1 w 26"/>
              <a:gd name="T17" fmla="*/ 16 h 27"/>
              <a:gd name="T18" fmla="*/ 0 w 26"/>
              <a:gd name="T19" fmla="*/ 12 h 27"/>
              <a:gd name="T20" fmla="*/ 7 w 26"/>
              <a:gd name="T21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27">
                <a:moveTo>
                  <a:pt x="7" y="2"/>
                </a:moveTo>
                <a:cubicBezTo>
                  <a:pt x="7" y="1"/>
                  <a:pt x="9" y="0"/>
                  <a:pt x="10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9"/>
                  <a:pt x="25" y="21"/>
                  <a:pt x="24" y="22"/>
                </a:cubicBezTo>
                <a:cubicBezTo>
                  <a:pt x="13" y="26"/>
                  <a:pt x="13" y="26"/>
                  <a:pt x="13" y="26"/>
                </a:cubicBezTo>
                <a:cubicBezTo>
                  <a:pt x="11" y="27"/>
                  <a:pt x="9" y="26"/>
                  <a:pt x="9" y="25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5"/>
                  <a:pt x="0" y="13"/>
                  <a:pt x="0" y="12"/>
                </a:cubicBezTo>
                <a:lnTo>
                  <a:pt x="7" y="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699510" y="2498060"/>
            <a:ext cx="77889" cy="81597"/>
          </a:xfrm>
          <a:custGeom>
            <a:avLst/>
            <a:gdLst>
              <a:gd name="T0" fmla="*/ 0 w 49"/>
              <a:gd name="T1" fmla="*/ 25 h 50"/>
              <a:gd name="T2" fmla="*/ 24 w 49"/>
              <a:gd name="T3" fmla="*/ 50 h 50"/>
              <a:gd name="T4" fmla="*/ 49 w 49"/>
              <a:gd name="T5" fmla="*/ 25 h 50"/>
              <a:gd name="T6" fmla="*/ 24 w 49"/>
              <a:gd name="T7" fmla="*/ 0 h 50"/>
              <a:gd name="T8" fmla="*/ 0 w 49"/>
              <a:gd name="T9" fmla="*/ 25 h 50"/>
              <a:gd name="T10" fmla="*/ 4 w 49"/>
              <a:gd name="T11" fmla="*/ 33 h 50"/>
              <a:gd name="T12" fmla="*/ 7 w 49"/>
              <a:gd name="T13" fmla="*/ 34 h 50"/>
              <a:gd name="T14" fmla="*/ 8 w 49"/>
              <a:gd name="T15" fmla="*/ 35 h 50"/>
              <a:gd name="T16" fmla="*/ 10 w 49"/>
              <a:gd name="T17" fmla="*/ 29 h 50"/>
              <a:gd name="T18" fmla="*/ 10 w 49"/>
              <a:gd name="T19" fmla="*/ 27 h 50"/>
              <a:gd name="T20" fmla="*/ 7 w 49"/>
              <a:gd name="T21" fmla="*/ 21 h 50"/>
              <a:gd name="T22" fmla="*/ 6 w 49"/>
              <a:gd name="T23" fmla="*/ 21 h 50"/>
              <a:gd name="T24" fmla="*/ 3 w 49"/>
              <a:gd name="T25" fmla="*/ 22 h 50"/>
              <a:gd name="T26" fmla="*/ 12 w 49"/>
              <a:gd name="T27" fmla="*/ 7 h 50"/>
              <a:gd name="T28" fmla="*/ 12 w 49"/>
              <a:gd name="T29" fmla="*/ 10 h 50"/>
              <a:gd name="T30" fmla="*/ 13 w 49"/>
              <a:gd name="T31" fmla="*/ 11 h 50"/>
              <a:gd name="T32" fmla="*/ 20 w 49"/>
              <a:gd name="T33" fmla="*/ 12 h 50"/>
              <a:gd name="T34" fmla="*/ 21 w 49"/>
              <a:gd name="T35" fmla="*/ 11 h 50"/>
              <a:gd name="T36" fmla="*/ 25 w 49"/>
              <a:gd name="T37" fmla="*/ 7 h 50"/>
              <a:gd name="T38" fmla="*/ 25 w 49"/>
              <a:gd name="T39" fmla="*/ 5 h 50"/>
              <a:gd name="T40" fmla="*/ 22 w 49"/>
              <a:gd name="T41" fmla="*/ 3 h 50"/>
              <a:gd name="T42" fmla="*/ 24 w 49"/>
              <a:gd name="T43" fmla="*/ 3 h 50"/>
              <a:gd name="T44" fmla="*/ 37 w 49"/>
              <a:gd name="T45" fmla="*/ 8 h 50"/>
              <a:gd name="T46" fmla="*/ 36 w 49"/>
              <a:gd name="T47" fmla="*/ 8 h 50"/>
              <a:gd name="T48" fmla="*/ 37 w 49"/>
              <a:gd name="T49" fmla="*/ 11 h 50"/>
              <a:gd name="T50" fmla="*/ 39 w 49"/>
              <a:gd name="T51" fmla="*/ 16 h 50"/>
              <a:gd name="T52" fmla="*/ 44 w 49"/>
              <a:gd name="T53" fmla="*/ 19 h 50"/>
              <a:gd name="T54" fmla="*/ 45 w 49"/>
              <a:gd name="T55" fmla="*/ 19 h 50"/>
              <a:gd name="T56" fmla="*/ 46 w 49"/>
              <a:gd name="T57" fmla="*/ 25 h 50"/>
              <a:gd name="T58" fmla="*/ 45 w 49"/>
              <a:gd name="T59" fmla="*/ 31 h 50"/>
              <a:gd name="T60" fmla="*/ 41 w 49"/>
              <a:gd name="T61" fmla="*/ 35 h 50"/>
              <a:gd name="T62" fmla="*/ 40 w 49"/>
              <a:gd name="T63" fmla="*/ 36 h 50"/>
              <a:gd name="T64" fmla="*/ 39 w 49"/>
              <a:gd name="T65" fmla="*/ 41 h 50"/>
              <a:gd name="T66" fmla="*/ 28 w 49"/>
              <a:gd name="T67" fmla="*/ 46 h 50"/>
              <a:gd name="T68" fmla="*/ 25 w 49"/>
              <a:gd name="T69" fmla="*/ 44 h 50"/>
              <a:gd name="T70" fmla="*/ 22 w 49"/>
              <a:gd name="T71" fmla="*/ 43 h 50"/>
              <a:gd name="T72" fmla="*/ 15 w 49"/>
              <a:gd name="T73" fmla="*/ 42 h 50"/>
              <a:gd name="T74" fmla="*/ 14 w 49"/>
              <a:gd name="T75" fmla="*/ 44 h 50"/>
              <a:gd name="T76" fmla="*/ 4 w 49"/>
              <a:gd name="T77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" h="50">
                <a:moveTo>
                  <a:pt x="0" y="25"/>
                </a:moveTo>
                <a:cubicBezTo>
                  <a:pt x="0" y="38"/>
                  <a:pt x="11" y="50"/>
                  <a:pt x="24" y="50"/>
                </a:cubicBezTo>
                <a:cubicBezTo>
                  <a:pt x="38" y="50"/>
                  <a:pt x="49" y="38"/>
                  <a:pt x="49" y="25"/>
                </a:cubicBezTo>
                <a:cubicBezTo>
                  <a:pt x="49" y="11"/>
                  <a:pt x="38" y="0"/>
                  <a:pt x="24" y="0"/>
                </a:cubicBezTo>
                <a:cubicBezTo>
                  <a:pt x="11" y="0"/>
                  <a:pt x="0" y="11"/>
                  <a:pt x="0" y="25"/>
                </a:cubicBezTo>
                <a:close/>
                <a:moveTo>
                  <a:pt x="4" y="33"/>
                </a:moveTo>
                <a:cubicBezTo>
                  <a:pt x="5" y="34"/>
                  <a:pt x="7" y="34"/>
                  <a:pt x="7" y="34"/>
                </a:cubicBezTo>
                <a:cubicBezTo>
                  <a:pt x="7" y="35"/>
                  <a:pt x="8" y="35"/>
                  <a:pt x="8" y="35"/>
                </a:cubicBezTo>
                <a:cubicBezTo>
                  <a:pt x="8" y="35"/>
                  <a:pt x="10" y="30"/>
                  <a:pt x="10" y="29"/>
                </a:cubicBezTo>
                <a:cubicBezTo>
                  <a:pt x="10" y="28"/>
                  <a:pt x="10" y="27"/>
                  <a:pt x="10" y="27"/>
                </a:cubicBezTo>
                <a:cubicBezTo>
                  <a:pt x="10" y="27"/>
                  <a:pt x="8" y="22"/>
                  <a:pt x="7" y="21"/>
                </a:cubicBezTo>
                <a:cubicBezTo>
                  <a:pt x="7" y="21"/>
                  <a:pt x="7" y="21"/>
                  <a:pt x="6" y="21"/>
                </a:cubicBezTo>
                <a:cubicBezTo>
                  <a:pt x="5" y="21"/>
                  <a:pt x="4" y="22"/>
                  <a:pt x="3" y="22"/>
                </a:cubicBezTo>
                <a:cubicBezTo>
                  <a:pt x="4" y="16"/>
                  <a:pt x="7" y="11"/>
                  <a:pt x="12" y="7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9" y="12"/>
                  <a:pt x="20" y="12"/>
                </a:cubicBezTo>
                <a:cubicBezTo>
                  <a:pt x="21" y="12"/>
                  <a:pt x="21" y="11"/>
                  <a:pt x="21" y="11"/>
                </a:cubicBezTo>
                <a:cubicBezTo>
                  <a:pt x="21" y="11"/>
                  <a:pt x="25" y="7"/>
                  <a:pt x="25" y="7"/>
                </a:cubicBezTo>
                <a:cubicBezTo>
                  <a:pt x="26" y="6"/>
                  <a:pt x="25" y="5"/>
                  <a:pt x="25" y="5"/>
                </a:cubicBezTo>
                <a:cubicBezTo>
                  <a:pt x="22" y="3"/>
                  <a:pt x="22" y="3"/>
                  <a:pt x="22" y="3"/>
                </a:cubicBezTo>
                <a:cubicBezTo>
                  <a:pt x="23" y="3"/>
                  <a:pt x="24" y="3"/>
                  <a:pt x="24" y="3"/>
                </a:cubicBezTo>
                <a:cubicBezTo>
                  <a:pt x="29" y="3"/>
                  <a:pt x="34" y="5"/>
                  <a:pt x="37" y="8"/>
                </a:cubicBezTo>
                <a:cubicBezTo>
                  <a:pt x="37" y="8"/>
                  <a:pt x="36" y="8"/>
                  <a:pt x="36" y="8"/>
                </a:cubicBezTo>
                <a:cubicBezTo>
                  <a:pt x="36" y="10"/>
                  <a:pt x="37" y="10"/>
                  <a:pt x="37" y="11"/>
                </a:cubicBezTo>
                <a:cubicBezTo>
                  <a:pt x="37" y="11"/>
                  <a:pt x="39" y="16"/>
                  <a:pt x="39" y="16"/>
                </a:cubicBezTo>
                <a:cubicBezTo>
                  <a:pt x="40" y="16"/>
                  <a:pt x="43" y="18"/>
                  <a:pt x="44" y="19"/>
                </a:cubicBezTo>
                <a:cubicBezTo>
                  <a:pt x="44" y="19"/>
                  <a:pt x="45" y="19"/>
                  <a:pt x="45" y="19"/>
                </a:cubicBezTo>
                <a:cubicBezTo>
                  <a:pt x="46" y="21"/>
                  <a:pt x="46" y="23"/>
                  <a:pt x="46" y="25"/>
                </a:cubicBezTo>
                <a:cubicBezTo>
                  <a:pt x="46" y="27"/>
                  <a:pt x="46" y="29"/>
                  <a:pt x="45" y="31"/>
                </a:cubicBezTo>
                <a:cubicBezTo>
                  <a:pt x="44" y="32"/>
                  <a:pt x="41" y="35"/>
                  <a:pt x="41" y="35"/>
                </a:cubicBezTo>
                <a:cubicBezTo>
                  <a:pt x="41" y="35"/>
                  <a:pt x="40" y="36"/>
                  <a:pt x="40" y="36"/>
                </a:cubicBezTo>
                <a:cubicBezTo>
                  <a:pt x="40" y="37"/>
                  <a:pt x="39" y="40"/>
                  <a:pt x="39" y="41"/>
                </a:cubicBezTo>
                <a:cubicBezTo>
                  <a:pt x="36" y="44"/>
                  <a:pt x="32" y="45"/>
                  <a:pt x="28" y="46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3"/>
                  <a:pt x="23" y="43"/>
                  <a:pt x="22" y="43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3"/>
                  <a:pt x="14" y="43"/>
                  <a:pt x="14" y="44"/>
                </a:cubicBezTo>
                <a:cubicBezTo>
                  <a:pt x="10" y="41"/>
                  <a:pt x="6" y="38"/>
                  <a:pt x="4" y="3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出自【趣你的PPT】(微信:qunideppt)：最优质的PPT资源库"/>
          <p:cNvSpPr/>
          <p:nvPr/>
        </p:nvSpPr>
        <p:spPr bwMode="auto">
          <a:xfrm>
            <a:off x="2731037" y="2531441"/>
            <a:ext cx="25963" cy="25962"/>
          </a:xfrm>
          <a:custGeom>
            <a:avLst/>
            <a:gdLst>
              <a:gd name="T0" fmla="*/ 4 w 16"/>
              <a:gd name="T1" fmla="*/ 1 h 16"/>
              <a:gd name="T2" fmla="*/ 6 w 16"/>
              <a:gd name="T3" fmla="*/ 0 h 16"/>
              <a:gd name="T4" fmla="*/ 14 w 16"/>
              <a:gd name="T5" fmla="*/ 1 h 16"/>
              <a:gd name="T6" fmla="*/ 15 w 16"/>
              <a:gd name="T7" fmla="*/ 3 h 16"/>
              <a:gd name="T8" fmla="*/ 16 w 16"/>
              <a:gd name="T9" fmla="*/ 10 h 16"/>
              <a:gd name="T10" fmla="*/ 14 w 16"/>
              <a:gd name="T11" fmla="*/ 13 h 16"/>
              <a:gd name="T12" fmla="*/ 8 w 16"/>
              <a:gd name="T13" fmla="*/ 15 h 16"/>
              <a:gd name="T14" fmla="*/ 5 w 16"/>
              <a:gd name="T15" fmla="*/ 15 h 16"/>
              <a:gd name="T16" fmla="*/ 1 w 16"/>
              <a:gd name="T17" fmla="*/ 9 h 16"/>
              <a:gd name="T18" fmla="*/ 0 w 16"/>
              <a:gd name="T19" fmla="*/ 7 h 16"/>
              <a:gd name="T20" fmla="*/ 4 w 16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16">
                <a:moveTo>
                  <a:pt x="4" y="1"/>
                </a:moveTo>
                <a:cubicBezTo>
                  <a:pt x="5" y="0"/>
                  <a:pt x="6" y="0"/>
                  <a:pt x="6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2"/>
                  <a:pt x="15" y="2"/>
                  <a:pt x="15" y="3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1"/>
                  <a:pt x="15" y="12"/>
                  <a:pt x="14" y="13"/>
                </a:cubicBezTo>
                <a:cubicBezTo>
                  <a:pt x="8" y="15"/>
                  <a:pt x="8" y="15"/>
                  <a:pt x="8" y="15"/>
                </a:cubicBezTo>
                <a:cubicBezTo>
                  <a:pt x="7" y="16"/>
                  <a:pt x="6" y="15"/>
                  <a:pt x="5" y="15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8"/>
                  <a:pt x="0" y="7"/>
                </a:cubicBezTo>
                <a:lnTo>
                  <a:pt x="4" y="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692514" y="1928740"/>
            <a:ext cx="92725" cy="90869"/>
          </a:xfrm>
          <a:custGeom>
            <a:avLst/>
            <a:gdLst>
              <a:gd name="T0" fmla="*/ 0 w 58"/>
              <a:gd name="T1" fmla="*/ 28 h 57"/>
              <a:gd name="T2" fmla="*/ 29 w 58"/>
              <a:gd name="T3" fmla="*/ 57 h 57"/>
              <a:gd name="T4" fmla="*/ 58 w 58"/>
              <a:gd name="T5" fmla="*/ 28 h 57"/>
              <a:gd name="T6" fmla="*/ 29 w 58"/>
              <a:gd name="T7" fmla="*/ 0 h 57"/>
              <a:gd name="T8" fmla="*/ 0 w 58"/>
              <a:gd name="T9" fmla="*/ 28 h 57"/>
              <a:gd name="T10" fmla="*/ 6 w 58"/>
              <a:gd name="T11" fmla="*/ 38 h 57"/>
              <a:gd name="T12" fmla="*/ 9 w 58"/>
              <a:gd name="T13" fmla="*/ 39 h 57"/>
              <a:gd name="T14" fmla="*/ 10 w 58"/>
              <a:gd name="T15" fmla="*/ 40 h 57"/>
              <a:gd name="T16" fmla="*/ 12 w 58"/>
              <a:gd name="T17" fmla="*/ 34 h 57"/>
              <a:gd name="T18" fmla="*/ 13 w 58"/>
              <a:gd name="T19" fmla="*/ 31 h 57"/>
              <a:gd name="T20" fmla="*/ 9 w 58"/>
              <a:gd name="T21" fmla="*/ 24 h 57"/>
              <a:gd name="T22" fmla="*/ 8 w 58"/>
              <a:gd name="T23" fmla="*/ 23 h 57"/>
              <a:gd name="T24" fmla="*/ 4 w 58"/>
              <a:gd name="T25" fmla="*/ 25 h 57"/>
              <a:gd name="T26" fmla="*/ 15 w 58"/>
              <a:gd name="T27" fmla="*/ 8 h 57"/>
              <a:gd name="T28" fmla="*/ 15 w 58"/>
              <a:gd name="T29" fmla="*/ 11 h 57"/>
              <a:gd name="T30" fmla="*/ 16 w 58"/>
              <a:gd name="T31" fmla="*/ 13 h 57"/>
              <a:gd name="T32" fmla="*/ 24 w 58"/>
              <a:gd name="T33" fmla="*/ 13 h 57"/>
              <a:gd name="T34" fmla="*/ 26 w 58"/>
              <a:gd name="T35" fmla="*/ 12 h 57"/>
              <a:gd name="T36" fmla="*/ 30 w 58"/>
              <a:gd name="T37" fmla="*/ 7 h 57"/>
              <a:gd name="T38" fmla="*/ 30 w 58"/>
              <a:gd name="T39" fmla="*/ 6 h 57"/>
              <a:gd name="T40" fmla="*/ 27 w 58"/>
              <a:gd name="T41" fmla="*/ 3 h 57"/>
              <a:gd name="T42" fmla="*/ 29 w 58"/>
              <a:gd name="T43" fmla="*/ 3 h 57"/>
              <a:gd name="T44" fmla="*/ 44 w 58"/>
              <a:gd name="T45" fmla="*/ 8 h 57"/>
              <a:gd name="T46" fmla="*/ 42 w 58"/>
              <a:gd name="T47" fmla="*/ 9 h 57"/>
              <a:gd name="T48" fmla="*/ 43 w 58"/>
              <a:gd name="T49" fmla="*/ 12 h 57"/>
              <a:gd name="T50" fmla="*/ 46 w 58"/>
              <a:gd name="T51" fmla="*/ 18 h 57"/>
              <a:gd name="T52" fmla="*/ 52 w 58"/>
              <a:gd name="T53" fmla="*/ 21 h 57"/>
              <a:gd name="T54" fmla="*/ 53 w 58"/>
              <a:gd name="T55" fmla="*/ 22 h 57"/>
              <a:gd name="T56" fmla="*/ 54 w 58"/>
              <a:gd name="T57" fmla="*/ 28 h 57"/>
              <a:gd name="T58" fmla="*/ 53 w 58"/>
              <a:gd name="T59" fmla="*/ 35 h 57"/>
              <a:gd name="T60" fmla="*/ 48 w 58"/>
              <a:gd name="T61" fmla="*/ 40 h 57"/>
              <a:gd name="T62" fmla="*/ 47 w 58"/>
              <a:gd name="T63" fmla="*/ 41 h 57"/>
              <a:gd name="T64" fmla="*/ 45 w 58"/>
              <a:gd name="T65" fmla="*/ 47 h 57"/>
              <a:gd name="T66" fmla="*/ 33 w 58"/>
              <a:gd name="T67" fmla="*/ 53 h 57"/>
              <a:gd name="T68" fmla="*/ 29 w 58"/>
              <a:gd name="T69" fmla="*/ 50 h 57"/>
              <a:gd name="T70" fmla="*/ 27 w 58"/>
              <a:gd name="T71" fmla="*/ 49 h 57"/>
              <a:gd name="T72" fmla="*/ 19 w 58"/>
              <a:gd name="T73" fmla="*/ 49 h 57"/>
              <a:gd name="T74" fmla="*/ 17 w 58"/>
              <a:gd name="T75" fmla="*/ 50 h 57"/>
              <a:gd name="T76" fmla="*/ 6 w 58"/>
              <a:gd name="T77" fmla="*/ 3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" h="57">
                <a:moveTo>
                  <a:pt x="0" y="28"/>
                </a:moveTo>
                <a:cubicBezTo>
                  <a:pt x="0" y="44"/>
                  <a:pt x="13" y="57"/>
                  <a:pt x="29" y="57"/>
                </a:cubicBezTo>
                <a:cubicBezTo>
                  <a:pt x="45" y="57"/>
                  <a:pt x="58" y="44"/>
                  <a:pt x="58" y="28"/>
                </a:cubicBezTo>
                <a:cubicBezTo>
                  <a:pt x="58" y="13"/>
                  <a:pt x="45" y="0"/>
                  <a:pt x="29" y="0"/>
                </a:cubicBezTo>
                <a:cubicBezTo>
                  <a:pt x="13" y="0"/>
                  <a:pt x="0" y="13"/>
                  <a:pt x="0" y="28"/>
                </a:cubicBezTo>
                <a:close/>
                <a:moveTo>
                  <a:pt x="6" y="38"/>
                </a:moveTo>
                <a:cubicBezTo>
                  <a:pt x="7" y="38"/>
                  <a:pt x="9" y="39"/>
                  <a:pt x="9" y="39"/>
                </a:cubicBezTo>
                <a:cubicBezTo>
                  <a:pt x="9" y="40"/>
                  <a:pt x="10" y="40"/>
                  <a:pt x="10" y="40"/>
                </a:cubicBezTo>
                <a:cubicBezTo>
                  <a:pt x="10" y="40"/>
                  <a:pt x="12" y="35"/>
                  <a:pt x="12" y="34"/>
                </a:cubicBezTo>
                <a:cubicBezTo>
                  <a:pt x="12" y="32"/>
                  <a:pt x="13" y="31"/>
                  <a:pt x="13" y="31"/>
                </a:cubicBezTo>
                <a:cubicBezTo>
                  <a:pt x="13" y="31"/>
                  <a:pt x="10" y="24"/>
                  <a:pt x="9" y="24"/>
                </a:cubicBezTo>
                <a:cubicBezTo>
                  <a:pt x="9" y="24"/>
                  <a:pt x="9" y="23"/>
                  <a:pt x="8" y="23"/>
                </a:cubicBezTo>
                <a:cubicBezTo>
                  <a:pt x="7" y="23"/>
                  <a:pt x="5" y="25"/>
                  <a:pt x="4" y="25"/>
                </a:cubicBezTo>
                <a:cubicBezTo>
                  <a:pt x="5" y="18"/>
                  <a:pt x="9" y="12"/>
                  <a:pt x="15" y="8"/>
                </a:cubicBezTo>
                <a:cubicBezTo>
                  <a:pt x="15" y="9"/>
                  <a:pt x="15" y="11"/>
                  <a:pt x="15" y="11"/>
                </a:cubicBezTo>
                <a:cubicBezTo>
                  <a:pt x="15" y="12"/>
                  <a:pt x="16" y="13"/>
                  <a:pt x="16" y="13"/>
                </a:cubicBezTo>
                <a:cubicBezTo>
                  <a:pt x="16" y="13"/>
                  <a:pt x="23" y="13"/>
                  <a:pt x="24" y="13"/>
                </a:cubicBezTo>
                <a:cubicBezTo>
                  <a:pt x="25" y="13"/>
                  <a:pt x="26" y="12"/>
                  <a:pt x="26" y="12"/>
                </a:cubicBezTo>
                <a:cubicBezTo>
                  <a:pt x="26" y="12"/>
                  <a:pt x="29" y="8"/>
                  <a:pt x="30" y="7"/>
                </a:cubicBezTo>
                <a:cubicBezTo>
                  <a:pt x="31" y="7"/>
                  <a:pt x="30" y="6"/>
                  <a:pt x="30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3"/>
                  <a:pt x="28" y="3"/>
                  <a:pt x="29" y="3"/>
                </a:cubicBezTo>
                <a:cubicBezTo>
                  <a:pt x="35" y="3"/>
                  <a:pt x="40" y="5"/>
                  <a:pt x="44" y="8"/>
                </a:cubicBezTo>
                <a:cubicBezTo>
                  <a:pt x="43" y="9"/>
                  <a:pt x="43" y="9"/>
                  <a:pt x="42" y="9"/>
                </a:cubicBezTo>
                <a:cubicBezTo>
                  <a:pt x="42" y="11"/>
                  <a:pt x="43" y="11"/>
                  <a:pt x="43" y="12"/>
                </a:cubicBezTo>
                <a:cubicBezTo>
                  <a:pt x="44" y="13"/>
                  <a:pt x="46" y="18"/>
                  <a:pt x="46" y="18"/>
                </a:cubicBezTo>
                <a:cubicBezTo>
                  <a:pt x="47" y="18"/>
                  <a:pt x="51" y="20"/>
                  <a:pt x="52" y="21"/>
                </a:cubicBezTo>
                <a:cubicBezTo>
                  <a:pt x="52" y="22"/>
                  <a:pt x="53" y="22"/>
                  <a:pt x="53" y="22"/>
                </a:cubicBezTo>
                <a:cubicBezTo>
                  <a:pt x="54" y="24"/>
                  <a:pt x="54" y="26"/>
                  <a:pt x="54" y="28"/>
                </a:cubicBezTo>
                <a:cubicBezTo>
                  <a:pt x="54" y="31"/>
                  <a:pt x="54" y="33"/>
                  <a:pt x="53" y="35"/>
                </a:cubicBezTo>
                <a:cubicBezTo>
                  <a:pt x="52" y="36"/>
                  <a:pt x="48" y="40"/>
                  <a:pt x="48" y="40"/>
                </a:cubicBezTo>
                <a:cubicBezTo>
                  <a:pt x="48" y="40"/>
                  <a:pt x="47" y="41"/>
                  <a:pt x="47" y="41"/>
                </a:cubicBezTo>
                <a:cubicBezTo>
                  <a:pt x="47" y="42"/>
                  <a:pt x="46" y="45"/>
                  <a:pt x="45" y="47"/>
                </a:cubicBezTo>
                <a:cubicBezTo>
                  <a:pt x="42" y="50"/>
                  <a:pt x="38" y="52"/>
                  <a:pt x="33" y="53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9"/>
                  <a:pt x="28" y="49"/>
                  <a:pt x="27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49"/>
                  <a:pt x="17" y="50"/>
                </a:cubicBezTo>
                <a:cubicBezTo>
                  <a:pt x="12" y="47"/>
                  <a:pt x="8" y="43"/>
                  <a:pt x="6" y="3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2" name="出自【趣你的PPT】(微信:qunideppt)：最优质的PPT资源库"/>
          <p:cNvSpPr/>
          <p:nvPr/>
        </p:nvSpPr>
        <p:spPr bwMode="auto">
          <a:xfrm>
            <a:off x="1731459" y="1963974"/>
            <a:ext cx="27817" cy="31526"/>
          </a:xfrm>
          <a:custGeom>
            <a:avLst/>
            <a:gdLst>
              <a:gd name="T0" fmla="*/ 5 w 18"/>
              <a:gd name="T1" fmla="*/ 1 h 19"/>
              <a:gd name="T2" fmla="*/ 8 w 18"/>
              <a:gd name="T3" fmla="*/ 0 h 19"/>
              <a:gd name="T4" fmla="*/ 16 w 18"/>
              <a:gd name="T5" fmla="*/ 2 h 19"/>
              <a:gd name="T6" fmla="*/ 18 w 18"/>
              <a:gd name="T7" fmla="*/ 4 h 19"/>
              <a:gd name="T8" fmla="*/ 18 w 18"/>
              <a:gd name="T9" fmla="*/ 13 h 19"/>
              <a:gd name="T10" fmla="*/ 17 w 18"/>
              <a:gd name="T11" fmla="*/ 15 h 19"/>
              <a:gd name="T12" fmla="*/ 9 w 18"/>
              <a:gd name="T13" fmla="*/ 18 h 19"/>
              <a:gd name="T14" fmla="*/ 6 w 18"/>
              <a:gd name="T15" fmla="*/ 18 h 19"/>
              <a:gd name="T16" fmla="*/ 1 w 18"/>
              <a:gd name="T17" fmla="*/ 11 h 19"/>
              <a:gd name="T18" fmla="*/ 0 w 18"/>
              <a:gd name="T19" fmla="*/ 9 h 19"/>
              <a:gd name="T20" fmla="*/ 5 w 18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9">
                <a:moveTo>
                  <a:pt x="5" y="1"/>
                </a:moveTo>
                <a:cubicBezTo>
                  <a:pt x="5" y="1"/>
                  <a:pt x="7" y="0"/>
                  <a:pt x="8" y="0"/>
                </a:cubicBezTo>
                <a:cubicBezTo>
                  <a:pt x="16" y="2"/>
                  <a:pt x="16" y="2"/>
                  <a:pt x="16" y="2"/>
                </a:cubicBezTo>
                <a:cubicBezTo>
                  <a:pt x="17" y="3"/>
                  <a:pt x="17" y="3"/>
                  <a:pt x="18" y="4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4"/>
                  <a:pt x="18" y="15"/>
                  <a:pt x="17" y="15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9"/>
                  <a:pt x="7" y="19"/>
                  <a:pt x="6" y="18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9"/>
                  <a:pt x="0" y="9"/>
                </a:cubicBezTo>
                <a:lnTo>
                  <a:pt x="5" y="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883106" y="2626018"/>
            <a:ext cx="79744" cy="79742"/>
          </a:xfrm>
          <a:custGeom>
            <a:avLst/>
            <a:gdLst>
              <a:gd name="T0" fmla="*/ 0 w 49"/>
              <a:gd name="T1" fmla="*/ 25 h 50"/>
              <a:gd name="T2" fmla="*/ 25 w 49"/>
              <a:gd name="T3" fmla="*/ 50 h 50"/>
              <a:gd name="T4" fmla="*/ 49 w 49"/>
              <a:gd name="T5" fmla="*/ 25 h 50"/>
              <a:gd name="T6" fmla="*/ 25 w 49"/>
              <a:gd name="T7" fmla="*/ 0 h 50"/>
              <a:gd name="T8" fmla="*/ 0 w 49"/>
              <a:gd name="T9" fmla="*/ 25 h 50"/>
              <a:gd name="T10" fmla="*/ 5 w 49"/>
              <a:gd name="T11" fmla="*/ 33 h 50"/>
              <a:gd name="T12" fmla="*/ 7 w 49"/>
              <a:gd name="T13" fmla="*/ 35 h 50"/>
              <a:gd name="T14" fmla="*/ 9 w 49"/>
              <a:gd name="T15" fmla="*/ 35 h 50"/>
              <a:gd name="T16" fmla="*/ 10 w 49"/>
              <a:gd name="T17" fmla="*/ 29 h 50"/>
              <a:gd name="T18" fmla="*/ 11 w 49"/>
              <a:gd name="T19" fmla="*/ 27 h 50"/>
              <a:gd name="T20" fmla="*/ 8 w 49"/>
              <a:gd name="T21" fmla="*/ 21 h 50"/>
              <a:gd name="T22" fmla="*/ 6 w 49"/>
              <a:gd name="T23" fmla="*/ 21 h 50"/>
              <a:gd name="T24" fmla="*/ 3 w 49"/>
              <a:gd name="T25" fmla="*/ 22 h 50"/>
              <a:gd name="T26" fmla="*/ 12 w 49"/>
              <a:gd name="T27" fmla="*/ 7 h 50"/>
              <a:gd name="T28" fmla="*/ 12 w 49"/>
              <a:gd name="T29" fmla="*/ 10 h 50"/>
              <a:gd name="T30" fmla="*/ 14 w 49"/>
              <a:gd name="T31" fmla="*/ 11 h 50"/>
              <a:gd name="T32" fmla="*/ 20 w 49"/>
              <a:gd name="T33" fmla="*/ 12 h 50"/>
              <a:gd name="T34" fmla="*/ 22 w 49"/>
              <a:gd name="T35" fmla="*/ 11 h 50"/>
              <a:gd name="T36" fmla="*/ 26 w 49"/>
              <a:gd name="T37" fmla="*/ 7 h 50"/>
              <a:gd name="T38" fmla="*/ 25 w 49"/>
              <a:gd name="T39" fmla="*/ 5 h 50"/>
              <a:gd name="T40" fmla="*/ 23 w 49"/>
              <a:gd name="T41" fmla="*/ 4 h 50"/>
              <a:gd name="T42" fmla="*/ 25 w 49"/>
              <a:gd name="T43" fmla="*/ 3 h 50"/>
              <a:gd name="T44" fmla="*/ 38 w 49"/>
              <a:gd name="T45" fmla="*/ 8 h 50"/>
              <a:gd name="T46" fmla="*/ 36 w 49"/>
              <a:gd name="T47" fmla="*/ 9 h 50"/>
              <a:gd name="T48" fmla="*/ 37 w 49"/>
              <a:gd name="T49" fmla="*/ 11 h 50"/>
              <a:gd name="T50" fmla="*/ 40 w 49"/>
              <a:gd name="T51" fmla="*/ 16 h 50"/>
              <a:gd name="T52" fmla="*/ 44 w 49"/>
              <a:gd name="T53" fmla="*/ 19 h 50"/>
              <a:gd name="T54" fmla="*/ 46 w 49"/>
              <a:gd name="T55" fmla="*/ 19 h 50"/>
              <a:gd name="T56" fmla="*/ 46 w 49"/>
              <a:gd name="T57" fmla="*/ 25 h 50"/>
              <a:gd name="T58" fmla="*/ 45 w 49"/>
              <a:gd name="T59" fmla="*/ 31 h 50"/>
              <a:gd name="T60" fmla="*/ 41 w 49"/>
              <a:gd name="T61" fmla="*/ 35 h 50"/>
              <a:gd name="T62" fmla="*/ 40 w 49"/>
              <a:gd name="T63" fmla="*/ 36 h 50"/>
              <a:gd name="T64" fmla="*/ 39 w 49"/>
              <a:gd name="T65" fmla="*/ 41 h 50"/>
              <a:gd name="T66" fmla="*/ 29 w 49"/>
              <a:gd name="T67" fmla="*/ 46 h 50"/>
              <a:gd name="T68" fmla="*/ 25 w 49"/>
              <a:gd name="T69" fmla="*/ 44 h 50"/>
              <a:gd name="T70" fmla="*/ 23 w 49"/>
              <a:gd name="T71" fmla="*/ 43 h 50"/>
              <a:gd name="T72" fmla="*/ 16 w 49"/>
              <a:gd name="T73" fmla="*/ 43 h 50"/>
              <a:gd name="T74" fmla="*/ 14 w 49"/>
              <a:gd name="T75" fmla="*/ 44 h 50"/>
              <a:gd name="T76" fmla="*/ 5 w 49"/>
              <a:gd name="T77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" h="50">
                <a:moveTo>
                  <a:pt x="0" y="25"/>
                </a:moveTo>
                <a:cubicBezTo>
                  <a:pt x="0" y="39"/>
                  <a:pt x="11" y="50"/>
                  <a:pt x="25" y="50"/>
                </a:cubicBezTo>
                <a:cubicBezTo>
                  <a:pt x="38" y="50"/>
                  <a:pt x="49" y="39"/>
                  <a:pt x="49" y="25"/>
                </a:cubicBezTo>
                <a:cubicBezTo>
                  <a:pt x="49" y="11"/>
                  <a:pt x="38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lose/>
                <a:moveTo>
                  <a:pt x="5" y="33"/>
                </a:moveTo>
                <a:cubicBezTo>
                  <a:pt x="6" y="34"/>
                  <a:pt x="7" y="34"/>
                  <a:pt x="7" y="35"/>
                </a:cubicBezTo>
                <a:cubicBezTo>
                  <a:pt x="8" y="35"/>
                  <a:pt x="9" y="35"/>
                  <a:pt x="9" y="35"/>
                </a:cubicBezTo>
                <a:cubicBezTo>
                  <a:pt x="9" y="35"/>
                  <a:pt x="10" y="30"/>
                  <a:pt x="10" y="29"/>
                </a:cubicBezTo>
                <a:cubicBezTo>
                  <a:pt x="10" y="28"/>
                  <a:pt x="11" y="27"/>
                  <a:pt x="11" y="27"/>
                </a:cubicBezTo>
                <a:cubicBezTo>
                  <a:pt x="11" y="27"/>
                  <a:pt x="8" y="22"/>
                  <a:pt x="8" y="21"/>
                </a:cubicBezTo>
                <a:cubicBezTo>
                  <a:pt x="8" y="21"/>
                  <a:pt x="7" y="21"/>
                  <a:pt x="6" y="21"/>
                </a:cubicBezTo>
                <a:cubicBezTo>
                  <a:pt x="6" y="21"/>
                  <a:pt x="4" y="22"/>
                  <a:pt x="3" y="22"/>
                </a:cubicBezTo>
                <a:cubicBezTo>
                  <a:pt x="4" y="16"/>
                  <a:pt x="8" y="11"/>
                  <a:pt x="12" y="7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1"/>
                  <a:pt x="14" y="11"/>
                  <a:pt x="14" y="11"/>
                </a:cubicBezTo>
                <a:cubicBezTo>
                  <a:pt x="14" y="11"/>
                  <a:pt x="20" y="12"/>
                  <a:pt x="20" y="12"/>
                </a:cubicBezTo>
                <a:cubicBezTo>
                  <a:pt x="21" y="12"/>
                  <a:pt x="22" y="11"/>
                  <a:pt x="22" y="11"/>
                </a:cubicBezTo>
                <a:cubicBezTo>
                  <a:pt x="22" y="11"/>
                  <a:pt x="25" y="8"/>
                  <a:pt x="26" y="7"/>
                </a:cubicBezTo>
                <a:cubicBezTo>
                  <a:pt x="26" y="6"/>
                  <a:pt x="25" y="5"/>
                  <a:pt x="25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4" y="3"/>
                  <a:pt x="24" y="3"/>
                  <a:pt x="25" y="3"/>
                </a:cubicBezTo>
                <a:cubicBezTo>
                  <a:pt x="30" y="3"/>
                  <a:pt x="34" y="5"/>
                  <a:pt x="38" y="8"/>
                </a:cubicBezTo>
                <a:cubicBezTo>
                  <a:pt x="37" y="8"/>
                  <a:pt x="36" y="8"/>
                  <a:pt x="36" y="9"/>
                </a:cubicBezTo>
                <a:cubicBezTo>
                  <a:pt x="36" y="10"/>
                  <a:pt x="37" y="10"/>
                  <a:pt x="37" y="11"/>
                </a:cubicBezTo>
                <a:cubicBezTo>
                  <a:pt x="37" y="11"/>
                  <a:pt x="39" y="16"/>
                  <a:pt x="40" y="16"/>
                </a:cubicBezTo>
                <a:cubicBezTo>
                  <a:pt x="40" y="16"/>
                  <a:pt x="43" y="18"/>
                  <a:pt x="44" y="19"/>
                </a:cubicBezTo>
                <a:cubicBezTo>
                  <a:pt x="45" y="19"/>
                  <a:pt x="45" y="19"/>
                  <a:pt x="46" y="19"/>
                </a:cubicBezTo>
                <a:cubicBezTo>
                  <a:pt x="46" y="21"/>
                  <a:pt x="46" y="23"/>
                  <a:pt x="46" y="25"/>
                </a:cubicBezTo>
                <a:cubicBezTo>
                  <a:pt x="46" y="27"/>
                  <a:pt x="46" y="29"/>
                  <a:pt x="45" y="31"/>
                </a:cubicBezTo>
                <a:cubicBezTo>
                  <a:pt x="45" y="32"/>
                  <a:pt x="41" y="35"/>
                  <a:pt x="41" y="35"/>
                </a:cubicBezTo>
                <a:cubicBezTo>
                  <a:pt x="41" y="35"/>
                  <a:pt x="41" y="36"/>
                  <a:pt x="40" y="36"/>
                </a:cubicBezTo>
                <a:cubicBezTo>
                  <a:pt x="40" y="37"/>
                  <a:pt x="39" y="40"/>
                  <a:pt x="39" y="41"/>
                </a:cubicBezTo>
                <a:cubicBezTo>
                  <a:pt x="36" y="44"/>
                  <a:pt x="32" y="45"/>
                  <a:pt x="29" y="46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3"/>
                  <a:pt x="24" y="43"/>
                  <a:pt x="23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5" y="43"/>
                  <a:pt x="14" y="44"/>
                </a:cubicBezTo>
                <a:cubicBezTo>
                  <a:pt x="10" y="41"/>
                  <a:pt x="7" y="38"/>
                  <a:pt x="5" y="3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出自【趣你的PPT】(微信:qunideppt)：最优质的PPT资源库"/>
          <p:cNvSpPr/>
          <p:nvPr/>
        </p:nvSpPr>
        <p:spPr bwMode="auto">
          <a:xfrm>
            <a:off x="2916487" y="2657544"/>
            <a:ext cx="25963" cy="25962"/>
          </a:xfrm>
          <a:custGeom>
            <a:avLst/>
            <a:gdLst>
              <a:gd name="T0" fmla="*/ 5 w 16"/>
              <a:gd name="T1" fmla="*/ 1 h 16"/>
              <a:gd name="T2" fmla="*/ 7 w 16"/>
              <a:gd name="T3" fmla="*/ 0 h 16"/>
              <a:gd name="T4" fmla="*/ 14 w 16"/>
              <a:gd name="T5" fmla="*/ 1 h 16"/>
              <a:gd name="T6" fmla="*/ 16 w 16"/>
              <a:gd name="T7" fmla="*/ 3 h 16"/>
              <a:gd name="T8" fmla="*/ 16 w 16"/>
              <a:gd name="T9" fmla="*/ 11 h 16"/>
              <a:gd name="T10" fmla="*/ 15 w 16"/>
              <a:gd name="T11" fmla="*/ 13 h 16"/>
              <a:gd name="T12" fmla="*/ 8 w 16"/>
              <a:gd name="T13" fmla="*/ 15 h 16"/>
              <a:gd name="T14" fmla="*/ 6 w 16"/>
              <a:gd name="T15" fmla="*/ 15 h 16"/>
              <a:gd name="T16" fmla="*/ 1 w 16"/>
              <a:gd name="T17" fmla="*/ 9 h 16"/>
              <a:gd name="T18" fmla="*/ 1 w 16"/>
              <a:gd name="T19" fmla="*/ 7 h 16"/>
              <a:gd name="T20" fmla="*/ 5 w 16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16">
                <a:moveTo>
                  <a:pt x="5" y="1"/>
                </a:moveTo>
                <a:cubicBezTo>
                  <a:pt x="5" y="0"/>
                  <a:pt x="6" y="0"/>
                  <a:pt x="7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2"/>
                  <a:pt x="15" y="3"/>
                  <a:pt x="16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6" y="12"/>
                  <a:pt x="15" y="13"/>
                </a:cubicBezTo>
                <a:cubicBezTo>
                  <a:pt x="8" y="15"/>
                  <a:pt x="8" y="15"/>
                  <a:pt x="8" y="15"/>
                </a:cubicBezTo>
                <a:cubicBezTo>
                  <a:pt x="7" y="16"/>
                  <a:pt x="6" y="16"/>
                  <a:pt x="6" y="15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0" y="8"/>
                  <a:pt x="1" y="7"/>
                </a:cubicBezTo>
                <a:lnTo>
                  <a:pt x="5" y="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5" name="出自【趣你的PPT】(微信:qunideppt)：最优质的PPT资源库"/>
          <p:cNvSpPr/>
          <p:nvPr/>
        </p:nvSpPr>
        <p:spPr bwMode="auto">
          <a:xfrm>
            <a:off x="1774113" y="2151275"/>
            <a:ext cx="198432" cy="311550"/>
          </a:xfrm>
          <a:custGeom>
            <a:avLst/>
            <a:gdLst>
              <a:gd name="T0" fmla="*/ 118 w 123"/>
              <a:gd name="T1" fmla="*/ 37 h 194"/>
              <a:gd name="T2" fmla="*/ 71 w 123"/>
              <a:gd name="T3" fmla="*/ 2 h 194"/>
              <a:gd name="T4" fmla="*/ 64 w 123"/>
              <a:gd name="T5" fmla="*/ 1 h 194"/>
              <a:gd name="T6" fmla="*/ 62 w 123"/>
              <a:gd name="T7" fmla="*/ 1 h 194"/>
              <a:gd name="T8" fmla="*/ 46 w 123"/>
              <a:gd name="T9" fmla="*/ 5 h 194"/>
              <a:gd name="T10" fmla="*/ 44 w 123"/>
              <a:gd name="T11" fmla="*/ 5 h 194"/>
              <a:gd name="T12" fmla="*/ 39 w 123"/>
              <a:gd name="T13" fmla="*/ 9 h 194"/>
              <a:gd name="T14" fmla="*/ 25 w 123"/>
              <a:gd name="T15" fmla="*/ 31 h 194"/>
              <a:gd name="T16" fmla="*/ 19 w 123"/>
              <a:gd name="T17" fmla="*/ 9 h 194"/>
              <a:gd name="T18" fmla="*/ 8 w 123"/>
              <a:gd name="T19" fmla="*/ 2 h 194"/>
              <a:gd name="T20" fmla="*/ 1 w 123"/>
              <a:gd name="T21" fmla="*/ 13 h 194"/>
              <a:gd name="T22" fmla="*/ 11 w 123"/>
              <a:gd name="T23" fmla="*/ 55 h 194"/>
              <a:gd name="T24" fmla="*/ 12 w 123"/>
              <a:gd name="T25" fmla="*/ 57 h 194"/>
              <a:gd name="T26" fmla="*/ 16 w 123"/>
              <a:gd name="T27" fmla="*/ 63 h 194"/>
              <a:gd name="T28" fmla="*/ 29 w 123"/>
              <a:gd name="T29" fmla="*/ 60 h 194"/>
              <a:gd name="T30" fmla="*/ 39 w 123"/>
              <a:gd name="T31" fmla="*/ 43 h 194"/>
              <a:gd name="T32" fmla="*/ 48 w 123"/>
              <a:gd name="T33" fmla="*/ 83 h 194"/>
              <a:gd name="T34" fmla="*/ 32 w 123"/>
              <a:gd name="T35" fmla="*/ 100 h 194"/>
              <a:gd name="T36" fmla="*/ 27 w 123"/>
              <a:gd name="T37" fmla="*/ 112 h 194"/>
              <a:gd name="T38" fmla="*/ 38 w 123"/>
              <a:gd name="T39" fmla="*/ 158 h 194"/>
              <a:gd name="T40" fmla="*/ 51 w 123"/>
              <a:gd name="T41" fmla="*/ 166 h 194"/>
              <a:gd name="T42" fmla="*/ 59 w 123"/>
              <a:gd name="T43" fmla="*/ 153 h 194"/>
              <a:gd name="T44" fmla="*/ 50 w 123"/>
              <a:gd name="T45" fmla="*/ 113 h 194"/>
              <a:gd name="T46" fmla="*/ 63 w 123"/>
              <a:gd name="T47" fmla="*/ 99 h 194"/>
              <a:gd name="T48" fmla="*/ 67 w 123"/>
              <a:gd name="T49" fmla="*/ 98 h 194"/>
              <a:gd name="T50" fmla="*/ 77 w 123"/>
              <a:gd name="T51" fmla="*/ 96 h 194"/>
              <a:gd name="T52" fmla="*/ 98 w 123"/>
              <a:gd name="T53" fmla="*/ 184 h 194"/>
              <a:gd name="T54" fmla="*/ 111 w 123"/>
              <a:gd name="T55" fmla="*/ 193 h 194"/>
              <a:gd name="T56" fmla="*/ 119 w 123"/>
              <a:gd name="T57" fmla="*/ 180 h 194"/>
              <a:gd name="T58" fmla="*/ 97 w 123"/>
              <a:gd name="T59" fmla="*/ 83 h 194"/>
              <a:gd name="T60" fmla="*/ 97 w 123"/>
              <a:gd name="T61" fmla="*/ 83 h 194"/>
              <a:gd name="T62" fmla="*/ 86 w 123"/>
              <a:gd name="T63" fmla="*/ 37 h 194"/>
              <a:gd name="T64" fmla="*/ 107 w 123"/>
              <a:gd name="T65" fmla="*/ 52 h 194"/>
              <a:gd name="T66" fmla="*/ 120 w 123"/>
              <a:gd name="T67" fmla="*/ 50 h 194"/>
              <a:gd name="T68" fmla="*/ 118 w 123"/>
              <a:gd name="T69" fmla="*/ 3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3" h="194">
                <a:moveTo>
                  <a:pt x="118" y="37"/>
                </a:moveTo>
                <a:cubicBezTo>
                  <a:pt x="71" y="2"/>
                  <a:pt x="71" y="2"/>
                  <a:pt x="71" y="2"/>
                </a:cubicBezTo>
                <a:cubicBezTo>
                  <a:pt x="69" y="1"/>
                  <a:pt x="66" y="0"/>
                  <a:pt x="64" y="1"/>
                </a:cubicBezTo>
                <a:cubicBezTo>
                  <a:pt x="63" y="1"/>
                  <a:pt x="63" y="1"/>
                  <a:pt x="62" y="1"/>
                </a:cubicBezTo>
                <a:cubicBezTo>
                  <a:pt x="46" y="5"/>
                  <a:pt x="46" y="5"/>
                  <a:pt x="46" y="5"/>
                </a:cubicBezTo>
                <a:cubicBezTo>
                  <a:pt x="45" y="5"/>
                  <a:pt x="45" y="5"/>
                  <a:pt x="44" y="5"/>
                </a:cubicBezTo>
                <a:cubicBezTo>
                  <a:pt x="42" y="6"/>
                  <a:pt x="40" y="7"/>
                  <a:pt x="39" y="9"/>
                </a:cubicBezTo>
                <a:cubicBezTo>
                  <a:pt x="25" y="31"/>
                  <a:pt x="25" y="31"/>
                  <a:pt x="25" y="31"/>
                </a:cubicBezTo>
                <a:cubicBezTo>
                  <a:pt x="19" y="9"/>
                  <a:pt x="19" y="9"/>
                  <a:pt x="19" y="9"/>
                </a:cubicBezTo>
                <a:cubicBezTo>
                  <a:pt x="18" y="4"/>
                  <a:pt x="13" y="1"/>
                  <a:pt x="8" y="2"/>
                </a:cubicBezTo>
                <a:cubicBezTo>
                  <a:pt x="3" y="3"/>
                  <a:pt x="0" y="8"/>
                  <a:pt x="1" y="13"/>
                </a:cubicBezTo>
                <a:cubicBezTo>
                  <a:pt x="11" y="55"/>
                  <a:pt x="11" y="55"/>
                  <a:pt x="11" y="55"/>
                </a:cubicBezTo>
                <a:cubicBezTo>
                  <a:pt x="11" y="55"/>
                  <a:pt x="11" y="56"/>
                  <a:pt x="12" y="57"/>
                </a:cubicBezTo>
                <a:cubicBezTo>
                  <a:pt x="12" y="59"/>
                  <a:pt x="14" y="61"/>
                  <a:pt x="16" y="63"/>
                </a:cubicBezTo>
                <a:cubicBezTo>
                  <a:pt x="20" y="66"/>
                  <a:pt x="26" y="64"/>
                  <a:pt x="29" y="60"/>
                </a:cubicBezTo>
                <a:cubicBezTo>
                  <a:pt x="39" y="43"/>
                  <a:pt x="39" y="43"/>
                  <a:pt x="39" y="43"/>
                </a:cubicBezTo>
                <a:cubicBezTo>
                  <a:pt x="48" y="83"/>
                  <a:pt x="48" y="83"/>
                  <a:pt x="48" y="83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28" y="103"/>
                  <a:pt x="26" y="107"/>
                  <a:pt x="27" y="112"/>
                </a:cubicBezTo>
                <a:cubicBezTo>
                  <a:pt x="38" y="158"/>
                  <a:pt x="38" y="158"/>
                  <a:pt x="38" y="158"/>
                </a:cubicBezTo>
                <a:cubicBezTo>
                  <a:pt x="39" y="164"/>
                  <a:pt x="45" y="167"/>
                  <a:pt x="51" y="166"/>
                </a:cubicBezTo>
                <a:cubicBezTo>
                  <a:pt x="57" y="165"/>
                  <a:pt x="60" y="159"/>
                  <a:pt x="59" y="153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63" y="99"/>
                  <a:pt x="63" y="99"/>
                  <a:pt x="63" y="99"/>
                </a:cubicBezTo>
                <a:cubicBezTo>
                  <a:pt x="64" y="99"/>
                  <a:pt x="66" y="99"/>
                  <a:pt x="67" y="98"/>
                </a:cubicBezTo>
                <a:cubicBezTo>
                  <a:pt x="77" y="96"/>
                  <a:pt x="77" y="96"/>
                  <a:pt x="77" y="96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99" y="190"/>
                  <a:pt x="105" y="194"/>
                  <a:pt x="111" y="193"/>
                </a:cubicBezTo>
                <a:cubicBezTo>
                  <a:pt x="117" y="191"/>
                  <a:pt x="121" y="185"/>
                  <a:pt x="119" y="180"/>
                </a:cubicBezTo>
                <a:cubicBezTo>
                  <a:pt x="97" y="83"/>
                  <a:pt x="97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86" y="37"/>
                  <a:pt x="86" y="37"/>
                  <a:pt x="86" y="37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11" y="55"/>
                  <a:pt x="117" y="55"/>
                  <a:pt x="120" y="50"/>
                </a:cubicBezTo>
                <a:cubicBezTo>
                  <a:pt x="123" y="46"/>
                  <a:pt x="122" y="40"/>
                  <a:pt x="118" y="37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6" name="出自【趣你的PPT】(微信:qunideppt)：最优质的PPT资源库"/>
          <p:cNvSpPr/>
          <p:nvPr/>
        </p:nvSpPr>
        <p:spPr bwMode="auto">
          <a:xfrm>
            <a:off x="1816766" y="2080806"/>
            <a:ext cx="72326" cy="74179"/>
          </a:xfrm>
          <a:custGeom>
            <a:avLst/>
            <a:gdLst>
              <a:gd name="T0" fmla="*/ 27 w 44"/>
              <a:gd name="T1" fmla="*/ 43 h 45"/>
              <a:gd name="T2" fmla="*/ 42 w 44"/>
              <a:gd name="T3" fmla="*/ 18 h 45"/>
              <a:gd name="T4" fmla="*/ 17 w 44"/>
              <a:gd name="T5" fmla="*/ 3 h 45"/>
              <a:gd name="T6" fmla="*/ 2 w 44"/>
              <a:gd name="T7" fmla="*/ 27 h 45"/>
              <a:gd name="T8" fmla="*/ 27 w 44"/>
              <a:gd name="T9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5">
                <a:moveTo>
                  <a:pt x="27" y="43"/>
                </a:moveTo>
                <a:cubicBezTo>
                  <a:pt x="38" y="40"/>
                  <a:pt x="44" y="29"/>
                  <a:pt x="42" y="18"/>
                </a:cubicBezTo>
                <a:cubicBezTo>
                  <a:pt x="39" y="7"/>
                  <a:pt x="28" y="0"/>
                  <a:pt x="17" y="3"/>
                </a:cubicBezTo>
                <a:cubicBezTo>
                  <a:pt x="6" y="5"/>
                  <a:pt x="0" y="16"/>
                  <a:pt x="2" y="27"/>
                </a:cubicBezTo>
                <a:cubicBezTo>
                  <a:pt x="5" y="38"/>
                  <a:pt x="16" y="45"/>
                  <a:pt x="27" y="4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7" name="出自【趣你的PPT】(微信:qunideppt)：最优质的PPT资源库"/>
          <p:cNvSpPr/>
          <p:nvPr/>
        </p:nvSpPr>
        <p:spPr bwMode="auto">
          <a:xfrm>
            <a:off x="3788104" y="4851375"/>
            <a:ext cx="172469" cy="261479"/>
          </a:xfrm>
          <a:custGeom>
            <a:avLst/>
            <a:gdLst>
              <a:gd name="T0" fmla="*/ 101 w 108"/>
              <a:gd name="T1" fmla="*/ 29 h 162"/>
              <a:gd name="T2" fmla="*/ 60 w 108"/>
              <a:gd name="T3" fmla="*/ 2 h 162"/>
              <a:gd name="T4" fmla="*/ 53 w 108"/>
              <a:gd name="T5" fmla="*/ 1 h 162"/>
              <a:gd name="T6" fmla="*/ 52 w 108"/>
              <a:gd name="T7" fmla="*/ 1 h 162"/>
              <a:gd name="T8" fmla="*/ 39 w 108"/>
              <a:gd name="T9" fmla="*/ 5 h 162"/>
              <a:gd name="T10" fmla="*/ 37 w 108"/>
              <a:gd name="T11" fmla="*/ 5 h 162"/>
              <a:gd name="T12" fmla="*/ 33 w 108"/>
              <a:gd name="T13" fmla="*/ 9 h 162"/>
              <a:gd name="T14" fmla="*/ 22 w 108"/>
              <a:gd name="T15" fmla="*/ 28 h 162"/>
              <a:gd name="T16" fmla="*/ 16 w 108"/>
              <a:gd name="T17" fmla="*/ 9 h 162"/>
              <a:gd name="T18" fmla="*/ 7 w 108"/>
              <a:gd name="T19" fmla="*/ 4 h 162"/>
              <a:gd name="T20" fmla="*/ 1 w 108"/>
              <a:gd name="T21" fmla="*/ 14 h 162"/>
              <a:gd name="T22" fmla="*/ 11 w 108"/>
              <a:gd name="T23" fmla="*/ 48 h 162"/>
              <a:gd name="T24" fmla="*/ 12 w 108"/>
              <a:gd name="T25" fmla="*/ 50 h 162"/>
              <a:gd name="T26" fmla="*/ 15 w 108"/>
              <a:gd name="T27" fmla="*/ 55 h 162"/>
              <a:gd name="T28" fmla="*/ 26 w 108"/>
              <a:gd name="T29" fmla="*/ 52 h 162"/>
              <a:gd name="T30" fmla="*/ 34 w 108"/>
              <a:gd name="T31" fmla="*/ 37 h 162"/>
              <a:gd name="T32" fmla="*/ 44 w 108"/>
              <a:gd name="T33" fmla="*/ 71 h 162"/>
              <a:gd name="T34" fmla="*/ 31 w 108"/>
              <a:gd name="T35" fmla="*/ 86 h 162"/>
              <a:gd name="T36" fmla="*/ 27 w 108"/>
              <a:gd name="T37" fmla="*/ 96 h 162"/>
              <a:gd name="T38" fmla="*/ 38 w 108"/>
              <a:gd name="T39" fmla="*/ 134 h 162"/>
              <a:gd name="T40" fmla="*/ 49 w 108"/>
              <a:gd name="T41" fmla="*/ 140 h 162"/>
              <a:gd name="T42" fmla="*/ 55 w 108"/>
              <a:gd name="T43" fmla="*/ 129 h 162"/>
              <a:gd name="T44" fmla="*/ 46 w 108"/>
              <a:gd name="T45" fmla="*/ 96 h 162"/>
              <a:gd name="T46" fmla="*/ 57 w 108"/>
              <a:gd name="T47" fmla="*/ 84 h 162"/>
              <a:gd name="T48" fmla="*/ 60 w 108"/>
              <a:gd name="T49" fmla="*/ 83 h 162"/>
              <a:gd name="T50" fmla="*/ 69 w 108"/>
              <a:gd name="T51" fmla="*/ 80 h 162"/>
              <a:gd name="T52" fmla="*/ 89 w 108"/>
              <a:gd name="T53" fmla="*/ 154 h 162"/>
              <a:gd name="T54" fmla="*/ 101 w 108"/>
              <a:gd name="T55" fmla="*/ 160 h 162"/>
              <a:gd name="T56" fmla="*/ 107 w 108"/>
              <a:gd name="T57" fmla="*/ 149 h 162"/>
              <a:gd name="T58" fmla="*/ 84 w 108"/>
              <a:gd name="T59" fmla="*/ 69 h 162"/>
              <a:gd name="T60" fmla="*/ 84 w 108"/>
              <a:gd name="T61" fmla="*/ 69 h 162"/>
              <a:gd name="T62" fmla="*/ 74 w 108"/>
              <a:gd name="T63" fmla="*/ 30 h 162"/>
              <a:gd name="T64" fmla="*/ 92 w 108"/>
              <a:gd name="T65" fmla="*/ 42 h 162"/>
              <a:gd name="T66" fmla="*/ 103 w 108"/>
              <a:gd name="T67" fmla="*/ 40 h 162"/>
              <a:gd name="T68" fmla="*/ 101 w 108"/>
              <a:gd name="T69" fmla="*/ 29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" h="162">
                <a:moveTo>
                  <a:pt x="101" y="29"/>
                </a:moveTo>
                <a:cubicBezTo>
                  <a:pt x="60" y="2"/>
                  <a:pt x="60" y="2"/>
                  <a:pt x="60" y="2"/>
                </a:cubicBezTo>
                <a:cubicBezTo>
                  <a:pt x="58" y="0"/>
                  <a:pt x="55" y="0"/>
                  <a:pt x="53" y="1"/>
                </a:cubicBezTo>
                <a:cubicBezTo>
                  <a:pt x="53" y="1"/>
                  <a:pt x="52" y="1"/>
                  <a:pt x="52" y="1"/>
                </a:cubicBezTo>
                <a:cubicBezTo>
                  <a:pt x="39" y="5"/>
                  <a:pt x="39" y="5"/>
                  <a:pt x="39" y="5"/>
                </a:cubicBezTo>
                <a:cubicBezTo>
                  <a:pt x="38" y="5"/>
                  <a:pt x="37" y="5"/>
                  <a:pt x="37" y="5"/>
                </a:cubicBezTo>
                <a:cubicBezTo>
                  <a:pt x="35" y="6"/>
                  <a:pt x="34" y="7"/>
                  <a:pt x="33" y="9"/>
                </a:cubicBezTo>
                <a:cubicBezTo>
                  <a:pt x="22" y="28"/>
                  <a:pt x="22" y="28"/>
                  <a:pt x="22" y="28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5"/>
                  <a:pt x="11" y="3"/>
                  <a:pt x="7" y="4"/>
                </a:cubicBezTo>
                <a:cubicBezTo>
                  <a:pt x="2" y="5"/>
                  <a:pt x="0" y="9"/>
                  <a:pt x="1" y="14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9"/>
                  <a:pt x="11" y="49"/>
                  <a:pt x="12" y="50"/>
                </a:cubicBezTo>
                <a:cubicBezTo>
                  <a:pt x="12" y="52"/>
                  <a:pt x="13" y="54"/>
                  <a:pt x="15" y="55"/>
                </a:cubicBezTo>
                <a:cubicBezTo>
                  <a:pt x="19" y="57"/>
                  <a:pt x="24" y="56"/>
                  <a:pt x="26" y="52"/>
                </a:cubicBezTo>
                <a:cubicBezTo>
                  <a:pt x="34" y="37"/>
                  <a:pt x="34" y="37"/>
                  <a:pt x="34" y="37"/>
                </a:cubicBezTo>
                <a:cubicBezTo>
                  <a:pt x="44" y="71"/>
                  <a:pt x="44" y="71"/>
                  <a:pt x="44" y="71"/>
                </a:cubicBezTo>
                <a:cubicBezTo>
                  <a:pt x="31" y="86"/>
                  <a:pt x="31" y="86"/>
                  <a:pt x="31" y="86"/>
                </a:cubicBezTo>
                <a:cubicBezTo>
                  <a:pt x="27" y="88"/>
                  <a:pt x="26" y="92"/>
                  <a:pt x="27" y="96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9" y="139"/>
                  <a:pt x="44" y="142"/>
                  <a:pt x="49" y="140"/>
                </a:cubicBezTo>
                <a:cubicBezTo>
                  <a:pt x="54" y="139"/>
                  <a:pt x="57" y="134"/>
                  <a:pt x="55" y="129"/>
                </a:cubicBezTo>
                <a:cubicBezTo>
                  <a:pt x="46" y="96"/>
                  <a:pt x="46" y="96"/>
                  <a:pt x="46" y="96"/>
                </a:cubicBezTo>
                <a:cubicBezTo>
                  <a:pt x="57" y="84"/>
                  <a:pt x="57" y="84"/>
                  <a:pt x="57" y="84"/>
                </a:cubicBezTo>
                <a:cubicBezTo>
                  <a:pt x="58" y="83"/>
                  <a:pt x="59" y="83"/>
                  <a:pt x="60" y="83"/>
                </a:cubicBezTo>
                <a:cubicBezTo>
                  <a:pt x="69" y="80"/>
                  <a:pt x="69" y="80"/>
                  <a:pt x="69" y="80"/>
                </a:cubicBezTo>
                <a:cubicBezTo>
                  <a:pt x="89" y="154"/>
                  <a:pt x="89" y="154"/>
                  <a:pt x="89" y="154"/>
                </a:cubicBezTo>
                <a:cubicBezTo>
                  <a:pt x="91" y="159"/>
                  <a:pt x="96" y="162"/>
                  <a:pt x="101" y="160"/>
                </a:cubicBezTo>
                <a:cubicBezTo>
                  <a:pt x="106" y="159"/>
                  <a:pt x="108" y="154"/>
                  <a:pt x="107" y="149"/>
                </a:cubicBezTo>
                <a:cubicBezTo>
                  <a:pt x="84" y="69"/>
                  <a:pt x="84" y="69"/>
                  <a:pt x="84" y="69"/>
                </a:cubicBezTo>
                <a:cubicBezTo>
                  <a:pt x="84" y="69"/>
                  <a:pt x="84" y="69"/>
                  <a:pt x="84" y="69"/>
                </a:cubicBezTo>
                <a:cubicBezTo>
                  <a:pt x="74" y="30"/>
                  <a:pt x="74" y="30"/>
                  <a:pt x="74" y="30"/>
                </a:cubicBezTo>
                <a:cubicBezTo>
                  <a:pt x="92" y="42"/>
                  <a:pt x="92" y="42"/>
                  <a:pt x="92" y="42"/>
                </a:cubicBezTo>
                <a:cubicBezTo>
                  <a:pt x="95" y="45"/>
                  <a:pt x="100" y="44"/>
                  <a:pt x="103" y="40"/>
                </a:cubicBezTo>
                <a:cubicBezTo>
                  <a:pt x="105" y="37"/>
                  <a:pt x="104" y="32"/>
                  <a:pt x="101" y="2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8" name="出自【趣你的PPT】(微信:qunideppt)：最优质的PPT资源库"/>
          <p:cNvSpPr/>
          <p:nvPr/>
        </p:nvSpPr>
        <p:spPr bwMode="auto">
          <a:xfrm>
            <a:off x="3821485" y="4795740"/>
            <a:ext cx="61198" cy="61197"/>
          </a:xfrm>
          <a:custGeom>
            <a:avLst/>
            <a:gdLst>
              <a:gd name="T0" fmla="*/ 24 w 38"/>
              <a:gd name="T1" fmla="*/ 35 h 38"/>
              <a:gd name="T2" fmla="*/ 36 w 38"/>
              <a:gd name="T3" fmla="*/ 14 h 38"/>
              <a:gd name="T4" fmla="*/ 14 w 38"/>
              <a:gd name="T5" fmla="*/ 2 h 38"/>
              <a:gd name="T6" fmla="*/ 2 w 38"/>
              <a:gd name="T7" fmla="*/ 23 h 38"/>
              <a:gd name="T8" fmla="*/ 24 w 38"/>
              <a:gd name="T9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8">
                <a:moveTo>
                  <a:pt x="24" y="35"/>
                </a:moveTo>
                <a:cubicBezTo>
                  <a:pt x="33" y="33"/>
                  <a:pt x="38" y="23"/>
                  <a:pt x="36" y="14"/>
                </a:cubicBezTo>
                <a:cubicBezTo>
                  <a:pt x="33" y="5"/>
                  <a:pt x="24" y="0"/>
                  <a:pt x="14" y="2"/>
                </a:cubicBezTo>
                <a:cubicBezTo>
                  <a:pt x="5" y="5"/>
                  <a:pt x="0" y="14"/>
                  <a:pt x="2" y="23"/>
                </a:cubicBezTo>
                <a:cubicBezTo>
                  <a:pt x="5" y="33"/>
                  <a:pt x="15" y="38"/>
                  <a:pt x="24" y="3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9" name="出自【趣你的PPT】(微信:qunideppt)：最优质的PPT资源库"/>
          <p:cNvSpPr/>
          <p:nvPr/>
        </p:nvSpPr>
        <p:spPr bwMode="auto">
          <a:xfrm>
            <a:off x="3793667" y="4426702"/>
            <a:ext cx="142797" cy="211409"/>
          </a:xfrm>
          <a:custGeom>
            <a:avLst/>
            <a:gdLst>
              <a:gd name="T0" fmla="*/ 82 w 88"/>
              <a:gd name="T1" fmla="*/ 24 h 132"/>
              <a:gd name="T2" fmla="*/ 48 w 88"/>
              <a:gd name="T3" fmla="*/ 2 h 132"/>
              <a:gd name="T4" fmla="*/ 43 w 88"/>
              <a:gd name="T5" fmla="*/ 1 h 132"/>
              <a:gd name="T6" fmla="*/ 42 w 88"/>
              <a:gd name="T7" fmla="*/ 1 h 132"/>
              <a:gd name="T8" fmla="*/ 31 w 88"/>
              <a:gd name="T9" fmla="*/ 4 h 132"/>
              <a:gd name="T10" fmla="*/ 30 w 88"/>
              <a:gd name="T11" fmla="*/ 5 h 132"/>
              <a:gd name="T12" fmla="*/ 27 w 88"/>
              <a:gd name="T13" fmla="*/ 7 h 132"/>
              <a:gd name="T14" fmla="*/ 18 w 88"/>
              <a:gd name="T15" fmla="*/ 23 h 132"/>
              <a:gd name="T16" fmla="*/ 13 w 88"/>
              <a:gd name="T17" fmla="*/ 8 h 132"/>
              <a:gd name="T18" fmla="*/ 5 w 88"/>
              <a:gd name="T19" fmla="*/ 3 h 132"/>
              <a:gd name="T20" fmla="*/ 1 w 88"/>
              <a:gd name="T21" fmla="*/ 11 h 132"/>
              <a:gd name="T22" fmla="*/ 9 w 88"/>
              <a:gd name="T23" fmla="*/ 39 h 132"/>
              <a:gd name="T24" fmla="*/ 9 w 88"/>
              <a:gd name="T25" fmla="*/ 41 h 132"/>
              <a:gd name="T26" fmla="*/ 12 w 88"/>
              <a:gd name="T27" fmla="*/ 45 h 132"/>
              <a:gd name="T28" fmla="*/ 21 w 88"/>
              <a:gd name="T29" fmla="*/ 42 h 132"/>
              <a:gd name="T30" fmla="*/ 28 w 88"/>
              <a:gd name="T31" fmla="*/ 31 h 132"/>
              <a:gd name="T32" fmla="*/ 35 w 88"/>
              <a:gd name="T33" fmla="*/ 58 h 132"/>
              <a:gd name="T34" fmla="*/ 25 w 88"/>
              <a:gd name="T35" fmla="*/ 70 h 132"/>
              <a:gd name="T36" fmla="*/ 22 w 88"/>
              <a:gd name="T37" fmla="*/ 78 h 132"/>
              <a:gd name="T38" fmla="*/ 31 w 88"/>
              <a:gd name="T39" fmla="*/ 109 h 132"/>
              <a:gd name="T40" fmla="*/ 40 w 88"/>
              <a:gd name="T41" fmla="*/ 114 h 132"/>
              <a:gd name="T42" fmla="*/ 45 w 88"/>
              <a:gd name="T43" fmla="*/ 105 h 132"/>
              <a:gd name="T44" fmla="*/ 37 w 88"/>
              <a:gd name="T45" fmla="*/ 78 h 132"/>
              <a:gd name="T46" fmla="*/ 46 w 88"/>
              <a:gd name="T47" fmla="*/ 68 h 132"/>
              <a:gd name="T48" fmla="*/ 49 w 88"/>
              <a:gd name="T49" fmla="*/ 67 h 132"/>
              <a:gd name="T50" fmla="*/ 56 w 88"/>
              <a:gd name="T51" fmla="*/ 66 h 132"/>
              <a:gd name="T52" fmla="*/ 73 w 88"/>
              <a:gd name="T53" fmla="*/ 125 h 132"/>
              <a:gd name="T54" fmla="*/ 82 w 88"/>
              <a:gd name="T55" fmla="*/ 131 h 132"/>
              <a:gd name="T56" fmla="*/ 87 w 88"/>
              <a:gd name="T57" fmla="*/ 121 h 132"/>
              <a:gd name="T58" fmla="*/ 69 w 88"/>
              <a:gd name="T59" fmla="*/ 56 h 132"/>
              <a:gd name="T60" fmla="*/ 69 w 88"/>
              <a:gd name="T61" fmla="*/ 56 h 132"/>
              <a:gd name="T62" fmla="*/ 60 w 88"/>
              <a:gd name="T63" fmla="*/ 25 h 132"/>
              <a:gd name="T64" fmla="*/ 75 w 88"/>
              <a:gd name="T65" fmla="*/ 35 h 132"/>
              <a:gd name="T66" fmla="*/ 84 w 88"/>
              <a:gd name="T67" fmla="*/ 33 h 132"/>
              <a:gd name="T68" fmla="*/ 82 w 88"/>
              <a:gd name="T69" fmla="*/ 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8" h="132">
                <a:moveTo>
                  <a:pt x="82" y="24"/>
                </a:moveTo>
                <a:cubicBezTo>
                  <a:pt x="48" y="2"/>
                  <a:pt x="48" y="2"/>
                  <a:pt x="48" y="2"/>
                </a:cubicBezTo>
                <a:cubicBezTo>
                  <a:pt x="47" y="1"/>
                  <a:pt x="45" y="0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0" y="4"/>
                  <a:pt x="30" y="5"/>
                </a:cubicBezTo>
                <a:cubicBezTo>
                  <a:pt x="29" y="5"/>
                  <a:pt x="27" y="6"/>
                  <a:pt x="27" y="7"/>
                </a:cubicBezTo>
                <a:cubicBezTo>
                  <a:pt x="18" y="23"/>
                  <a:pt x="18" y="23"/>
                  <a:pt x="18" y="23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4"/>
                  <a:pt x="9" y="2"/>
                  <a:pt x="5" y="3"/>
                </a:cubicBezTo>
                <a:cubicBezTo>
                  <a:pt x="2" y="4"/>
                  <a:pt x="0" y="8"/>
                  <a:pt x="1" y="11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0"/>
                  <a:pt x="9" y="40"/>
                  <a:pt x="9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6" y="47"/>
                  <a:pt x="19" y="45"/>
                  <a:pt x="21" y="42"/>
                </a:cubicBezTo>
                <a:cubicBezTo>
                  <a:pt x="28" y="31"/>
                  <a:pt x="28" y="31"/>
                  <a:pt x="28" y="31"/>
                </a:cubicBezTo>
                <a:cubicBezTo>
                  <a:pt x="35" y="58"/>
                  <a:pt x="35" y="58"/>
                  <a:pt x="35" y="58"/>
                </a:cubicBezTo>
                <a:cubicBezTo>
                  <a:pt x="25" y="70"/>
                  <a:pt x="25" y="70"/>
                  <a:pt x="25" y="70"/>
                </a:cubicBezTo>
                <a:cubicBezTo>
                  <a:pt x="22" y="72"/>
                  <a:pt x="21" y="75"/>
                  <a:pt x="22" y="78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2" y="113"/>
                  <a:pt x="36" y="115"/>
                  <a:pt x="40" y="114"/>
                </a:cubicBezTo>
                <a:cubicBezTo>
                  <a:pt x="44" y="113"/>
                  <a:pt x="46" y="109"/>
                  <a:pt x="45" y="105"/>
                </a:cubicBezTo>
                <a:cubicBezTo>
                  <a:pt x="37" y="78"/>
                  <a:pt x="37" y="78"/>
                  <a:pt x="37" y="78"/>
                </a:cubicBezTo>
                <a:cubicBezTo>
                  <a:pt x="46" y="68"/>
                  <a:pt x="46" y="68"/>
                  <a:pt x="46" y="68"/>
                </a:cubicBezTo>
                <a:cubicBezTo>
                  <a:pt x="47" y="68"/>
                  <a:pt x="48" y="68"/>
                  <a:pt x="49" y="67"/>
                </a:cubicBezTo>
                <a:cubicBezTo>
                  <a:pt x="56" y="66"/>
                  <a:pt x="56" y="66"/>
                  <a:pt x="56" y="6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4" y="129"/>
                  <a:pt x="78" y="132"/>
                  <a:pt x="82" y="131"/>
                </a:cubicBezTo>
                <a:cubicBezTo>
                  <a:pt x="86" y="129"/>
                  <a:pt x="88" y="125"/>
                  <a:pt x="87" y="121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0" y="25"/>
                  <a:pt x="60" y="25"/>
                  <a:pt x="60" y="25"/>
                </a:cubicBezTo>
                <a:cubicBezTo>
                  <a:pt x="75" y="35"/>
                  <a:pt x="75" y="35"/>
                  <a:pt x="75" y="35"/>
                </a:cubicBezTo>
                <a:cubicBezTo>
                  <a:pt x="78" y="37"/>
                  <a:pt x="82" y="36"/>
                  <a:pt x="84" y="33"/>
                </a:cubicBezTo>
                <a:cubicBezTo>
                  <a:pt x="86" y="30"/>
                  <a:pt x="85" y="26"/>
                  <a:pt x="82" y="2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0" name="出自【趣你的PPT】(微信:qunideppt)：最优质的PPT资源库"/>
          <p:cNvSpPr/>
          <p:nvPr/>
        </p:nvSpPr>
        <p:spPr bwMode="auto">
          <a:xfrm>
            <a:off x="3821485" y="4380341"/>
            <a:ext cx="50071" cy="50071"/>
          </a:xfrm>
          <a:custGeom>
            <a:avLst/>
            <a:gdLst>
              <a:gd name="T0" fmla="*/ 19 w 31"/>
              <a:gd name="T1" fmla="*/ 29 h 31"/>
              <a:gd name="T2" fmla="*/ 29 w 31"/>
              <a:gd name="T3" fmla="*/ 12 h 31"/>
              <a:gd name="T4" fmla="*/ 12 w 31"/>
              <a:gd name="T5" fmla="*/ 2 h 31"/>
              <a:gd name="T6" fmla="*/ 2 w 31"/>
              <a:gd name="T7" fmla="*/ 20 h 31"/>
              <a:gd name="T8" fmla="*/ 19 w 31"/>
              <a:gd name="T9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19" y="29"/>
                </a:moveTo>
                <a:cubicBezTo>
                  <a:pt x="27" y="27"/>
                  <a:pt x="31" y="20"/>
                  <a:pt x="29" y="12"/>
                </a:cubicBezTo>
                <a:cubicBezTo>
                  <a:pt x="27" y="5"/>
                  <a:pt x="19" y="0"/>
                  <a:pt x="12" y="2"/>
                </a:cubicBezTo>
                <a:cubicBezTo>
                  <a:pt x="4" y="4"/>
                  <a:pt x="0" y="12"/>
                  <a:pt x="2" y="20"/>
                </a:cubicBezTo>
                <a:cubicBezTo>
                  <a:pt x="4" y="27"/>
                  <a:pt x="12" y="31"/>
                  <a:pt x="19" y="2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1" name="出自【趣你的PPT】(微信:qunideppt)：最优质的PPT资源库"/>
          <p:cNvSpPr/>
          <p:nvPr/>
        </p:nvSpPr>
        <p:spPr bwMode="auto">
          <a:xfrm>
            <a:off x="3554436" y="4855084"/>
            <a:ext cx="283739" cy="268898"/>
          </a:xfrm>
          <a:custGeom>
            <a:avLst/>
            <a:gdLst>
              <a:gd name="T0" fmla="*/ 121 w 177"/>
              <a:gd name="T1" fmla="*/ 16 h 167"/>
              <a:gd name="T2" fmla="*/ 64 w 177"/>
              <a:gd name="T3" fmla="*/ 1 h 167"/>
              <a:gd name="T4" fmla="*/ 57 w 177"/>
              <a:gd name="T5" fmla="*/ 2 h 167"/>
              <a:gd name="T6" fmla="*/ 56 w 177"/>
              <a:gd name="T7" fmla="*/ 2 h 167"/>
              <a:gd name="T8" fmla="*/ 42 w 177"/>
              <a:gd name="T9" fmla="*/ 12 h 167"/>
              <a:gd name="T10" fmla="*/ 40 w 177"/>
              <a:gd name="T11" fmla="*/ 13 h 167"/>
              <a:gd name="T12" fmla="*/ 37 w 177"/>
              <a:gd name="T13" fmla="*/ 19 h 167"/>
              <a:gd name="T14" fmla="*/ 32 w 177"/>
              <a:gd name="T15" fmla="*/ 44 h 167"/>
              <a:gd name="T16" fmla="*/ 19 w 177"/>
              <a:gd name="T17" fmla="*/ 25 h 167"/>
              <a:gd name="T18" fmla="*/ 6 w 177"/>
              <a:gd name="T19" fmla="*/ 23 h 167"/>
              <a:gd name="T20" fmla="*/ 3 w 177"/>
              <a:gd name="T21" fmla="*/ 36 h 167"/>
              <a:gd name="T22" fmla="*/ 27 w 177"/>
              <a:gd name="T23" fmla="*/ 71 h 167"/>
              <a:gd name="T24" fmla="*/ 29 w 177"/>
              <a:gd name="T25" fmla="*/ 73 h 167"/>
              <a:gd name="T26" fmla="*/ 35 w 177"/>
              <a:gd name="T27" fmla="*/ 77 h 167"/>
              <a:gd name="T28" fmla="*/ 46 w 177"/>
              <a:gd name="T29" fmla="*/ 70 h 167"/>
              <a:gd name="T30" fmla="*/ 49 w 177"/>
              <a:gd name="T31" fmla="*/ 50 h 167"/>
              <a:gd name="T32" fmla="*/ 72 w 177"/>
              <a:gd name="T33" fmla="*/ 84 h 167"/>
              <a:gd name="T34" fmla="*/ 63 w 177"/>
              <a:gd name="T35" fmla="*/ 106 h 167"/>
              <a:gd name="T36" fmla="*/ 63 w 177"/>
              <a:gd name="T37" fmla="*/ 119 h 167"/>
              <a:gd name="T38" fmla="*/ 90 w 177"/>
              <a:gd name="T39" fmla="*/ 158 h 167"/>
              <a:gd name="T40" fmla="*/ 105 w 177"/>
              <a:gd name="T41" fmla="*/ 160 h 167"/>
              <a:gd name="T42" fmla="*/ 108 w 177"/>
              <a:gd name="T43" fmla="*/ 145 h 167"/>
              <a:gd name="T44" fmla="*/ 85 w 177"/>
              <a:gd name="T45" fmla="*/ 112 h 167"/>
              <a:gd name="T46" fmla="*/ 92 w 177"/>
              <a:gd name="T47" fmla="*/ 94 h 167"/>
              <a:gd name="T48" fmla="*/ 96 w 177"/>
              <a:gd name="T49" fmla="*/ 91 h 167"/>
              <a:gd name="T50" fmla="*/ 104 w 177"/>
              <a:gd name="T51" fmla="*/ 86 h 167"/>
              <a:gd name="T52" fmla="*/ 155 w 177"/>
              <a:gd name="T53" fmla="*/ 161 h 167"/>
              <a:gd name="T54" fmla="*/ 170 w 177"/>
              <a:gd name="T55" fmla="*/ 164 h 167"/>
              <a:gd name="T56" fmla="*/ 173 w 177"/>
              <a:gd name="T57" fmla="*/ 148 h 167"/>
              <a:gd name="T58" fmla="*/ 117 w 177"/>
              <a:gd name="T59" fmla="*/ 67 h 167"/>
              <a:gd name="T60" fmla="*/ 117 w 177"/>
              <a:gd name="T61" fmla="*/ 67 h 167"/>
              <a:gd name="T62" fmla="*/ 91 w 177"/>
              <a:gd name="T63" fmla="*/ 27 h 167"/>
              <a:gd name="T64" fmla="*/ 116 w 177"/>
              <a:gd name="T65" fmla="*/ 34 h 167"/>
              <a:gd name="T66" fmla="*/ 127 w 177"/>
              <a:gd name="T67" fmla="*/ 28 h 167"/>
              <a:gd name="T68" fmla="*/ 121 w 177"/>
              <a:gd name="T69" fmla="*/ 1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7" h="167">
                <a:moveTo>
                  <a:pt x="121" y="16"/>
                </a:moveTo>
                <a:cubicBezTo>
                  <a:pt x="64" y="1"/>
                  <a:pt x="64" y="1"/>
                  <a:pt x="64" y="1"/>
                </a:cubicBezTo>
                <a:cubicBezTo>
                  <a:pt x="62" y="0"/>
                  <a:pt x="59" y="0"/>
                  <a:pt x="57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3"/>
                  <a:pt x="40" y="13"/>
                </a:cubicBezTo>
                <a:cubicBezTo>
                  <a:pt x="38" y="15"/>
                  <a:pt x="37" y="16"/>
                  <a:pt x="37" y="19"/>
                </a:cubicBezTo>
                <a:cubicBezTo>
                  <a:pt x="32" y="44"/>
                  <a:pt x="32" y="44"/>
                  <a:pt x="32" y="44"/>
                </a:cubicBezTo>
                <a:cubicBezTo>
                  <a:pt x="19" y="25"/>
                  <a:pt x="19" y="25"/>
                  <a:pt x="19" y="25"/>
                </a:cubicBezTo>
                <a:cubicBezTo>
                  <a:pt x="16" y="21"/>
                  <a:pt x="10" y="20"/>
                  <a:pt x="6" y="23"/>
                </a:cubicBezTo>
                <a:cubicBezTo>
                  <a:pt x="1" y="26"/>
                  <a:pt x="0" y="32"/>
                  <a:pt x="3" y="36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2"/>
                  <a:pt x="28" y="72"/>
                  <a:pt x="29" y="73"/>
                </a:cubicBezTo>
                <a:cubicBezTo>
                  <a:pt x="30" y="75"/>
                  <a:pt x="32" y="76"/>
                  <a:pt x="35" y="77"/>
                </a:cubicBezTo>
                <a:cubicBezTo>
                  <a:pt x="40" y="78"/>
                  <a:pt x="45" y="75"/>
                  <a:pt x="46" y="70"/>
                </a:cubicBezTo>
                <a:cubicBezTo>
                  <a:pt x="49" y="50"/>
                  <a:pt x="49" y="50"/>
                  <a:pt x="49" y="50"/>
                </a:cubicBezTo>
                <a:cubicBezTo>
                  <a:pt x="72" y="84"/>
                  <a:pt x="72" y="84"/>
                  <a:pt x="72" y="84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1" y="110"/>
                  <a:pt x="60" y="115"/>
                  <a:pt x="63" y="119"/>
                </a:cubicBezTo>
                <a:cubicBezTo>
                  <a:pt x="90" y="158"/>
                  <a:pt x="90" y="158"/>
                  <a:pt x="90" y="158"/>
                </a:cubicBezTo>
                <a:cubicBezTo>
                  <a:pt x="93" y="162"/>
                  <a:pt x="100" y="164"/>
                  <a:pt x="105" y="160"/>
                </a:cubicBezTo>
                <a:cubicBezTo>
                  <a:pt x="110" y="157"/>
                  <a:pt x="111" y="150"/>
                  <a:pt x="108" y="145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92" y="94"/>
                  <a:pt x="92" y="94"/>
                  <a:pt x="92" y="94"/>
                </a:cubicBezTo>
                <a:cubicBezTo>
                  <a:pt x="93" y="93"/>
                  <a:pt x="94" y="92"/>
                  <a:pt x="96" y="91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155" y="161"/>
                  <a:pt x="155" y="161"/>
                  <a:pt x="155" y="161"/>
                </a:cubicBezTo>
                <a:cubicBezTo>
                  <a:pt x="159" y="166"/>
                  <a:pt x="165" y="167"/>
                  <a:pt x="170" y="164"/>
                </a:cubicBezTo>
                <a:cubicBezTo>
                  <a:pt x="175" y="160"/>
                  <a:pt x="177" y="153"/>
                  <a:pt x="173" y="148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91" y="27"/>
                  <a:pt x="91" y="27"/>
                  <a:pt x="91" y="27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21" y="36"/>
                  <a:pt x="126" y="33"/>
                  <a:pt x="127" y="28"/>
                </a:cubicBezTo>
                <a:cubicBezTo>
                  <a:pt x="129" y="23"/>
                  <a:pt x="126" y="18"/>
                  <a:pt x="121" y="1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2" name="出自【趣你的PPT】(微信:qunideppt)：最优质的PPT资源库"/>
          <p:cNvSpPr/>
          <p:nvPr/>
        </p:nvSpPr>
        <p:spPr bwMode="auto">
          <a:xfrm>
            <a:off x="3572981" y="4797595"/>
            <a:ext cx="76035" cy="74179"/>
          </a:xfrm>
          <a:custGeom>
            <a:avLst/>
            <a:gdLst>
              <a:gd name="T0" fmla="*/ 35 w 47"/>
              <a:gd name="T1" fmla="*/ 40 h 47"/>
              <a:gd name="T2" fmla="*/ 40 w 47"/>
              <a:gd name="T3" fmla="*/ 12 h 47"/>
              <a:gd name="T4" fmla="*/ 12 w 47"/>
              <a:gd name="T5" fmla="*/ 7 h 47"/>
              <a:gd name="T6" fmla="*/ 7 w 47"/>
              <a:gd name="T7" fmla="*/ 35 h 47"/>
              <a:gd name="T8" fmla="*/ 35 w 47"/>
              <a:gd name="T9" fmla="*/ 4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35" y="40"/>
                </a:moveTo>
                <a:cubicBezTo>
                  <a:pt x="44" y="34"/>
                  <a:pt x="47" y="21"/>
                  <a:pt x="40" y="12"/>
                </a:cubicBezTo>
                <a:cubicBezTo>
                  <a:pt x="34" y="3"/>
                  <a:pt x="21" y="0"/>
                  <a:pt x="12" y="7"/>
                </a:cubicBezTo>
                <a:cubicBezTo>
                  <a:pt x="3" y="13"/>
                  <a:pt x="0" y="26"/>
                  <a:pt x="7" y="35"/>
                </a:cubicBezTo>
                <a:cubicBezTo>
                  <a:pt x="13" y="44"/>
                  <a:pt x="26" y="47"/>
                  <a:pt x="35" y="4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3" name="出自【趣你的PPT】(微信:qunideppt)：最优质的PPT资源库"/>
          <p:cNvSpPr/>
          <p:nvPr/>
        </p:nvSpPr>
        <p:spPr bwMode="auto">
          <a:xfrm>
            <a:off x="2087523" y="2818882"/>
            <a:ext cx="200286" cy="272607"/>
          </a:xfrm>
          <a:custGeom>
            <a:avLst/>
            <a:gdLst>
              <a:gd name="T0" fmla="*/ 120 w 124"/>
              <a:gd name="T1" fmla="*/ 40 h 169"/>
              <a:gd name="T2" fmla="*/ 62 w 124"/>
              <a:gd name="T3" fmla="*/ 2 h 169"/>
              <a:gd name="T4" fmla="*/ 55 w 124"/>
              <a:gd name="T5" fmla="*/ 1 h 169"/>
              <a:gd name="T6" fmla="*/ 54 w 124"/>
              <a:gd name="T7" fmla="*/ 1 h 169"/>
              <a:gd name="T8" fmla="*/ 40 w 124"/>
              <a:gd name="T9" fmla="*/ 5 h 169"/>
              <a:gd name="T10" fmla="*/ 38 w 124"/>
              <a:gd name="T11" fmla="*/ 6 h 169"/>
              <a:gd name="T12" fmla="*/ 34 w 124"/>
              <a:gd name="T13" fmla="*/ 9 h 169"/>
              <a:gd name="T14" fmla="*/ 23 w 124"/>
              <a:gd name="T15" fmla="*/ 30 h 169"/>
              <a:gd name="T16" fmla="*/ 17 w 124"/>
              <a:gd name="T17" fmla="*/ 10 h 169"/>
              <a:gd name="T18" fmla="*/ 7 w 124"/>
              <a:gd name="T19" fmla="*/ 4 h 169"/>
              <a:gd name="T20" fmla="*/ 1 w 124"/>
              <a:gd name="T21" fmla="*/ 15 h 169"/>
              <a:gd name="T22" fmla="*/ 11 w 124"/>
              <a:gd name="T23" fmla="*/ 51 h 169"/>
              <a:gd name="T24" fmla="*/ 12 w 124"/>
              <a:gd name="T25" fmla="*/ 53 h 169"/>
              <a:gd name="T26" fmla="*/ 16 w 124"/>
              <a:gd name="T27" fmla="*/ 58 h 169"/>
              <a:gd name="T28" fmla="*/ 27 w 124"/>
              <a:gd name="T29" fmla="*/ 55 h 169"/>
              <a:gd name="T30" fmla="*/ 36 w 124"/>
              <a:gd name="T31" fmla="*/ 39 h 169"/>
              <a:gd name="T32" fmla="*/ 46 w 124"/>
              <a:gd name="T33" fmla="*/ 74 h 169"/>
              <a:gd name="T34" fmla="*/ 32 w 124"/>
              <a:gd name="T35" fmla="*/ 90 h 169"/>
              <a:gd name="T36" fmla="*/ 29 w 124"/>
              <a:gd name="T37" fmla="*/ 101 h 169"/>
              <a:gd name="T38" fmla="*/ 40 w 124"/>
              <a:gd name="T39" fmla="*/ 141 h 169"/>
              <a:gd name="T40" fmla="*/ 52 w 124"/>
              <a:gd name="T41" fmla="*/ 147 h 169"/>
              <a:gd name="T42" fmla="*/ 59 w 124"/>
              <a:gd name="T43" fmla="*/ 135 h 169"/>
              <a:gd name="T44" fmla="*/ 49 w 124"/>
              <a:gd name="T45" fmla="*/ 101 h 169"/>
              <a:gd name="T46" fmla="*/ 59 w 124"/>
              <a:gd name="T47" fmla="*/ 88 h 169"/>
              <a:gd name="T48" fmla="*/ 63 w 124"/>
              <a:gd name="T49" fmla="*/ 87 h 169"/>
              <a:gd name="T50" fmla="*/ 72 w 124"/>
              <a:gd name="T51" fmla="*/ 84 h 169"/>
              <a:gd name="T52" fmla="*/ 94 w 124"/>
              <a:gd name="T53" fmla="*/ 161 h 169"/>
              <a:gd name="T54" fmla="*/ 106 w 124"/>
              <a:gd name="T55" fmla="*/ 168 h 169"/>
              <a:gd name="T56" fmla="*/ 113 w 124"/>
              <a:gd name="T57" fmla="*/ 156 h 169"/>
              <a:gd name="T58" fmla="*/ 89 w 124"/>
              <a:gd name="T59" fmla="*/ 72 h 169"/>
              <a:gd name="T60" fmla="*/ 89 w 124"/>
              <a:gd name="T61" fmla="*/ 72 h 169"/>
              <a:gd name="T62" fmla="*/ 77 w 124"/>
              <a:gd name="T63" fmla="*/ 31 h 169"/>
              <a:gd name="T64" fmla="*/ 111 w 124"/>
              <a:gd name="T65" fmla="*/ 53 h 169"/>
              <a:gd name="T66" fmla="*/ 122 w 124"/>
              <a:gd name="T67" fmla="*/ 51 h 169"/>
              <a:gd name="T68" fmla="*/ 120 w 124"/>
              <a:gd name="T69" fmla="*/ 4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4" h="169">
                <a:moveTo>
                  <a:pt x="120" y="40"/>
                </a:moveTo>
                <a:cubicBezTo>
                  <a:pt x="62" y="2"/>
                  <a:pt x="62" y="2"/>
                  <a:pt x="62" y="2"/>
                </a:cubicBezTo>
                <a:cubicBezTo>
                  <a:pt x="60" y="0"/>
                  <a:pt x="58" y="0"/>
                  <a:pt x="55" y="1"/>
                </a:cubicBezTo>
                <a:cubicBezTo>
                  <a:pt x="55" y="1"/>
                  <a:pt x="55" y="1"/>
                  <a:pt x="54" y="1"/>
                </a:cubicBezTo>
                <a:cubicBezTo>
                  <a:pt x="40" y="5"/>
                  <a:pt x="40" y="5"/>
                  <a:pt x="40" y="5"/>
                </a:cubicBezTo>
                <a:cubicBezTo>
                  <a:pt x="39" y="5"/>
                  <a:pt x="39" y="5"/>
                  <a:pt x="38" y="6"/>
                </a:cubicBezTo>
                <a:cubicBezTo>
                  <a:pt x="36" y="6"/>
                  <a:pt x="35" y="8"/>
                  <a:pt x="34" y="9"/>
                </a:cubicBezTo>
                <a:cubicBezTo>
                  <a:pt x="23" y="30"/>
                  <a:pt x="23" y="30"/>
                  <a:pt x="23" y="3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6"/>
                  <a:pt x="11" y="3"/>
                  <a:pt x="7" y="4"/>
                </a:cubicBezTo>
                <a:cubicBezTo>
                  <a:pt x="2" y="6"/>
                  <a:pt x="0" y="10"/>
                  <a:pt x="1" y="15"/>
                </a:cubicBezTo>
                <a:cubicBezTo>
                  <a:pt x="11" y="51"/>
                  <a:pt x="11" y="51"/>
                  <a:pt x="11" y="51"/>
                </a:cubicBezTo>
                <a:cubicBezTo>
                  <a:pt x="12" y="51"/>
                  <a:pt x="12" y="52"/>
                  <a:pt x="12" y="53"/>
                </a:cubicBezTo>
                <a:cubicBezTo>
                  <a:pt x="13" y="55"/>
                  <a:pt x="14" y="57"/>
                  <a:pt x="16" y="58"/>
                </a:cubicBezTo>
                <a:cubicBezTo>
                  <a:pt x="20" y="60"/>
                  <a:pt x="25" y="59"/>
                  <a:pt x="27" y="55"/>
                </a:cubicBezTo>
                <a:cubicBezTo>
                  <a:pt x="36" y="39"/>
                  <a:pt x="36" y="39"/>
                  <a:pt x="36" y="39"/>
                </a:cubicBezTo>
                <a:cubicBezTo>
                  <a:pt x="46" y="74"/>
                  <a:pt x="46" y="74"/>
                  <a:pt x="46" y="74"/>
                </a:cubicBezTo>
                <a:cubicBezTo>
                  <a:pt x="32" y="90"/>
                  <a:pt x="32" y="90"/>
                  <a:pt x="32" y="90"/>
                </a:cubicBezTo>
                <a:cubicBezTo>
                  <a:pt x="29" y="92"/>
                  <a:pt x="27" y="97"/>
                  <a:pt x="29" y="10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2" y="146"/>
                  <a:pt x="47" y="149"/>
                  <a:pt x="52" y="147"/>
                </a:cubicBezTo>
                <a:cubicBezTo>
                  <a:pt x="57" y="146"/>
                  <a:pt x="60" y="140"/>
                  <a:pt x="59" y="135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59" y="88"/>
                  <a:pt x="59" y="88"/>
                  <a:pt x="59" y="88"/>
                </a:cubicBezTo>
                <a:cubicBezTo>
                  <a:pt x="61" y="87"/>
                  <a:pt x="62" y="87"/>
                  <a:pt x="63" y="87"/>
                </a:cubicBezTo>
                <a:cubicBezTo>
                  <a:pt x="72" y="84"/>
                  <a:pt x="72" y="84"/>
                  <a:pt x="72" y="84"/>
                </a:cubicBezTo>
                <a:cubicBezTo>
                  <a:pt x="94" y="161"/>
                  <a:pt x="94" y="161"/>
                  <a:pt x="94" y="161"/>
                </a:cubicBezTo>
                <a:cubicBezTo>
                  <a:pt x="96" y="166"/>
                  <a:pt x="101" y="169"/>
                  <a:pt x="106" y="168"/>
                </a:cubicBezTo>
                <a:cubicBezTo>
                  <a:pt x="111" y="166"/>
                  <a:pt x="114" y="161"/>
                  <a:pt x="113" y="156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77" y="31"/>
                  <a:pt x="77" y="31"/>
                  <a:pt x="77" y="31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14" y="56"/>
                  <a:pt x="119" y="55"/>
                  <a:pt x="122" y="51"/>
                </a:cubicBezTo>
                <a:cubicBezTo>
                  <a:pt x="124" y="47"/>
                  <a:pt x="123" y="42"/>
                  <a:pt x="120" y="4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" name="出自【趣你的PPT】(微信:qunideppt)：最优质的PPT资源库"/>
          <p:cNvSpPr/>
          <p:nvPr/>
        </p:nvSpPr>
        <p:spPr bwMode="auto">
          <a:xfrm>
            <a:off x="2122759" y="2759540"/>
            <a:ext cx="64908" cy="64906"/>
          </a:xfrm>
          <a:custGeom>
            <a:avLst/>
            <a:gdLst>
              <a:gd name="T0" fmla="*/ 26 w 41"/>
              <a:gd name="T1" fmla="*/ 37 h 40"/>
              <a:gd name="T2" fmla="*/ 38 w 41"/>
              <a:gd name="T3" fmla="*/ 15 h 40"/>
              <a:gd name="T4" fmla="*/ 16 w 41"/>
              <a:gd name="T5" fmla="*/ 3 h 40"/>
              <a:gd name="T6" fmla="*/ 3 w 41"/>
              <a:gd name="T7" fmla="*/ 25 h 40"/>
              <a:gd name="T8" fmla="*/ 26 w 41"/>
              <a:gd name="T9" fmla="*/ 3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0">
                <a:moveTo>
                  <a:pt x="26" y="37"/>
                </a:moveTo>
                <a:cubicBezTo>
                  <a:pt x="35" y="35"/>
                  <a:pt x="41" y="25"/>
                  <a:pt x="38" y="15"/>
                </a:cubicBezTo>
                <a:cubicBezTo>
                  <a:pt x="35" y="5"/>
                  <a:pt x="25" y="0"/>
                  <a:pt x="16" y="3"/>
                </a:cubicBezTo>
                <a:cubicBezTo>
                  <a:pt x="6" y="5"/>
                  <a:pt x="0" y="15"/>
                  <a:pt x="3" y="25"/>
                </a:cubicBezTo>
                <a:cubicBezTo>
                  <a:pt x="6" y="35"/>
                  <a:pt x="16" y="40"/>
                  <a:pt x="26" y="37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5" name="出自【趣你的PPT】(微信:qunideppt)：最优质的PPT资源库"/>
          <p:cNvSpPr/>
          <p:nvPr/>
        </p:nvSpPr>
        <p:spPr bwMode="auto">
          <a:xfrm>
            <a:off x="2291519" y="2807755"/>
            <a:ext cx="209559" cy="272607"/>
          </a:xfrm>
          <a:custGeom>
            <a:avLst/>
            <a:gdLst>
              <a:gd name="T0" fmla="*/ 126 w 130"/>
              <a:gd name="T1" fmla="*/ 33 h 169"/>
              <a:gd name="T2" fmla="*/ 82 w 130"/>
              <a:gd name="T3" fmla="*/ 1 h 169"/>
              <a:gd name="T4" fmla="*/ 75 w 130"/>
              <a:gd name="T5" fmla="*/ 0 h 169"/>
              <a:gd name="T6" fmla="*/ 74 w 130"/>
              <a:gd name="T7" fmla="*/ 0 h 169"/>
              <a:gd name="T8" fmla="*/ 59 w 130"/>
              <a:gd name="T9" fmla="*/ 4 h 169"/>
              <a:gd name="T10" fmla="*/ 58 w 130"/>
              <a:gd name="T11" fmla="*/ 5 h 169"/>
              <a:gd name="T12" fmla="*/ 53 w 130"/>
              <a:gd name="T13" fmla="*/ 8 h 169"/>
              <a:gd name="T14" fmla="*/ 24 w 130"/>
              <a:gd name="T15" fmla="*/ 55 h 169"/>
              <a:gd name="T16" fmla="*/ 5 w 130"/>
              <a:gd name="T17" fmla="*/ 42 h 169"/>
              <a:gd name="T18" fmla="*/ 1 w 130"/>
              <a:gd name="T19" fmla="*/ 42 h 169"/>
              <a:gd name="T20" fmla="*/ 2 w 130"/>
              <a:gd name="T21" fmla="*/ 46 h 169"/>
              <a:gd name="T22" fmla="*/ 20 w 130"/>
              <a:gd name="T23" fmla="*/ 60 h 169"/>
              <a:gd name="T24" fmla="*/ 19 w 130"/>
              <a:gd name="T25" fmla="*/ 63 h 169"/>
              <a:gd name="T26" fmla="*/ 22 w 130"/>
              <a:gd name="T27" fmla="*/ 74 h 169"/>
              <a:gd name="T28" fmla="*/ 33 w 130"/>
              <a:gd name="T29" fmla="*/ 71 h 169"/>
              <a:gd name="T30" fmla="*/ 54 w 130"/>
              <a:gd name="T31" fmla="*/ 39 h 169"/>
              <a:gd name="T32" fmla="*/ 62 w 130"/>
              <a:gd name="T33" fmla="*/ 75 h 169"/>
              <a:gd name="T34" fmla="*/ 48 w 130"/>
              <a:gd name="T35" fmla="*/ 91 h 169"/>
              <a:gd name="T36" fmla="*/ 43 w 130"/>
              <a:gd name="T37" fmla="*/ 102 h 169"/>
              <a:gd name="T38" fmla="*/ 52 w 130"/>
              <a:gd name="T39" fmla="*/ 137 h 169"/>
              <a:gd name="T40" fmla="*/ 64 w 130"/>
              <a:gd name="T41" fmla="*/ 144 h 169"/>
              <a:gd name="T42" fmla="*/ 71 w 130"/>
              <a:gd name="T43" fmla="*/ 132 h 169"/>
              <a:gd name="T44" fmla="*/ 64 w 130"/>
              <a:gd name="T45" fmla="*/ 103 h 169"/>
              <a:gd name="T46" fmla="*/ 76 w 130"/>
              <a:gd name="T47" fmla="*/ 90 h 169"/>
              <a:gd name="T48" fmla="*/ 80 w 130"/>
              <a:gd name="T49" fmla="*/ 89 h 169"/>
              <a:gd name="T50" fmla="*/ 89 w 130"/>
              <a:gd name="T51" fmla="*/ 87 h 169"/>
              <a:gd name="T52" fmla="*/ 107 w 130"/>
              <a:gd name="T53" fmla="*/ 161 h 169"/>
              <a:gd name="T54" fmla="*/ 119 w 130"/>
              <a:gd name="T55" fmla="*/ 168 h 169"/>
              <a:gd name="T56" fmla="*/ 126 w 130"/>
              <a:gd name="T57" fmla="*/ 156 h 169"/>
              <a:gd name="T58" fmla="*/ 107 w 130"/>
              <a:gd name="T59" fmla="*/ 75 h 169"/>
              <a:gd name="T60" fmla="*/ 107 w 130"/>
              <a:gd name="T61" fmla="*/ 75 h 169"/>
              <a:gd name="T62" fmla="*/ 104 w 130"/>
              <a:gd name="T63" fmla="*/ 66 h 169"/>
              <a:gd name="T64" fmla="*/ 101 w 130"/>
              <a:gd name="T65" fmla="*/ 54 h 169"/>
              <a:gd name="T66" fmla="*/ 101 w 130"/>
              <a:gd name="T67" fmla="*/ 54 h 169"/>
              <a:gd name="T68" fmla="*/ 96 w 130"/>
              <a:gd name="T69" fmla="*/ 33 h 169"/>
              <a:gd name="T70" fmla="*/ 116 w 130"/>
              <a:gd name="T71" fmla="*/ 47 h 169"/>
              <a:gd name="T72" fmla="*/ 128 w 130"/>
              <a:gd name="T73" fmla="*/ 45 h 169"/>
              <a:gd name="T74" fmla="*/ 126 w 130"/>
              <a:gd name="T75" fmla="*/ 3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0" h="169">
                <a:moveTo>
                  <a:pt x="126" y="33"/>
                </a:moveTo>
                <a:cubicBezTo>
                  <a:pt x="82" y="1"/>
                  <a:pt x="82" y="1"/>
                  <a:pt x="82" y="1"/>
                </a:cubicBezTo>
                <a:cubicBezTo>
                  <a:pt x="80" y="0"/>
                  <a:pt x="78" y="0"/>
                  <a:pt x="75" y="0"/>
                </a:cubicBezTo>
                <a:cubicBezTo>
                  <a:pt x="75" y="0"/>
                  <a:pt x="75" y="0"/>
                  <a:pt x="74" y="0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8" y="4"/>
                  <a:pt x="58" y="5"/>
                </a:cubicBezTo>
                <a:cubicBezTo>
                  <a:pt x="56" y="5"/>
                  <a:pt x="54" y="6"/>
                  <a:pt x="53" y="8"/>
                </a:cubicBezTo>
                <a:cubicBezTo>
                  <a:pt x="24" y="55"/>
                  <a:pt x="24" y="55"/>
                  <a:pt x="24" y="55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1"/>
                  <a:pt x="2" y="41"/>
                  <a:pt x="1" y="42"/>
                </a:cubicBezTo>
                <a:cubicBezTo>
                  <a:pt x="0" y="44"/>
                  <a:pt x="1" y="45"/>
                  <a:pt x="2" y="46"/>
                </a:cubicBezTo>
                <a:cubicBezTo>
                  <a:pt x="20" y="60"/>
                  <a:pt x="20" y="60"/>
                  <a:pt x="20" y="60"/>
                </a:cubicBezTo>
                <a:cubicBezTo>
                  <a:pt x="19" y="63"/>
                  <a:pt x="19" y="63"/>
                  <a:pt x="19" y="63"/>
                </a:cubicBezTo>
                <a:cubicBezTo>
                  <a:pt x="16" y="67"/>
                  <a:pt x="18" y="72"/>
                  <a:pt x="22" y="74"/>
                </a:cubicBezTo>
                <a:cubicBezTo>
                  <a:pt x="26" y="77"/>
                  <a:pt x="31" y="75"/>
                  <a:pt x="33" y="71"/>
                </a:cubicBezTo>
                <a:cubicBezTo>
                  <a:pt x="54" y="39"/>
                  <a:pt x="54" y="39"/>
                  <a:pt x="54" y="39"/>
                </a:cubicBezTo>
                <a:cubicBezTo>
                  <a:pt x="62" y="75"/>
                  <a:pt x="62" y="75"/>
                  <a:pt x="62" y="75"/>
                </a:cubicBezTo>
                <a:cubicBezTo>
                  <a:pt x="48" y="91"/>
                  <a:pt x="48" y="91"/>
                  <a:pt x="48" y="91"/>
                </a:cubicBezTo>
                <a:cubicBezTo>
                  <a:pt x="44" y="94"/>
                  <a:pt x="42" y="98"/>
                  <a:pt x="43" y="102"/>
                </a:cubicBezTo>
                <a:cubicBezTo>
                  <a:pt x="52" y="137"/>
                  <a:pt x="52" y="137"/>
                  <a:pt x="52" y="137"/>
                </a:cubicBezTo>
                <a:cubicBezTo>
                  <a:pt x="53" y="143"/>
                  <a:pt x="58" y="146"/>
                  <a:pt x="64" y="144"/>
                </a:cubicBezTo>
                <a:cubicBezTo>
                  <a:pt x="69" y="143"/>
                  <a:pt x="72" y="138"/>
                  <a:pt x="71" y="132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76" y="90"/>
                  <a:pt x="76" y="90"/>
                  <a:pt x="76" y="90"/>
                </a:cubicBezTo>
                <a:cubicBezTo>
                  <a:pt x="77" y="90"/>
                  <a:pt x="79" y="90"/>
                  <a:pt x="80" y="89"/>
                </a:cubicBezTo>
                <a:cubicBezTo>
                  <a:pt x="89" y="87"/>
                  <a:pt x="89" y="87"/>
                  <a:pt x="89" y="87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8" y="166"/>
                  <a:pt x="114" y="169"/>
                  <a:pt x="119" y="168"/>
                </a:cubicBezTo>
                <a:cubicBezTo>
                  <a:pt x="124" y="167"/>
                  <a:pt x="128" y="162"/>
                  <a:pt x="126" y="156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96" y="33"/>
                  <a:pt x="96" y="33"/>
                  <a:pt x="96" y="33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20" y="50"/>
                  <a:pt x="125" y="49"/>
                  <a:pt x="128" y="45"/>
                </a:cubicBezTo>
                <a:cubicBezTo>
                  <a:pt x="130" y="41"/>
                  <a:pt x="130" y="36"/>
                  <a:pt x="126" y="3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6" name="出自【趣你的PPT】(微信:qunideppt)：最优质的PPT资源库"/>
          <p:cNvSpPr/>
          <p:nvPr/>
        </p:nvSpPr>
        <p:spPr bwMode="auto">
          <a:xfrm>
            <a:off x="2356427" y="2744704"/>
            <a:ext cx="66762" cy="66761"/>
          </a:xfrm>
          <a:custGeom>
            <a:avLst/>
            <a:gdLst>
              <a:gd name="T0" fmla="*/ 25 w 41"/>
              <a:gd name="T1" fmla="*/ 38 h 41"/>
              <a:gd name="T2" fmla="*/ 39 w 41"/>
              <a:gd name="T3" fmla="*/ 16 h 41"/>
              <a:gd name="T4" fmla="*/ 17 w 41"/>
              <a:gd name="T5" fmla="*/ 2 h 41"/>
              <a:gd name="T6" fmla="*/ 3 w 41"/>
              <a:gd name="T7" fmla="*/ 25 h 41"/>
              <a:gd name="T8" fmla="*/ 25 w 41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1">
                <a:moveTo>
                  <a:pt x="25" y="38"/>
                </a:moveTo>
                <a:cubicBezTo>
                  <a:pt x="35" y="36"/>
                  <a:pt x="41" y="26"/>
                  <a:pt x="39" y="16"/>
                </a:cubicBezTo>
                <a:cubicBezTo>
                  <a:pt x="37" y="6"/>
                  <a:pt x="27" y="0"/>
                  <a:pt x="17" y="2"/>
                </a:cubicBezTo>
                <a:cubicBezTo>
                  <a:pt x="6" y="4"/>
                  <a:pt x="0" y="14"/>
                  <a:pt x="3" y="25"/>
                </a:cubicBezTo>
                <a:cubicBezTo>
                  <a:pt x="5" y="35"/>
                  <a:pt x="15" y="41"/>
                  <a:pt x="25" y="3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7" name="出自【趣你的PPT】(微信:qunideppt)：最优质的PPT资源库"/>
          <p:cNvSpPr/>
          <p:nvPr/>
        </p:nvSpPr>
        <p:spPr bwMode="auto">
          <a:xfrm>
            <a:off x="2176540" y="2167966"/>
            <a:ext cx="139088" cy="241080"/>
          </a:xfrm>
          <a:custGeom>
            <a:avLst/>
            <a:gdLst>
              <a:gd name="T0" fmla="*/ 61 w 86"/>
              <a:gd name="T1" fmla="*/ 42 h 149"/>
              <a:gd name="T2" fmla="*/ 84 w 86"/>
              <a:gd name="T3" fmla="*/ 10 h 149"/>
              <a:gd name="T4" fmla="*/ 82 w 86"/>
              <a:gd name="T5" fmla="*/ 2 h 149"/>
              <a:gd name="T6" fmla="*/ 74 w 86"/>
              <a:gd name="T7" fmla="*/ 3 h 149"/>
              <a:gd name="T8" fmla="*/ 54 w 86"/>
              <a:gd name="T9" fmla="*/ 33 h 149"/>
              <a:gd name="T10" fmla="*/ 48 w 86"/>
              <a:gd name="T11" fmla="*/ 32 h 149"/>
              <a:gd name="T12" fmla="*/ 48 w 86"/>
              <a:gd name="T13" fmla="*/ 32 h 149"/>
              <a:gd name="T14" fmla="*/ 38 w 86"/>
              <a:gd name="T15" fmla="*/ 32 h 149"/>
              <a:gd name="T16" fmla="*/ 37 w 86"/>
              <a:gd name="T17" fmla="*/ 32 h 149"/>
              <a:gd name="T18" fmla="*/ 32 w 86"/>
              <a:gd name="T19" fmla="*/ 33 h 149"/>
              <a:gd name="T20" fmla="*/ 11 w 86"/>
              <a:gd name="T21" fmla="*/ 3 h 149"/>
              <a:gd name="T22" fmla="*/ 3 w 86"/>
              <a:gd name="T23" fmla="*/ 2 h 149"/>
              <a:gd name="T24" fmla="*/ 2 w 86"/>
              <a:gd name="T25" fmla="*/ 10 h 149"/>
              <a:gd name="T26" fmla="*/ 24 w 86"/>
              <a:gd name="T27" fmla="*/ 42 h 149"/>
              <a:gd name="T28" fmla="*/ 27 w 86"/>
              <a:gd name="T29" fmla="*/ 83 h 149"/>
              <a:gd name="T30" fmla="*/ 27 w 86"/>
              <a:gd name="T31" fmla="*/ 84 h 149"/>
              <a:gd name="T32" fmla="*/ 23 w 86"/>
              <a:gd name="T33" fmla="*/ 141 h 149"/>
              <a:gd name="T34" fmla="*/ 29 w 86"/>
              <a:gd name="T35" fmla="*/ 149 h 149"/>
              <a:gd name="T36" fmla="*/ 37 w 86"/>
              <a:gd name="T37" fmla="*/ 143 h 149"/>
              <a:gd name="T38" fmla="*/ 41 w 86"/>
              <a:gd name="T39" fmla="*/ 89 h 149"/>
              <a:gd name="T40" fmla="*/ 44 w 86"/>
              <a:gd name="T41" fmla="*/ 89 h 149"/>
              <a:gd name="T42" fmla="*/ 49 w 86"/>
              <a:gd name="T43" fmla="*/ 143 h 149"/>
              <a:gd name="T44" fmla="*/ 56 w 86"/>
              <a:gd name="T45" fmla="*/ 149 h 149"/>
              <a:gd name="T46" fmla="*/ 63 w 86"/>
              <a:gd name="T47" fmla="*/ 141 h 149"/>
              <a:gd name="T48" fmla="*/ 58 w 86"/>
              <a:gd name="T49" fmla="*/ 84 h 149"/>
              <a:gd name="T50" fmla="*/ 58 w 86"/>
              <a:gd name="T51" fmla="*/ 83 h 149"/>
              <a:gd name="T52" fmla="*/ 61 w 86"/>
              <a:gd name="T53" fmla="*/ 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6" h="149">
                <a:moveTo>
                  <a:pt x="61" y="42"/>
                </a:moveTo>
                <a:cubicBezTo>
                  <a:pt x="84" y="10"/>
                  <a:pt x="84" y="10"/>
                  <a:pt x="84" y="10"/>
                </a:cubicBezTo>
                <a:cubicBezTo>
                  <a:pt x="86" y="7"/>
                  <a:pt x="85" y="4"/>
                  <a:pt x="82" y="2"/>
                </a:cubicBezTo>
                <a:cubicBezTo>
                  <a:pt x="80" y="0"/>
                  <a:pt x="76" y="1"/>
                  <a:pt x="74" y="3"/>
                </a:cubicBezTo>
                <a:cubicBezTo>
                  <a:pt x="54" y="33"/>
                  <a:pt x="54" y="33"/>
                  <a:pt x="54" y="33"/>
                </a:cubicBezTo>
                <a:cubicBezTo>
                  <a:pt x="52" y="32"/>
                  <a:pt x="50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5" y="32"/>
                  <a:pt x="33" y="32"/>
                  <a:pt x="32" y="3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1"/>
                  <a:pt x="6" y="0"/>
                  <a:pt x="3" y="2"/>
                </a:cubicBezTo>
                <a:cubicBezTo>
                  <a:pt x="0" y="4"/>
                  <a:pt x="0" y="7"/>
                  <a:pt x="2" y="10"/>
                </a:cubicBezTo>
                <a:cubicBezTo>
                  <a:pt x="24" y="42"/>
                  <a:pt x="24" y="42"/>
                  <a:pt x="24" y="42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4"/>
                  <a:pt x="27" y="84"/>
                  <a:pt x="27" y="84"/>
                </a:cubicBezTo>
                <a:cubicBezTo>
                  <a:pt x="23" y="141"/>
                  <a:pt x="23" y="141"/>
                  <a:pt x="23" y="141"/>
                </a:cubicBezTo>
                <a:cubicBezTo>
                  <a:pt x="23" y="145"/>
                  <a:pt x="26" y="149"/>
                  <a:pt x="29" y="149"/>
                </a:cubicBezTo>
                <a:cubicBezTo>
                  <a:pt x="33" y="149"/>
                  <a:pt x="37" y="146"/>
                  <a:pt x="37" y="143"/>
                </a:cubicBezTo>
                <a:cubicBezTo>
                  <a:pt x="41" y="89"/>
                  <a:pt x="41" y="89"/>
                  <a:pt x="41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49" y="146"/>
                  <a:pt x="52" y="149"/>
                  <a:pt x="56" y="149"/>
                </a:cubicBezTo>
                <a:cubicBezTo>
                  <a:pt x="60" y="149"/>
                  <a:pt x="63" y="145"/>
                  <a:pt x="63" y="141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3"/>
                </a:cubicBezTo>
                <a:lnTo>
                  <a:pt x="61" y="4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224757" y="2175384"/>
            <a:ext cx="42654" cy="40798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169122" y="2416464"/>
            <a:ext cx="153923" cy="293005"/>
          </a:xfrm>
          <a:custGeom>
            <a:avLst/>
            <a:gdLst>
              <a:gd name="T0" fmla="*/ 0 w 96"/>
              <a:gd name="T1" fmla="*/ 0 h 182"/>
              <a:gd name="T2" fmla="*/ 0 w 96"/>
              <a:gd name="T3" fmla="*/ 182 h 182"/>
              <a:gd name="T4" fmla="*/ 96 w 96"/>
              <a:gd name="T5" fmla="*/ 182 h 182"/>
              <a:gd name="T6" fmla="*/ 96 w 96"/>
              <a:gd name="T7" fmla="*/ 0 h 182"/>
              <a:gd name="T8" fmla="*/ 0 w 96"/>
              <a:gd name="T9" fmla="*/ 0 h 182"/>
              <a:gd name="T10" fmla="*/ 63 w 96"/>
              <a:gd name="T11" fmla="*/ 71 h 182"/>
              <a:gd name="T12" fmla="*/ 30 w 96"/>
              <a:gd name="T13" fmla="*/ 71 h 182"/>
              <a:gd name="T14" fmla="*/ 30 w 96"/>
              <a:gd name="T15" fmla="*/ 62 h 182"/>
              <a:gd name="T16" fmla="*/ 41 w 96"/>
              <a:gd name="T17" fmla="*/ 62 h 182"/>
              <a:gd name="T18" fmla="*/ 41 w 96"/>
              <a:gd name="T19" fmla="*/ 36 h 182"/>
              <a:gd name="T20" fmla="*/ 30 w 96"/>
              <a:gd name="T21" fmla="*/ 36 h 182"/>
              <a:gd name="T22" fmla="*/ 30 w 96"/>
              <a:gd name="T23" fmla="*/ 27 h 182"/>
              <a:gd name="T24" fmla="*/ 35 w 96"/>
              <a:gd name="T25" fmla="*/ 27 h 182"/>
              <a:gd name="T26" fmla="*/ 38 w 96"/>
              <a:gd name="T27" fmla="*/ 26 h 182"/>
              <a:gd name="T28" fmla="*/ 41 w 96"/>
              <a:gd name="T29" fmla="*/ 24 h 182"/>
              <a:gd name="T30" fmla="*/ 42 w 96"/>
              <a:gd name="T31" fmla="*/ 21 h 182"/>
              <a:gd name="T32" fmla="*/ 53 w 96"/>
              <a:gd name="T33" fmla="*/ 21 h 182"/>
              <a:gd name="T34" fmla="*/ 53 w 96"/>
              <a:gd name="T35" fmla="*/ 62 h 182"/>
              <a:gd name="T36" fmla="*/ 63 w 96"/>
              <a:gd name="T37" fmla="*/ 62 h 182"/>
              <a:gd name="T38" fmla="*/ 63 w 96"/>
              <a:gd name="T39" fmla="*/ 7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6" h="182">
                <a:moveTo>
                  <a:pt x="0" y="0"/>
                </a:moveTo>
                <a:cubicBezTo>
                  <a:pt x="0" y="182"/>
                  <a:pt x="0" y="182"/>
                  <a:pt x="0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96" y="0"/>
                  <a:pt x="96" y="0"/>
                  <a:pt x="96" y="0"/>
                </a:cubicBezTo>
                <a:lnTo>
                  <a:pt x="0" y="0"/>
                </a:lnTo>
                <a:close/>
                <a:moveTo>
                  <a:pt x="63" y="71"/>
                </a:moveTo>
                <a:cubicBezTo>
                  <a:pt x="30" y="71"/>
                  <a:pt x="30" y="71"/>
                  <a:pt x="30" y="71"/>
                </a:cubicBezTo>
                <a:cubicBezTo>
                  <a:pt x="30" y="62"/>
                  <a:pt x="30" y="62"/>
                  <a:pt x="30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36"/>
                  <a:pt x="41" y="36"/>
                  <a:pt x="41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3" y="27"/>
                  <a:pt x="35" y="27"/>
                </a:cubicBezTo>
                <a:cubicBezTo>
                  <a:pt x="36" y="27"/>
                  <a:pt x="37" y="27"/>
                  <a:pt x="38" y="26"/>
                </a:cubicBezTo>
                <a:cubicBezTo>
                  <a:pt x="39" y="26"/>
                  <a:pt x="40" y="25"/>
                  <a:pt x="41" y="24"/>
                </a:cubicBezTo>
                <a:cubicBezTo>
                  <a:pt x="41" y="23"/>
                  <a:pt x="42" y="22"/>
                  <a:pt x="42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62"/>
                  <a:pt x="53" y="62"/>
                  <a:pt x="53" y="62"/>
                </a:cubicBezTo>
                <a:cubicBezTo>
                  <a:pt x="63" y="62"/>
                  <a:pt x="63" y="62"/>
                  <a:pt x="63" y="62"/>
                </a:cubicBezTo>
                <a:lnTo>
                  <a:pt x="63" y="7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994799" y="2529586"/>
            <a:ext cx="155778" cy="179883"/>
          </a:xfrm>
          <a:custGeom>
            <a:avLst/>
            <a:gdLst>
              <a:gd name="T0" fmla="*/ 0 w 97"/>
              <a:gd name="T1" fmla="*/ 0 h 112"/>
              <a:gd name="T2" fmla="*/ 0 w 97"/>
              <a:gd name="T3" fmla="*/ 112 h 112"/>
              <a:gd name="T4" fmla="*/ 97 w 97"/>
              <a:gd name="T5" fmla="*/ 112 h 112"/>
              <a:gd name="T6" fmla="*/ 97 w 97"/>
              <a:gd name="T7" fmla="*/ 0 h 112"/>
              <a:gd name="T8" fmla="*/ 0 w 97"/>
              <a:gd name="T9" fmla="*/ 0 h 112"/>
              <a:gd name="T10" fmla="*/ 65 w 97"/>
              <a:gd name="T11" fmla="*/ 92 h 112"/>
              <a:gd name="T12" fmla="*/ 28 w 97"/>
              <a:gd name="T13" fmla="*/ 92 h 112"/>
              <a:gd name="T14" fmla="*/ 28 w 97"/>
              <a:gd name="T15" fmla="*/ 84 h 112"/>
              <a:gd name="T16" fmla="*/ 36 w 97"/>
              <a:gd name="T17" fmla="*/ 77 h 112"/>
              <a:gd name="T18" fmla="*/ 43 w 97"/>
              <a:gd name="T19" fmla="*/ 70 h 112"/>
              <a:gd name="T20" fmla="*/ 48 w 97"/>
              <a:gd name="T21" fmla="*/ 63 h 112"/>
              <a:gd name="T22" fmla="*/ 50 w 97"/>
              <a:gd name="T23" fmla="*/ 57 h 112"/>
              <a:gd name="T24" fmla="*/ 47 w 97"/>
              <a:gd name="T25" fmla="*/ 52 h 112"/>
              <a:gd name="T26" fmla="*/ 42 w 97"/>
              <a:gd name="T27" fmla="*/ 50 h 112"/>
              <a:gd name="T28" fmla="*/ 38 w 97"/>
              <a:gd name="T29" fmla="*/ 51 h 112"/>
              <a:gd name="T30" fmla="*/ 34 w 97"/>
              <a:gd name="T31" fmla="*/ 52 h 112"/>
              <a:gd name="T32" fmla="*/ 32 w 97"/>
              <a:gd name="T33" fmla="*/ 53 h 112"/>
              <a:gd name="T34" fmla="*/ 30 w 97"/>
              <a:gd name="T35" fmla="*/ 55 h 112"/>
              <a:gd name="T36" fmla="*/ 29 w 97"/>
              <a:gd name="T37" fmla="*/ 55 h 112"/>
              <a:gd name="T38" fmla="*/ 29 w 97"/>
              <a:gd name="T39" fmla="*/ 44 h 112"/>
              <a:gd name="T40" fmla="*/ 35 w 97"/>
              <a:gd name="T41" fmla="*/ 41 h 112"/>
              <a:gd name="T42" fmla="*/ 44 w 97"/>
              <a:gd name="T43" fmla="*/ 40 h 112"/>
              <a:gd name="T44" fmla="*/ 58 w 97"/>
              <a:gd name="T45" fmla="*/ 44 h 112"/>
              <a:gd name="T46" fmla="*/ 62 w 97"/>
              <a:gd name="T47" fmla="*/ 56 h 112"/>
              <a:gd name="T48" fmla="*/ 60 w 97"/>
              <a:gd name="T49" fmla="*/ 64 h 112"/>
              <a:gd name="T50" fmla="*/ 53 w 97"/>
              <a:gd name="T51" fmla="*/ 74 h 112"/>
              <a:gd name="T52" fmla="*/ 47 w 97"/>
              <a:gd name="T53" fmla="*/ 79 h 112"/>
              <a:gd name="T54" fmla="*/ 43 w 97"/>
              <a:gd name="T55" fmla="*/ 82 h 112"/>
              <a:gd name="T56" fmla="*/ 65 w 97"/>
              <a:gd name="T57" fmla="*/ 82 h 112"/>
              <a:gd name="T58" fmla="*/ 65 w 97"/>
              <a:gd name="T59" fmla="*/ 9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112">
                <a:moveTo>
                  <a:pt x="0" y="0"/>
                </a:moveTo>
                <a:cubicBezTo>
                  <a:pt x="0" y="112"/>
                  <a:pt x="0" y="112"/>
                  <a:pt x="0" y="112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0"/>
                  <a:pt x="97" y="0"/>
                  <a:pt x="97" y="0"/>
                </a:cubicBezTo>
                <a:lnTo>
                  <a:pt x="0" y="0"/>
                </a:lnTo>
                <a:close/>
                <a:moveTo>
                  <a:pt x="65" y="92"/>
                </a:moveTo>
                <a:cubicBezTo>
                  <a:pt x="28" y="92"/>
                  <a:pt x="28" y="92"/>
                  <a:pt x="28" y="92"/>
                </a:cubicBezTo>
                <a:cubicBezTo>
                  <a:pt x="28" y="84"/>
                  <a:pt x="28" y="84"/>
                  <a:pt x="28" y="84"/>
                </a:cubicBezTo>
                <a:cubicBezTo>
                  <a:pt x="31" y="81"/>
                  <a:pt x="33" y="79"/>
                  <a:pt x="36" y="77"/>
                </a:cubicBezTo>
                <a:cubicBezTo>
                  <a:pt x="38" y="74"/>
                  <a:pt x="41" y="72"/>
                  <a:pt x="43" y="70"/>
                </a:cubicBezTo>
                <a:cubicBezTo>
                  <a:pt x="45" y="68"/>
                  <a:pt x="47" y="65"/>
                  <a:pt x="48" y="63"/>
                </a:cubicBezTo>
                <a:cubicBezTo>
                  <a:pt x="49" y="61"/>
                  <a:pt x="50" y="59"/>
                  <a:pt x="50" y="57"/>
                </a:cubicBezTo>
                <a:cubicBezTo>
                  <a:pt x="50" y="55"/>
                  <a:pt x="49" y="53"/>
                  <a:pt x="47" y="52"/>
                </a:cubicBezTo>
                <a:cubicBezTo>
                  <a:pt x="46" y="51"/>
                  <a:pt x="44" y="50"/>
                  <a:pt x="42" y="50"/>
                </a:cubicBezTo>
                <a:cubicBezTo>
                  <a:pt x="40" y="50"/>
                  <a:pt x="39" y="50"/>
                  <a:pt x="38" y="51"/>
                </a:cubicBezTo>
                <a:cubicBezTo>
                  <a:pt x="37" y="51"/>
                  <a:pt x="36" y="51"/>
                  <a:pt x="34" y="52"/>
                </a:cubicBezTo>
                <a:cubicBezTo>
                  <a:pt x="33" y="52"/>
                  <a:pt x="32" y="53"/>
                  <a:pt x="32" y="53"/>
                </a:cubicBezTo>
                <a:cubicBezTo>
                  <a:pt x="31" y="54"/>
                  <a:pt x="30" y="54"/>
                  <a:pt x="30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44"/>
                  <a:pt x="29" y="44"/>
                  <a:pt x="29" y="44"/>
                </a:cubicBezTo>
                <a:cubicBezTo>
                  <a:pt x="30" y="43"/>
                  <a:pt x="32" y="42"/>
                  <a:pt x="35" y="41"/>
                </a:cubicBezTo>
                <a:cubicBezTo>
                  <a:pt x="38" y="41"/>
                  <a:pt x="41" y="40"/>
                  <a:pt x="44" y="40"/>
                </a:cubicBezTo>
                <a:cubicBezTo>
                  <a:pt x="50" y="40"/>
                  <a:pt x="55" y="42"/>
                  <a:pt x="58" y="44"/>
                </a:cubicBezTo>
                <a:cubicBezTo>
                  <a:pt x="61" y="47"/>
                  <a:pt x="62" y="51"/>
                  <a:pt x="62" y="56"/>
                </a:cubicBezTo>
                <a:cubicBezTo>
                  <a:pt x="62" y="59"/>
                  <a:pt x="62" y="62"/>
                  <a:pt x="60" y="64"/>
                </a:cubicBezTo>
                <a:cubicBezTo>
                  <a:pt x="59" y="67"/>
                  <a:pt x="57" y="70"/>
                  <a:pt x="53" y="74"/>
                </a:cubicBezTo>
                <a:cubicBezTo>
                  <a:pt x="51" y="76"/>
                  <a:pt x="49" y="77"/>
                  <a:pt x="47" y="79"/>
                </a:cubicBezTo>
                <a:cubicBezTo>
                  <a:pt x="45" y="81"/>
                  <a:pt x="44" y="82"/>
                  <a:pt x="43" y="82"/>
                </a:cubicBezTo>
                <a:cubicBezTo>
                  <a:pt x="65" y="82"/>
                  <a:pt x="65" y="82"/>
                  <a:pt x="65" y="82"/>
                </a:cubicBezTo>
                <a:lnTo>
                  <a:pt x="65" y="9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1" name="出自【趣你的PPT】(微信:qunideppt)：最优质的PPT资源库"/>
          <p:cNvSpPr/>
          <p:nvPr/>
        </p:nvSpPr>
        <p:spPr bwMode="auto">
          <a:xfrm>
            <a:off x="2024470" y="2320032"/>
            <a:ext cx="96434" cy="200282"/>
          </a:xfrm>
          <a:custGeom>
            <a:avLst/>
            <a:gdLst>
              <a:gd name="T0" fmla="*/ 59 w 59"/>
              <a:gd name="T1" fmla="*/ 16 h 124"/>
              <a:gd name="T2" fmla="*/ 58 w 59"/>
              <a:gd name="T3" fmla="*/ 15 h 124"/>
              <a:gd name="T4" fmla="*/ 58 w 59"/>
              <a:gd name="T5" fmla="*/ 15 h 124"/>
              <a:gd name="T6" fmla="*/ 36 w 59"/>
              <a:gd name="T7" fmla="*/ 2 h 124"/>
              <a:gd name="T8" fmla="*/ 35 w 59"/>
              <a:gd name="T9" fmla="*/ 2 h 124"/>
              <a:gd name="T10" fmla="*/ 26 w 59"/>
              <a:gd name="T11" fmla="*/ 2 h 124"/>
              <a:gd name="T12" fmla="*/ 0 w 59"/>
              <a:gd name="T13" fmla="*/ 17 h 124"/>
              <a:gd name="T14" fmla="*/ 0 w 59"/>
              <a:gd name="T15" fmla="*/ 55 h 124"/>
              <a:gd name="T16" fmla="*/ 6 w 59"/>
              <a:gd name="T17" fmla="*/ 61 h 124"/>
              <a:gd name="T18" fmla="*/ 12 w 59"/>
              <a:gd name="T19" fmla="*/ 55 h 124"/>
              <a:gd name="T20" fmla="*/ 12 w 59"/>
              <a:gd name="T21" fmla="*/ 25 h 124"/>
              <a:gd name="T22" fmla="*/ 14 w 59"/>
              <a:gd name="T23" fmla="*/ 25 h 124"/>
              <a:gd name="T24" fmla="*/ 14 w 59"/>
              <a:gd name="T25" fmla="*/ 43 h 124"/>
              <a:gd name="T26" fmla="*/ 14 w 59"/>
              <a:gd name="T27" fmla="*/ 59 h 124"/>
              <a:gd name="T28" fmla="*/ 14 w 59"/>
              <a:gd name="T29" fmla="*/ 117 h 124"/>
              <a:gd name="T30" fmla="*/ 21 w 59"/>
              <a:gd name="T31" fmla="*/ 124 h 124"/>
              <a:gd name="T32" fmla="*/ 28 w 59"/>
              <a:gd name="T33" fmla="*/ 117 h 124"/>
              <a:gd name="T34" fmla="*/ 28 w 59"/>
              <a:gd name="T35" fmla="*/ 64 h 124"/>
              <a:gd name="T36" fmla="*/ 31 w 59"/>
              <a:gd name="T37" fmla="*/ 64 h 124"/>
              <a:gd name="T38" fmla="*/ 31 w 59"/>
              <a:gd name="T39" fmla="*/ 117 h 124"/>
              <a:gd name="T40" fmla="*/ 38 w 59"/>
              <a:gd name="T41" fmla="*/ 124 h 124"/>
              <a:gd name="T42" fmla="*/ 45 w 59"/>
              <a:gd name="T43" fmla="*/ 117 h 124"/>
              <a:gd name="T44" fmla="*/ 45 w 59"/>
              <a:gd name="T45" fmla="*/ 59 h 124"/>
              <a:gd name="T46" fmla="*/ 45 w 59"/>
              <a:gd name="T47" fmla="*/ 43 h 124"/>
              <a:gd name="T48" fmla="*/ 45 w 59"/>
              <a:gd name="T49" fmla="*/ 25 h 124"/>
              <a:gd name="T50" fmla="*/ 47 w 59"/>
              <a:gd name="T51" fmla="*/ 25 h 124"/>
              <a:gd name="T52" fmla="*/ 47 w 59"/>
              <a:gd name="T53" fmla="*/ 54 h 124"/>
              <a:gd name="T54" fmla="*/ 53 w 59"/>
              <a:gd name="T55" fmla="*/ 60 h 124"/>
              <a:gd name="T56" fmla="*/ 59 w 59"/>
              <a:gd name="T57" fmla="*/ 54 h 124"/>
              <a:gd name="T58" fmla="*/ 59 w 59"/>
              <a:gd name="T59" fmla="*/ 16 h 124"/>
              <a:gd name="T60" fmla="*/ 59 w 59"/>
              <a:gd name="T61" fmla="*/ 16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9" h="124">
                <a:moveTo>
                  <a:pt x="59" y="16"/>
                </a:moveTo>
                <a:cubicBezTo>
                  <a:pt x="59" y="16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5"/>
                  <a:pt x="43" y="3"/>
                  <a:pt x="36" y="2"/>
                </a:cubicBezTo>
                <a:cubicBezTo>
                  <a:pt x="36" y="2"/>
                  <a:pt x="35" y="2"/>
                  <a:pt x="3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0" y="0"/>
                  <a:pt x="0" y="1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8"/>
                  <a:pt x="3" y="61"/>
                  <a:pt x="6" y="61"/>
                </a:cubicBezTo>
                <a:cubicBezTo>
                  <a:pt x="9" y="61"/>
                  <a:pt x="12" y="58"/>
                  <a:pt x="12" y="55"/>
                </a:cubicBezTo>
                <a:cubicBezTo>
                  <a:pt x="12" y="25"/>
                  <a:pt x="12" y="25"/>
                  <a:pt x="12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117"/>
                  <a:pt x="14" y="117"/>
                  <a:pt x="14" y="117"/>
                </a:cubicBezTo>
                <a:cubicBezTo>
                  <a:pt x="14" y="121"/>
                  <a:pt x="17" y="124"/>
                  <a:pt x="21" y="124"/>
                </a:cubicBezTo>
                <a:cubicBezTo>
                  <a:pt x="25" y="124"/>
                  <a:pt x="28" y="121"/>
                  <a:pt x="28" y="117"/>
                </a:cubicBezTo>
                <a:cubicBezTo>
                  <a:pt x="28" y="64"/>
                  <a:pt x="28" y="64"/>
                  <a:pt x="28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21"/>
                  <a:pt x="34" y="124"/>
                  <a:pt x="38" y="124"/>
                </a:cubicBezTo>
                <a:cubicBezTo>
                  <a:pt x="42" y="124"/>
                  <a:pt x="45" y="121"/>
                  <a:pt x="45" y="117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25"/>
                  <a:pt x="45" y="25"/>
                  <a:pt x="45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7"/>
                  <a:pt x="49" y="60"/>
                  <a:pt x="53" y="60"/>
                </a:cubicBezTo>
                <a:cubicBezTo>
                  <a:pt x="56" y="60"/>
                  <a:pt x="59" y="57"/>
                  <a:pt x="59" y="54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16"/>
                  <a:pt x="59" y="16"/>
                  <a:pt x="59" y="1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050433" y="2277379"/>
            <a:ext cx="44508" cy="42653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341591" y="2559257"/>
            <a:ext cx="153923" cy="150212"/>
          </a:xfrm>
          <a:custGeom>
            <a:avLst/>
            <a:gdLst>
              <a:gd name="T0" fmla="*/ 0 w 96"/>
              <a:gd name="T1" fmla="*/ 0 h 94"/>
              <a:gd name="T2" fmla="*/ 0 w 96"/>
              <a:gd name="T3" fmla="*/ 94 h 94"/>
              <a:gd name="T4" fmla="*/ 96 w 96"/>
              <a:gd name="T5" fmla="*/ 94 h 94"/>
              <a:gd name="T6" fmla="*/ 96 w 96"/>
              <a:gd name="T7" fmla="*/ 0 h 94"/>
              <a:gd name="T8" fmla="*/ 0 w 96"/>
              <a:gd name="T9" fmla="*/ 0 h 94"/>
              <a:gd name="T10" fmla="*/ 64 w 96"/>
              <a:gd name="T11" fmla="*/ 64 h 94"/>
              <a:gd name="T12" fmla="*/ 60 w 96"/>
              <a:gd name="T13" fmla="*/ 69 h 94"/>
              <a:gd name="T14" fmla="*/ 54 w 96"/>
              <a:gd name="T15" fmla="*/ 73 h 94"/>
              <a:gd name="T16" fmla="*/ 45 w 96"/>
              <a:gd name="T17" fmla="*/ 74 h 94"/>
              <a:gd name="T18" fmla="*/ 35 w 96"/>
              <a:gd name="T19" fmla="*/ 73 h 94"/>
              <a:gd name="T20" fmla="*/ 28 w 96"/>
              <a:gd name="T21" fmla="*/ 71 h 94"/>
              <a:gd name="T22" fmla="*/ 28 w 96"/>
              <a:gd name="T23" fmla="*/ 60 h 94"/>
              <a:gd name="T24" fmla="*/ 29 w 96"/>
              <a:gd name="T25" fmla="*/ 60 h 94"/>
              <a:gd name="T26" fmla="*/ 35 w 96"/>
              <a:gd name="T27" fmla="*/ 63 h 94"/>
              <a:gd name="T28" fmla="*/ 42 w 96"/>
              <a:gd name="T29" fmla="*/ 64 h 94"/>
              <a:gd name="T30" fmla="*/ 46 w 96"/>
              <a:gd name="T31" fmla="*/ 64 h 94"/>
              <a:gd name="T32" fmla="*/ 50 w 96"/>
              <a:gd name="T33" fmla="*/ 62 h 94"/>
              <a:gd name="T34" fmla="*/ 52 w 96"/>
              <a:gd name="T35" fmla="*/ 60 h 94"/>
              <a:gd name="T36" fmla="*/ 52 w 96"/>
              <a:gd name="T37" fmla="*/ 57 h 94"/>
              <a:gd name="T38" fmla="*/ 51 w 96"/>
              <a:gd name="T39" fmla="*/ 53 h 94"/>
              <a:gd name="T40" fmla="*/ 49 w 96"/>
              <a:gd name="T41" fmla="*/ 52 h 94"/>
              <a:gd name="T42" fmla="*/ 45 w 96"/>
              <a:gd name="T43" fmla="*/ 51 h 94"/>
              <a:gd name="T44" fmla="*/ 41 w 96"/>
              <a:gd name="T45" fmla="*/ 51 h 94"/>
              <a:gd name="T46" fmla="*/ 39 w 96"/>
              <a:gd name="T47" fmla="*/ 51 h 94"/>
              <a:gd name="T48" fmla="*/ 39 w 96"/>
              <a:gd name="T49" fmla="*/ 42 h 94"/>
              <a:gd name="T50" fmla="*/ 41 w 96"/>
              <a:gd name="T51" fmla="*/ 42 h 94"/>
              <a:gd name="T52" fmla="*/ 45 w 96"/>
              <a:gd name="T53" fmla="*/ 42 h 94"/>
              <a:gd name="T54" fmla="*/ 48 w 96"/>
              <a:gd name="T55" fmla="*/ 41 h 94"/>
              <a:gd name="T56" fmla="*/ 50 w 96"/>
              <a:gd name="T57" fmla="*/ 39 h 94"/>
              <a:gd name="T58" fmla="*/ 51 w 96"/>
              <a:gd name="T59" fmla="*/ 36 h 94"/>
              <a:gd name="T60" fmla="*/ 50 w 96"/>
              <a:gd name="T61" fmla="*/ 34 h 94"/>
              <a:gd name="T62" fmla="*/ 49 w 96"/>
              <a:gd name="T63" fmla="*/ 32 h 94"/>
              <a:gd name="T64" fmla="*/ 46 w 96"/>
              <a:gd name="T65" fmla="*/ 31 h 94"/>
              <a:gd name="T66" fmla="*/ 43 w 96"/>
              <a:gd name="T67" fmla="*/ 31 h 94"/>
              <a:gd name="T68" fmla="*/ 39 w 96"/>
              <a:gd name="T69" fmla="*/ 31 h 94"/>
              <a:gd name="T70" fmla="*/ 36 w 96"/>
              <a:gd name="T71" fmla="*/ 33 h 94"/>
              <a:gd name="T72" fmla="*/ 33 w 96"/>
              <a:gd name="T73" fmla="*/ 34 h 94"/>
              <a:gd name="T74" fmla="*/ 30 w 96"/>
              <a:gd name="T75" fmla="*/ 35 h 94"/>
              <a:gd name="T76" fmla="*/ 29 w 96"/>
              <a:gd name="T77" fmla="*/ 35 h 94"/>
              <a:gd name="T78" fmla="*/ 29 w 96"/>
              <a:gd name="T79" fmla="*/ 24 h 94"/>
              <a:gd name="T80" fmla="*/ 36 w 96"/>
              <a:gd name="T81" fmla="*/ 22 h 94"/>
              <a:gd name="T82" fmla="*/ 45 w 96"/>
              <a:gd name="T83" fmla="*/ 21 h 94"/>
              <a:gd name="T84" fmla="*/ 53 w 96"/>
              <a:gd name="T85" fmla="*/ 22 h 94"/>
              <a:gd name="T86" fmla="*/ 59 w 96"/>
              <a:gd name="T87" fmla="*/ 24 h 94"/>
              <a:gd name="T88" fmla="*/ 63 w 96"/>
              <a:gd name="T89" fmla="*/ 28 h 94"/>
              <a:gd name="T90" fmla="*/ 64 w 96"/>
              <a:gd name="T91" fmla="*/ 34 h 94"/>
              <a:gd name="T92" fmla="*/ 61 w 96"/>
              <a:gd name="T93" fmla="*/ 41 h 94"/>
              <a:gd name="T94" fmla="*/ 55 w 96"/>
              <a:gd name="T95" fmla="*/ 46 h 94"/>
              <a:gd name="T96" fmla="*/ 55 w 96"/>
              <a:gd name="T97" fmla="*/ 46 h 94"/>
              <a:gd name="T98" fmla="*/ 58 w 96"/>
              <a:gd name="T99" fmla="*/ 47 h 94"/>
              <a:gd name="T100" fmla="*/ 62 w 96"/>
              <a:gd name="T101" fmla="*/ 49 h 94"/>
              <a:gd name="T102" fmla="*/ 64 w 96"/>
              <a:gd name="T103" fmla="*/ 53 h 94"/>
              <a:gd name="T104" fmla="*/ 65 w 96"/>
              <a:gd name="T105" fmla="*/ 58 h 94"/>
              <a:gd name="T106" fmla="*/ 64 w 96"/>
              <a:gd name="T107" fmla="*/ 6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6" h="94">
                <a:moveTo>
                  <a:pt x="0" y="0"/>
                </a:moveTo>
                <a:cubicBezTo>
                  <a:pt x="0" y="94"/>
                  <a:pt x="0" y="94"/>
                  <a:pt x="0" y="94"/>
                </a:cubicBezTo>
                <a:cubicBezTo>
                  <a:pt x="96" y="94"/>
                  <a:pt x="96" y="94"/>
                  <a:pt x="96" y="94"/>
                </a:cubicBezTo>
                <a:cubicBezTo>
                  <a:pt x="96" y="0"/>
                  <a:pt x="96" y="0"/>
                  <a:pt x="96" y="0"/>
                </a:cubicBezTo>
                <a:lnTo>
                  <a:pt x="0" y="0"/>
                </a:lnTo>
                <a:close/>
                <a:moveTo>
                  <a:pt x="64" y="64"/>
                </a:moveTo>
                <a:cubicBezTo>
                  <a:pt x="63" y="66"/>
                  <a:pt x="62" y="68"/>
                  <a:pt x="60" y="69"/>
                </a:cubicBezTo>
                <a:cubicBezTo>
                  <a:pt x="58" y="71"/>
                  <a:pt x="56" y="72"/>
                  <a:pt x="54" y="73"/>
                </a:cubicBezTo>
                <a:cubicBezTo>
                  <a:pt x="51" y="74"/>
                  <a:pt x="48" y="74"/>
                  <a:pt x="45" y="74"/>
                </a:cubicBezTo>
                <a:cubicBezTo>
                  <a:pt x="41" y="74"/>
                  <a:pt x="37" y="74"/>
                  <a:pt x="35" y="73"/>
                </a:cubicBezTo>
                <a:cubicBezTo>
                  <a:pt x="32" y="72"/>
                  <a:pt x="29" y="72"/>
                  <a:pt x="28" y="71"/>
                </a:cubicBezTo>
                <a:cubicBezTo>
                  <a:pt x="28" y="60"/>
                  <a:pt x="28" y="60"/>
                  <a:pt x="28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31" y="61"/>
                  <a:pt x="33" y="62"/>
                  <a:pt x="35" y="63"/>
                </a:cubicBezTo>
                <a:cubicBezTo>
                  <a:pt x="38" y="64"/>
                  <a:pt x="40" y="64"/>
                  <a:pt x="42" y="64"/>
                </a:cubicBezTo>
                <a:cubicBezTo>
                  <a:pt x="44" y="64"/>
                  <a:pt x="45" y="64"/>
                  <a:pt x="46" y="64"/>
                </a:cubicBezTo>
                <a:cubicBezTo>
                  <a:pt x="48" y="64"/>
                  <a:pt x="49" y="63"/>
                  <a:pt x="50" y="62"/>
                </a:cubicBezTo>
                <a:cubicBezTo>
                  <a:pt x="51" y="62"/>
                  <a:pt x="51" y="61"/>
                  <a:pt x="52" y="60"/>
                </a:cubicBezTo>
                <a:cubicBezTo>
                  <a:pt x="52" y="59"/>
                  <a:pt x="52" y="58"/>
                  <a:pt x="52" y="57"/>
                </a:cubicBezTo>
                <a:cubicBezTo>
                  <a:pt x="52" y="55"/>
                  <a:pt x="52" y="54"/>
                  <a:pt x="51" y="53"/>
                </a:cubicBezTo>
                <a:cubicBezTo>
                  <a:pt x="51" y="53"/>
                  <a:pt x="50" y="52"/>
                  <a:pt x="49" y="52"/>
                </a:cubicBezTo>
                <a:cubicBezTo>
                  <a:pt x="48" y="51"/>
                  <a:pt x="46" y="51"/>
                  <a:pt x="45" y="51"/>
                </a:cubicBezTo>
                <a:cubicBezTo>
                  <a:pt x="43" y="51"/>
                  <a:pt x="42" y="51"/>
                  <a:pt x="41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42"/>
                  <a:pt x="39" y="42"/>
                  <a:pt x="39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4" y="42"/>
                  <a:pt x="45" y="42"/>
                </a:cubicBezTo>
                <a:cubicBezTo>
                  <a:pt x="46" y="42"/>
                  <a:pt x="47" y="41"/>
                  <a:pt x="48" y="41"/>
                </a:cubicBezTo>
                <a:cubicBezTo>
                  <a:pt x="49" y="41"/>
                  <a:pt x="50" y="40"/>
                  <a:pt x="50" y="39"/>
                </a:cubicBezTo>
                <a:cubicBezTo>
                  <a:pt x="51" y="38"/>
                  <a:pt x="51" y="37"/>
                  <a:pt x="51" y="36"/>
                </a:cubicBezTo>
                <a:cubicBezTo>
                  <a:pt x="51" y="35"/>
                  <a:pt x="51" y="34"/>
                  <a:pt x="50" y="34"/>
                </a:cubicBezTo>
                <a:cubicBezTo>
                  <a:pt x="50" y="33"/>
                  <a:pt x="49" y="32"/>
                  <a:pt x="49" y="32"/>
                </a:cubicBezTo>
                <a:cubicBezTo>
                  <a:pt x="48" y="32"/>
                  <a:pt x="47" y="31"/>
                  <a:pt x="46" y="31"/>
                </a:cubicBezTo>
                <a:cubicBezTo>
                  <a:pt x="45" y="31"/>
                  <a:pt x="44" y="31"/>
                  <a:pt x="43" y="31"/>
                </a:cubicBezTo>
                <a:cubicBezTo>
                  <a:pt x="42" y="31"/>
                  <a:pt x="41" y="31"/>
                  <a:pt x="39" y="31"/>
                </a:cubicBezTo>
                <a:cubicBezTo>
                  <a:pt x="38" y="32"/>
                  <a:pt x="37" y="32"/>
                  <a:pt x="36" y="33"/>
                </a:cubicBezTo>
                <a:cubicBezTo>
                  <a:pt x="35" y="33"/>
                  <a:pt x="34" y="33"/>
                  <a:pt x="33" y="34"/>
                </a:cubicBezTo>
                <a:cubicBezTo>
                  <a:pt x="32" y="35"/>
                  <a:pt x="31" y="35"/>
                  <a:pt x="30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24"/>
                  <a:pt x="29" y="24"/>
                  <a:pt x="29" y="24"/>
                </a:cubicBezTo>
                <a:cubicBezTo>
                  <a:pt x="31" y="24"/>
                  <a:pt x="33" y="23"/>
                  <a:pt x="36" y="22"/>
                </a:cubicBezTo>
                <a:cubicBezTo>
                  <a:pt x="39" y="22"/>
                  <a:pt x="42" y="21"/>
                  <a:pt x="45" y="21"/>
                </a:cubicBezTo>
                <a:cubicBezTo>
                  <a:pt x="48" y="21"/>
                  <a:pt x="51" y="22"/>
                  <a:pt x="53" y="22"/>
                </a:cubicBezTo>
                <a:cubicBezTo>
                  <a:pt x="55" y="23"/>
                  <a:pt x="57" y="23"/>
                  <a:pt x="59" y="24"/>
                </a:cubicBezTo>
                <a:cubicBezTo>
                  <a:pt x="60" y="25"/>
                  <a:pt x="62" y="27"/>
                  <a:pt x="63" y="28"/>
                </a:cubicBezTo>
                <a:cubicBezTo>
                  <a:pt x="63" y="30"/>
                  <a:pt x="64" y="32"/>
                  <a:pt x="64" y="34"/>
                </a:cubicBezTo>
                <a:cubicBezTo>
                  <a:pt x="64" y="37"/>
                  <a:pt x="63" y="39"/>
                  <a:pt x="61" y="41"/>
                </a:cubicBezTo>
                <a:cubicBezTo>
                  <a:pt x="60" y="44"/>
                  <a:pt x="58" y="45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8" y="47"/>
                </a:cubicBezTo>
                <a:cubicBezTo>
                  <a:pt x="59" y="47"/>
                  <a:pt x="61" y="48"/>
                  <a:pt x="62" y="49"/>
                </a:cubicBezTo>
                <a:cubicBezTo>
                  <a:pt x="63" y="50"/>
                  <a:pt x="64" y="51"/>
                  <a:pt x="64" y="53"/>
                </a:cubicBezTo>
                <a:cubicBezTo>
                  <a:pt x="65" y="54"/>
                  <a:pt x="65" y="56"/>
                  <a:pt x="65" y="58"/>
                </a:cubicBezTo>
                <a:cubicBezTo>
                  <a:pt x="65" y="60"/>
                  <a:pt x="65" y="62"/>
                  <a:pt x="64" y="6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出自【趣你的PPT】(微信:qunideppt)：最优质的PPT资源库"/>
          <p:cNvSpPr/>
          <p:nvPr/>
        </p:nvSpPr>
        <p:spPr bwMode="auto">
          <a:xfrm>
            <a:off x="2371263" y="2345994"/>
            <a:ext cx="94580" cy="200282"/>
          </a:xfrm>
          <a:custGeom>
            <a:avLst/>
            <a:gdLst>
              <a:gd name="T0" fmla="*/ 58 w 58"/>
              <a:gd name="T1" fmla="*/ 16 h 124"/>
              <a:gd name="T2" fmla="*/ 58 w 58"/>
              <a:gd name="T3" fmla="*/ 15 h 124"/>
              <a:gd name="T4" fmla="*/ 58 w 58"/>
              <a:gd name="T5" fmla="*/ 15 h 124"/>
              <a:gd name="T6" fmla="*/ 36 w 58"/>
              <a:gd name="T7" fmla="*/ 2 h 124"/>
              <a:gd name="T8" fmla="*/ 35 w 58"/>
              <a:gd name="T9" fmla="*/ 2 h 124"/>
              <a:gd name="T10" fmla="*/ 26 w 58"/>
              <a:gd name="T11" fmla="*/ 2 h 124"/>
              <a:gd name="T12" fmla="*/ 0 w 58"/>
              <a:gd name="T13" fmla="*/ 17 h 124"/>
              <a:gd name="T14" fmla="*/ 0 w 58"/>
              <a:gd name="T15" fmla="*/ 55 h 124"/>
              <a:gd name="T16" fmla="*/ 6 w 58"/>
              <a:gd name="T17" fmla="*/ 61 h 124"/>
              <a:gd name="T18" fmla="*/ 12 w 58"/>
              <a:gd name="T19" fmla="*/ 55 h 124"/>
              <a:gd name="T20" fmla="*/ 12 w 58"/>
              <a:gd name="T21" fmla="*/ 25 h 124"/>
              <a:gd name="T22" fmla="*/ 14 w 58"/>
              <a:gd name="T23" fmla="*/ 25 h 124"/>
              <a:gd name="T24" fmla="*/ 14 w 58"/>
              <a:gd name="T25" fmla="*/ 43 h 124"/>
              <a:gd name="T26" fmla="*/ 14 w 58"/>
              <a:gd name="T27" fmla="*/ 59 h 124"/>
              <a:gd name="T28" fmla="*/ 14 w 58"/>
              <a:gd name="T29" fmla="*/ 117 h 124"/>
              <a:gd name="T30" fmla="*/ 21 w 58"/>
              <a:gd name="T31" fmla="*/ 124 h 124"/>
              <a:gd name="T32" fmla="*/ 28 w 58"/>
              <a:gd name="T33" fmla="*/ 117 h 124"/>
              <a:gd name="T34" fmla="*/ 28 w 58"/>
              <a:gd name="T35" fmla="*/ 64 h 124"/>
              <a:gd name="T36" fmla="*/ 30 w 58"/>
              <a:gd name="T37" fmla="*/ 64 h 124"/>
              <a:gd name="T38" fmla="*/ 30 w 58"/>
              <a:gd name="T39" fmla="*/ 117 h 124"/>
              <a:gd name="T40" fmla="*/ 37 w 58"/>
              <a:gd name="T41" fmla="*/ 124 h 124"/>
              <a:gd name="T42" fmla="*/ 44 w 58"/>
              <a:gd name="T43" fmla="*/ 117 h 124"/>
              <a:gd name="T44" fmla="*/ 44 w 58"/>
              <a:gd name="T45" fmla="*/ 59 h 124"/>
              <a:gd name="T46" fmla="*/ 44 w 58"/>
              <a:gd name="T47" fmla="*/ 43 h 124"/>
              <a:gd name="T48" fmla="*/ 44 w 58"/>
              <a:gd name="T49" fmla="*/ 25 h 124"/>
              <a:gd name="T50" fmla="*/ 46 w 58"/>
              <a:gd name="T51" fmla="*/ 25 h 124"/>
              <a:gd name="T52" fmla="*/ 46 w 58"/>
              <a:gd name="T53" fmla="*/ 54 h 124"/>
              <a:gd name="T54" fmla="*/ 52 w 58"/>
              <a:gd name="T55" fmla="*/ 60 h 124"/>
              <a:gd name="T56" fmla="*/ 58 w 58"/>
              <a:gd name="T57" fmla="*/ 54 h 124"/>
              <a:gd name="T58" fmla="*/ 58 w 58"/>
              <a:gd name="T59" fmla="*/ 16 h 124"/>
              <a:gd name="T60" fmla="*/ 58 w 58"/>
              <a:gd name="T61" fmla="*/ 16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8" h="124">
                <a:moveTo>
                  <a:pt x="58" y="16"/>
                </a:moveTo>
                <a:cubicBezTo>
                  <a:pt x="58" y="16"/>
                  <a:pt x="58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5"/>
                  <a:pt x="43" y="3"/>
                  <a:pt x="36" y="2"/>
                </a:cubicBezTo>
                <a:cubicBezTo>
                  <a:pt x="36" y="2"/>
                  <a:pt x="35" y="2"/>
                  <a:pt x="3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0" y="0"/>
                  <a:pt x="0" y="1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8"/>
                  <a:pt x="3" y="61"/>
                  <a:pt x="6" y="61"/>
                </a:cubicBezTo>
                <a:cubicBezTo>
                  <a:pt x="9" y="61"/>
                  <a:pt x="12" y="58"/>
                  <a:pt x="12" y="55"/>
                </a:cubicBezTo>
                <a:cubicBezTo>
                  <a:pt x="12" y="25"/>
                  <a:pt x="12" y="25"/>
                  <a:pt x="12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117"/>
                  <a:pt x="14" y="117"/>
                  <a:pt x="14" y="117"/>
                </a:cubicBezTo>
                <a:cubicBezTo>
                  <a:pt x="14" y="121"/>
                  <a:pt x="17" y="124"/>
                  <a:pt x="21" y="124"/>
                </a:cubicBezTo>
                <a:cubicBezTo>
                  <a:pt x="25" y="124"/>
                  <a:pt x="28" y="121"/>
                  <a:pt x="28" y="117"/>
                </a:cubicBezTo>
                <a:cubicBezTo>
                  <a:pt x="28" y="64"/>
                  <a:pt x="28" y="64"/>
                  <a:pt x="28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21"/>
                  <a:pt x="34" y="124"/>
                  <a:pt x="37" y="124"/>
                </a:cubicBezTo>
                <a:cubicBezTo>
                  <a:pt x="41" y="124"/>
                  <a:pt x="44" y="121"/>
                  <a:pt x="44" y="117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25"/>
                  <a:pt x="44" y="25"/>
                  <a:pt x="44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8"/>
                  <a:pt x="49" y="60"/>
                  <a:pt x="52" y="60"/>
                </a:cubicBezTo>
                <a:cubicBezTo>
                  <a:pt x="56" y="60"/>
                  <a:pt x="58" y="58"/>
                  <a:pt x="58" y="54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397226" y="2303341"/>
            <a:ext cx="44508" cy="42653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6" name="出自【趣你的PPT】(微信:qunideppt)：最优质的PPT资源库"/>
          <p:cNvSpPr/>
          <p:nvPr/>
        </p:nvSpPr>
        <p:spPr bwMode="auto">
          <a:xfrm>
            <a:off x="2441734" y="3477217"/>
            <a:ext cx="120542" cy="207700"/>
          </a:xfrm>
          <a:custGeom>
            <a:avLst/>
            <a:gdLst>
              <a:gd name="T0" fmla="*/ 53 w 74"/>
              <a:gd name="T1" fmla="*/ 36 h 129"/>
              <a:gd name="T2" fmla="*/ 72 w 74"/>
              <a:gd name="T3" fmla="*/ 9 h 129"/>
              <a:gd name="T4" fmla="*/ 71 w 74"/>
              <a:gd name="T5" fmla="*/ 1 h 129"/>
              <a:gd name="T6" fmla="*/ 64 w 74"/>
              <a:gd name="T7" fmla="*/ 3 h 129"/>
              <a:gd name="T8" fmla="*/ 46 w 74"/>
              <a:gd name="T9" fmla="*/ 28 h 129"/>
              <a:gd name="T10" fmla="*/ 41 w 74"/>
              <a:gd name="T11" fmla="*/ 28 h 129"/>
              <a:gd name="T12" fmla="*/ 41 w 74"/>
              <a:gd name="T13" fmla="*/ 28 h 129"/>
              <a:gd name="T14" fmla="*/ 32 w 74"/>
              <a:gd name="T15" fmla="*/ 28 h 129"/>
              <a:gd name="T16" fmla="*/ 32 w 74"/>
              <a:gd name="T17" fmla="*/ 28 h 129"/>
              <a:gd name="T18" fmla="*/ 27 w 74"/>
              <a:gd name="T19" fmla="*/ 28 h 129"/>
              <a:gd name="T20" fmla="*/ 10 w 74"/>
              <a:gd name="T21" fmla="*/ 3 h 129"/>
              <a:gd name="T22" fmla="*/ 3 w 74"/>
              <a:gd name="T23" fmla="*/ 1 h 129"/>
              <a:gd name="T24" fmla="*/ 1 w 74"/>
              <a:gd name="T25" fmla="*/ 9 h 129"/>
              <a:gd name="T26" fmla="*/ 21 w 74"/>
              <a:gd name="T27" fmla="*/ 36 h 129"/>
              <a:gd name="T28" fmla="*/ 24 w 74"/>
              <a:gd name="T29" fmla="*/ 72 h 129"/>
              <a:gd name="T30" fmla="*/ 24 w 74"/>
              <a:gd name="T31" fmla="*/ 72 h 129"/>
              <a:gd name="T32" fmla="*/ 20 w 74"/>
              <a:gd name="T33" fmla="*/ 122 h 129"/>
              <a:gd name="T34" fmla="*/ 25 w 74"/>
              <a:gd name="T35" fmla="*/ 128 h 129"/>
              <a:gd name="T36" fmla="*/ 32 w 74"/>
              <a:gd name="T37" fmla="*/ 123 h 129"/>
              <a:gd name="T38" fmla="*/ 35 w 74"/>
              <a:gd name="T39" fmla="*/ 76 h 129"/>
              <a:gd name="T40" fmla="*/ 38 w 74"/>
              <a:gd name="T41" fmla="*/ 76 h 129"/>
              <a:gd name="T42" fmla="*/ 42 w 74"/>
              <a:gd name="T43" fmla="*/ 123 h 129"/>
              <a:gd name="T44" fmla="*/ 48 w 74"/>
              <a:gd name="T45" fmla="*/ 128 h 129"/>
              <a:gd name="T46" fmla="*/ 54 w 74"/>
              <a:gd name="T47" fmla="*/ 122 h 129"/>
              <a:gd name="T48" fmla="*/ 50 w 74"/>
              <a:gd name="T49" fmla="*/ 72 h 129"/>
              <a:gd name="T50" fmla="*/ 50 w 74"/>
              <a:gd name="T51" fmla="*/ 72 h 129"/>
              <a:gd name="T52" fmla="*/ 53 w 74"/>
              <a:gd name="T53" fmla="*/ 3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4" h="129">
                <a:moveTo>
                  <a:pt x="53" y="36"/>
                </a:moveTo>
                <a:cubicBezTo>
                  <a:pt x="72" y="9"/>
                  <a:pt x="72" y="9"/>
                  <a:pt x="72" y="9"/>
                </a:cubicBezTo>
                <a:cubicBezTo>
                  <a:pt x="74" y="6"/>
                  <a:pt x="73" y="3"/>
                  <a:pt x="71" y="1"/>
                </a:cubicBezTo>
                <a:cubicBezTo>
                  <a:pt x="69" y="0"/>
                  <a:pt x="65" y="0"/>
                  <a:pt x="64" y="3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3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0" y="28"/>
                  <a:pt x="29" y="28"/>
                  <a:pt x="27" y="28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0"/>
                  <a:pt x="5" y="0"/>
                  <a:pt x="3" y="1"/>
                </a:cubicBezTo>
                <a:cubicBezTo>
                  <a:pt x="0" y="3"/>
                  <a:pt x="0" y="6"/>
                  <a:pt x="1" y="9"/>
                </a:cubicBezTo>
                <a:cubicBezTo>
                  <a:pt x="21" y="36"/>
                  <a:pt x="21" y="36"/>
                  <a:pt x="21" y="36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19" y="125"/>
                  <a:pt x="22" y="128"/>
                  <a:pt x="25" y="128"/>
                </a:cubicBezTo>
                <a:cubicBezTo>
                  <a:pt x="28" y="129"/>
                  <a:pt x="31" y="126"/>
                  <a:pt x="32" y="123"/>
                </a:cubicBezTo>
                <a:cubicBezTo>
                  <a:pt x="35" y="76"/>
                  <a:pt x="35" y="76"/>
                  <a:pt x="35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42" y="126"/>
                  <a:pt x="45" y="129"/>
                  <a:pt x="48" y="128"/>
                </a:cubicBezTo>
                <a:cubicBezTo>
                  <a:pt x="52" y="128"/>
                  <a:pt x="54" y="125"/>
                  <a:pt x="54" y="12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lnTo>
                  <a:pt x="53" y="36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482533" y="3480926"/>
            <a:ext cx="37090" cy="37089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8" name="出自【趣你的PPT】(微信:qunideppt)：最优质的PPT资源库"/>
          <p:cNvSpPr/>
          <p:nvPr/>
        </p:nvSpPr>
        <p:spPr bwMode="auto">
          <a:xfrm>
            <a:off x="3129755" y="4091044"/>
            <a:ext cx="216976" cy="376456"/>
          </a:xfrm>
          <a:custGeom>
            <a:avLst/>
            <a:gdLst>
              <a:gd name="T0" fmla="*/ 96 w 134"/>
              <a:gd name="T1" fmla="*/ 66 h 233"/>
              <a:gd name="T2" fmla="*/ 131 w 134"/>
              <a:gd name="T3" fmla="*/ 16 h 233"/>
              <a:gd name="T4" fmla="*/ 128 w 134"/>
              <a:gd name="T5" fmla="*/ 3 h 233"/>
              <a:gd name="T6" fmla="*/ 115 w 134"/>
              <a:gd name="T7" fmla="*/ 6 h 233"/>
              <a:gd name="T8" fmla="*/ 83 w 134"/>
              <a:gd name="T9" fmla="*/ 51 h 233"/>
              <a:gd name="T10" fmla="*/ 75 w 134"/>
              <a:gd name="T11" fmla="*/ 51 h 233"/>
              <a:gd name="T12" fmla="*/ 75 w 134"/>
              <a:gd name="T13" fmla="*/ 51 h 233"/>
              <a:gd name="T14" fmla="*/ 58 w 134"/>
              <a:gd name="T15" fmla="*/ 51 h 233"/>
              <a:gd name="T16" fmla="*/ 58 w 134"/>
              <a:gd name="T17" fmla="*/ 51 h 233"/>
              <a:gd name="T18" fmla="*/ 50 w 134"/>
              <a:gd name="T19" fmla="*/ 51 h 233"/>
              <a:gd name="T20" fmla="*/ 18 w 134"/>
              <a:gd name="T21" fmla="*/ 6 h 233"/>
              <a:gd name="T22" fmla="*/ 5 w 134"/>
              <a:gd name="T23" fmla="*/ 3 h 233"/>
              <a:gd name="T24" fmla="*/ 2 w 134"/>
              <a:gd name="T25" fmla="*/ 16 h 233"/>
              <a:gd name="T26" fmla="*/ 37 w 134"/>
              <a:gd name="T27" fmla="*/ 66 h 233"/>
              <a:gd name="T28" fmla="*/ 43 w 134"/>
              <a:gd name="T29" fmla="*/ 130 h 233"/>
              <a:gd name="T30" fmla="*/ 43 w 134"/>
              <a:gd name="T31" fmla="*/ 131 h 233"/>
              <a:gd name="T32" fmla="*/ 36 w 134"/>
              <a:gd name="T33" fmla="*/ 221 h 233"/>
              <a:gd name="T34" fmla="*/ 46 w 134"/>
              <a:gd name="T35" fmla="*/ 232 h 233"/>
              <a:gd name="T36" fmla="*/ 57 w 134"/>
              <a:gd name="T37" fmla="*/ 222 h 233"/>
              <a:gd name="T38" fmla="*/ 64 w 134"/>
              <a:gd name="T39" fmla="*/ 138 h 233"/>
              <a:gd name="T40" fmla="*/ 69 w 134"/>
              <a:gd name="T41" fmla="*/ 138 h 233"/>
              <a:gd name="T42" fmla="*/ 76 w 134"/>
              <a:gd name="T43" fmla="*/ 222 h 233"/>
              <a:gd name="T44" fmla="*/ 87 w 134"/>
              <a:gd name="T45" fmla="*/ 232 h 233"/>
              <a:gd name="T46" fmla="*/ 97 w 134"/>
              <a:gd name="T47" fmla="*/ 221 h 233"/>
              <a:gd name="T48" fmla="*/ 90 w 134"/>
              <a:gd name="T49" fmla="*/ 131 h 233"/>
              <a:gd name="T50" fmla="*/ 90 w 134"/>
              <a:gd name="T51" fmla="*/ 130 h 233"/>
              <a:gd name="T52" fmla="*/ 96 w 134"/>
              <a:gd name="T53" fmla="*/ 66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" h="233">
                <a:moveTo>
                  <a:pt x="96" y="66"/>
                </a:moveTo>
                <a:cubicBezTo>
                  <a:pt x="131" y="16"/>
                  <a:pt x="131" y="16"/>
                  <a:pt x="131" y="16"/>
                </a:cubicBezTo>
                <a:cubicBezTo>
                  <a:pt x="134" y="12"/>
                  <a:pt x="132" y="6"/>
                  <a:pt x="128" y="3"/>
                </a:cubicBezTo>
                <a:cubicBezTo>
                  <a:pt x="124" y="0"/>
                  <a:pt x="118" y="2"/>
                  <a:pt x="115" y="6"/>
                </a:cubicBezTo>
                <a:cubicBezTo>
                  <a:pt x="83" y="51"/>
                  <a:pt x="83" y="51"/>
                  <a:pt x="83" y="51"/>
                </a:cubicBezTo>
                <a:cubicBezTo>
                  <a:pt x="81" y="51"/>
                  <a:pt x="78" y="51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5" y="51"/>
                  <a:pt x="52" y="51"/>
                  <a:pt x="50" y="51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2"/>
                  <a:pt x="9" y="0"/>
                  <a:pt x="5" y="3"/>
                </a:cubicBezTo>
                <a:cubicBezTo>
                  <a:pt x="1" y="6"/>
                  <a:pt x="0" y="12"/>
                  <a:pt x="2" y="16"/>
                </a:cubicBezTo>
                <a:cubicBezTo>
                  <a:pt x="37" y="66"/>
                  <a:pt x="37" y="66"/>
                  <a:pt x="37" y="66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3" y="130"/>
                  <a:pt x="43" y="131"/>
                  <a:pt x="43" y="131"/>
                </a:cubicBezTo>
                <a:cubicBezTo>
                  <a:pt x="36" y="221"/>
                  <a:pt x="36" y="221"/>
                  <a:pt x="36" y="221"/>
                </a:cubicBezTo>
                <a:cubicBezTo>
                  <a:pt x="35" y="227"/>
                  <a:pt x="40" y="232"/>
                  <a:pt x="46" y="232"/>
                </a:cubicBezTo>
                <a:cubicBezTo>
                  <a:pt x="52" y="233"/>
                  <a:pt x="57" y="228"/>
                  <a:pt x="57" y="222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76" y="222"/>
                  <a:pt x="76" y="222"/>
                  <a:pt x="76" y="222"/>
                </a:cubicBezTo>
                <a:cubicBezTo>
                  <a:pt x="76" y="228"/>
                  <a:pt x="81" y="233"/>
                  <a:pt x="87" y="232"/>
                </a:cubicBezTo>
                <a:cubicBezTo>
                  <a:pt x="93" y="232"/>
                  <a:pt x="98" y="227"/>
                  <a:pt x="97" y="22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0"/>
                  <a:pt x="90" y="130"/>
                </a:cubicBezTo>
                <a:lnTo>
                  <a:pt x="96" y="66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203934" y="4102171"/>
            <a:ext cx="66762" cy="66761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105646" y="4068791"/>
            <a:ext cx="263339" cy="14836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068556" y="4039120"/>
            <a:ext cx="31527" cy="74179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042593" y="4050246"/>
            <a:ext cx="20399" cy="51925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374549" y="4039120"/>
            <a:ext cx="31527" cy="74179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411639" y="4050246"/>
            <a:ext cx="20399" cy="51925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371263" y="4315434"/>
            <a:ext cx="46363" cy="14836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332318" y="4283908"/>
            <a:ext cx="31527" cy="76033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306340" y="4296921"/>
            <a:ext cx="20400" cy="51926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423172" y="4283941"/>
            <a:ext cx="29672" cy="76033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460262" y="4296921"/>
            <a:ext cx="18545" cy="51926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795923" y="3822175"/>
            <a:ext cx="46363" cy="14836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760688" y="3792503"/>
            <a:ext cx="27818" cy="76033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734725" y="3803629"/>
            <a:ext cx="18545" cy="51926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849703" y="3792503"/>
            <a:ext cx="29672" cy="76033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884937" y="3803629"/>
            <a:ext cx="22253" cy="51926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595638" y="3026603"/>
            <a:ext cx="44508" cy="14836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558549" y="2996931"/>
            <a:ext cx="29672" cy="76033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532586" y="3008059"/>
            <a:ext cx="18545" cy="51926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649419" y="2996931"/>
            <a:ext cx="29672" cy="76033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686509" y="3008059"/>
            <a:ext cx="18545" cy="51926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181654" y="4011332"/>
            <a:ext cx="27818" cy="9272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159400" y="3992787"/>
            <a:ext cx="16690" cy="46362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142711" y="4000205"/>
            <a:ext cx="11127" cy="31525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213181" y="3992787"/>
            <a:ext cx="18545" cy="46362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235434" y="4000205"/>
            <a:ext cx="12982" cy="31525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170527" y="3770249"/>
            <a:ext cx="27818" cy="9272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148274" y="3749851"/>
            <a:ext cx="16690" cy="48217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131584" y="3757269"/>
            <a:ext cx="12982" cy="33381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202054" y="3749851"/>
            <a:ext cx="18545" cy="48217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224308" y="3757269"/>
            <a:ext cx="12982" cy="33381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1507059" y="2106782"/>
            <a:ext cx="35236" cy="11127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1475532" y="2082672"/>
            <a:ext cx="24109" cy="61197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1455134" y="2093799"/>
            <a:ext cx="16690" cy="40799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1547858" y="2082672"/>
            <a:ext cx="24109" cy="61197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1577529" y="2093799"/>
            <a:ext cx="16690" cy="40799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580367" y="4465680"/>
            <a:ext cx="27818" cy="7418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558114" y="4445280"/>
            <a:ext cx="18545" cy="46362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543278" y="4452698"/>
            <a:ext cx="11127" cy="31525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613748" y="4445280"/>
            <a:ext cx="16690" cy="46362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634147" y="4452698"/>
            <a:ext cx="12982" cy="31525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出自【趣你的PPT】(微信:qunideppt)：最优质的PPT资源库"/>
          <p:cNvSpPr/>
          <p:nvPr/>
        </p:nvSpPr>
        <p:spPr bwMode="auto">
          <a:xfrm>
            <a:off x="3773234" y="5198199"/>
            <a:ext cx="27818" cy="31525"/>
          </a:xfrm>
          <a:custGeom>
            <a:avLst/>
            <a:gdLst>
              <a:gd name="T0" fmla="*/ 0 w 15"/>
              <a:gd name="T1" fmla="*/ 3 h 17"/>
              <a:gd name="T2" fmla="*/ 10 w 15"/>
              <a:gd name="T3" fmla="*/ 17 h 17"/>
              <a:gd name="T4" fmla="*/ 15 w 15"/>
              <a:gd name="T5" fmla="*/ 14 h 17"/>
              <a:gd name="T6" fmla="*/ 4 w 15"/>
              <a:gd name="T7" fmla="*/ 0 h 17"/>
              <a:gd name="T8" fmla="*/ 0 w 15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7">
                <a:moveTo>
                  <a:pt x="0" y="3"/>
                </a:moveTo>
                <a:lnTo>
                  <a:pt x="10" y="17"/>
                </a:lnTo>
                <a:lnTo>
                  <a:pt x="15" y="14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1" name="出自【趣你的PPT】(微信:qunideppt)：最优质的PPT资源库"/>
          <p:cNvSpPr/>
          <p:nvPr/>
        </p:nvSpPr>
        <p:spPr bwMode="auto">
          <a:xfrm>
            <a:off x="3737998" y="5161109"/>
            <a:ext cx="59343" cy="53780"/>
          </a:xfrm>
          <a:custGeom>
            <a:avLst/>
            <a:gdLst>
              <a:gd name="T0" fmla="*/ 0 w 32"/>
              <a:gd name="T1" fmla="*/ 19 h 29"/>
              <a:gd name="T2" fmla="*/ 7 w 32"/>
              <a:gd name="T3" fmla="*/ 29 h 29"/>
              <a:gd name="T4" fmla="*/ 32 w 32"/>
              <a:gd name="T5" fmla="*/ 9 h 29"/>
              <a:gd name="T6" fmla="*/ 24 w 32"/>
              <a:gd name="T7" fmla="*/ 0 h 29"/>
              <a:gd name="T8" fmla="*/ 0 w 32"/>
              <a:gd name="T9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9">
                <a:moveTo>
                  <a:pt x="0" y="19"/>
                </a:moveTo>
                <a:lnTo>
                  <a:pt x="7" y="29"/>
                </a:lnTo>
                <a:lnTo>
                  <a:pt x="32" y="9"/>
                </a:lnTo>
                <a:lnTo>
                  <a:pt x="24" y="0"/>
                </a:lnTo>
                <a:lnTo>
                  <a:pt x="0" y="19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2" name="出自【趣你的PPT】(微信:qunideppt)：最优质的PPT资源库"/>
          <p:cNvSpPr/>
          <p:nvPr/>
        </p:nvSpPr>
        <p:spPr bwMode="auto">
          <a:xfrm>
            <a:off x="3732435" y="5151837"/>
            <a:ext cx="40799" cy="35234"/>
          </a:xfrm>
          <a:custGeom>
            <a:avLst/>
            <a:gdLst>
              <a:gd name="T0" fmla="*/ 0 w 22"/>
              <a:gd name="T1" fmla="*/ 12 h 19"/>
              <a:gd name="T2" fmla="*/ 4 w 22"/>
              <a:gd name="T3" fmla="*/ 19 h 19"/>
              <a:gd name="T4" fmla="*/ 22 w 22"/>
              <a:gd name="T5" fmla="*/ 6 h 19"/>
              <a:gd name="T6" fmla="*/ 17 w 22"/>
              <a:gd name="T7" fmla="*/ 0 h 19"/>
              <a:gd name="T8" fmla="*/ 0 w 22"/>
              <a:gd name="T9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9">
                <a:moveTo>
                  <a:pt x="0" y="12"/>
                </a:moveTo>
                <a:lnTo>
                  <a:pt x="4" y="19"/>
                </a:lnTo>
                <a:lnTo>
                  <a:pt x="22" y="6"/>
                </a:lnTo>
                <a:lnTo>
                  <a:pt x="17" y="0"/>
                </a:lnTo>
                <a:lnTo>
                  <a:pt x="0" y="1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3" name="出自【趣你的PPT】(微信:qunideppt)：最优质的PPT资源库"/>
          <p:cNvSpPr/>
          <p:nvPr/>
        </p:nvSpPr>
        <p:spPr bwMode="auto">
          <a:xfrm>
            <a:off x="3776943" y="5214890"/>
            <a:ext cx="61198" cy="51926"/>
          </a:xfrm>
          <a:custGeom>
            <a:avLst/>
            <a:gdLst>
              <a:gd name="T0" fmla="*/ 0 w 33"/>
              <a:gd name="T1" fmla="*/ 19 h 28"/>
              <a:gd name="T2" fmla="*/ 7 w 33"/>
              <a:gd name="T3" fmla="*/ 28 h 28"/>
              <a:gd name="T4" fmla="*/ 33 w 33"/>
              <a:gd name="T5" fmla="*/ 9 h 28"/>
              <a:gd name="T6" fmla="*/ 25 w 33"/>
              <a:gd name="T7" fmla="*/ 0 h 28"/>
              <a:gd name="T8" fmla="*/ 0 w 33"/>
              <a:gd name="T9" fmla="*/ 1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8">
                <a:moveTo>
                  <a:pt x="0" y="19"/>
                </a:moveTo>
                <a:lnTo>
                  <a:pt x="7" y="28"/>
                </a:lnTo>
                <a:lnTo>
                  <a:pt x="33" y="9"/>
                </a:lnTo>
                <a:lnTo>
                  <a:pt x="25" y="0"/>
                </a:lnTo>
                <a:lnTo>
                  <a:pt x="0" y="19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4" name="出自【趣你的PPT】(微信:qunideppt)：最优质的PPT资源库"/>
          <p:cNvSpPr/>
          <p:nvPr/>
        </p:nvSpPr>
        <p:spPr bwMode="auto">
          <a:xfrm>
            <a:off x="3801050" y="5240852"/>
            <a:ext cx="40799" cy="35234"/>
          </a:xfrm>
          <a:custGeom>
            <a:avLst/>
            <a:gdLst>
              <a:gd name="T0" fmla="*/ 17 w 22"/>
              <a:gd name="T1" fmla="*/ 0 h 19"/>
              <a:gd name="T2" fmla="*/ 0 w 22"/>
              <a:gd name="T3" fmla="*/ 13 h 19"/>
              <a:gd name="T4" fmla="*/ 5 w 22"/>
              <a:gd name="T5" fmla="*/ 19 h 19"/>
              <a:gd name="T6" fmla="*/ 22 w 22"/>
              <a:gd name="T7" fmla="*/ 7 h 19"/>
              <a:gd name="T8" fmla="*/ 17 w 22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9">
                <a:moveTo>
                  <a:pt x="17" y="0"/>
                </a:moveTo>
                <a:lnTo>
                  <a:pt x="0" y="13"/>
                </a:lnTo>
                <a:lnTo>
                  <a:pt x="5" y="19"/>
                </a:lnTo>
                <a:lnTo>
                  <a:pt x="22" y="7"/>
                </a:lnTo>
                <a:lnTo>
                  <a:pt x="17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5" name="出自【趣你的PPT】(微信:qunideppt)：最优质的PPT资源库"/>
          <p:cNvSpPr/>
          <p:nvPr/>
        </p:nvSpPr>
        <p:spPr bwMode="auto">
          <a:xfrm>
            <a:off x="4155257" y="5678510"/>
            <a:ext cx="27818" cy="33381"/>
          </a:xfrm>
          <a:custGeom>
            <a:avLst/>
            <a:gdLst>
              <a:gd name="T0" fmla="*/ 11 w 15"/>
              <a:gd name="T1" fmla="*/ 0 h 18"/>
              <a:gd name="T2" fmla="*/ 0 w 15"/>
              <a:gd name="T3" fmla="*/ 15 h 18"/>
              <a:gd name="T4" fmla="*/ 6 w 15"/>
              <a:gd name="T5" fmla="*/ 18 h 18"/>
              <a:gd name="T6" fmla="*/ 15 w 15"/>
              <a:gd name="T7" fmla="*/ 2 h 18"/>
              <a:gd name="T8" fmla="*/ 11 w 15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8">
                <a:moveTo>
                  <a:pt x="11" y="0"/>
                </a:moveTo>
                <a:lnTo>
                  <a:pt x="0" y="15"/>
                </a:lnTo>
                <a:lnTo>
                  <a:pt x="6" y="18"/>
                </a:lnTo>
                <a:lnTo>
                  <a:pt x="15" y="2"/>
                </a:lnTo>
                <a:lnTo>
                  <a:pt x="11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6" name="出自【趣你的PPT】(微信:qunideppt)：最优质的PPT资源库"/>
          <p:cNvSpPr/>
          <p:nvPr/>
        </p:nvSpPr>
        <p:spPr bwMode="auto">
          <a:xfrm>
            <a:off x="4157110" y="5641420"/>
            <a:ext cx="61198" cy="50071"/>
          </a:xfrm>
          <a:custGeom>
            <a:avLst/>
            <a:gdLst>
              <a:gd name="T0" fmla="*/ 7 w 33"/>
              <a:gd name="T1" fmla="*/ 0 h 27"/>
              <a:gd name="T2" fmla="*/ 0 w 33"/>
              <a:gd name="T3" fmla="*/ 10 h 27"/>
              <a:gd name="T4" fmla="*/ 27 w 33"/>
              <a:gd name="T5" fmla="*/ 27 h 27"/>
              <a:gd name="T6" fmla="*/ 33 w 33"/>
              <a:gd name="T7" fmla="*/ 17 h 27"/>
              <a:gd name="T8" fmla="*/ 7 w 33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7">
                <a:moveTo>
                  <a:pt x="7" y="0"/>
                </a:moveTo>
                <a:lnTo>
                  <a:pt x="0" y="10"/>
                </a:lnTo>
                <a:lnTo>
                  <a:pt x="27" y="27"/>
                </a:lnTo>
                <a:lnTo>
                  <a:pt x="33" y="17"/>
                </a:lnTo>
                <a:lnTo>
                  <a:pt x="7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7" name="出自【趣你的PPT】(微信:qunideppt)：最优质的PPT资源库"/>
          <p:cNvSpPr/>
          <p:nvPr/>
        </p:nvSpPr>
        <p:spPr bwMode="auto">
          <a:xfrm>
            <a:off x="4181219" y="5630293"/>
            <a:ext cx="40799" cy="33381"/>
          </a:xfrm>
          <a:custGeom>
            <a:avLst/>
            <a:gdLst>
              <a:gd name="T0" fmla="*/ 4 w 22"/>
              <a:gd name="T1" fmla="*/ 0 h 18"/>
              <a:gd name="T2" fmla="*/ 0 w 22"/>
              <a:gd name="T3" fmla="*/ 7 h 18"/>
              <a:gd name="T4" fmla="*/ 18 w 22"/>
              <a:gd name="T5" fmla="*/ 18 h 18"/>
              <a:gd name="T6" fmla="*/ 22 w 22"/>
              <a:gd name="T7" fmla="*/ 11 h 18"/>
              <a:gd name="T8" fmla="*/ 4 w 22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8">
                <a:moveTo>
                  <a:pt x="4" y="0"/>
                </a:moveTo>
                <a:lnTo>
                  <a:pt x="0" y="7"/>
                </a:lnTo>
                <a:lnTo>
                  <a:pt x="18" y="18"/>
                </a:lnTo>
                <a:lnTo>
                  <a:pt x="22" y="11"/>
                </a:lnTo>
                <a:lnTo>
                  <a:pt x="4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8" name="出自【趣你的PPT】(微信:qunideppt)：最优质的PPT资源库"/>
          <p:cNvSpPr/>
          <p:nvPr/>
        </p:nvSpPr>
        <p:spPr bwMode="auto">
          <a:xfrm>
            <a:off x="4121876" y="5698909"/>
            <a:ext cx="61198" cy="50071"/>
          </a:xfrm>
          <a:custGeom>
            <a:avLst/>
            <a:gdLst>
              <a:gd name="T0" fmla="*/ 6 w 33"/>
              <a:gd name="T1" fmla="*/ 0 h 27"/>
              <a:gd name="T2" fmla="*/ 0 w 33"/>
              <a:gd name="T3" fmla="*/ 9 h 27"/>
              <a:gd name="T4" fmla="*/ 26 w 33"/>
              <a:gd name="T5" fmla="*/ 27 h 27"/>
              <a:gd name="T6" fmla="*/ 33 w 33"/>
              <a:gd name="T7" fmla="*/ 16 h 27"/>
              <a:gd name="T8" fmla="*/ 6 w 33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7">
                <a:moveTo>
                  <a:pt x="6" y="0"/>
                </a:moveTo>
                <a:lnTo>
                  <a:pt x="0" y="9"/>
                </a:lnTo>
                <a:lnTo>
                  <a:pt x="26" y="27"/>
                </a:lnTo>
                <a:lnTo>
                  <a:pt x="33" y="16"/>
                </a:lnTo>
                <a:lnTo>
                  <a:pt x="6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9" name="出自【趣你的PPT】(微信:qunideppt)：最优质的PPT资源库"/>
          <p:cNvSpPr/>
          <p:nvPr/>
        </p:nvSpPr>
        <p:spPr bwMode="auto">
          <a:xfrm>
            <a:off x="4120021" y="5726727"/>
            <a:ext cx="40799" cy="33381"/>
          </a:xfrm>
          <a:custGeom>
            <a:avLst/>
            <a:gdLst>
              <a:gd name="T0" fmla="*/ 22 w 22"/>
              <a:gd name="T1" fmla="*/ 11 h 18"/>
              <a:gd name="T2" fmla="*/ 4 w 22"/>
              <a:gd name="T3" fmla="*/ 0 h 18"/>
              <a:gd name="T4" fmla="*/ 0 w 22"/>
              <a:gd name="T5" fmla="*/ 7 h 18"/>
              <a:gd name="T6" fmla="*/ 18 w 22"/>
              <a:gd name="T7" fmla="*/ 18 h 18"/>
              <a:gd name="T8" fmla="*/ 22 w 22"/>
              <a:gd name="T9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8">
                <a:moveTo>
                  <a:pt x="22" y="11"/>
                </a:moveTo>
                <a:lnTo>
                  <a:pt x="4" y="0"/>
                </a:lnTo>
                <a:lnTo>
                  <a:pt x="0" y="7"/>
                </a:lnTo>
                <a:lnTo>
                  <a:pt x="18" y="18"/>
                </a:lnTo>
                <a:lnTo>
                  <a:pt x="22" y="1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0" name="出自【趣你的PPT】(微信:qunideppt)：最优质的PPT资源库"/>
          <p:cNvSpPr/>
          <p:nvPr/>
        </p:nvSpPr>
        <p:spPr bwMode="auto">
          <a:xfrm>
            <a:off x="3357831" y="2713195"/>
            <a:ext cx="72325" cy="126104"/>
          </a:xfrm>
          <a:custGeom>
            <a:avLst/>
            <a:gdLst>
              <a:gd name="T0" fmla="*/ 32 w 45"/>
              <a:gd name="T1" fmla="*/ 22 h 78"/>
              <a:gd name="T2" fmla="*/ 44 w 45"/>
              <a:gd name="T3" fmla="*/ 6 h 78"/>
              <a:gd name="T4" fmla="*/ 43 w 45"/>
              <a:gd name="T5" fmla="*/ 1 h 78"/>
              <a:gd name="T6" fmla="*/ 39 w 45"/>
              <a:gd name="T7" fmla="*/ 2 h 78"/>
              <a:gd name="T8" fmla="*/ 28 w 45"/>
              <a:gd name="T9" fmla="*/ 17 h 78"/>
              <a:gd name="T10" fmla="*/ 26 w 45"/>
              <a:gd name="T11" fmla="*/ 17 h 78"/>
              <a:gd name="T12" fmla="*/ 25 w 45"/>
              <a:gd name="T13" fmla="*/ 17 h 78"/>
              <a:gd name="T14" fmla="*/ 20 w 45"/>
              <a:gd name="T15" fmla="*/ 17 h 78"/>
              <a:gd name="T16" fmla="*/ 20 w 45"/>
              <a:gd name="T17" fmla="*/ 17 h 78"/>
              <a:gd name="T18" fmla="*/ 17 w 45"/>
              <a:gd name="T19" fmla="*/ 17 h 78"/>
              <a:gd name="T20" fmla="*/ 6 w 45"/>
              <a:gd name="T21" fmla="*/ 2 h 78"/>
              <a:gd name="T22" fmla="*/ 2 w 45"/>
              <a:gd name="T23" fmla="*/ 1 h 78"/>
              <a:gd name="T24" fmla="*/ 1 w 45"/>
              <a:gd name="T25" fmla="*/ 6 h 78"/>
              <a:gd name="T26" fmla="*/ 13 w 45"/>
              <a:gd name="T27" fmla="*/ 22 h 78"/>
              <a:gd name="T28" fmla="*/ 15 w 45"/>
              <a:gd name="T29" fmla="*/ 44 h 78"/>
              <a:gd name="T30" fmla="*/ 15 w 45"/>
              <a:gd name="T31" fmla="*/ 44 h 78"/>
              <a:gd name="T32" fmla="*/ 12 w 45"/>
              <a:gd name="T33" fmla="*/ 74 h 78"/>
              <a:gd name="T34" fmla="*/ 16 w 45"/>
              <a:gd name="T35" fmla="*/ 78 h 78"/>
              <a:gd name="T36" fmla="*/ 20 w 45"/>
              <a:gd name="T37" fmla="*/ 74 h 78"/>
              <a:gd name="T38" fmla="*/ 22 w 45"/>
              <a:gd name="T39" fmla="*/ 46 h 78"/>
              <a:gd name="T40" fmla="*/ 24 w 45"/>
              <a:gd name="T41" fmla="*/ 46 h 78"/>
              <a:gd name="T42" fmla="*/ 26 w 45"/>
              <a:gd name="T43" fmla="*/ 74 h 78"/>
              <a:gd name="T44" fmla="*/ 30 w 45"/>
              <a:gd name="T45" fmla="*/ 78 h 78"/>
              <a:gd name="T46" fmla="*/ 33 w 45"/>
              <a:gd name="T47" fmla="*/ 74 h 78"/>
              <a:gd name="T48" fmla="*/ 31 w 45"/>
              <a:gd name="T49" fmla="*/ 44 h 78"/>
              <a:gd name="T50" fmla="*/ 31 w 45"/>
              <a:gd name="T51" fmla="*/ 44 h 78"/>
              <a:gd name="T52" fmla="*/ 32 w 45"/>
              <a:gd name="T53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5" h="78">
                <a:moveTo>
                  <a:pt x="32" y="22"/>
                </a:moveTo>
                <a:cubicBezTo>
                  <a:pt x="44" y="6"/>
                  <a:pt x="44" y="6"/>
                  <a:pt x="44" y="6"/>
                </a:cubicBezTo>
                <a:cubicBezTo>
                  <a:pt x="45" y="4"/>
                  <a:pt x="45" y="2"/>
                  <a:pt x="43" y="1"/>
                </a:cubicBezTo>
                <a:cubicBezTo>
                  <a:pt x="42" y="0"/>
                  <a:pt x="40" y="1"/>
                  <a:pt x="39" y="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7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9" y="17"/>
                  <a:pt x="18" y="17"/>
                  <a:pt x="17" y="17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3" y="0"/>
                  <a:pt x="2" y="1"/>
                </a:cubicBezTo>
                <a:cubicBezTo>
                  <a:pt x="1" y="2"/>
                  <a:pt x="0" y="4"/>
                  <a:pt x="1" y="6"/>
                </a:cubicBezTo>
                <a:cubicBezTo>
                  <a:pt x="13" y="22"/>
                  <a:pt x="13" y="22"/>
                  <a:pt x="13" y="2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18" y="78"/>
                  <a:pt x="19" y="76"/>
                  <a:pt x="20" y="74"/>
                </a:cubicBezTo>
                <a:cubicBezTo>
                  <a:pt x="22" y="46"/>
                  <a:pt x="22" y="46"/>
                  <a:pt x="22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6" y="74"/>
                  <a:pt x="26" y="74"/>
                  <a:pt x="26" y="74"/>
                </a:cubicBezTo>
                <a:cubicBezTo>
                  <a:pt x="26" y="76"/>
                  <a:pt x="28" y="78"/>
                  <a:pt x="30" y="78"/>
                </a:cubicBezTo>
                <a:cubicBezTo>
                  <a:pt x="32" y="78"/>
                  <a:pt x="33" y="76"/>
                  <a:pt x="33" y="7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383793" y="2716904"/>
            <a:ext cx="22253" cy="22253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2" name="出自【趣你的PPT】(微信:qunideppt)：最优质的PPT资源库"/>
          <p:cNvSpPr/>
          <p:nvPr/>
        </p:nvSpPr>
        <p:spPr bwMode="auto">
          <a:xfrm>
            <a:off x="2274814" y="2963551"/>
            <a:ext cx="72325" cy="126104"/>
          </a:xfrm>
          <a:custGeom>
            <a:avLst/>
            <a:gdLst>
              <a:gd name="T0" fmla="*/ 32 w 45"/>
              <a:gd name="T1" fmla="*/ 22 h 78"/>
              <a:gd name="T2" fmla="*/ 44 w 45"/>
              <a:gd name="T3" fmla="*/ 6 h 78"/>
              <a:gd name="T4" fmla="*/ 43 w 45"/>
              <a:gd name="T5" fmla="*/ 1 h 78"/>
              <a:gd name="T6" fmla="*/ 38 w 45"/>
              <a:gd name="T7" fmla="*/ 2 h 78"/>
              <a:gd name="T8" fmla="*/ 28 w 45"/>
              <a:gd name="T9" fmla="*/ 17 h 78"/>
              <a:gd name="T10" fmla="*/ 25 w 45"/>
              <a:gd name="T11" fmla="*/ 17 h 78"/>
              <a:gd name="T12" fmla="*/ 25 w 45"/>
              <a:gd name="T13" fmla="*/ 17 h 78"/>
              <a:gd name="T14" fmla="*/ 19 w 45"/>
              <a:gd name="T15" fmla="*/ 17 h 78"/>
              <a:gd name="T16" fmla="*/ 19 w 45"/>
              <a:gd name="T17" fmla="*/ 17 h 78"/>
              <a:gd name="T18" fmla="*/ 16 w 45"/>
              <a:gd name="T19" fmla="*/ 17 h 78"/>
              <a:gd name="T20" fmla="*/ 6 w 45"/>
              <a:gd name="T21" fmla="*/ 2 h 78"/>
              <a:gd name="T22" fmla="*/ 1 w 45"/>
              <a:gd name="T23" fmla="*/ 1 h 78"/>
              <a:gd name="T24" fmla="*/ 1 w 45"/>
              <a:gd name="T25" fmla="*/ 6 h 78"/>
              <a:gd name="T26" fmla="*/ 12 w 45"/>
              <a:gd name="T27" fmla="*/ 22 h 78"/>
              <a:gd name="T28" fmla="*/ 14 w 45"/>
              <a:gd name="T29" fmla="*/ 44 h 78"/>
              <a:gd name="T30" fmla="*/ 14 w 45"/>
              <a:gd name="T31" fmla="*/ 44 h 78"/>
              <a:gd name="T32" fmla="*/ 12 w 45"/>
              <a:gd name="T33" fmla="*/ 74 h 78"/>
              <a:gd name="T34" fmla="*/ 15 w 45"/>
              <a:gd name="T35" fmla="*/ 78 h 78"/>
              <a:gd name="T36" fmla="*/ 19 w 45"/>
              <a:gd name="T37" fmla="*/ 74 h 78"/>
              <a:gd name="T38" fmla="*/ 21 w 45"/>
              <a:gd name="T39" fmla="*/ 46 h 78"/>
              <a:gd name="T40" fmla="*/ 23 w 45"/>
              <a:gd name="T41" fmla="*/ 46 h 78"/>
              <a:gd name="T42" fmla="*/ 25 w 45"/>
              <a:gd name="T43" fmla="*/ 74 h 78"/>
              <a:gd name="T44" fmla="*/ 29 w 45"/>
              <a:gd name="T45" fmla="*/ 78 h 78"/>
              <a:gd name="T46" fmla="*/ 32 w 45"/>
              <a:gd name="T47" fmla="*/ 74 h 78"/>
              <a:gd name="T48" fmla="*/ 30 w 45"/>
              <a:gd name="T49" fmla="*/ 44 h 78"/>
              <a:gd name="T50" fmla="*/ 30 w 45"/>
              <a:gd name="T51" fmla="*/ 44 h 78"/>
              <a:gd name="T52" fmla="*/ 32 w 45"/>
              <a:gd name="T53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5" h="78">
                <a:moveTo>
                  <a:pt x="32" y="22"/>
                </a:moveTo>
                <a:cubicBezTo>
                  <a:pt x="44" y="6"/>
                  <a:pt x="44" y="6"/>
                  <a:pt x="44" y="6"/>
                </a:cubicBezTo>
                <a:cubicBezTo>
                  <a:pt x="45" y="4"/>
                  <a:pt x="44" y="2"/>
                  <a:pt x="43" y="1"/>
                </a:cubicBezTo>
                <a:cubicBezTo>
                  <a:pt x="41" y="0"/>
                  <a:pt x="39" y="1"/>
                  <a:pt x="38" y="2"/>
                </a:cubicBezTo>
                <a:cubicBezTo>
                  <a:pt x="28" y="17"/>
                  <a:pt x="28" y="17"/>
                  <a:pt x="28" y="17"/>
                </a:cubicBezTo>
                <a:cubicBezTo>
                  <a:pt x="27" y="17"/>
                  <a:pt x="26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7" y="17"/>
                  <a:pt x="16" y="17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3" y="0"/>
                  <a:pt x="1" y="1"/>
                </a:cubicBezTo>
                <a:cubicBezTo>
                  <a:pt x="0" y="2"/>
                  <a:pt x="0" y="4"/>
                  <a:pt x="1" y="6"/>
                </a:cubicBezTo>
                <a:cubicBezTo>
                  <a:pt x="12" y="22"/>
                  <a:pt x="12" y="22"/>
                  <a:pt x="12" y="22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6"/>
                  <a:pt x="13" y="78"/>
                  <a:pt x="15" y="78"/>
                </a:cubicBezTo>
                <a:cubicBezTo>
                  <a:pt x="17" y="78"/>
                  <a:pt x="19" y="76"/>
                  <a:pt x="19" y="74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6"/>
                  <a:pt x="27" y="78"/>
                  <a:pt x="29" y="78"/>
                </a:cubicBezTo>
                <a:cubicBezTo>
                  <a:pt x="31" y="78"/>
                  <a:pt x="33" y="76"/>
                  <a:pt x="32" y="7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298922" y="2967260"/>
            <a:ext cx="22253" cy="22253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4" name="出自【趣你的PPT】(微信:qunideppt)：最优质的PPT资源库"/>
          <p:cNvSpPr/>
          <p:nvPr/>
        </p:nvSpPr>
        <p:spPr bwMode="auto">
          <a:xfrm>
            <a:off x="2591930" y="3508768"/>
            <a:ext cx="165049" cy="285590"/>
          </a:xfrm>
          <a:custGeom>
            <a:avLst/>
            <a:gdLst>
              <a:gd name="T0" fmla="*/ 73 w 102"/>
              <a:gd name="T1" fmla="*/ 50 h 177"/>
              <a:gd name="T2" fmla="*/ 100 w 102"/>
              <a:gd name="T3" fmla="*/ 12 h 177"/>
              <a:gd name="T4" fmla="*/ 98 w 102"/>
              <a:gd name="T5" fmla="*/ 2 h 177"/>
              <a:gd name="T6" fmla="*/ 88 w 102"/>
              <a:gd name="T7" fmla="*/ 4 h 177"/>
              <a:gd name="T8" fmla="*/ 64 w 102"/>
              <a:gd name="T9" fmla="*/ 39 h 177"/>
              <a:gd name="T10" fmla="*/ 58 w 102"/>
              <a:gd name="T11" fmla="*/ 38 h 177"/>
              <a:gd name="T12" fmla="*/ 57 w 102"/>
              <a:gd name="T13" fmla="*/ 38 h 177"/>
              <a:gd name="T14" fmla="*/ 45 w 102"/>
              <a:gd name="T15" fmla="*/ 38 h 177"/>
              <a:gd name="T16" fmla="*/ 44 w 102"/>
              <a:gd name="T17" fmla="*/ 38 h 177"/>
              <a:gd name="T18" fmla="*/ 38 w 102"/>
              <a:gd name="T19" fmla="*/ 39 h 177"/>
              <a:gd name="T20" fmla="*/ 14 w 102"/>
              <a:gd name="T21" fmla="*/ 4 h 177"/>
              <a:gd name="T22" fmla="*/ 4 w 102"/>
              <a:gd name="T23" fmla="*/ 2 h 177"/>
              <a:gd name="T24" fmla="*/ 2 w 102"/>
              <a:gd name="T25" fmla="*/ 12 h 177"/>
              <a:gd name="T26" fmla="*/ 29 w 102"/>
              <a:gd name="T27" fmla="*/ 50 h 177"/>
              <a:gd name="T28" fmla="*/ 33 w 102"/>
              <a:gd name="T29" fmla="*/ 99 h 177"/>
              <a:gd name="T30" fmla="*/ 33 w 102"/>
              <a:gd name="T31" fmla="*/ 100 h 177"/>
              <a:gd name="T32" fmla="*/ 27 w 102"/>
              <a:gd name="T33" fmla="*/ 168 h 177"/>
              <a:gd name="T34" fmla="*/ 35 w 102"/>
              <a:gd name="T35" fmla="*/ 177 h 177"/>
              <a:gd name="T36" fmla="*/ 44 w 102"/>
              <a:gd name="T37" fmla="*/ 169 h 177"/>
              <a:gd name="T38" fmla="*/ 49 w 102"/>
              <a:gd name="T39" fmla="*/ 106 h 177"/>
              <a:gd name="T40" fmla="*/ 53 w 102"/>
              <a:gd name="T41" fmla="*/ 106 h 177"/>
              <a:gd name="T42" fmla="*/ 58 w 102"/>
              <a:gd name="T43" fmla="*/ 169 h 177"/>
              <a:gd name="T44" fmla="*/ 67 w 102"/>
              <a:gd name="T45" fmla="*/ 177 h 177"/>
              <a:gd name="T46" fmla="*/ 75 w 102"/>
              <a:gd name="T47" fmla="*/ 168 h 177"/>
              <a:gd name="T48" fmla="*/ 69 w 102"/>
              <a:gd name="T49" fmla="*/ 100 h 177"/>
              <a:gd name="T50" fmla="*/ 69 w 102"/>
              <a:gd name="T51" fmla="*/ 99 h 177"/>
              <a:gd name="T52" fmla="*/ 73 w 102"/>
              <a:gd name="T53" fmla="*/ 5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2" h="177">
                <a:moveTo>
                  <a:pt x="73" y="50"/>
                </a:moveTo>
                <a:cubicBezTo>
                  <a:pt x="100" y="12"/>
                  <a:pt x="100" y="12"/>
                  <a:pt x="100" y="12"/>
                </a:cubicBezTo>
                <a:cubicBezTo>
                  <a:pt x="102" y="9"/>
                  <a:pt x="101" y="5"/>
                  <a:pt x="98" y="2"/>
                </a:cubicBezTo>
                <a:cubicBezTo>
                  <a:pt x="95" y="0"/>
                  <a:pt x="90" y="1"/>
                  <a:pt x="88" y="4"/>
                </a:cubicBezTo>
                <a:cubicBezTo>
                  <a:pt x="64" y="39"/>
                  <a:pt x="64" y="39"/>
                  <a:pt x="64" y="39"/>
                </a:cubicBezTo>
                <a:cubicBezTo>
                  <a:pt x="62" y="39"/>
                  <a:pt x="60" y="38"/>
                  <a:pt x="58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45" y="38"/>
                  <a:pt x="45" y="38"/>
                  <a:pt x="45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2" y="38"/>
                  <a:pt x="40" y="39"/>
                  <a:pt x="38" y="39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1"/>
                  <a:pt x="7" y="0"/>
                  <a:pt x="4" y="2"/>
                </a:cubicBezTo>
                <a:cubicBezTo>
                  <a:pt x="1" y="5"/>
                  <a:pt x="0" y="9"/>
                  <a:pt x="2" y="12"/>
                </a:cubicBezTo>
                <a:cubicBezTo>
                  <a:pt x="29" y="50"/>
                  <a:pt x="29" y="50"/>
                  <a:pt x="29" y="50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100"/>
                  <a:pt x="33" y="100"/>
                </a:cubicBezTo>
                <a:cubicBezTo>
                  <a:pt x="27" y="168"/>
                  <a:pt x="27" y="168"/>
                  <a:pt x="27" y="168"/>
                </a:cubicBezTo>
                <a:cubicBezTo>
                  <a:pt x="27" y="173"/>
                  <a:pt x="30" y="177"/>
                  <a:pt x="35" y="177"/>
                </a:cubicBezTo>
                <a:cubicBezTo>
                  <a:pt x="40" y="177"/>
                  <a:pt x="44" y="174"/>
                  <a:pt x="44" y="169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8" y="169"/>
                  <a:pt x="58" y="169"/>
                  <a:pt x="58" y="169"/>
                </a:cubicBezTo>
                <a:cubicBezTo>
                  <a:pt x="58" y="174"/>
                  <a:pt x="62" y="177"/>
                  <a:pt x="67" y="177"/>
                </a:cubicBezTo>
                <a:cubicBezTo>
                  <a:pt x="71" y="177"/>
                  <a:pt x="75" y="173"/>
                  <a:pt x="75" y="168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69" y="100"/>
                  <a:pt x="69" y="99"/>
                  <a:pt x="69" y="99"/>
                </a:cubicBezTo>
                <a:lnTo>
                  <a:pt x="73" y="5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649419" y="3516186"/>
            <a:ext cx="50071" cy="50071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621602" y="2247722"/>
            <a:ext cx="172467" cy="237373"/>
          </a:xfrm>
          <a:custGeom>
            <a:avLst/>
            <a:gdLst>
              <a:gd name="T0" fmla="*/ 97 w 107"/>
              <a:gd name="T1" fmla="*/ 3 h 147"/>
              <a:gd name="T2" fmla="*/ 40 w 107"/>
              <a:gd name="T3" fmla="*/ 1 h 147"/>
              <a:gd name="T4" fmla="*/ 27 w 107"/>
              <a:gd name="T5" fmla="*/ 1 h 147"/>
              <a:gd name="T6" fmla="*/ 21 w 107"/>
              <a:gd name="T7" fmla="*/ 3 h 147"/>
              <a:gd name="T8" fmla="*/ 17 w 107"/>
              <a:gd name="T9" fmla="*/ 11 h 147"/>
              <a:gd name="T10" fmla="*/ 2 w 107"/>
              <a:gd name="T11" fmla="*/ 40 h 147"/>
              <a:gd name="T12" fmla="*/ 6 w 107"/>
              <a:gd name="T13" fmla="*/ 52 h 147"/>
              <a:gd name="T14" fmla="*/ 19 w 107"/>
              <a:gd name="T15" fmla="*/ 49 h 147"/>
              <a:gd name="T16" fmla="*/ 23 w 107"/>
              <a:gd name="T17" fmla="*/ 40 h 147"/>
              <a:gd name="T18" fmla="*/ 33 w 107"/>
              <a:gd name="T19" fmla="*/ 43 h 147"/>
              <a:gd name="T20" fmla="*/ 69 w 107"/>
              <a:gd name="T21" fmla="*/ 48 h 147"/>
              <a:gd name="T22" fmla="*/ 51 w 107"/>
              <a:gd name="T23" fmla="*/ 77 h 147"/>
              <a:gd name="T24" fmla="*/ 52 w 107"/>
              <a:gd name="T25" fmla="*/ 87 h 147"/>
              <a:gd name="T26" fmla="*/ 69 w 107"/>
              <a:gd name="T27" fmla="*/ 134 h 147"/>
              <a:gd name="T28" fmla="*/ 84 w 107"/>
              <a:gd name="T29" fmla="*/ 140 h 147"/>
              <a:gd name="T30" fmla="*/ 85 w 107"/>
              <a:gd name="T31" fmla="*/ 139 h 147"/>
              <a:gd name="T32" fmla="*/ 96 w 107"/>
              <a:gd name="T33" fmla="*/ 147 h 147"/>
              <a:gd name="T34" fmla="*/ 107 w 107"/>
              <a:gd name="T35" fmla="*/ 136 h 147"/>
              <a:gd name="T36" fmla="*/ 107 w 107"/>
              <a:gd name="T37" fmla="*/ 21 h 147"/>
              <a:gd name="T38" fmla="*/ 106 w 107"/>
              <a:gd name="T39" fmla="*/ 18 h 147"/>
              <a:gd name="T40" fmla="*/ 97 w 107"/>
              <a:gd name="T41" fmla="*/ 3 h 147"/>
              <a:gd name="T42" fmla="*/ 73 w 107"/>
              <a:gd name="T43" fmla="*/ 82 h 147"/>
              <a:gd name="T44" fmla="*/ 85 w 107"/>
              <a:gd name="T45" fmla="*/ 64 h 147"/>
              <a:gd name="T46" fmla="*/ 85 w 107"/>
              <a:gd name="T47" fmla="*/ 113 h 147"/>
              <a:gd name="T48" fmla="*/ 73 w 107"/>
              <a:gd name="T49" fmla="*/ 8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7" h="147">
                <a:moveTo>
                  <a:pt x="97" y="3"/>
                </a:moveTo>
                <a:cubicBezTo>
                  <a:pt x="40" y="1"/>
                  <a:pt x="40" y="1"/>
                  <a:pt x="40" y="1"/>
                </a:cubicBezTo>
                <a:cubicBezTo>
                  <a:pt x="34" y="0"/>
                  <a:pt x="30" y="0"/>
                  <a:pt x="27" y="1"/>
                </a:cubicBezTo>
                <a:cubicBezTo>
                  <a:pt x="25" y="1"/>
                  <a:pt x="23" y="2"/>
                  <a:pt x="21" y="3"/>
                </a:cubicBezTo>
                <a:cubicBezTo>
                  <a:pt x="19" y="5"/>
                  <a:pt x="18" y="8"/>
                  <a:pt x="17" y="11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4"/>
                  <a:pt x="2" y="50"/>
                  <a:pt x="6" y="52"/>
                </a:cubicBezTo>
                <a:cubicBezTo>
                  <a:pt x="11" y="55"/>
                  <a:pt x="16" y="53"/>
                  <a:pt x="19" y="49"/>
                </a:cubicBezTo>
                <a:cubicBezTo>
                  <a:pt x="23" y="40"/>
                  <a:pt x="23" y="40"/>
                  <a:pt x="23" y="40"/>
                </a:cubicBezTo>
                <a:cubicBezTo>
                  <a:pt x="26" y="42"/>
                  <a:pt x="30" y="43"/>
                  <a:pt x="33" y="43"/>
                </a:cubicBezTo>
                <a:cubicBezTo>
                  <a:pt x="69" y="48"/>
                  <a:pt x="69" y="48"/>
                  <a:pt x="69" y="48"/>
                </a:cubicBezTo>
                <a:cubicBezTo>
                  <a:pt x="51" y="77"/>
                  <a:pt x="51" y="77"/>
                  <a:pt x="51" y="77"/>
                </a:cubicBezTo>
                <a:cubicBezTo>
                  <a:pt x="49" y="80"/>
                  <a:pt x="50" y="84"/>
                  <a:pt x="52" y="87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72" y="140"/>
                  <a:pt x="78" y="142"/>
                  <a:pt x="84" y="140"/>
                </a:cubicBezTo>
                <a:cubicBezTo>
                  <a:pt x="84" y="140"/>
                  <a:pt x="85" y="140"/>
                  <a:pt x="85" y="139"/>
                </a:cubicBezTo>
                <a:cubicBezTo>
                  <a:pt x="87" y="144"/>
                  <a:pt x="91" y="147"/>
                  <a:pt x="96" y="147"/>
                </a:cubicBezTo>
                <a:cubicBezTo>
                  <a:pt x="102" y="147"/>
                  <a:pt x="107" y="142"/>
                  <a:pt x="107" y="136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7" y="20"/>
                  <a:pt x="106" y="19"/>
                  <a:pt x="106" y="18"/>
                </a:cubicBezTo>
                <a:cubicBezTo>
                  <a:pt x="106" y="11"/>
                  <a:pt x="103" y="4"/>
                  <a:pt x="97" y="3"/>
                </a:cubicBezTo>
                <a:close/>
                <a:moveTo>
                  <a:pt x="73" y="82"/>
                </a:moveTo>
                <a:cubicBezTo>
                  <a:pt x="85" y="64"/>
                  <a:pt x="85" y="64"/>
                  <a:pt x="85" y="64"/>
                </a:cubicBezTo>
                <a:cubicBezTo>
                  <a:pt x="85" y="113"/>
                  <a:pt x="85" y="113"/>
                  <a:pt x="85" y="113"/>
                </a:cubicBezTo>
                <a:lnTo>
                  <a:pt x="73" y="8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7" name="出自【趣你的PPT】(微信:qunideppt)：最优质的PPT资源库"/>
          <p:cNvSpPr/>
          <p:nvPr/>
        </p:nvSpPr>
        <p:spPr bwMode="auto">
          <a:xfrm>
            <a:off x="2580803" y="2208777"/>
            <a:ext cx="68616" cy="70470"/>
          </a:xfrm>
          <a:custGeom>
            <a:avLst/>
            <a:gdLst>
              <a:gd name="T0" fmla="*/ 18 w 43"/>
              <a:gd name="T1" fmla="*/ 42 h 44"/>
              <a:gd name="T2" fmla="*/ 42 w 43"/>
              <a:gd name="T3" fmla="*/ 25 h 44"/>
              <a:gd name="T4" fmla="*/ 25 w 43"/>
              <a:gd name="T5" fmla="*/ 2 h 44"/>
              <a:gd name="T6" fmla="*/ 1 w 43"/>
              <a:gd name="T7" fmla="*/ 19 h 44"/>
              <a:gd name="T8" fmla="*/ 18 w 43"/>
              <a:gd name="T9" fmla="*/ 4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4">
                <a:moveTo>
                  <a:pt x="18" y="42"/>
                </a:moveTo>
                <a:cubicBezTo>
                  <a:pt x="30" y="44"/>
                  <a:pt x="40" y="36"/>
                  <a:pt x="42" y="25"/>
                </a:cubicBezTo>
                <a:cubicBezTo>
                  <a:pt x="43" y="14"/>
                  <a:pt x="36" y="3"/>
                  <a:pt x="25" y="2"/>
                </a:cubicBezTo>
                <a:cubicBezTo>
                  <a:pt x="14" y="0"/>
                  <a:pt x="3" y="8"/>
                  <a:pt x="1" y="19"/>
                </a:cubicBezTo>
                <a:cubicBezTo>
                  <a:pt x="0" y="30"/>
                  <a:pt x="7" y="40"/>
                  <a:pt x="18" y="4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527023" y="2336737"/>
            <a:ext cx="183594" cy="181739"/>
          </a:xfrm>
          <a:custGeom>
            <a:avLst/>
            <a:gdLst>
              <a:gd name="T0" fmla="*/ 57 w 114"/>
              <a:gd name="T1" fmla="*/ 0 h 113"/>
              <a:gd name="T2" fmla="*/ 0 w 114"/>
              <a:gd name="T3" fmla="*/ 56 h 113"/>
              <a:gd name="T4" fmla="*/ 57 w 114"/>
              <a:gd name="T5" fmla="*/ 113 h 113"/>
              <a:gd name="T6" fmla="*/ 114 w 114"/>
              <a:gd name="T7" fmla="*/ 56 h 113"/>
              <a:gd name="T8" fmla="*/ 57 w 114"/>
              <a:gd name="T9" fmla="*/ 0 h 113"/>
              <a:gd name="T10" fmla="*/ 57 w 114"/>
              <a:gd name="T11" fmla="*/ 102 h 113"/>
              <a:gd name="T12" fmla="*/ 12 w 114"/>
              <a:gd name="T13" fmla="*/ 56 h 113"/>
              <a:gd name="T14" fmla="*/ 57 w 114"/>
              <a:gd name="T15" fmla="*/ 11 h 113"/>
              <a:gd name="T16" fmla="*/ 102 w 114"/>
              <a:gd name="T17" fmla="*/ 56 h 113"/>
              <a:gd name="T18" fmla="*/ 57 w 114"/>
              <a:gd name="T19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113">
                <a:moveTo>
                  <a:pt x="57" y="0"/>
                </a:moveTo>
                <a:cubicBezTo>
                  <a:pt x="26" y="0"/>
                  <a:pt x="0" y="25"/>
                  <a:pt x="0" y="56"/>
                </a:cubicBezTo>
                <a:cubicBezTo>
                  <a:pt x="0" y="88"/>
                  <a:pt x="26" y="113"/>
                  <a:pt x="57" y="113"/>
                </a:cubicBezTo>
                <a:cubicBezTo>
                  <a:pt x="88" y="113"/>
                  <a:pt x="114" y="88"/>
                  <a:pt x="114" y="56"/>
                </a:cubicBezTo>
                <a:cubicBezTo>
                  <a:pt x="114" y="25"/>
                  <a:pt x="88" y="0"/>
                  <a:pt x="57" y="0"/>
                </a:cubicBezTo>
                <a:close/>
                <a:moveTo>
                  <a:pt x="57" y="102"/>
                </a:moveTo>
                <a:cubicBezTo>
                  <a:pt x="32" y="102"/>
                  <a:pt x="12" y="81"/>
                  <a:pt x="12" y="56"/>
                </a:cubicBezTo>
                <a:cubicBezTo>
                  <a:pt x="12" y="31"/>
                  <a:pt x="32" y="11"/>
                  <a:pt x="57" y="11"/>
                </a:cubicBezTo>
                <a:cubicBezTo>
                  <a:pt x="82" y="11"/>
                  <a:pt x="102" y="31"/>
                  <a:pt x="102" y="56"/>
                </a:cubicBezTo>
                <a:cubicBezTo>
                  <a:pt x="102" y="81"/>
                  <a:pt x="82" y="102"/>
                  <a:pt x="57" y="10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795923" y="2336737"/>
            <a:ext cx="183594" cy="181739"/>
          </a:xfrm>
          <a:custGeom>
            <a:avLst/>
            <a:gdLst>
              <a:gd name="T0" fmla="*/ 56 w 113"/>
              <a:gd name="T1" fmla="*/ 0 h 113"/>
              <a:gd name="T2" fmla="*/ 0 w 113"/>
              <a:gd name="T3" fmla="*/ 56 h 113"/>
              <a:gd name="T4" fmla="*/ 56 w 113"/>
              <a:gd name="T5" fmla="*/ 113 h 113"/>
              <a:gd name="T6" fmla="*/ 113 w 113"/>
              <a:gd name="T7" fmla="*/ 56 h 113"/>
              <a:gd name="T8" fmla="*/ 56 w 113"/>
              <a:gd name="T9" fmla="*/ 0 h 113"/>
              <a:gd name="T10" fmla="*/ 56 w 113"/>
              <a:gd name="T11" fmla="*/ 102 h 113"/>
              <a:gd name="T12" fmla="*/ 11 w 113"/>
              <a:gd name="T13" fmla="*/ 56 h 113"/>
              <a:gd name="T14" fmla="*/ 56 w 113"/>
              <a:gd name="T15" fmla="*/ 11 h 113"/>
              <a:gd name="T16" fmla="*/ 102 w 113"/>
              <a:gd name="T17" fmla="*/ 56 h 113"/>
              <a:gd name="T18" fmla="*/ 56 w 113"/>
              <a:gd name="T19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13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8"/>
                  <a:pt x="25" y="113"/>
                  <a:pt x="56" y="113"/>
                </a:cubicBezTo>
                <a:cubicBezTo>
                  <a:pt x="88" y="113"/>
                  <a:pt x="113" y="88"/>
                  <a:pt x="113" y="56"/>
                </a:cubicBezTo>
                <a:cubicBezTo>
                  <a:pt x="113" y="25"/>
                  <a:pt x="88" y="0"/>
                  <a:pt x="56" y="0"/>
                </a:cubicBezTo>
                <a:close/>
                <a:moveTo>
                  <a:pt x="56" y="102"/>
                </a:moveTo>
                <a:cubicBezTo>
                  <a:pt x="31" y="102"/>
                  <a:pt x="11" y="81"/>
                  <a:pt x="11" y="56"/>
                </a:cubicBezTo>
                <a:cubicBezTo>
                  <a:pt x="11" y="31"/>
                  <a:pt x="31" y="11"/>
                  <a:pt x="56" y="11"/>
                </a:cubicBezTo>
                <a:cubicBezTo>
                  <a:pt x="81" y="11"/>
                  <a:pt x="102" y="31"/>
                  <a:pt x="102" y="56"/>
                </a:cubicBezTo>
                <a:cubicBezTo>
                  <a:pt x="102" y="81"/>
                  <a:pt x="81" y="102"/>
                  <a:pt x="56" y="10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473679" y="1798937"/>
            <a:ext cx="172467" cy="235518"/>
          </a:xfrm>
          <a:custGeom>
            <a:avLst/>
            <a:gdLst>
              <a:gd name="T0" fmla="*/ 97 w 107"/>
              <a:gd name="T1" fmla="*/ 3 h 147"/>
              <a:gd name="T2" fmla="*/ 40 w 107"/>
              <a:gd name="T3" fmla="*/ 0 h 147"/>
              <a:gd name="T4" fmla="*/ 28 w 107"/>
              <a:gd name="T5" fmla="*/ 0 h 147"/>
              <a:gd name="T6" fmla="*/ 21 w 107"/>
              <a:gd name="T7" fmla="*/ 3 h 147"/>
              <a:gd name="T8" fmla="*/ 17 w 107"/>
              <a:gd name="T9" fmla="*/ 10 h 147"/>
              <a:gd name="T10" fmla="*/ 3 w 107"/>
              <a:gd name="T11" fmla="*/ 39 h 147"/>
              <a:gd name="T12" fmla="*/ 7 w 107"/>
              <a:gd name="T13" fmla="*/ 52 h 147"/>
              <a:gd name="T14" fmla="*/ 19 w 107"/>
              <a:gd name="T15" fmla="*/ 48 h 147"/>
              <a:gd name="T16" fmla="*/ 23 w 107"/>
              <a:gd name="T17" fmla="*/ 40 h 147"/>
              <a:gd name="T18" fmla="*/ 34 w 107"/>
              <a:gd name="T19" fmla="*/ 43 h 147"/>
              <a:gd name="T20" fmla="*/ 70 w 107"/>
              <a:gd name="T21" fmla="*/ 47 h 147"/>
              <a:gd name="T22" fmla="*/ 51 w 107"/>
              <a:gd name="T23" fmla="*/ 76 h 147"/>
              <a:gd name="T24" fmla="*/ 52 w 107"/>
              <a:gd name="T25" fmla="*/ 87 h 147"/>
              <a:gd name="T26" fmla="*/ 70 w 107"/>
              <a:gd name="T27" fmla="*/ 134 h 147"/>
              <a:gd name="T28" fmla="*/ 84 w 107"/>
              <a:gd name="T29" fmla="*/ 140 h 147"/>
              <a:gd name="T30" fmla="*/ 86 w 107"/>
              <a:gd name="T31" fmla="*/ 139 h 147"/>
              <a:gd name="T32" fmla="*/ 96 w 107"/>
              <a:gd name="T33" fmla="*/ 147 h 147"/>
              <a:gd name="T34" fmla="*/ 107 w 107"/>
              <a:gd name="T35" fmla="*/ 136 h 147"/>
              <a:gd name="T36" fmla="*/ 107 w 107"/>
              <a:gd name="T37" fmla="*/ 20 h 147"/>
              <a:gd name="T38" fmla="*/ 107 w 107"/>
              <a:gd name="T39" fmla="*/ 18 h 147"/>
              <a:gd name="T40" fmla="*/ 97 w 107"/>
              <a:gd name="T41" fmla="*/ 3 h 147"/>
              <a:gd name="T42" fmla="*/ 73 w 107"/>
              <a:gd name="T43" fmla="*/ 82 h 147"/>
              <a:gd name="T44" fmla="*/ 85 w 107"/>
              <a:gd name="T45" fmla="*/ 64 h 147"/>
              <a:gd name="T46" fmla="*/ 85 w 107"/>
              <a:gd name="T47" fmla="*/ 113 h 147"/>
              <a:gd name="T48" fmla="*/ 73 w 107"/>
              <a:gd name="T49" fmla="*/ 8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7" h="147">
                <a:moveTo>
                  <a:pt x="97" y="3"/>
                </a:move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31" y="0"/>
                  <a:pt x="28" y="0"/>
                </a:cubicBezTo>
                <a:cubicBezTo>
                  <a:pt x="25" y="0"/>
                  <a:pt x="23" y="1"/>
                  <a:pt x="21" y="3"/>
                </a:cubicBezTo>
                <a:cubicBezTo>
                  <a:pt x="19" y="5"/>
                  <a:pt x="18" y="7"/>
                  <a:pt x="17" y="10"/>
                </a:cubicBezTo>
                <a:cubicBezTo>
                  <a:pt x="3" y="39"/>
                  <a:pt x="3" y="39"/>
                  <a:pt x="3" y="39"/>
                </a:cubicBezTo>
                <a:cubicBezTo>
                  <a:pt x="0" y="44"/>
                  <a:pt x="2" y="49"/>
                  <a:pt x="7" y="52"/>
                </a:cubicBezTo>
                <a:cubicBezTo>
                  <a:pt x="11" y="54"/>
                  <a:pt x="17" y="53"/>
                  <a:pt x="19" y="48"/>
                </a:cubicBezTo>
                <a:cubicBezTo>
                  <a:pt x="23" y="40"/>
                  <a:pt x="23" y="40"/>
                  <a:pt x="23" y="40"/>
                </a:cubicBezTo>
                <a:cubicBezTo>
                  <a:pt x="27" y="41"/>
                  <a:pt x="30" y="42"/>
                  <a:pt x="34" y="43"/>
                </a:cubicBezTo>
                <a:cubicBezTo>
                  <a:pt x="70" y="47"/>
                  <a:pt x="70" y="47"/>
                  <a:pt x="70" y="47"/>
                </a:cubicBezTo>
                <a:cubicBezTo>
                  <a:pt x="51" y="76"/>
                  <a:pt x="51" y="76"/>
                  <a:pt x="51" y="76"/>
                </a:cubicBezTo>
                <a:cubicBezTo>
                  <a:pt x="50" y="80"/>
                  <a:pt x="50" y="84"/>
                  <a:pt x="52" y="87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2" y="139"/>
                  <a:pt x="78" y="142"/>
                  <a:pt x="84" y="140"/>
                </a:cubicBezTo>
                <a:cubicBezTo>
                  <a:pt x="85" y="140"/>
                  <a:pt x="85" y="139"/>
                  <a:pt x="86" y="139"/>
                </a:cubicBezTo>
                <a:cubicBezTo>
                  <a:pt x="87" y="143"/>
                  <a:pt x="91" y="147"/>
                  <a:pt x="96" y="147"/>
                </a:cubicBezTo>
                <a:cubicBezTo>
                  <a:pt x="102" y="147"/>
                  <a:pt x="107" y="142"/>
                  <a:pt x="107" y="136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7" y="20"/>
                  <a:pt x="107" y="19"/>
                  <a:pt x="107" y="18"/>
                </a:cubicBezTo>
                <a:cubicBezTo>
                  <a:pt x="106" y="11"/>
                  <a:pt x="103" y="4"/>
                  <a:pt x="97" y="3"/>
                </a:cubicBezTo>
                <a:close/>
                <a:moveTo>
                  <a:pt x="73" y="82"/>
                </a:moveTo>
                <a:cubicBezTo>
                  <a:pt x="85" y="64"/>
                  <a:pt x="85" y="64"/>
                  <a:pt x="85" y="64"/>
                </a:cubicBezTo>
                <a:cubicBezTo>
                  <a:pt x="85" y="113"/>
                  <a:pt x="85" y="113"/>
                  <a:pt x="85" y="113"/>
                </a:cubicBezTo>
                <a:lnTo>
                  <a:pt x="73" y="8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1" name="出自【趣你的PPT】(微信:qunideppt)：最优质的PPT资源库"/>
          <p:cNvSpPr/>
          <p:nvPr/>
        </p:nvSpPr>
        <p:spPr bwMode="auto">
          <a:xfrm>
            <a:off x="1432881" y="1759993"/>
            <a:ext cx="70470" cy="68615"/>
          </a:xfrm>
          <a:custGeom>
            <a:avLst/>
            <a:gdLst>
              <a:gd name="T0" fmla="*/ 19 w 44"/>
              <a:gd name="T1" fmla="*/ 42 h 43"/>
              <a:gd name="T2" fmla="*/ 42 w 44"/>
              <a:gd name="T3" fmla="*/ 25 h 43"/>
              <a:gd name="T4" fmla="*/ 25 w 44"/>
              <a:gd name="T5" fmla="*/ 1 h 43"/>
              <a:gd name="T6" fmla="*/ 2 w 44"/>
              <a:gd name="T7" fmla="*/ 18 h 43"/>
              <a:gd name="T8" fmla="*/ 19 w 44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3">
                <a:moveTo>
                  <a:pt x="19" y="42"/>
                </a:moveTo>
                <a:cubicBezTo>
                  <a:pt x="30" y="43"/>
                  <a:pt x="40" y="36"/>
                  <a:pt x="42" y="25"/>
                </a:cubicBezTo>
                <a:cubicBezTo>
                  <a:pt x="44" y="13"/>
                  <a:pt x="36" y="3"/>
                  <a:pt x="25" y="1"/>
                </a:cubicBezTo>
                <a:cubicBezTo>
                  <a:pt x="14" y="0"/>
                  <a:pt x="4" y="7"/>
                  <a:pt x="2" y="18"/>
                </a:cubicBezTo>
                <a:cubicBezTo>
                  <a:pt x="0" y="29"/>
                  <a:pt x="8" y="40"/>
                  <a:pt x="19" y="4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380955" y="1886098"/>
            <a:ext cx="181739" cy="183593"/>
          </a:xfrm>
          <a:custGeom>
            <a:avLst/>
            <a:gdLst>
              <a:gd name="T0" fmla="*/ 56 w 113"/>
              <a:gd name="T1" fmla="*/ 0 h 114"/>
              <a:gd name="T2" fmla="*/ 0 w 113"/>
              <a:gd name="T3" fmla="*/ 57 h 114"/>
              <a:gd name="T4" fmla="*/ 56 w 113"/>
              <a:gd name="T5" fmla="*/ 114 h 114"/>
              <a:gd name="T6" fmla="*/ 113 w 113"/>
              <a:gd name="T7" fmla="*/ 57 h 114"/>
              <a:gd name="T8" fmla="*/ 56 w 113"/>
              <a:gd name="T9" fmla="*/ 0 h 114"/>
              <a:gd name="T10" fmla="*/ 56 w 113"/>
              <a:gd name="T11" fmla="*/ 102 h 114"/>
              <a:gd name="T12" fmla="*/ 11 w 113"/>
              <a:gd name="T13" fmla="*/ 57 h 114"/>
              <a:gd name="T14" fmla="*/ 56 w 113"/>
              <a:gd name="T15" fmla="*/ 12 h 114"/>
              <a:gd name="T16" fmla="*/ 102 w 113"/>
              <a:gd name="T17" fmla="*/ 57 h 114"/>
              <a:gd name="T18" fmla="*/ 56 w 113"/>
              <a:gd name="T19" fmla="*/ 10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14">
                <a:moveTo>
                  <a:pt x="56" y="0"/>
                </a:moveTo>
                <a:cubicBezTo>
                  <a:pt x="25" y="0"/>
                  <a:pt x="0" y="26"/>
                  <a:pt x="0" y="57"/>
                </a:cubicBezTo>
                <a:cubicBezTo>
                  <a:pt x="0" y="88"/>
                  <a:pt x="25" y="114"/>
                  <a:pt x="56" y="114"/>
                </a:cubicBezTo>
                <a:cubicBezTo>
                  <a:pt x="88" y="114"/>
                  <a:pt x="113" y="88"/>
                  <a:pt x="113" y="57"/>
                </a:cubicBezTo>
                <a:cubicBezTo>
                  <a:pt x="113" y="26"/>
                  <a:pt x="88" y="0"/>
                  <a:pt x="56" y="0"/>
                </a:cubicBezTo>
                <a:close/>
                <a:moveTo>
                  <a:pt x="56" y="102"/>
                </a:moveTo>
                <a:cubicBezTo>
                  <a:pt x="31" y="102"/>
                  <a:pt x="11" y="82"/>
                  <a:pt x="11" y="57"/>
                </a:cubicBezTo>
                <a:cubicBezTo>
                  <a:pt x="11" y="32"/>
                  <a:pt x="31" y="12"/>
                  <a:pt x="56" y="12"/>
                </a:cubicBezTo>
                <a:cubicBezTo>
                  <a:pt x="81" y="12"/>
                  <a:pt x="102" y="32"/>
                  <a:pt x="102" y="57"/>
                </a:cubicBezTo>
                <a:cubicBezTo>
                  <a:pt x="102" y="82"/>
                  <a:pt x="81" y="102"/>
                  <a:pt x="56" y="10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648000" y="1886098"/>
            <a:ext cx="183594" cy="183593"/>
          </a:xfrm>
          <a:custGeom>
            <a:avLst/>
            <a:gdLst>
              <a:gd name="T0" fmla="*/ 57 w 114"/>
              <a:gd name="T1" fmla="*/ 0 h 114"/>
              <a:gd name="T2" fmla="*/ 0 w 114"/>
              <a:gd name="T3" fmla="*/ 57 h 114"/>
              <a:gd name="T4" fmla="*/ 57 w 114"/>
              <a:gd name="T5" fmla="*/ 114 h 114"/>
              <a:gd name="T6" fmla="*/ 114 w 114"/>
              <a:gd name="T7" fmla="*/ 57 h 114"/>
              <a:gd name="T8" fmla="*/ 57 w 114"/>
              <a:gd name="T9" fmla="*/ 0 h 114"/>
              <a:gd name="T10" fmla="*/ 57 w 114"/>
              <a:gd name="T11" fmla="*/ 102 h 114"/>
              <a:gd name="T12" fmla="*/ 11 w 114"/>
              <a:gd name="T13" fmla="*/ 57 h 114"/>
              <a:gd name="T14" fmla="*/ 57 w 114"/>
              <a:gd name="T15" fmla="*/ 12 h 114"/>
              <a:gd name="T16" fmla="*/ 102 w 114"/>
              <a:gd name="T17" fmla="*/ 57 h 114"/>
              <a:gd name="T18" fmla="*/ 57 w 114"/>
              <a:gd name="T19" fmla="*/ 10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114">
                <a:moveTo>
                  <a:pt x="57" y="0"/>
                </a:move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88" y="114"/>
                  <a:pt x="114" y="8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lose/>
                <a:moveTo>
                  <a:pt x="57" y="102"/>
                </a:moveTo>
                <a:cubicBezTo>
                  <a:pt x="32" y="102"/>
                  <a:pt x="11" y="82"/>
                  <a:pt x="11" y="57"/>
                </a:cubicBezTo>
                <a:cubicBezTo>
                  <a:pt x="11" y="32"/>
                  <a:pt x="32" y="12"/>
                  <a:pt x="57" y="12"/>
                </a:cubicBezTo>
                <a:cubicBezTo>
                  <a:pt x="82" y="12"/>
                  <a:pt x="102" y="32"/>
                  <a:pt x="102" y="57"/>
                </a:cubicBezTo>
                <a:cubicBezTo>
                  <a:pt x="102" y="82"/>
                  <a:pt x="82" y="102"/>
                  <a:pt x="57" y="10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4" name="出自【趣你的PPT】(微信:qunideppt)：最优质的PPT资源库"/>
          <p:cNvSpPr/>
          <p:nvPr/>
        </p:nvSpPr>
        <p:spPr bwMode="auto">
          <a:xfrm>
            <a:off x="2755124" y="2954278"/>
            <a:ext cx="165049" cy="96433"/>
          </a:xfrm>
          <a:custGeom>
            <a:avLst/>
            <a:gdLst>
              <a:gd name="T0" fmla="*/ 5 w 103"/>
              <a:gd name="T1" fmla="*/ 29 h 60"/>
              <a:gd name="T2" fmla="*/ 52 w 103"/>
              <a:gd name="T3" fmla="*/ 38 h 60"/>
              <a:gd name="T4" fmla="*/ 54 w 103"/>
              <a:gd name="T5" fmla="*/ 40 h 60"/>
              <a:gd name="T6" fmla="*/ 60 w 103"/>
              <a:gd name="T7" fmla="*/ 48 h 60"/>
              <a:gd name="T8" fmla="*/ 79 w 103"/>
              <a:gd name="T9" fmla="*/ 44 h 60"/>
              <a:gd name="T10" fmla="*/ 96 w 103"/>
              <a:gd name="T11" fmla="*/ 55 h 60"/>
              <a:gd name="T12" fmla="*/ 101 w 103"/>
              <a:gd name="T13" fmla="*/ 60 h 60"/>
              <a:gd name="T14" fmla="*/ 101 w 103"/>
              <a:gd name="T15" fmla="*/ 53 h 60"/>
              <a:gd name="T16" fmla="*/ 76 w 103"/>
              <a:gd name="T17" fmla="*/ 22 h 60"/>
              <a:gd name="T18" fmla="*/ 75 w 103"/>
              <a:gd name="T19" fmla="*/ 21 h 60"/>
              <a:gd name="T20" fmla="*/ 83 w 103"/>
              <a:gd name="T21" fmla="*/ 14 h 60"/>
              <a:gd name="T22" fmla="*/ 92 w 103"/>
              <a:gd name="T23" fmla="*/ 26 h 60"/>
              <a:gd name="T24" fmla="*/ 100 w 103"/>
              <a:gd name="T25" fmla="*/ 26 h 60"/>
              <a:gd name="T26" fmla="*/ 101 w 103"/>
              <a:gd name="T27" fmla="*/ 19 h 60"/>
              <a:gd name="T28" fmla="*/ 89 w 103"/>
              <a:gd name="T29" fmla="*/ 3 h 60"/>
              <a:gd name="T30" fmla="*/ 88 w 103"/>
              <a:gd name="T31" fmla="*/ 3 h 60"/>
              <a:gd name="T32" fmla="*/ 88 w 103"/>
              <a:gd name="T33" fmla="*/ 3 h 60"/>
              <a:gd name="T34" fmla="*/ 80 w 103"/>
              <a:gd name="T35" fmla="*/ 2 h 60"/>
              <a:gd name="T36" fmla="*/ 62 w 103"/>
              <a:gd name="T37" fmla="*/ 17 h 60"/>
              <a:gd name="T38" fmla="*/ 61 w 103"/>
              <a:gd name="T39" fmla="*/ 18 h 60"/>
              <a:gd name="T40" fmla="*/ 53 w 103"/>
              <a:gd name="T41" fmla="*/ 24 h 60"/>
              <a:gd name="T42" fmla="*/ 51 w 103"/>
              <a:gd name="T43" fmla="*/ 26 h 60"/>
              <a:gd name="T44" fmla="*/ 7 w 103"/>
              <a:gd name="T45" fmla="*/ 18 h 60"/>
              <a:gd name="T46" fmla="*/ 0 w 103"/>
              <a:gd name="T47" fmla="*/ 23 h 60"/>
              <a:gd name="T48" fmla="*/ 5 w 103"/>
              <a:gd name="T49" fmla="*/ 2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3" h="60">
                <a:moveTo>
                  <a:pt x="5" y="29"/>
                </a:move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3" y="39"/>
                  <a:pt x="54" y="40"/>
                </a:cubicBezTo>
                <a:cubicBezTo>
                  <a:pt x="60" y="48"/>
                  <a:pt x="60" y="48"/>
                  <a:pt x="60" y="48"/>
                </a:cubicBezTo>
                <a:cubicBezTo>
                  <a:pt x="65" y="45"/>
                  <a:pt x="70" y="43"/>
                  <a:pt x="79" y="44"/>
                </a:cubicBezTo>
                <a:cubicBezTo>
                  <a:pt x="88" y="46"/>
                  <a:pt x="92" y="51"/>
                  <a:pt x="96" y="55"/>
                </a:cubicBezTo>
                <a:cubicBezTo>
                  <a:pt x="97" y="57"/>
                  <a:pt x="99" y="59"/>
                  <a:pt x="101" y="60"/>
                </a:cubicBezTo>
                <a:cubicBezTo>
                  <a:pt x="102" y="58"/>
                  <a:pt x="103" y="56"/>
                  <a:pt x="101" y="53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5" y="21"/>
                  <a:pt x="75" y="21"/>
                </a:cubicBezTo>
                <a:cubicBezTo>
                  <a:pt x="83" y="14"/>
                  <a:pt x="83" y="14"/>
                  <a:pt x="83" y="14"/>
                </a:cubicBezTo>
                <a:cubicBezTo>
                  <a:pt x="92" y="26"/>
                  <a:pt x="92" y="26"/>
                  <a:pt x="92" y="26"/>
                </a:cubicBezTo>
                <a:cubicBezTo>
                  <a:pt x="94" y="28"/>
                  <a:pt x="97" y="28"/>
                  <a:pt x="100" y="26"/>
                </a:cubicBezTo>
                <a:cubicBezTo>
                  <a:pt x="102" y="24"/>
                  <a:pt x="103" y="21"/>
                  <a:pt x="101" y="19"/>
                </a:cubicBezTo>
                <a:cubicBezTo>
                  <a:pt x="89" y="3"/>
                  <a:pt x="89" y="3"/>
                  <a:pt x="89" y="3"/>
                </a:cubicBezTo>
                <a:cubicBezTo>
                  <a:pt x="89" y="3"/>
                  <a:pt x="88" y="3"/>
                  <a:pt x="88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6" y="0"/>
                  <a:pt x="83" y="0"/>
                  <a:pt x="80" y="2"/>
                </a:cubicBezTo>
                <a:cubicBezTo>
                  <a:pt x="62" y="17"/>
                  <a:pt x="62" y="17"/>
                  <a:pt x="62" y="17"/>
                </a:cubicBezTo>
                <a:cubicBezTo>
                  <a:pt x="61" y="17"/>
                  <a:pt x="61" y="18"/>
                  <a:pt x="61" y="18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5"/>
                  <a:pt x="52" y="25"/>
                  <a:pt x="51" y="26"/>
                </a:cubicBezTo>
                <a:cubicBezTo>
                  <a:pt x="7" y="18"/>
                  <a:pt x="7" y="18"/>
                  <a:pt x="7" y="18"/>
                </a:cubicBezTo>
                <a:cubicBezTo>
                  <a:pt x="4" y="18"/>
                  <a:pt x="1" y="20"/>
                  <a:pt x="0" y="23"/>
                </a:cubicBezTo>
                <a:cubicBezTo>
                  <a:pt x="0" y="26"/>
                  <a:pt x="2" y="29"/>
                  <a:pt x="5" y="2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5" name="出自【趣你的PPT】(微信:qunideppt)：最优质的PPT资源库"/>
          <p:cNvSpPr/>
          <p:nvPr/>
        </p:nvSpPr>
        <p:spPr bwMode="auto">
          <a:xfrm>
            <a:off x="2736579" y="3011768"/>
            <a:ext cx="233664" cy="59343"/>
          </a:xfrm>
          <a:custGeom>
            <a:avLst/>
            <a:gdLst>
              <a:gd name="T0" fmla="*/ 145 w 145"/>
              <a:gd name="T1" fmla="*/ 21 h 36"/>
              <a:gd name="T2" fmla="*/ 128 w 145"/>
              <a:gd name="T3" fmla="*/ 26 h 36"/>
              <a:gd name="T4" fmla="*/ 115 w 145"/>
              <a:gd name="T5" fmla="*/ 29 h 36"/>
              <a:gd name="T6" fmla="*/ 104 w 145"/>
              <a:gd name="T7" fmla="*/ 21 h 36"/>
              <a:gd name="T8" fmla="*/ 89 w 145"/>
              <a:gd name="T9" fmla="*/ 12 h 36"/>
              <a:gd name="T10" fmla="*/ 72 w 145"/>
              <a:gd name="T11" fmla="*/ 16 h 36"/>
              <a:gd name="T12" fmla="*/ 59 w 145"/>
              <a:gd name="T13" fmla="*/ 19 h 36"/>
              <a:gd name="T14" fmla="*/ 48 w 145"/>
              <a:gd name="T15" fmla="*/ 11 h 36"/>
              <a:gd name="T16" fmla="*/ 33 w 145"/>
              <a:gd name="T17" fmla="*/ 2 h 36"/>
              <a:gd name="T18" fmla="*/ 15 w 145"/>
              <a:gd name="T19" fmla="*/ 6 h 36"/>
              <a:gd name="T20" fmla="*/ 2 w 145"/>
              <a:gd name="T21" fmla="*/ 9 h 36"/>
              <a:gd name="T22" fmla="*/ 1 w 145"/>
              <a:gd name="T23" fmla="*/ 9 h 36"/>
              <a:gd name="T24" fmla="*/ 0 w 145"/>
              <a:gd name="T25" fmla="*/ 15 h 36"/>
              <a:gd name="T26" fmla="*/ 1 w 145"/>
              <a:gd name="T27" fmla="*/ 15 h 36"/>
              <a:gd name="T28" fmla="*/ 19 w 145"/>
              <a:gd name="T29" fmla="*/ 11 h 36"/>
              <a:gd name="T30" fmla="*/ 32 w 145"/>
              <a:gd name="T31" fmla="*/ 8 h 36"/>
              <a:gd name="T32" fmla="*/ 43 w 145"/>
              <a:gd name="T33" fmla="*/ 15 h 36"/>
              <a:gd name="T34" fmla="*/ 58 w 145"/>
              <a:gd name="T35" fmla="*/ 25 h 36"/>
              <a:gd name="T36" fmla="*/ 75 w 145"/>
              <a:gd name="T37" fmla="*/ 21 h 36"/>
              <a:gd name="T38" fmla="*/ 88 w 145"/>
              <a:gd name="T39" fmla="*/ 18 h 36"/>
              <a:gd name="T40" fmla="*/ 99 w 145"/>
              <a:gd name="T41" fmla="*/ 25 h 36"/>
              <a:gd name="T42" fmla="*/ 114 w 145"/>
              <a:gd name="T43" fmla="*/ 35 h 36"/>
              <a:gd name="T44" fmla="*/ 131 w 145"/>
              <a:gd name="T45" fmla="*/ 31 h 36"/>
              <a:gd name="T46" fmla="*/ 144 w 145"/>
              <a:gd name="T47" fmla="*/ 28 h 36"/>
              <a:gd name="T48" fmla="*/ 145 w 145"/>
              <a:gd name="T49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5" h="36">
                <a:moveTo>
                  <a:pt x="145" y="21"/>
                </a:moveTo>
                <a:cubicBezTo>
                  <a:pt x="137" y="20"/>
                  <a:pt x="132" y="23"/>
                  <a:pt x="128" y="26"/>
                </a:cubicBezTo>
                <a:cubicBezTo>
                  <a:pt x="124" y="28"/>
                  <a:pt x="121" y="30"/>
                  <a:pt x="115" y="29"/>
                </a:cubicBezTo>
                <a:cubicBezTo>
                  <a:pt x="109" y="28"/>
                  <a:pt x="107" y="25"/>
                  <a:pt x="104" y="21"/>
                </a:cubicBezTo>
                <a:cubicBezTo>
                  <a:pt x="101" y="17"/>
                  <a:pt x="97" y="13"/>
                  <a:pt x="89" y="12"/>
                </a:cubicBezTo>
                <a:cubicBezTo>
                  <a:pt x="81" y="10"/>
                  <a:pt x="76" y="13"/>
                  <a:pt x="72" y="16"/>
                </a:cubicBezTo>
                <a:cubicBezTo>
                  <a:pt x="68" y="18"/>
                  <a:pt x="65" y="20"/>
                  <a:pt x="59" y="19"/>
                </a:cubicBezTo>
                <a:cubicBezTo>
                  <a:pt x="53" y="18"/>
                  <a:pt x="50" y="15"/>
                  <a:pt x="48" y="11"/>
                </a:cubicBezTo>
                <a:cubicBezTo>
                  <a:pt x="44" y="8"/>
                  <a:pt x="41" y="3"/>
                  <a:pt x="33" y="2"/>
                </a:cubicBezTo>
                <a:cubicBezTo>
                  <a:pt x="24" y="0"/>
                  <a:pt x="20" y="3"/>
                  <a:pt x="15" y="6"/>
                </a:cubicBezTo>
                <a:cubicBezTo>
                  <a:pt x="12" y="8"/>
                  <a:pt x="8" y="10"/>
                  <a:pt x="2" y="9"/>
                </a:cubicBezTo>
                <a:cubicBezTo>
                  <a:pt x="2" y="9"/>
                  <a:pt x="2" y="9"/>
                  <a:pt x="1" y="9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9" y="17"/>
                  <a:pt x="14" y="14"/>
                  <a:pt x="19" y="11"/>
                </a:cubicBezTo>
                <a:cubicBezTo>
                  <a:pt x="22" y="9"/>
                  <a:pt x="26" y="7"/>
                  <a:pt x="32" y="8"/>
                </a:cubicBezTo>
                <a:cubicBezTo>
                  <a:pt x="37" y="9"/>
                  <a:pt x="40" y="12"/>
                  <a:pt x="43" y="15"/>
                </a:cubicBezTo>
                <a:cubicBezTo>
                  <a:pt x="46" y="19"/>
                  <a:pt x="49" y="24"/>
                  <a:pt x="58" y="25"/>
                </a:cubicBezTo>
                <a:cubicBezTo>
                  <a:pt x="66" y="27"/>
                  <a:pt x="71" y="24"/>
                  <a:pt x="75" y="21"/>
                </a:cubicBezTo>
                <a:cubicBezTo>
                  <a:pt x="79" y="19"/>
                  <a:pt x="82" y="17"/>
                  <a:pt x="88" y="18"/>
                </a:cubicBezTo>
                <a:cubicBezTo>
                  <a:pt x="94" y="19"/>
                  <a:pt x="96" y="22"/>
                  <a:pt x="99" y="25"/>
                </a:cubicBezTo>
                <a:cubicBezTo>
                  <a:pt x="102" y="29"/>
                  <a:pt x="106" y="34"/>
                  <a:pt x="114" y="35"/>
                </a:cubicBezTo>
                <a:cubicBezTo>
                  <a:pt x="122" y="36"/>
                  <a:pt x="127" y="33"/>
                  <a:pt x="131" y="31"/>
                </a:cubicBezTo>
                <a:cubicBezTo>
                  <a:pt x="135" y="29"/>
                  <a:pt x="138" y="27"/>
                  <a:pt x="144" y="28"/>
                </a:cubicBezTo>
                <a:lnTo>
                  <a:pt x="145" y="2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6" name="出自【趣你的PPT】(微信:qunideppt)：最优质的PPT资源库"/>
          <p:cNvSpPr/>
          <p:nvPr/>
        </p:nvSpPr>
        <p:spPr bwMode="auto">
          <a:xfrm>
            <a:off x="2734725" y="3030312"/>
            <a:ext cx="233664" cy="59343"/>
          </a:xfrm>
          <a:custGeom>
            <a:avLst/>
            <a:gdLst>
              <a:gd name="T0" fmla="*/ 145 w 145"/>
              <a:gd name="T1" fmla="*/ 21 h 37"/>
              <a:gd name="T2" fmla="*/ 128 w 145"/>
              <a:gd name="T3" fmla="*/ 26 h 37"/>
              <a:gd name="T4" fmla="*/ 115 w 145"/>
              <a:gd name="T5" fmla="*/ 29 h 37"/>
              <a:gd name="T6" fmla="*/ 104 w 145"/>
              <a:gd name="T7" fmla="*/ 21 h 37"/>
              <a:gd name="T8" fmla="*/ 89 w 145"/>
              <a:gd name="T9" fmla="*/ 12 h 37"/>
              <a:gd name="T10" fmla="*/ 72 w 145"/>
              <a:gd name="T11" fmla="*/ 16 h 37"/>
              <a:gd name="T12" fmla="*/ 59 w 145"/>
              <a:gd name="T13" fmla="*/ 19 h 37"/>
              <a:gd name="T14" fmla="*/ 48 w 145"/>
              <a:gd name="T15" fmla="*/ 12 h 37"/>
              <a:gd name="T16" fmla="*/ 33 w 145"/>
              <a:gd name="T17" fmla="*/ 2 h 37"/>
              <a:gd name="T18" fmla="*/ 15 w 145"/>
              <a:gd name="T19" fmla="*/ 6 h 37"/>
              <a:gd name="T20" fmla="*/ 2 w 145"/>
              <a:gd name="T21" fmla="*/ 9 h 37"/>
              <a:gd name="T22" fmla="*/ 2 w 145"/>
              <a:gd name="T23" fmla="*/ 9 h 37"/>
              <a:gd name="T24" fmla="*/ 0 w 145"/>
              <a:gd name="T25" fmla="*/ 15 h 37"/>
              <a:gd name="T26" fmla="*/ 1 w 145"/>
              <a:gd name="T27" fmla="*/ 15 h 37"/>
              <a:gd name="T28" fmla="*/ 19 w 145"/>
              <a:gd name="T29" fmla="*/ 11 h 37"/>
              <a:gd name="T30" fmla="*/ 32 w 145"/>
              <a:gd name="T31" fmla="*/ 8 h 37"/>
              <a:gd name="T32" fmla="*/ 43 w 145"/>
              <a:gd name="T33" fmla="*/ 16 h 37"/>
              <a:gd name="T34" fmla="*/ 58 w 145"/>
              <a:gd name="T35" fmla="*/ 25 h 37"/>
              <a:gd name="T36" fmla="*/ 75 w 145"/>
              <a:gd name="T37" fmla="*/ 21 h 37"/>
              <a:gd name="T38" fmla="*/ 88 w 145"/>
              <a:gd name="T39" fmla="*/ 18 h 37"/>
              <a:gd name="T40" fmla="*/ 99 w 145"/>
              <a:gd name="T41" fmla="*/ 25 h 37"/>
              <a:gd name="T42" fmla="*/ 114 w 145"/>
              <a:gd name="T43" fmla="*/ 35 h 37"/>
              <a:gd name="T44" fmla="*/ 131 w 145"/>
              <a:gd name="T45" fmla="*/ 31 h 37"/>
              <a:gd name="T46" fmla="*/ 144 w 145"/>
              <a:gd name="T47" fmla="*/ 28 h 37"/>
              <a:gd name="T48" fmla="*/ 145 w 145"/>
              <a:gd name="T49" fmla="*/ 2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5" h="37">
                <a:moveTo>
                  <a:pt x="145" y="21"/>
                </a:moveTo>
                <a:cubicBezTo>
                  <a:pt x="137" y="20"/>
                  <a:pt x="132" y="23"/>
                  <a:pt x="128" y="26"/>
                </a:cubicBezTo>
                <a:cubicBezTo>
                  <a:pt x="124" y="28"/>
                  <a:pt x="121" y="30"/>
                  <a:pt x="115" y="29"/>
                </a:cubicBezTo>
                <a:cubicBezTo>
                  <a:pt x="109" y="28"/>
                  <a:pt x="107" y="25"/>
                  <a:pt x="104" y="21"/>
                </a:cubicBezTo>
                <a:cubicBezTo>
                  <a:pt x="101" y="17"/>
                  <a:pt x="97" y="13"/>
                  <a:pt x="89" y="12"/>
                </a:cubicBezTo>
                <a:cubicBezTo>
                  <a:pt x="81" y="10"/>
                  <a:pt x="76" y="13"/>
                  <a:pt x="72" y="16"/>
                </a:cubicBezTo>
                <a:cubicBezTo>
                  <a:pt x="68" y="18"/>
                  <a:pt x="65" y="20"/>
                  <a:pt x="59" y="19"/>
                </a:cubicBezTo>
                <a:cubicBezTo>
                  <a:pt x="53" y="18"/>
                  <a:pt x="50" y="15"/>
                  <a:pt x="48" y="12"/>
                </a:cubicBezTo>
                <a:cubicBezTo>
                  <a:pt x="44" y="8"/>
                  <a:pt x="41" y="3"/>
                  <a:pt x="33" y="2"/>
                </a:cubicBezTo>
                <a:cubicBezTo>
                  <a:pt x="25" y="0"/>
                  <a:pt x="20" y="3"/>
                  <a:pt x="15" y="6"/>
                </a:cubicBezTo>
                <a:cubicBezTo>
                  <a:pt x="12" y="8"/>
                  <a:pt x="8" y="10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0" y="17"/>
                  <a:pt x="14" y="14"/>
                  <a:pt x="19" y="11"/>
                </a:cubicBezTo>
                <a:cubicBezTo>
                  <a:pt x="22" y="9"/>
                  <a:pt x="26" y="7"/>
                  <a:pt x="32" y="8"/>
                </a:cubicBezTo>
                <a:cubicBezTo>
                  <a:pt x="38" y="9"/>
                  <a:pt x="40" y="12"/>
                  <a:pt x="43" y="16"/>
                </a:cubicBezTo>
                <a:cubicBezTo>
                  <a:pt x="46" y="19"/>
                  <a:pt x="49" y="24"/>
                  <a:pt x="58" y="25"/>
                </a:cubicBezTo>
                <a:cubicBezTo>
                  <a:pt x="66" y="27"/>
                  <a:pt x="71" y="24"/>
                  <a:pt x="75" y="21"/>
                </a:cubicBezTo>
                <a:cubicBezTo>
                  <a:pt x="79" y="19"/>
                  <a:pt x="82" y="17"/>
                  <a:pt x="88" y="18"/>
                </a:cubicBezTo>
                <a:cubicBezTo>
                  <a:pt x="94" y="19"/>
                  <a:pt x="96" y="22"/>
                  <a:pt x="99" y="25"/>
                </a:cubicBezTo>
                <a:cubicBezTo>
                  <a:pt x="102" y="29"/>
                  <a:pt x="106" y="34"/>
                  <a:pt x="114" y="35"/>
                </a:cubicBezTo>
                <a:cubicBezTo>
                  <a:pt x="122" y="37"/>
                  <a:pt x="127" y="34"/>
                  <a:pt x="131" y="31"/>
                </a:cubicBezTo>
                <a:cubicBezTo>
                  <a:pt x="135" y="29"/>
                  <a:pt x="138" y="27"/>
                  <a:pt x="144" y="28"/>
                </a:cubicBezTo>
                <a:lnTo>
                  <a:pt x="145" y="2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7" name="出自【趣你的PPT】(微信:qunideppt)：最优质的PPT资源库"/>
          <p:cNvSpPr/>
          <p:nvPr/>
        </p:nvSpPr>
        <p:spPr bwMode="auto">
          <a:xfrm>
            <a:off x="2731016" y="3048857"/>
            <a:ext cx="233664" cy="59343"/>
          </a:xfrm>
          <a:custGeom>
            <a:avLst/>
            <a:gdLst>
              <a:gd name="T0" fmla="*/ 145 w 145"/>
              <a:gd name="T1" fmla="*/ 21 h 37"/>
              <a:gd name="T2" fmla="*/ 128 w 145"/>
              <a:gd name="T3" fmla="*/ 26 h 37"/>
              <a:gd name="T4" fmla="*/ 115 w 145"/>
              <a:gd name="T5" fmla="*/ 29 h 37"/>
              <a:gd name="T6" fmla="*/ 104 w 145"/>
              <a:gd name="T7" fmla="*/ 21 h 37"/>
              <a:gd name="T8" fmla="*/ 89 w 145"/>
              <a:gd name="T9" fmla="*/ 12 h 37"/>
              <a:gd name="T10" fmla="*/ 72 w 145"/>
              <a:gd name="T11" fmla="*/ 16 h 37"/>
              <a:gd name="T12" fmla="*/ 59 w 145"/>
              <a:gd name="T13" fmla="*/ 19 h 37"/>
              <a:gd name="T14" fmla="*/ 48 w 145"/>
              <a:gd name="T15" fmla="*/ 12 h 37"/>
              <a:gd name="T16" fmla="*/ 33 w 145"/>
              <a:gd name="T17" fmla="*/ 2 h 37"/>
              <a:gd name="T18" fmla="*/ 15 w 145"/>
              <a:gd name="T19" fmla="*/ 6 h 37"/>
              <a:gd name="T20" fmla="*/ 2 w 145"/>
              <a:gd name="T21" fmla="*/ 9 h 37"/>
              <a:gd name="T22" fmla="*/ 2 w 145"/>
              <a:gd name="T23" fmla="*/ 9 h 37"/>
              <a:gd name="T24" fmla="*/ 0 w 145"/>
              <a:gd name="T25" fmla="*/ 15 h 37"/>
              <a:gd name="T26" fmla="*/ 1 w 145"/>
              <a:gd name="T27" fmla="*/ 16 h 37"/>
              <a:gd name="T28" fmla="*/ 19 w 145"/>
              <a:gd name="T29" fmla="*/ 11 h 37"/>
              <a:gd name="T30" fmla="*/ 32 w 145"/>
              <a:gd name="T31" fmla="*/ 8 h 37"/>
              <a:gd name="T32" fmla="*/ 43 w 145"/>
              <a:gd name="T33" fmla="*/ 16 h 37"/>
              <a:gd name="T34" fmla="*/ 58 w 145"/>
              <a:gd name="T35" fmla="*/ 25 h 37"/>
              <a:gd name="T36" fmla="*/ 75 w 145"/>
              <a:gd name="T37" fmla="*/ 21 h 37"/>
              <a:gd name="T38" fmla="*/ 88 w 145"/>
              <a:gd name="T39" fmla="*/ 18 h 37"/>
              <a:gd name="T40" fmla="*/ 99 w 145"/>
              <a:gd name="T41" fmla="*/ 25 h 37"/>
              <a:gd name="T42" fmla="*/ 114 w 145"/>
              <a:gd name="T43" fmla="*/ 35 h 37"/>
              <a:gd name="T44" fmla="*/ 131 w 145"/>
              <a:gd name="T45" fmla="*/ 31 h 37"/>
              <a:gd name="T46" fmla="*/ 144 w 145"/>
              <a:gd name="T47" fmla="*/ 28 h 37"/>
              <a:gd name="T48" fmla="*/ 145 w 145"/>
              <a:gd name="T49" fmla="*/ 2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5" h="37">
                <a:moveTo>
                  <a:pt x="145" y="21"/>
                </a:moveTo>
                <a:cubicBezTo>
                  <a:pt x="137" y="20"/>
                  <a:pt x="132" y="23"/>
                  <a:pt x="128" y="26"/>
                </a:cubicBezTo>
                <a:cubicBezTo>
                  <a:pt x="124" y="28"/>
                  <a:pt x="121" y="30"/>
                  <a:pt x="115" y="29"/>
                </a:cubicBezTo>
                <a:cubicBezTo>
                  <a:pt x="109" y="28"/>
                  <a:pt x="107" y="25"/>
                  <a:pt x="104" y="21"/>
                </a:cubicBezTo>
                <a:cubicBezTo>
                  <a:pt x="101" y="18"/>
                  <a:pt x="97" y="13"/>
                  <a:pt x="89" y="12"/>
                </a:cubicBezTo>
                <a:cubicBezTo>
                  <a:pt x="81" y="10"/>
                  <a:pt x="76" y="13"/>
                  <a:pt x="72" y="16"/>
                </a:cubicBezTo>
                <a:cubicBezTo>
                  <a:pt x="68" y="18"/>
                  <a:pt x="65" y="20"/>
                  <a:pt x="59" y="19"/>
                </a:cubicBezTo>
                <a:cubicBezTo>
                  <a:pt x="53" y="18"/>
                  <a:pt x="51" y="15"/>
                  <a:pt x="48" y="12"/>
                </a:cubicBezTo>
                <a:cubicBezTo>
                  <a:pt x="45" y="8"/>
                  <a:pt x="41" y="3"/>
                  <a:pt x="33" y="2"/>
                </a:cubicBezTo>
                <a:cubicBezTo>
                  <a:pt x="25" y="0"/>
                  <a:pt x="20" y="3"/>
                  <a:pt x="15" y="6"/>
                </a:cubicBezTo>
                <a:cubicBezTo>
                  <a:pt x="12" y="8"/>
                  <a:pt x="8" y="10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10" y="17"/>
                  <a:pt x="14" y="14"/>
                  <a:pt x="19" y="11"/>
                </a:cubicBezTo>
                <a:cubicBezTo>
                  <a:pt x="23" y="9"/>
                  <a:pt x="26" y="7"/>
                  <a:pt x="32" y="8"/>
                </a:cubicBezTo>
                <a:cubicBezTo>
                  <a:pt x="38" y="9"/>
                  <a:pt x="40" y="12"/>
                  <a:pt x="43" y="16"/>
                </a:cubicBezTo>
                <a:cubicBezTo>
                  <a:pt x="46" y="19"/>
                  <a:pt x="50" y="24"/>
                  <a:pt x="58" y="25"/>
                </a:cubicBezTo>
                <a:cubicBezTo>
                  <a:pt x="66" y="27"/>
                  <a:pt x="71" y="24"/>
                  <a:pt x="75" y="21"/>
                </a:cubicBezTo>
                <a:cubicBezTo>
                  <a:pt x="79" y="19"/>
                  <a:pt x="82" y="17"/>
                  <a:pt x="88" y="18"/>
                </a:cubicBezTo>
                <a:cubicBezTo>
                  <a:pt x="94" y="19"/>
                  <a:pt x="96" y="22"/>
                  <a:pt x="99" y="25"/>
                </a:cubicBezTo>
                <a:cubicBezTo>
                  <a:pt x="102" y="29"/>
                  <a:pt x="106" y="34"/>
                  <a:pt x="114" y="35"/>
                </a:cubicBezTo>
                <a:cubicBezTo>
                  <a:pt x="122" y="37"/>
                  <a:pt x="127" y="34"/>
                  <a:pt x="131" y="31"/>
                </a:cubicBezTo>
                <a:cubicBezTo>
                  <a:pt x="135" y="29"/>
                  <a:pt x="138" y="27"/>
                  <a:pt x="144" y="28"/>
                </a:cubicBezTo>
                <a:lnTo>
                  <a:pt x="145" y="2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8" name="出自【趣你的PPT】(微信:qunideppt)：最优质的PPT资源库"/>
          <p:cNvSpPr/>
          <p:nvPr/>
        </p:nvSpPr>
        <p:spPr bwMode="auto">
          <a:xfrm>
            <a:off x="2808904" y="2948715"/>
            <a:ext cx="46363" cy="44508"/>
          </a:xfrm>
          <a:custGeom>
            <a:avLst/>
            <a:gdLst>
              <a:gd name="T0" fmla="*/ 4 w 28"/>
              <a:gd name="T1" fmla="*/ 22 h 28"/>
              <a:gd name="T2" fmla="*/ 22 w 28"/>
              <a:gd name="T3" fmla="*/ 24 h 28"/>
              <a:gd name="T4" fmla="*/ 24 w 28"/>
              <a:gd name="T5" fmla="*/ 6 h 28"/>
              <a:gd name="T6" fmla="*/ 6 w 28"/>
              <a:gd name="T7" fmla="*/ 4 h 28"/>
              <a:gd name="T8" fmla="*/ 4 w 28"/>
              <a:gd name="T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4" y="22"/>
                </a:moveTo>
                <a:cubicBezTo>
                  <a:pt x="9" y="27"/>
                  <a:pt x="16" y="28"/>
                  <a:pt x="22" y="24"/>
                </a:cubicBezTo>
                <a:cubicBezTo>
                  <a:pt x="27" y="19"/>
                  <a:pt x="28" y="12"/>
                  <a:pt x="24" y="6"/>
                </a:cubicBezTo>
                <a:cubicBezTo>
                  <a:pt x="19" y="1"/>
                  <a:pt x="12" y="0"/>
                  <a:pt x="6" y="4"/>
                </a:cubicBezTo>
                <a:cubicBezTo>
                  <a:pt x="1" y="9"/>
                  <a:pt x="0" y="16"/>
                  <a:pt x="4" y="2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9" name="出自【趣你的PPT】(微信:qunideppt)：最优质的PPT资源库"/>
          <p:cNvSpPr/>
          <p:nvPr/>
        </p:nvSpPr>
        <p:spPr bwMode="auto">
          <a:xfrm>
            <a:off x="1494078" y="2147580"/>
            <a:ext cx="215120" cy="114978"/>
          </a:xfrm>
          <a:custGeom>
            <a:avLst/>
            <a:gdLst>
              <a:gd name="T0" fmla="*/ 7 w 134"/>
              <a:gd name="T1" fmla="*/ 54 h 71"/>
              <a:gd name="T2" fmla="*/ 67 w 134"/>
              <a:gd name="T3" fmla="*/ 54 h 71"/>
              <a:gd name="T4" fmla="*/ 70 w 134"/>
              <a:gd name="T5" fmla="*/ 56 h 71"/>
              <a:gd name="T6" fmla="*/ 79 w 134"/>
              <a:gd name="T7" fmla="*/ 65 h 71"/>
              <a:gd name="T8" fmla="*/ 101 w 134"/>
              <a:gd name="T9" fmla="*/ 56 h 71"/>
              <a:gd name="T10" fmla="*/ 125 w 134"/>
              <a:gd name="T11" fmla="*/ 66 h 71"/>
              <a:gd name="T12" fmla="*/ 132 w 134"/>
              <a:gd name="T13" fmla="*/ 71 h 71"/>
              <a:gd name="T14" fmla="*/ 131 w 134"/>
              <a:gd name="T15" fmla="*/ 63 h 71"/>
              <a:gd name="T16" fmla="*/ 93 w 134"/>
              <a:gd name="T17" fmla="*/ 30 h 71"/>
              <a:gd name="T18" fmla="*/ 92 w 134"/>
              <a:gd name="T19" fmla="*/ 28 h 71"/>
              <a:gd name="T20" fmla="*/ 100 w 134"/>
              <a:gd name="T21" fmla="*/ 18 h 71"/>
              <a:gd name="T22" fmla="*/ 114 w 134"/>
              <a:gd name="T23" fmla="*/ 30 h 71"/>
              <a:gd name="T24" fmla="*/ 124 w 134"/>
              <a:gd name="T25" fmla="*/ 30 h 71"/>
              <a:gd name="T26" fmla="*/ 123 w 134"/>
              <a:gd name="T27" fmla="*/ 20 h 71"/>
              <a:gd name="T28" fmla="*/ 105 w 134"/>
              <a:gd name="T29" fmla="*/ 4 h 71"/>
              <a:gd name="T30" fmla="*/ 104 w 134"/>
              <a:gd name="T31" fmla="*/ 3 h 71"/>
              <a:gd name="T32" fmla="*/ 104 w 134"/>
              <a:gd name="T33" fmla="*/ 3 h 71"/>
              <a:gd name="T34" fmla="*/ 94 w 134"/>
              <a:gd name="T35" fmla="*/ 4 h 71"/>
              <a:gd name="T36" fmla="*/ 74 w 134"/>
              <a:gd name="T37" fmla="*/ 27 h 71"/>
              <a:gd name="T38" fmla="*/ 74 w 134"/>
              <a:gd name="T39" fmla="*/ 28 h 71"/>
              <a:gd name="T40" fmla="*/ 65 w 134"/>
              <a:gd name="T41" fmla="*/ 37 h 71"/>
              <a:gd name="T42" fmla="*/ 64 w 134"/>
              <a:gd name="T43" fmla="*/ 40 h 71"/>
              <a:gd name="T44" fmla="*/ 7 w 134"/>
              <a:gd name="T45" fmla="*/ 40 h 71"/>
              <a:gd name="T46" fmla="*/ 0 w 134"/>
              <a:gd name="T47" fmla="*/ 47 h 71"/>
              <a:gd name="T48" fmla="*/ 7 w 134"/>
              <a:gd name="T49" fmla="*/ 5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4" h="71">
                <a:moveTo>
                  <a:pt x="7" y="54"/>
                </a:moveTo>
                <a:cubicBezTo>
                  <a:pt x="67" y="54"/>
                  <a:pt x="67" y="54"/>
                  <a:pt x="67" y="54"/>
                </a:cubicBezTo>
                <a:cubicBezTo>
                  <a:pt x="68" y="55"/>
                  <a:pt x="69" y="56"/>
                  <a:pt x="70" y="56"/>
                </a:cubicBezTo>
                <a:cubicBezTo>
                  <a:pt x="79" y="65"/>
                  <a:pt x="79" y="65"/>
                  <a:pt x="79" y="65"/>
                </a:cubicBezTo>
                <a:cubicBezTo>
                  <a:pt x="84" y="61"/>
                  <a:pt x="90" y="56"/>
                  <a:pt x="101" y="56"/>
                </a:cubicBezTo>
                <a:cubicBezTo>
                  <a:pt x="113" y="56"/>
                  <a:pt x="120" y="62"/>
                  <a:pt x="125" y="66"/>
                </a:cubicBezTo>
                <a:cubicBezTo>
                  <a:pt x="127" y="68"/>
                  <a:pt x="129" y="70"/>
                  <a:pt x="132" y="71"/>
                </a:cubicBezTo>
                <a:cubicBezTo>
                  <a:pt x="134" y="68"/>
                  <a:pt x="134" y="66"/>
                  <a:pt x="131" y="63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29"/>
                  <a:pt x="92" y="29"/>
                  <a:pt x="92" y="28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7" y="33"/>
                  <a:pt x="121" y="33"/>
                  <a:pt x="124" y="30"/>
                </a:cubicBezTo>
                <a:cubicBezTo>
                  <a:pt x="126" y="27"/>
                  <a:pt x="126" y="22"/>
                  <a:pt x="123" y="20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3"/>
                  <a:pt x="105" y="3"/>
                  <a:pt x="104" y="3"/>
                </a:cubicBezTo>
                <a:cubicBezTo>
                  <a:pt x="104" y="3"/>
                  <a:pt x="104" y="3"/>
                  <a:pt x="104" y="3"/>
                </a:cubicBezTo>
                <a:cubicBezTo>
                  <a:pt x="101" y="0"/>
                  <a:pt x="97" y="1"/>
                  <a:pt x="94" y="4"/>
                </a:cubicBezTo>
                <a:cubicBezTo>
                  <a:pt x="74" y="27"/>
                  <a:pt x="74" y="27"/>
                  <a:pt x="74" y="27"/>
                </a:cubicBezTo>
                <a:cubicBezTo>
                  <a:pt x="74" y="27"/>
                  <a:pt x="74" y="27"/>
                  <a:pt x="74" y="28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38"/>
                  <a:pt x="64" y="39"/>
                  <a:pt x="64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43"/>
                  <a:pt x="0" y="47"/>
                </a:cubicBezTo>
                <a:cubicBezTo>
                  <a:pt x="0" y="51"/>
                  <a:pt x="3" y="54"/>
                  <a:pt x="7" y="5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0" name="出自【趣你的PPT】(微信:qunideppt)：最优质的PPT资源库"/>
          <p:cNvSpPr/>
          <p:nvPr/>
        </p:nvSpPr>
        <p:spPr bwMode="auto">
          <a:xfrm>
            <a:off x="1481097" y="2245867"/>
            <a:ext cx="289299" cy="37090"/>
          </a:xfrm>
          <a:custGeom>
            <a:avLst/>
            <a:gdLst>
              <a:gd name="T0" fmla="*/ 180 w 180"/>
              <a:gd name="T1" fmla="*/ 0 h 23"/>
              <a:gd name="T2" fmla="*/ 160 w 180"/>
              <a:gd name="T3" fmla="*/ 9 h 23"/>
              <a:gd name="T4" fmla="*/ 145 w 180"/>
              <a:gd name="T5" fmla="*/ 15 h 23"/>
              <a:gd name="T6" fmla="*/ 130 w 180"/>
              <a:gd name="T7" fmla="*/ 9 h 23"/>
              <a:gd name="T8" fmla="*/ 109 w 180"/>
              <a:gd name="T9" fmla="*/ 0 h 23"/>
              <a:gd name="T10" fmla="*/ 89 w 180"/>
              <a:gd name="T11" fmla="*/ 9 h 23"/>
              <a:gd name="T12" fmla="*/ 73 w 180"/>
              <a:gd name="T13" fmla="*/ 15 h 23"/>
              <a:gd name="T14" fmla="*/ 58 w 180"/>
              <a:gd name="T15" fmla="*/ 9 h 23"/>
              <a:gd name="T16" fmla="*/ 38 w 180"/>
              <a:gd name="T17" fmla="*/ 0 h 23"/>
              <a:gd name="T18" fmla="*/ 17 w 180"/>
              <a:gd name="T19" fmla="*/ 9 h 23"/>
              <a:gd name="T20" fmla="*/ 2 w 180"/>
              <a:gd name="T21" fmla="*/ 15 h 23"/>
              <a:gd name="T22" fmla="*/ 0 w 180"/>
              <a:gd name="T23" fmla="*/ 15 h 23"/>
              <a:gd name="T24" fmla="*/ 0 w 180"/>
              <a:gd name="T25" fmla="*/ 23 h 23"/>
              <a:gd name="T26" fmla="*/ 2 w 180"/>
              <a:gd name="T27" fmla="*/ 23 h 23"/>
              <a:gd name="T28" fmla="*/ 22 w 180"/>
              <a:gd name="T29" fmla="*/ 14 h 23"/>
              <a:gd name="T30" fmla="*/ 38 w 180"/>
              <a:gd name="T31" fmla="*/ 8 h 23"/>
              <a:gd name="T32" fmla="*/ 53 w 180"/>
              <a:gd name="T33" fmla="*/ 14 h 23"/>
              <a:gd name="T34" fmla="*/ 73 w 180"/>
              <a:gd name="T35" fmla="*/ 23 h 23"/>
              <a:gd name="T36" fmla="*/ 94 w 180"/>
              <a:gd name="T37" fmla="*/ 14 h 23"/>
              <a:gd name="T38" fmla="*/ 109 w 180"/>
              <a:gd name="T39" fmla="*/ 8 h 23"/>
              <a:gd name="T40" fmla="*/ 125 w 180"/>
              <a:gd name="T41" fmla="*/ 14 h 23"/>
              <a:gd name="T42" fmla="*/ 145 w 180"/>
              <a:gd name="T43" fmla="*/ 23 h 23"/>
              <a:gd name="T44" fmla="*/ 166 w 180"/>
              <a:gd name="T45" fmla="*/ 14 h 23"/>
              <a:gd name="T46" fmla="*/ 180 w 180"/>
              <a:gd name="T47" fmla="*/ 8 h 23"/>
              <a:gd name="T48" fmla="*/ 180 w 180"/>
              <a:gd name="T4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0" h="23">
                <a:moveTo>
                  <a:pt x="180" y="0"/>
                </a:moveTo>
                <a:cubicBezTo>
                  <a:pt x="170" y="0"/>
                  <a:pt x="165" y="4"/>
                  <a:pt x="160" y="9"/>
                </a:cubicBezTo>
                <a:cubicBezTo>
                  <a:pt x="156" y="12"/>
                  <a:pt x="153" y="15"/>
                  <a:pt x="145" y="15"/>
                </a:cubicBezTo>
                <a:cubicBezTo>
                  <a:pt x="138" y="15"/>
                  <a:pt x="134" y="12"/>
                  <a:pt x="130" y="9"/>
                </a:cubicBezTo>
                <a:cubicBezTo>
                  <a:pt x="125" y="4"/>
                  <a:pt x="120" y="0"/>
                  <a:pt x="109" y="0"/>
                </a:cubicBezTo>
                <a:cubicBezTo>
                  <a:pt x="99" y="0"/>
                  <a:pt x="93" y="4"/>
                  <a:pt x="89" y="9"/>
                </a:cubicBezTo>
                <a:cubicBezTo>
                  <a:pt x="85" y="12"/>
                  <a:pt x="81" y="15"/>
                  <a:pt x="73" y="15"/>
                </a:cubicBezTo>
                <a:cubicBezTo>
                  <a:pt x="66" y="15"/>
                  <a:pt x="62" y="12"/>
                  <a:pt x="58" y="9"/>
                </a:cubicBezTo>
                <a:cubicBezTo>
                  <a:pt x="53" y="4"/>
                  <a:pt x="48" y="0"/>
                  <a:pt x="38" y="0"/>
                </a:cubicBezTo>
                <a:cubicBezTo>
                  <a:pt x="27" y="0"/>
                  <a:pt x="22" y="4"/>
                  <a:pt x="17" y="9"/>
                </a:cubicBezTo>
                <a:cubicBezTo>
                  <a:pt x="13" y="12"/>
                  <a:pt x="9" y="15"/>
                  <a:pt x="2" y="15"/>
                </a:cubicBezTo>
                <a:cubicBezTo>
                  <a:pt x="1" y="15"/>
                  <a:pt x="1" y="15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3"/>
                  <a:pt x="1" y="23"/>
                  <a:pt x="2" y="23"/>
                </a:cubicBezTo>
                <a:cubicBezTo>
                  <a:pt x="12" y="23"/>
                  <a:pt x="17" y="19"/>
                  <a:pt x="22" y="14"/>
                </a:cubicBezTo>
                <a:cubicBezTo>
                  <a:pt x="26" y="11"/>
                  <a:pt x="30" y="8"/>
                  <a:pt x="38" y="8"/>
                </a:cubicBezTo>
                <a:cubicBezTo>
                  <a:pt x="45" y="8"/>
                  <a:pt x="49" y="11"/>
                  <a:pt x="53" y="14"/>
                </a:cubicBezTo>
                <a:cubicBezTo>
                  <a:pt x="58" y="19"/>
                  <a:pt x="63" y="23"/>
                  <a:pt x="73" y="23"/>
                </a:cubicBezTo>
                <a:cubicBezTo>
                  <a:pt x="84" y="23"/>
                  <a:pt x="89" y="19"/>
                  <a:pt x="94" y="14"/>
                </a:cubicBezTo>
                <a:cubicBezTo>
                  <a:pt x="98" y="11"/>
                  <a:pt x="102" y="8"/>
                  <a:pt x="109" y="8"/>
                </a:cubicBezTo>
                <a:cubicBezTo>
                  <a:pt x="117" y="8"/>
                  <a:pt x="120" y="11"/>
                  <a:pt x="125" y="14"/>
                </a:cubicBezTo>
                <a:cubicBezTo>
                  <a:pt x="129" y="19"/>
                  <a:pt x="135" y="23"/>
                  <a:pt x="145" y="23"/>
                </a:cubicBezTo>
                <a:cubicBezTo>
                  <a:pt x="156" y="23"/>
                  <a:pt x="161" y="19"/>
                  <a:pt x="166" y="14"/>
                </a:cubicBezTo>
                <a:cubicBezTo>
                  <a:pt x="170" y="11"/>
                  <a:pt x="173" y="8"/>
                  <a:pt x="180" y="8"/>
                </a:cubicBezTo>
                <a:lnTo>
                  <a:pt x="180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1" name="出自【趣你的PPT】(微信:qunideppt)：最优质的PPT资源库"/>
          <p:cNvSpPr/>
          <p:nvPr/>
        </p:nvSpPr>
        <p:spPr bwMode="auto">
          <a:xfrm>
            <a:off x="1481097" y="2268120"/>
            <a:ext cx="289299" cy="37090"/>
          </a:xfrm>
          <a:custGeom>
            <a:avLst/>
            <a:gdLst>
              <a:gd name="T0" fmla="*/ 180 w 180"/>
              <a:gd name="T1" fmla="*/ 0 h 23"/>
              <a:gd name="T2" fmla="*/ 160 w 180"/>
              <a:gd name="T3" fmla="*/ 9 h 23"/>
              <a:gd name="T4" fmla="*/ 145 w 180"/>
              <a:gd name="T5" fmla="*/ 16 h 23"/>
              <a:gd name="T6" fmla="*/ 130 w 180"/>
              <a:gd name="T7" fmla="*/ 9 h 23"/>
              <a:gd name="T8" fmla="*/ 109 w 180"/>
              <a:gd name="T9" fmla="*/ 0 h 23"/>
              <a:gd name="T10" fmla="*/ 89 w 180"/>
              <a:gd name="T11" fmla="*/ 9 h 23"/>
              <a:gd name="T12" fmla="*/ 73 w 180"/>
              <a:gd name="T13" fmla="*/ 16 h 23"/>
              <a:gd name="T14" fmla="*/ 58 w 180"/>
              <a:gd name="T15" fmla="*/ 9 h 23"/>
              <a:gd name="T16" fmla="*/ 38 w 180"/>
              <a:gd name="T17" fmla="*/ 0 h 23"/>
              <a:gd name="T18" fmla="*/ 17 w 180"/>
              <a:gd name="T19" fmla="*/ 9 h 23"/>
              <a:gd name="T20" fmla="*/ 2 w 180"/>
              <a:gd name="T21" fmla="*/ 16 h 23"/>
              <a:gd name="T22" fmla="*/ 0 w 180"/>
              <a:gd name="T23" fmla="*/ 16 h 23"/>
              <a:gd name="T24" fmla="*/ 0 w 180"/>
              <a:gd name="T25" fmla="*/ 23 h 23"/>
              <a:gd name="T26" fmla="*/ 2 w 180"/>
              <a:gd name="T27" fmla="*/ 23 h 23"/>
              <a:gd name="T28" fmla="*/ 22 w 180"/>
              <a:gd name="T29" fmla="*/ 15 h 23"/>
              <a:gd name="T30" fmla="*/ 38 w 180"/>
              <a:gd name="T31" fmla="*/ 8 h 23"/>
              <a:gd name="T32" fmla="*/ 53 w 180"/>
              <a:gd name="T33" fmla="*/ 15 h 23"/>
              <a:gd name="T34" fmla="*/ 73 w 180"/>
              <a:gd name="T35" fmla="*/ 23 h 23"/>
              <a:gd name="T36" fmla="*/ 94 w 180"/>
              <a:gd name="T37" fmla="*/ 15 h 23"/>
              <a:gd name="T38" fmla="*/ 109 w 180"/>
              <a:gd name="T39" fmla="*/ 8 h 23"/>
              <a:gd name="T40" fmla="*/ 125 w 180"/>
              <a:gd name="T41" fmla="*/ 15 h 23"/>
              <a:gd name="T42" fmla="*/ 145 w 180"/>
              <a:gd name="T43" fmla="*/ 23 h 23"/>
              <a:gd name="T44" fmla="*/ 166 w 180"/>
              <a:gd name="T45" fmla="*/ 15 h 23"/>
              <a:gd name="T46" fmla="*/ 180 w 180"/>
              <a:gd name="T47" fmla="*/ 8 h 23"/>
              <a:gd name="T48" fmla="*/ 180 w 180"/>
              <a:gd name="T4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0" h="23">
                <a:moveTo>
                  <a:pt x="180" y="0"/>
                </a:moveTo>
                <a:cubicBezTo>
                  <a:pt x="170" y="0"/>
                  <a:pt x="165" y="5"/>
                  <a:pt x="160" y="9"/>
                </a:cubicBezTo>
                <a:cubicBezTo>
                  <a:pt x="156" y="12"/>
                  <a:pt x="153" y="16"/>
                  <a:pt x="145" y="16"/>
                </a:cubicBezTo>
                <a:cubicBezTo>
                  <a:pt x="138" y="16"/>
                  <a:pt x="134" y="12"/>
                  <a:pt x="130" y="9"/>
                </a:cubicBezTo>
                <a:cubicBezTo>
                  <a:pt x="125" y="5"/>
                  <a:pt x="120" y="0"/>
                  <a:pt x="109" y="0"/>
                </a:cubicBezTo>
                <a:cubicBezTo>
                  <a:pt x="99" y="0"/>
                  <a:pt x="93" y="5"/>
                  <a:pt x="89" y="9"/>
                </a:cubicBezTo>
                <a:cubicBezTo>
                  <a:pt x="85" y="12"/>
                  <a:pt x="81" y="16"/>
                  <a:pt x="73" y="16"/>
                </a:cubicBezTo>
                <a:cubicBezTo>
                  <a:pt x="66" y="16"/>
                  <a:pt x="62" y="12"/>
                  <a:pt x="58" y="9"/>
                </a:cubicBezTo>
                <a:cubicBezTo>
                  <a:pt x="53" y="5"/>
                  <a:pt x="48" y="0"/>
                  <a:pt x="38" y="0"/>
                </a:cubicBezTo>
                <a:cubicBezTo>
                  <a:pt x="27" y="0"/>
                  <a:pt x="22" y="5"/>
                  <a:pt x="17" y="9"/>
                </a:cubicBezTo>
                <a:cubicBezTo>
                  <a:pt x="13" y="12"/>
                  <a:pt x="9" y="16"/>
                  <a:pt x="2" y="16"/>
                </a:cubicBezTo>
                <a:cubicBezTo>
                  <a:pt x="1" y="16"/>
                  <a:pt x="1" y="16"/>
                  <a:pt x="0" y="1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3"/>
                  <a:pt x="1" y="23"/>
                  <a:pt x="2" y="23"/>
                </a:cubicBezTo>
                <a:cubicBezTo>
                  <a:pt x="12" y="23"/>
                  <a:pt x="17" y="19"/>
                  <a:pt x="22" y="15"/>
                </a:cubicBezTo>
                <a:cubicBezTo>
                  <a:pt x="26" y="11"/>
                  <a:pt x="30" y="8"/>
                  <a:pt x="38" y="8"/>
                </a:cubicBezTo>
                <a:cubicBezTo>
                  <a:pt x="45" y="8"/>
                  <a:pt x="49" y="11"/>
                  <a:pt x="53" y="15"/>
                </a:cubicBezTo>
                <a:cubicBezTo>
                  <a:pt x="58" y="19"/>
                  <a:pt x="63" y="23"/>
                  <a:pt x="73" y="23"/>
                </a:cubicBezTo>
                <a:cubicBezTo>
                  <a:pt x="84" y="23"/>
                  <a:pt x="89" y="19"/>
                  <a:pt x="94" y="15"/>
                </a:cubicBezTo>
                <a:cubicBezTo>
                  <a:pt x="98" y="11"/>
                  <a:pt x="102" y="8"/>
                  <a:pt x="109" y="8"/>
                </a:cubicBezTo>
                <a:cubicBezTo>
                  <a:pt x="117" y="8"/>
                  <a:pt x="120" y="11"/>
                  <a:pt x="125" y="15"/>
                </a:cubicBezTo>
                <a:cubicBezTo>
                  <a:pt x="129" y="19"/>
                  <a:pt x="135" y="23"/>
                  <a:pt x="145" y="23"/>
                </a:cubicBezTo>
                <a:cubicBezTo>
                  <a:pt x="156" y="23"/>
                  <a:pt x="161" y="19"/>
                  <a:pt x="166" y="15"/>
                </a:cubicBezTo>
                <a:cubicBezTo>
                  <a:pt x="170" y="11"/>
                  <a:pt x="173" y="8"/>
                  <a:pt x="180" y="8"/>
                </a:cubicBezTo>
                <a:lnTo>
                  <a:pt x="180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2" name="出自【趣你的PPT】(微信:qunideppt)：最优质的PPT资源库"/>
          <p:cNvSpPr/>
          <p:nvPr/>
        </p:nvSpPr>
        <p:spPr bwMode="auto">
          <a:xfrm>
            <a:off x="1481097" y="2290374"/>
            <a:ext cx="289299" cy="38944"/>
          </a:xfrm>
          <a:custGeom>
            <a:avLst/>
            <a:gdLst>
              <a:gd name="T0" fmla="*/ 180 w 180"/>
              <a:gd name="T1" fmla="*/ 0 h 24"/>
              <a:gd name="T2" fmla="*/ 160 w 180"/>
              <a:gd name="T3" fmla="*/ 9 h 24"/>
              <a:gd name="T4" fmla="*/ 145 w 180"/>
              <a:gd name="T5" fmla="*/ 16 h 24"/>
              <a:gd name="T6" fmla="*/ 130 w 180"/>
              <a:gd name="T7" fmla="*/ 9 h 24"/>
              <a:gd name="T8" fmla="*/ 109 w 180"/>
              <a:gd name="T9" fmla="*/ 0 h 24"/>
              <a:gd name="T10" fmla="*/ 89 w 180"/>
              <a:gd name="T11" fmla="*/ 9 h 24"/>
              <a:gd name="T12" fmla="*/ 73 w 180"/>
              <a:gd name="T13" fmla="*/ 16 h 24"/>
              <a:gd name="T14" fmla="*/ 58 w 180"/>
              <a:gd name="T15" fmla="*/ 9 h 24"/>
              <a:gd name="T16" fmla="*/ 38 w 180"/>
              <a:gd name="T17" fmla="*/ 0 h 24"/>
              <a:gd name="T18" fmla="*/ 17 w 180"/>
              <a:gd name="T19" fmla="*/ 9 h 24"/>
              <a:gd name="T20" fmla="*/ 2 w 180"/>
              <a:gd name="T21" fmla="*/ 16 h 24"/>
              <a:gd name="T22" fmla="*/ 0 w 180"/>
              <a:gd name="T23" fmla="*/ 16 h 24"/>
              <a:gd name="T24" fmla="*/ 0 w 180"/>
              <a:gd name="T25" fmla="*/ 24 h 24"/>
              <a:gd name="T26" fmla="*/ 2 w 180"/>
              <a:gd name="T27" fmla="*/ 24 h 24"/>
              <a:gd name="T28" fmla="*/ 22 w 180"/>
              <a:gd name="T29" fmla="*/ 15 h 24"/>
              <a:gd name="T30" fmla="*/ 38 w 180"/>
              <a:gd name="T31" fmla="*/ 8 h 24"/>
              <a:gd name="T32" fmla="*/ 53 w 180"/>
              <a:gd name="T33" fmla="*/ 15 h 24"/>
              <a:gd name="T34" fmla="*/ 73 w 180"/>
              <a:gd name="T35" fmla="*/ 24 h 24"/>
              <a:gd name="T36" fmla="*/ 94 w 180"/>
              <a:gd name="T37" fmla="*/ 15 h 24"/>
              <a:gd name="T38" fmla="*/ 109 w 180"/>
              <a:gd name="T39" fmla="*/ 8 h 24"/>
              <a:gd name="T40" fmla="*/ 125 w 180"/>
              <a:gd name="T41" fmla="*/ 15 h 24"/>
              <a:gd name="T42" fmla="*/ 145 w 180"/>
              <a:gd name="T43" fmla="*/ 24 h 24"/>
              <a:gd name="T44" fmla="*/ 166 w 180"/>
              <a:gd name="T45" fmla="*/ 15 h 24"/>
              <a:gd name="T46" fmla="*/ 180 w 180"/>
              <a:gd name="T47" fmla="*/ 8 h 24"/>
              <a:gd name="T48" fmla="*/ 180 w 180"/>
              <a:gd name="T4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0" h="24">
                <a:moveTo>
                  <a:pt x="180" y="0"/>
                </a:moveTo>
                <a:cubicBezTo>
                  <a:pt x="170" y="0"/>
                  <a:pt x="165" y="5"/>
                  <a:pt x="160" y="9"/>
                </a:cubicBezTo>
                <a:cubicBezTo>
                  <a:pt x="156" y="12"/>
                  <a:pt x="153" y="16"/>
                  <a:pt x="145" y="16"/>
                </a:cubicBezTo>
                <a:cubicBezTo>
                  <a:pt x="138" y="16"/>
                  <a:pt x="134" y="12"/>
                  <a:pt x="130" y="9"/>
                </a:cubicBezTo>
                <a:cubicBezTo>
                  <a:pt x="125" y="5"/>
                  <a:pt x="120" y="0"/>
                  <a:pt x="109" y="0"/>
                </a:cubicBezTo>
                <a:cubicBezTo>
                  <a:pt x="99" y="0"/>
                  <a:pt x="93" y="5"/>
                  <a:pt x="89" y="9"/>
                </a:cubicBezTo>
                <a:cubicBezTo>
                  <a:pt x="85" y="12"/>
                  <a:pt x="81" y="16"/>
                  <a:pt x="73" y="16"/>
                </a:cubicBezTo>
                <a:cubicBezTo>
                  <a:pt x="66" y="16"/>
                  <a:pt x="62" y="12"/>
                  <a:pt x="58" y="9"/>
                </a:cubicBezTo>
                <a:cubicBezTo>
                  <a:pt x="53" y="5"/>
                  <a:pt x="48" y="0"/>
                  <a:pt x="38" y="0"/>
                </a:cubicBezTo>
                <a:cubicBezTo>
                  <a:pt x="27" y="0"/>
                  <a:pt x="22" y="5"/>
                  <a:pt x="17" y="9"/>
                </a:cubicBezTo>
                <a:cubicBezTo>
                  <a:pt x="13" y="12"/>
                  <a:pt x="9" y="16"/>
                  <a:pt x="2" y="16"/>
                </a:cubicBezTo>
                <a:cubicBezTo>
                  <a:pt x="1" y="16"/>
                  <a:pt x="1" y="16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4"/>
                  <a:pt x="2" y="24"/>
                </a:cubicBezTo>
                <a:cubicBezTo>
                  <a:pt x="12" y="24"/>
                  <a:pt x="17" y="19"/>
                  <a:pt x="22" y="15"/>
                </a:cubicBezTo>
                <a:cubicBezTo>
                  <a:pt x="26" y="11"/>
                  <a:pt x="30" y="8"/>
                  <a:pt x="38" y="8"/>
                </a:cubicBezTo>
                <a:cubicBezTo>
                  <a:pt x="45" y="8"/>
                  <a:pt x="49" y="11"/>
                  <a:pt x="53" y="15"/>
                </a:cubicBezTo>
                <a:cubicBezTo>
                  <a:pt x="58" y="19"/>
                  <a:pt x="63" y="24"/>
                  <a:pt x="73" y="24"/>
                </a:cubicBezTo>
                <a:cubicBezTo>
                  <a:pt x="84" y="24"/>
                  <a:pt x="89" y="19"/>
                  <a:pt x="94" y="15"/>
                </a:cubicBezTo>
                <a:cubicBezTo>
                  <a:pt x="98" y="11"/>
                  <a:pt x="102" y="8"/>
                  <a:pt x="109" y="8"/>
                </a:cubicBezTo>
                <a:cubicBezTo>
                  <a:pt x="117" y="8"/>
                  <a:pt x="120" y="11"/>
                  <a:pt x="125" y="15"/>
                </a:cubicBezTo>
                <a:cubicBezTo>
                  <a:pt x="129" y="19"/>
                  <a:pt x="135" y="24"/>
                  <a:pt x="145" y="24"/>
                </a:cubicBezTo>
                <a:cubicBezTo>
                  <a:pt x="156" y="24"/>
                  <a:pt x="161" y="19"/>
                  <a:pt x="166" y="15"/>
                </a:cubicBezTo>
                <a:cubicBezTo>
                  <a:pt x="170" y="11"/>
                  <a:pt x="173" y="8"/>
                  <a:pt x="180" y="8"/>
                </a:cubicBezTo>
                <a:lnTo>
                  <a:pt x="180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3" name="出自【趣你的PPT】(微信:qunideppt)：最优质的PPT资源库"/>
          <p:cNvSpPr/>
          <p:nvPr/>
        </p:nvSpPr>
        <p:spPr bwMode="auto">
          <a:xfrm>
            <a:off x="1557130" y="2153142"/>
            <a:ext cx="53780" cy="55634"/>
          </a:xfrm>
          <a:custGeom>
            <a:avLst/>
            <a:gdLst>
              <a:gd name="T0" fmla="*/ 7 w 34"/>
              <a:gd name="T1" fmla="*/ 29 h 35"/>
              <a:gd name="T2" fmla="*/ 29 w 34"/>
              <a:gd name="T3" fmla="*/ 28 h 35"/>
              <a:gd name="T4" fmla="*/ 27 w 34"/>
              <a:gd name="T5" fmla="*/ 6 h 35"/>
              <a:gd name="T6" fmla="*/ 6 w 34"/>
              <a:gd name="T7" fmla="*/ 7 h 35"/>
              <a:gd name="T8" fmla="*/ 7 w 34"/>
              <a:gd name="T9" fmla="*/ 2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7" y="29"/>
                </a:moveTo>
                <a:cubicBezTo>
                  <a:pt x="13" y="35"/>
                  <a:pt x="23" y="34"/>
                  <a:pt x="29" y="28"/>
                </a:cubicBezTo>
                <a:cubicBezTo>
                  <a:pt x="34" y="21"/>
                  <a:pt x="34" y="12"/>
                  <a:pt x="27" y="6"/>
                </a:cubicBezTo>
                <a:cubicBezTo>
                  <a:pt x="21" y="0"/>
                  <a:pt x="11" y="1"/>
                  <a:pt x="6" y="7"/>
                </a:cubicBezTo>
                <a:cubicBezTo>
                  <a:pt x="0" y="14"/>
                  <a:pt x="1" y="24"/>
                  <a:pt x="7" y="2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4" name="出自【趣你的PPT】(微信:qunideppt)：最优质的PPT资源库"/>
          <p:cNvSpPr/>
          <p:nvPr/>
        </p:nvSpPr>
        <p:spPr bwMode="auto">
          <a:xfrm>
            <a:off x="3276233" y="2388663"/>
            <a:ext cx="218829" cy="114978"/>
          </a:xfrm>
          <a:custGeom>
            <a:avLst/>
            <a:gdLst>
              <a:gd name="T0" fmla="*/ 7 w 135"/>
              <a:gd name="T1" fmla="*/ 54 h 71"/>
              <a:gd name="T2" fmla="*/ 68 w 135"/>
              <a:gd name="T3" fmla="*/ 54 h 71"/>
              <a:gd name="T4" fmla="*/ 70 w 135"/>
              <a:gd name="T5" fmla="*/ 56 h 71"/>
              <a:gd name="T6" fmla="*/ 80 w 135"/>
              <a:gd name="T7" fmla="*/ 65 h 71"/>
              <a:gd name="T8" fmla="*/ 102 w 135"/>
              <a:gd name="T9" fmla="*/ 56 h 71"/>
              <a:gd name="T10" fmla="*/ 126 w 135"/>
              <a:gd name="T11" fmla="*/ 66 h 71"/>
              <a:gd name="T12" fmla="*/ 133 w 135"/>
              <a:gd name="T13" fmla="*/ 71 h 71"/>
              <a:gd name="T14" fmla="*/ 132 w 135"/>
              <a:gd name="T15" fmla="*/ 63 h 71"/>
              <a:gd name="T16" fmla="*/ 94 w 135"/>
              <a:gd name="T17" fmla="*/ 30 h 71"/>
              <a:gd name="T18" fmla="*/ 92 w 135"/>
              <a:gd name="T19" fmla="*/ 28 h 71"/>
              <a:gd name="T20" fmla="*/ 101 w 135"/>
              <a:gd name="T21" fmla="*/ 18 h 71"/>
              <a:gd name="T22" fmla="*/ 115 w 135"/>
              <a:gd name="T23" fmla="*/ 30 h 71"/>
              <a:gd name="T24" fmla="*/ 125 w 135"/>
              <a:gd name="T25" fmla="*/ 30 h 71"/>
              <a:gd name="T26" fmla="*/ 124 w 135"/>
              <a:gd name="T27" fmla="*/ 20 h 71"/>
              <a:gd name="T28" fmla="*/ 106 w 135"/>
              <a:gd name="T29" fmla="*/ 3 h 71"/>
              <a:gd name="T30" fmla="*/ 105 w 135"/>
              <a:gd name="T31" fmla="*/ 3 h 71"/>
              <a:gd name="T32" fmla="*/ 105 w 135"/>
              <a:gd name="T33" fmla="*/ 3 h 71"/>
              <a:gd name="T34" fmla="*/ 95 w 135"/>
              <a:gd name="T35" fmla="*/ 4 h 71"/>
              <a:gd name="T36" fmla="*/ 75 w 135"/>
              <a:gd name="T37" fmla="*/ 27 h 71"/>
              <a:gd name="T38" fmla="*/ 74 w 135"/>
              <a:gd name="T39" fmla="*/ 28 h 71"/>
              <a:gd name="T40" fmla="*/ 66 w 135"/>
              <a:gd name="T41" fmla="*/ 37 h 71"/>
              <a:gd name="T42" fmla="*/ 65 w 135"/>
              <a:gd name="T43" fmla="*/ 40 h 71"/>
              <a:gd name="T44" fmla="*/ 7 w 135"/>
              <a:gd name="T45" fmla="*/ 40 h 71"/>
              <a:gd name="T46" fmla="*/ 0 w 135"/>
              <a:gd name="T47" fmla="*/ 47 h 71"/>
              <a:gd name="T48" fmla="*/ 7 w 135"/>
              <a:gd name="T49" fmla="*/ 5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71">
                <a:moveTo>
                  <a:pt x="7" y="54"/>
                </a:moveTo>
                <a:cubicBezTo>
                  <a:pt x="68" y="54"/>
                  <a:pt x="68" y="54"/>
                  <a:pt x="68" y="54"/>
                </a:cubicBezTo>
                <a:cubicBezTo>
                  <a:pt x="69" y="55"/>
                  <a:pt x="70" y="56"/>
                  <a:pt x="70" y="56"/>
                </a:cubicBezTo>
                <a:cubicBezTo>
                  <a:pt x="80" y="65"/>
                  <a:pt x="80" y="65"/>
                  <a:pt x="80" y="65"/>
                </a:cubicBezTo>
                <a:cubicBezTo>
                  <a:pt x="85" y="61"/>
                  <a:pt x="91" y="56"/>
                  <a:pt x="102" y="56"/>
                </a:cubicBezTo>
                <a:cubicBezTo>
                  <a:pt x="114" y="56"/>
                  <a:pt x="121" y="62"/>
                  <a:pt x="126" y="66"/>
                </a:cubicBezTo>
                <a:cubicBezTo>
                  <a:pt x="128" y="68"/>
                  <a:pt x="130" y="70"/>
                  <a:pt x="133" y="71"/>
                </a:cubicBezTo>
                <a:cubicBezTo>
                  <a:pt x="134" y="68"/>
                  <a:pt x="135" y="66"/>
                  <a:pt x="132" y="63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29"/>
                  <a:pt x="93" y="29"/>
                  <a:pt x="92" y="2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8" y="33"/>
                  <a:pt x="122" y="33"/>
                  <a:pt x="125" y="30"/>
                </a:cubicBezTo>
                <a:cubicBezTo>
                  <a:pt x="127" y="27"/>
                  <a:pt x="127" y="22"/>
                  <a:pt x="124" y="2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6" y="3"/>
                  <a:pt x="105" y="3"/>
                  <a:pt x="105" y="3"/>
                </a:cubicBezTo>
                <a:cubicBezTo>
                  <a:pt x="105" y="3"/>
                  <a:pt x="105" y="3"/>
                  <a:pt x="105" y="3"/>
                </a:cubicBezTo>
                <a:cubicBezTo>
                  <a:pt x="102" y="0"/>
                  <a:pt x="97" y="1"/>
                  <a:pt x="95" y="4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4" y="28"/>
                </a:cubicBezTo>
                <a:cubicBezTo>
                  <a:pt x="66" y="37"/>
                  <a:pt x="66" y="37"/>
                  <a:pt x="66" y="37"/>
                </a:cubicBezTo>
                <a:cubicBezTo>
                  <a:pt x="65" y="38"/>
                  <a:pt x="65" y="39"/>
                  <a:pt x="65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4" y="40"/>
                  <a:pt x="0" y="43"/>
                  <a:pt x="0" y="47"/>
                </a:cubicBezTo>
                <a:cubicBezTo>
                  <a:pt x="0" y="51"/>
                  <a:pt x="4" y="54"/>
                  <a:pt x="7" y="5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5" name="出自【趣你的PPT】(微信:qunideppt)：最优质的PPT资源库"/>
          <p:cNvSpPr/>
          <p:nvPr/>
        </p:nvSpPr>
        <p:spPr bwMode="auto">
          <a:xfrm>
            <a:off x="3265106" y="2486949"/>
            <a:ext cx="291154" cy="37090"/>
          </a:xfrm>
          <a:custGeom>
            <a:avLst/>
            <a:gdLst>
              <a:gd name="T0" fmla="*/ 180 w 180"/>
              <a:gd name="T1" fmla="*/ 0 h 23"/>
              <a:gd name="T2" fmla="*/ 160 w 180"/>
              <a:gd name="T3" fmla="*/ 8 h 23"/>
              <a:gd name="T4" fmla="*/ 145 w 180"/>
              <a:gd name="T5" fmla="*/ 15 h 23"/>
              <a:gd name="T6" fmla="*/ 130 w 180"/>
              <a:gd name="T7" fmla="*/ 8 h 23"/>
              <a:gd name="T8" fmla="*/ 109 w 180"/>
              <a:gd name="T9" fmla="*/ 0 h 23"/>
              <a:gd name="T10" fmla="*/ 89 w 180"/>
              <a:gd name="T11" fmla="*/ 8 h 23"/>
              <a:gd name="T12" fmla="*/ 73 w 180"/>
              <a:gd name="T13" fmla="*/ 15 h 23"/>
              <a:gd name="T14" fmla="*/ 58 w 180"/>
              <a:gd name="T15" fmla="*/ 8 h 23"/>
              <a:gd name="T16" fmla="*/ 37 w 180"/>
              <a:gd name="T17" fmla="*/ 0 h 23"/>
              <a:gd name="T18" fmla="*/ 17 w 180"/>
              <a:gd name="T19" fmla="*/ 8 h 23"/>
              <a:gd name="T20" fmla="*/ 1 w 180"/>
              <a:gd name="T21" fmla="*/ 15 h 23"/>
              <a:gd name="T22" fmla="*/ 0 w 180"/>
              <a:gd name="T23" fmla="*/ 15 h 23"/>
              <a:gd name="T24" fmla="*/ 0 w 180"/>
              <a:gd name="T25" fmla="*/ 23 h 23"/>
              <a:gd name="T26" fmla="*/ 1 w 180"/>
              <a:gd name="T27" fmla="*/ 23 h 23"/>
              <a:gd name="T28" fmla="*/ 22 w 180"/>
              <a:gd name="T29" fmla="*/ 14 h 23"/>
              <a:gd name="T30" fmla="*/ 37 w 180"/>
              <a:gd name="T31" fmla="*/ 8 h 23"/>
              <a:gd name="T32" fmla="*/ 53 w 180"/>
              <a:gd name="T33" fmla="*/ 14 h 23"/>
              <a:gd name="T34" fmla="*/ 73 w 180"/>
              <a:gd name="T35" fmla="*/ 23 h 23"/>
              <a:gd name="T36" fmla="*/ 94 w 180"/>
              <a:gd name="T37" fmla="*/ 14 h 23"/>
              <a:gd name="T38" fmla="*/ 109 w 180"/>
              <a:gd name="T39" fmla="*/ 8 h 23"/>
              <a:gd name="T40" fmla="*/ 124 w 180"/>
              <a:gd name="T41" fmla="*/ 14 h 23"/>
              <a:gd name="T42" fmla="*/ 145 w 180"/>
              <a:gd name="T43" fmla="*/ 23 h 23"/>
              <a:gd name="T44" fmla="*/ 166 w 180"/>
              <a:gd name="T45" fmla="*/ 14 h 23"/>
              <a:gd name="T46" fmla="*/ 180 w 180"/>
              <a:gd name="T47" fmla="*/ 8 h 23"/>
              <a:gd name="T48" fmla="*/ 180 w 180"/>
              <a:gd name="T4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0" h="23">
                <a:moveTo>
                  <a:pt x="180" y="0"/>
                </a:moveTo>
                <a:cubicBezTo>
                  <a:pt x="170" y="0"/>
                  <a:pt x="165" y="4"/>
                  <a:pt x="160" y="8"/>
                </a:cubicBezTo>
                <a:cubicBezTo>
                  <a:pt x="156" y="12"/>
                  <a:pt x="152" y="15"/>
                  <a:pt x="145" y="15"/>
                </a:cubicBezTo>
                <a:cubicBezTo>
                  <a:pt x="137" y="15"/>
                  <a:pt x="134" y="12"/>
                  <a:pt x="130" y="8"/>
                </a:cubicBezTo>
                <a:cubicBezTo>
                  <a:pt x="125" y="4"/>
                  <a:pt x="120" y="0"/>
                  <a:pt x="109" y="0"/>
                </a:cubicBezTo>
                <a:cubicBezTo>
                  <a:pt x="99" y="0"/>
                  <a:pt x="93" y="4"/>
                  <a:pt x="89" y="8"/>
                </a:cubicBezTo>
                <a:cubicBezTo>
                  <a:pt x="84" y="12"/>
                  <a:pt x="81" y="15"/>
                  <a:pt x="73" y="15"/>
                </a:cubicBezTo>
                <a:cubicBezTo>
                  <a:pt x="66" y="15"/>
                  <a:pt x="62" y="12"/>
                  <a:pt x="58" y="8"/>
                </a:cubicBezTo>
                <a:cubicBezTo>
                  <a:pt x="53" y="4"/>
                  <a:pt x="48" y="0"/>
                  <a:pt x="37" y="0"/>
                </a:cubicBezTo>
                <a:cubicBezTo>
                  <a:pt x="27" y="0"/>
                  <a:pt x="22" y="4"/>
                  <a:pt x="17" y="8"/>
                </a:cubicBezTo>
                <a:cubicBezTo>
                  <a:pt x="13" y="12"/>
                  <a:pt x="9" y="15"/>
                  <a:pt x="1" y="15"/>
                </a:cubicBezTo>
                <a:cubicBezTo>
                  <a:pt x="1" y="15"/>
                  <a:pt x="1" y="15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2" y="23"/>
                  <a:pt x="17" y="19"/>
                  <a:pt x="22" y="14"/>
                </a:cubicBezTo>
                <a:cubicBezTo>
                  <a:pt x="26" y="11"/>
                  <a:pt x="30" y="8"/>
                  <a:pt x="37" y="8"/>
                </a:cubicBezTo>
                <a:cubicBezTo>
                  <a:pt x="45" y="8"/>
                  <a:pt x="48" y="11"/>
                  <a:pt x="53" y="14"/>
                </a:cubicBezTo>
                <a:cubicBezTo>
                  <a:pt x="57" y="19"/>
                  <a:pt x="63" y="23"/>
                  <a:pt x="73" y="23"/>
                </a:cubicBezTo>
                <a:cubicBezTo>
                  <a:pt x="84" y="23"/>
                  <a:pt x="89" y="19"/>
                  <a:pt x="94" y="14"/>
                </a:cubicBezTo>
                <a:cubicBezTo>
                  <a:pt x="98" y="11"/>
                  <a:pt x="102" y="8"/>
                  <a:pt x="109" y="8"/>
                </a:cubicBezTo>
                <a:cubicBezTo>
                  <a:pt x="117" y="8"/>
                  <a:pt x="120" y="11"/>
                  <a:pt x="124" y="14"/>
                </a:cubicBezTo>
                <a:cubicBezTo>
                  <a:pt x="129" y="19"/>
                  <a:pt x="135" y="23"/>
                  <a:pt x="145" y="23"/>
                </a:cubicBezTo>
                <a:cubicBezTo>
                  <a:pt x="155" y="23"/>
                  <a:pt x="161" y="19"/>
                  <a:pt x="166" y="14"/>
                </a:cubicBezTo>
                <a:cubicBezTo>
                  <a:pt x="170" y="11"/>
                  <a:pt x="173" y="8"/>
                  <a:pt x="180" y="8"/>
                </a:cubicBezTo>
                <a:lnTo>
                  <a:pt x="180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6" name="出自【趣你的PPT】(微信:qunideppt)：最优质的PPT资源库"/>
          <p:cNvSpPr/>
          <p:nvPr/>
        </p:nvSpPr>
        <p:spPr bwMode="auto">
          <a:xfrm>
            <a:off x="3265106" y="2509203"/>
            <a:ext cx="291154" cy="37090"/>
          </a:xfrm>
          <a:custGeom>
            <a:avLst/>
            <a:gdLst>
              <a:gd name="T0" fmla="*/ 180 w 180"/>
              <a:gd name="T1" fmla="*/ 0 h 23"/>
              <a:gd name="T2" fmla="*/ 160 w 180"/>
              <a:gd name="T3" fmla="*/ 9 h 23"/>
              <a:gd name="T4" fmla="*/ 145 w 180"/>
              <a:gd name="T5" fmla="*/ 15 h 23"/>
              <a:gd name="T6" fmla="*/ 130 w 180"/>
              <a:gd name="T7" fmla="*/ 9 h 23"/>
              <a:gd name="T8" fmla="*/ 109 w 180"/>
              <a:gd name="T9" fmla="*/ 0 h 23"/>
              <a:gd name="T10" fmla="*/ 89 w 180"/>
              <a:gd name="T11" fmla="*/ 9 h 23"/>
              <a:gd name="T12" fmla="*/ 73 w 180"/>
              <a:gd name="T13" fmla="*/ 15 h 23"/>
              <a:gd name="T14" fmla="*/ 58 w 180"/>
              <a:gd name="T15" fmla="*/ 9 h 23"/>
              <a:gd name="T16" fmla="*/ 37 w 180"/>
              <a:gd name="T17" fmla="*/ 0 h 23"/>
              <a:gd name="T18" fmla="*/ 17 w 180"/>
              <a:gd name="T19" fmla="*/ 9 h 23"/>
              <a:gd name="T20" fmla="*/ 1 w 180"/>
              <a:gd name="T21" fmla="*/ 15 h 23"/>
              <a:gd name="T22" fmla="*/ 0 w 180"/>
              <a:gd name="T23" fmla="*/ 15 h 23"/>
              <a:gd name="T24" fmla="*/ 0 w 180"/>
              <a:gd name="T25" fmla="*/ 23 h 23"/>
              <a:gd name="T26" fmla="*/ 1 w 180"/>
              <a:gd name="T27" fmla="*/ 23 h 23"/>
              <a:gd name="T28" fmla="*/ 22 w 180"/>
              <a:gd name="T29" fmla="*/ 15 h 23"/>
              <a:gd name="T30" fmla="*/ 37 w 180"/>
              <a:gd name="T31" fmla="*/ 8 h 23"/>
              <a:gd name="T32" fmla="*/ 53 w 180"/>
              <a:gd name="T33" fmla="*/ 15 h 23"/>
              <a:gd name="T34" fmla="*/ 73 w 180"/>
              <a:gd name="T35" fmla="*/ 23 h 23"/>
              <a:gd name="T36" fmla="*/ 94 w 180"/>
              <a:gd name="T37" fmla="*/ 15 h 23"/>
              <a:gd name="T38" fmla="*/ 109 w 180"/>
              <a:gd name="T39" fmla="*/ 8 h 23"/>
              <a:gd name="T40" fmla="*/ 124 w 180"/>
              <a:gd name="T41" fmla="*/ 15 h 23"/>
              <a:gd name="T42" fmla="*/ 145 w 180"/>
              <a:gd name="T43" fmla="*/ 23 h 23"/>
              <a:gd name="T44" fmla="*/ 166 w 180"/>
              <a:gd name="T45" fmla="*/ 15 h 23"/>
              <a:gd name="T46" fmla="*/ 180 w 180"/>
              <a:gd name="T47" fmla="*/ 8 h 23"/>
              <a:gd name="T48" fmla="*/ 180 w 180"/>
              <a:gd name="T4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0" h="23">
                <a:moveTo>
                  <a:pt x="180" y="0"/>
                </a:moveTo>
                <a:cubicBezTo>
                  <a:pt x="170" y="0"/>
                  <a:pt x="165" y="5"/>
                  <a:pt x="160" y="9"/>
                </a:cubicBezTo>
                <a:cubicBezTo>
                  <a:pt x="156" y="12"/>
                  <a:pt x="152" y="15"/>
                  <a:pt x="145" y="15"/>
                </a:cubicBezTo>
                <a:cubicBezTo>
                  <a:pt x="137" y="15"/>
                  <a:pt x="134" y="12"/>
                  <a:pt x="130" y="9"/>
                </a:cubicBezTo>
                <a:cubicBezTo>
                  <a:pt x="125" y="4"/>
                  <a:pt x="120" y="0"/>
                  <a:pt x="109" y="0"/>
                </a:cubicBezTo>
                <a:cubicBezTo>
                  <a:pt x="99" y="0"/>
                  <a:pt x="93" y="4"/>
                  <a:pt x="89" y="9"/>
                </a:cubicBezTo>
                <a:cubicBezTo>
                  <a:pt x="84" y="12"/>
                  <a:pt x="81" y="15"/>
                  <a:pt x="73" y="15"/>
                </a:cubicBezTo>
                <a:cubicBezTo>
                  <a:pt x="66" y="15"/>
                  <a:pt x="62" y="12"/>
                  <a:pt x="58" y="9"/>
                </a:cubicBezTo>
                <a:cubicBezTo>
                  <a:pt x="53" y="4"/>
                  <a:pt x="48" y="0"/>
                  <a:pt x="37" y="0"/>
                </a:cubicBezTo>
                <a:cubicBezTo>
                  <a:pt x="27" y="0"/>
                  <a:pt x="22" y="4"/>
                  <a:pt x="17" y="9"/>
                </a:cubicBezTo>
                <a:cubicBezTo>
                  <a:pt x="13" y="12"/>
                  <a:pt x="9" y="15"/>
                  <a:pt x="1" y="15"/>
                </a:cubicBezTo>
                <a:cubicBezTo>
                  <a:pt x="1" y="15"/>
                  <a:pt x="1" y="15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2" y="23"/>
                  <a:pt x="17" y="19"/>
                  <a:pt x="22" y="15"/>
                </a:cubicBezTo>
                <a:cubicBezTo>
                  <a:pt x="26" y="11"/>
                  <a:pt x="30" y="8"/>
                  <a:pt x="37" y="8"/>
                </a:cubicBezTo>
                <a:cubicBezTo>
                  <a:pt x="45" y="8"/>
                  <a:pt x="48" y="11"/>
                  <a:pt x="53" y="15"/>
                </a:cubicBezTo>
                <a:cubicBezTo>
                  <a:pt x="57" y="19"/>
                  <a:pt x="63" y="23"/>
                  <a:pt x="73" y="23"/>
                </a:cubicBezTo>
                <a:cubicBezTo>
                  <a:pt x="84" y="23"/>
                  <a:pt x="89" y="19"/>
                  <a:pt x="94" y="15"/>
                </a:cubicBezTo>
                <a:cubicBezTo>
                  <a:pt x="98" y="11"/>
                  <a:pt x="102" y="8"/>
                  <a:pt x="109" y="8"/>
                </a:cubicBezTo>
                <a:cubicBezTo>
                  <a:pt x="117" y="8"/>
                  <a:pt x="120" y="11"/>
                  <a:pt x="124" y="15"/>
                </a:cubicBezTo>
                <a:cubicBezTo>
                  <a:pt x="129" y="19"/>
                  <a:pt x="135" y="23"/>
                  <a:pt x="145" y="23"/>
                </a:cubicBezTo>
                <a:cubicBezTo>
                  <a:pt x="155" y="23"/>
                  <a:pt x="161" y="19"/>
                  <a:pt x="166" y="15"/>
                </a:cubicBezTo>
                <a:cubicBezTo>
                  <a:pt x="170" y="11"/>
                  <a:pt x="173" y="8"/>
                  <a:pt x="180" y="8"/>
                </a:cubicBezTo>
                <a:lnTo>
                  <a:pt x="180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7" name="出自【趣你的PPT】(微信:qunideppt)：最优质的PPT资源库"/>
          <p:cNvSpPr/>
          <p:nvPr/>
        </p:nvSpPr>
        <p:spPr bwMode="auto">
          <a:xfrm>
            <a:off x="3265106" y="2533312"/>
            <a:ext cx="291154" cy="37090"/>
          </a:xfrm>
          <a:custGeom>
            <a:avLst/>
            <a:gdLst>
              <a:gd name="T0" fmla="*/ 180 w 180"/>
              <a:gd name="T1" fmla="*/ 0 h 23"/>
              <a:gd name="T2" fmla="*/ 160 w 180"/>
              <a:gd name="T3" fmla="*/ 9 h 23"/>
              <a:gd name="T4" fmla="*/ 145 w 180"/>
              <a:gd name="T5" fmla="*/ 16 h 23"/>
              <a:gd name="T6" fmla="*/ 130 w 180"/>
              <a:gd name="T7" fmla="*/ 9 h 23"/>
              <a:gd name="T8" fmla="*/ 109 w 180"/>
              <a:gd name="T9" fmla="*/ 0 h 23"/>
              <a:gd name="T10" fmla="*/ 89 w 180"/>
              <a:gd name="T11" fmla="*/ 9 h 23"/>
              <a:gd name="T12" fmla="*/ 73 w 180"/>
              <a:gd name="T13" fmla="*/ 16 h 23"/>
              <a:gd name="T14" fmla="*/ 58 w 180"/>
              <a:gd name="T15" fmla="*/ 9 h 23"/>
              <a:gd name="T16" fmla="*/ 37 w 180"/>
              <a:gd name="T17" fmla="*/ 0 h 23"/>
              <a:gd name="T18" fmla="*/ 17 w 180"/>
              <a:gd name="T19" fmla="*/ 9 h 23"/>
              <a:gd name="T20" fmla="*/ 1 w 180"/>
              <a:gd name="T21" fmla="*/ 16 h 23"/>
              <a:gd name="T22" fmla="*/ 0 w 180"/>
              <a:gd name="T23" fmla="*/ 16 h 23"/>
              <a:gd name="T24" fmla="*/ 0 w 180"/>
              <a:gd name="T25" fmla="*/ 23 h 23"/>
              <a:gd name="T26" fmla="*/ 1 w 180"/>
              <a:gd name="T27" fmla="*/ 23 h 23"/>
              <a:gd name="T28" fmla="*/ 22 w 180"/>
              <a:gd name="T29" fmla="*/ 15 h 23"/>
              <a:gd name="T30" fmla="*/ 37 w 180"/>
              <a:gd name="T31" fmla="*/ 8 h 23"/>
              <a:gd name="T32" fmla="*/ 53 w 180"/>
              <a:gd name="T33" fmla="*/ 15 h 23"/>
              <a:gd name="T34" fmla="*/ 73 w 180"/>
              <a:gd name="T35" fmla="*/ 23 h 23"/>
              <a:gd name="T36" fmla="*/ 94 w 180"/>
              <a:gd name="T37" fmla="*/ 15 h 23"/>
              <a:gd name="T38" fmla="*/ 109 w 180"/>
              <a:gd name="T39" fmla="*/ 8 h 23"/>
              <a:gd name="T40" fmla="*/ 124 w 180"/>
              <a:gd name="T41" fmla="*/ 15 h 23"/>
              <a:gd name="T42" fmla="*/ 145 w 180"/>
              <a:gd name="T43" fmla="*/ 23 h 23"/>
              <a:gd name="T44" fmla="*/ 166 w 180"/>
              <a:gd name="T45" fmla="*/ 15 h 23"/>
              <a:gd name="T46" fmla="*/ 180 w 180"/>
              <a:gd name="T47" fmla="*/ 8 h 23"/>
              <a:gd name="T48" fmla="*/ 180 w 180"/>
              <a:gd name="T4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0" h="23">
                <a:moveTo>
                  <a:pt x="180" y="0"/>
                </a:moveTo>
                <a:cubicBezTo>
                  <a:pt x="170" y="0"/>
                  <a:pt x="165" y="5"/>
                  <a:pt x="160" y="9"/>
                </a:cubicBezTo>
                <a:cubicBezTo>
                  <a:pt x="156" y="12"/>
                  <a:pt x="152" y="16"/>
                  <a:pt x="145" y="16"/>
                </a:cubicBezTo>
                <a:cubicBezTo>
                  <a:pt x="137" y="16"/>
                  <a:pt x="134" y="12"/>
                  <a:pt x="130" y="9"/>
                </a:cubicBezTo>
                <a:cubicBezTo>
                  <a:pt x="125" y="5"/>
                  <a:pt x="120" y="0"/>
                  <a:pt x="109" y="0"/>
                </a:cubicBezTo>
                <a:cubicBezTo>
                  <a:pt x="99" y="0"/>
                  <a:pt x="93" y="5"/>
                  <a:pt x="89" y="9"/>
                </a:cubicBezTo>
                <a:cubicBezTo>
                  <a:pt x="84" y="12"/>
                  <a:pt x="81" y="16"/>
                  <a:pt x="73" y="16"/>
                </a:cubicBezTo>
                <a:cubicBezTo>
                  <a:pt x="66" y="16"/>
                  <a:pt x="62" y="12"/>
                  <a:pt x="58" y="9"/>
                </a:cubicBezTo>
                <a:cubicBezTo>
                  <a:pt x="53" y="5"/>
                  <a:pt x="48" y="0"/>
                  <a:pt x="37" y="0"/>
                </a:cubicBezTo>
                <a:cubicBezTo>
                  <a:pt x="27" y="0"/>
                  <a:pt x="22" y="5"/>
                  <a:pt x="17" y="9"/>
                </a:cubicBezTo>
                <a:cubicBezTo>
                  <a:pt x="13" y="12"/>
                  <a:pt x="9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2" y="23"/>
                  <a:pt x="17" y="19"/>
                  <a:pt x="22" y="15"/>
                </a:cubicBezTo>
                <a:cubicBezTo>
                  <a:pt x="26" y="11"/>
                  <a:pt x="30" y="8"/>
                  <a:pt x="37" y="8"/>
                </a:cubicBezTo>
                <a:cubicBezTo>
                  <a:pt x="45" y="8"/>
                  <a:pt x="48" y="11"/>
                  <a:pt x="53" y="15"/>
                </a:cubicBezTo>
                <a:cubicBezTo>
                  <a:pt x="57" y="19"/>
                  <a:pt x="63" y="23"/>
                  <a:pt x="73" y="23"/>
                </a:cubicBezTo>
                <a:cubicBezTo>
                  <a:pt x="84" y="23"/>
                  <a:pt x="89" y="19"/>
                  <a:pt x="94" y="15"/>
                </a:cubicBezTo>
                <a:cubicBezTo>
                  <a:pt x="98" y="11"/>
                  <a:pt x="102" y="8"/>
                  <a:pt x="109" y="8"/>
                </a:cubicBezTo>
                <a:cubicBezTo>
                  <a:pt x="117" y="8"/>
                  <a:pt x="120" y="11"/>
                  <a:pt x="124" y="15"/>
                </a:cubicBezTo>
                <a:cubicBezTo>
                  <a:pt x="129" y="19"/>
                  <a:pt x="135" y="23"/>
                  <a:pt x="145" y="23"/>
                </a:cubicBezTo>
                <a:cubicBezTo>
                  <a:pt x="155" y="23"/>
                  <a:pt x="161" y="19"/>
                  <a:pt x="166" y="15"/>
                </a:cubicBezTo>
                <a:cubicBezTo>
                  <a:pt x="170" y="11"/>
                  <a:pt x="173" y="8"/>
                  <a:pt x="180" y="8"/>
                </a:cubicBezTo>
                <a:lnTo>
                  <a:pt x="180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8" name="出自【趣你的PPT】(微信:qunideppt)：最优质的PPT资源库"/>
          <p:cNvSpPr/>
          <p:nvPr/>
        </p:nvSpPr>
        <p:spPr bwMode="auto">
          <a:xfrm>
            <a:off x="3341139" y="2394225"/>
            <a:ext cx="55634" cy="55634"/>
          </a:xfrm>
          <a:custGeom>
            <a:avLst/>
            <a:gdLst>
              <a:gd name="T0" fmla="*/ 7 w 34"/>
              <a:gd name="T1" fmla="*/ 29 h 35"/>
              <a:gd name="T2" fmla="*/ 29 w 34"/>
              <a:gd name="T3" fmla="*/ 28 h 35"/>
              <a:gd name="T4" fmla="*/ 27 w 34"/>
              <a:gd name="T5" fmla="*/ 6 h 35"/>
              <a:gd name="T6" fmla="*/ 5 w 34"/>
              <a:gd name="T7" fmla="*/ 7 h 35"/>
              <a:gd name="T8" fmla="*/ 7 w 34"/>
              <a:gd name="T9" fmla="*/ 2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7" y="29"/>
                </a:moveTo>
                <a:cubicBezTo>
                  <a:pt x="13" y="35"/>
                  <a:pt x="23" y="34"/>
                  <a:pt x="29" y="28"/>
                </a:cubicBezTo>
                <a:cubicBezTo>
                  <a:pt x="34" y="21"/>
                  <a:pt x="34" y="12"/>
                  <a:pt x="27" y="6"/>
                </a:cubicBezTo>
                <a:cubicBezTo>
                  <a:pt x="21" y="0"/>
                  <a:pt x="11" y="1"/>
                  <a:pt x="5" y="7"/>
                </a:cubicBezTo>
                <a:cubicBezTo>
                  <a:pt x="0" y="14"/>
                  <a:pt x="0" y="24"/>
                  <a:pt x="7" y="2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9" name="出自【趣你的PPT】(微信:qunideppt)：最优质的PPT资源库"/>
          <p:cNvSpPr/>
          <p:nvPr/>
        </p:nvSpPr>
        <p:spPr bwMode="auto">
          <a:xfrm>
            <a:off x="3673092" y="5704472"/>
            <a:ext cx="191012" cy="100142"/>
          </a:xfrm>
          <a:custGeom>
            <a:avLst/>
            <a:gdLst>
              <a:gd name="T0" fmla="*/ 6 w 119"/>
              <a:gd name="T1" fmla="*/ 48 h 63"/>
              <a:gd name="T2" fmla="*/ 60 w 119"/>
              <a:gd name="T3" fmla="*/ 48 h 63"/>
              <a:gd name="T4" fmla="*/ 62 w 119"/>
              <a:gd name="T5" fmla="*/ 50 h 63"/>
              <a:gd name="T6" fmla="*/ 70 w 119"/>
              <a:gd name="T7" fmla="*/ 57 h 63"/>
              <a:gd name="T8" fmla="*/ 90 w 119"/>
              <a:gd name="T9" fmla="*/ 50 h 63"/>
              <a:gd name="T10" fmla="*/ 111 w 119"/>
              <a:gd name="T11" fmla="*/ 58 h 63"/>
              <a:gd name="T12" fmla="*/ 117 w 119"/>
              <a:gd name="T13" fmla="*/ 63 h 63"/>
              <a:gd name="T14" fmla="*/ 116 w 119"/>
              <a:gd name="T15" fmla="*/ 56 h 63"/>
              <a:gd name="T16" fmla="*/ 83 w 119"/>
              <a:gd name="T17" fmla="*/ 26 h 63"/>
              <a:gd name="T18" fmla="*/ 81 w 119"/>
              <a:gd name="T19" fmla="*/ 25 h 63"/>
              <a:gd name="T20" fmla="*/ 89 w 119"/>
              <a:gd name="T21" fmla="*/ 16 h 63"/>
              <a:gd name="T22" fmla="*/ 101 w 119"/>
              <a:gd name="T23" fmla="*/ 27 h 63"/>
              <a:gd name="T24" fmla="*/ 110 w 119"/>
              <a:gd name="T25" fmla="*/ 26 h 63"/>
              <a:gd name="T26" fmla="*/ 109 w 119"/>
              <a:gd name="T27" fmla="*/ 18 h 63"/>
              <a:gd name="T28" fmla="*/ 93 w 119"/>
              <a:gd name="T29" fmla="*/ 3 h 63"/>
              <a:gd name="T30" fmla="*/ 93 w 119"/>
              <a:gd name="T31" fmla="*/ 3 h 63"/>
              <a:gd name="T32" fmla="*/ 92 w 119"/>
              <a:gd name="T33" fmla="*/ 2 h 63"/>
              <a:gd name="T34" fmla="*/ 84 w 119"/>
              <a:gd name="T35" fmla="*/ 3 h 63"/>
              <a:gd name="T36" fmla="*/ 66 w 119"/>
              <a:gd name="T37" fmla="*/ 24 h 63"/>
              <a:gd name="T38" fmla="*/ 65 w 119"/>
              <a:gd name="T39" fmla="*/ 24 h 63"/>
              <a:gd name="T40" fmla="*/ 58 w 119"/>
              <a:gd name="T41" fmla="*/ 33 h 63"/>
              <a:gd name="T42" fmla="*/ 57 w 119"/>
              <a:gd name="T43" fmla="*/ 35 h 63"/>
              <a:gd name="T44" fmla="*/ 6 w 119"/>
              <a:gd name="T45" fmla="*/ 35 h 63"/>
              <a:gd name="T46" fmla="*/ 0 w 119"/>
              <a:gd name="T47" fmla="*/ 41 h 63"/>
              <a:gd name="T48" fmla="*/ 6 w 119"/>
              <a:gd name="T49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9" h="63">
                <a:moveTo>
                  <a:pt x="6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61" y="48"/>
                  <a:pt x="61" y="49"/>
                  <a:pt x="62" y="50"/>
                </a:cubicBezTo>
                <a:cubicBezTo>
                  <a:pt x="70" y="57"/>
                  <a:pt x="70" y="57"/>
                  <a:pt x="70" y="57"/>
                </a:cubicBezTo>
                <a:cubicBezTo>
                  <a:pt x="75" y="54"/>
                  <a:pt x="80" y="50"/>
                  <a:pt x="90" y="50"/>
                </a:cubicBezTo>
                <a:cubicBezTo>
                  <a:pt x="101" y="50"/>
                  <a:pt x="106" y="55"/>
                  <a:pt x="111" y="58"/>
                </a:cubicBezTo>
                <a:cubicBezTo>
                  <a:pt x="113" y="60"/>
                  <a:pt x="114" y="62"/>
                  <a:pt x="117" y="63"/>
                </a:cubicBezTo>
                <a:cubicBezTo>
                  <a:pt x="118" y="60"/>
                  <a:pt x="119" y="58"/>
                  <a:pt x="116" y="56"/>
                </a:cubicBezTo>
                <a:cubicBezTo>
                  <a:pt x="83" y="26"/>
                  <a:pt x="83" y="26"/>
                  <a:pt x="83" y="26"/>
                </a:cubicBezTo>
                <a:cubicBezTo>
                  <a:pt x="82" y="26"/>
                  <a:pt x="82" y="25"/>
                  <a:pt x="81" y="25"/>
                </a:cubicBezTo>
                <a:cubicBezTo>
                  <a:pt x="89" y="16"/>
                  <a:pt x="89" y="16"/>
                  <a:pt x="89" y="1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4" y="29"/>
                  <a:pt x="107" y="29"/>
                  <a:pt x="110" y="26"/>
                </a:cubicBezTo>
                <a:cubicBezTo>
                  <a:pt x="112" y="24"/>
                  <a:pt x="112" y="20"/>
                  <a:pt x="109" y="18"/>
                </a:cubicBezTo>
                <a:cubicBezTo>
                  <a:pt x="93" y="3"/>
                  <a:pt x="93" y="3"/>
                  <a:pt x="93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3" y="3"/>
                  <a:pt x="92" y="3"/>
                  <a:pt x="92" y="2"/>
                </a:cubicBezTo>
                <a:cubicBezTo>
                  <a:pt x="90" y="0"/>
                  <a:pt x="86" y="1"/>
                  <a:pt x="84" y="3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4"/>
                  <a:pt x="66" y="24"/>
                  <a:pt x="65" y="24"/>
                </a:cubicBezTo>
                <a:cubicBezTo>
                  <a:pt x="58" y="33"/>
                  <a:pt x="58" y="33"/>
                  <a:pt x="58" y="33"/>
                </a:cubicBezTo>
                <a:cubicBezTo>
                  <a:pt x="57" y="33"/>
                  <a:pt x="57" y="34"/>
                  <a:pt x="57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3" y="35"/>
                  <a:pt x="0" y="38"/>
                  <a:pt x="0" y="41"/>
                </a:cubicBezTo>
                <a:cubicBezTo>
                  <a:pt x="0" y="45"/>
                  <a:pt x="3" y="48"/>
                  <a:pt x="6" y="4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0" name="出自【趣你的PPT】(微信:qunideppt)：最优质的PPT资源库"/>
          <p:cNvSpPr/>
          <p:nvPr/>
        </p:nvSpPr>
        <p:spPr bwMode="auto">
          <a:xfrm>
            <a:off x="3663819" y="5789779"/>
            <a:ext cx="255918" cy="33381"/>
          </a:xfrm>
          <a:custGeom>
            <a:avLst/>
            <a:gdLst>
              <a:gd name="T0" fmla="*/ 159 w 159"/>
              <a:gd name="T1" fmla="*/ 0 h 20"/>
              <a:gd name="T2" fmla="*/ 141 w 159"/>
              <a:gd name="T3" fmla="*/ 7 h 20"/>
              <a:gd name="T4" fmla="*/ 127 w 159"/>
              <a:gd name="T5" fmla="*/ 13 h 20"/>
              <a:gd name="T6" fmla="*/ 114 w 159"/>
              <a:gd name="T7" fmla="*/ 7 h 20"/>
              <a:gd name="T8" fmla="*/ 96 w 159"/>
              <a:gd name="T9" fmla="*/ 0 h 20"/>
              <a:gd name="T10" fmla="*/ 78 w 159"/>
              <a:gd name="T11" fmla="*/ 7 h 20"/>
              <a:gd name="T12" fmla="*/ 64 w 159"/>
              <a:gd name="T13" fmla="*/ 13 h 20"/>
              <a:gd name="T14" fmla="*/ 51 w 159"/>
              <a:gd name="T15" fmla="*/ 7 h 20"/>
              <a:gd name="T16" fmla="*/ 33 w 159"/>
              <a:gd name="T17" fmla="*/ 0 h 20"/>
              <a:gd name="T18" fmla="*/ 14 w 159"/>
              <a:gd name="T19" fmla="*/ 7 h 20"/>
              <a:gd name="T20" fmla="*/ 1 w 159"/>
              <a:gd name="T21" fmla="*/ 13 h 20"/>
              <a:gd name="T22" fmla="*/ 0 w 159"/>
              <a:gd name="T23" fmla="*/ 13 h 20"/>
              <a:gd name="T24" fmla="*/ 0 w 159"/>
              <a:gd name="T25" fmla="*/ 20 h 20"/>
              <a:gd name="T26" fmla="*/ 1 w 159"/>
              <a:gd name="T27" fmla="*/ 20 h 20"/>
              <a:gd name="T28" fmla="*/ 19 w 159"/>
              <a:gd name="T29" fmla="*/ 13 h 20"/>
              <a:gd name="T30" fmla="*/ 33 w 159"/>
              <a:gd name="T31" fmla="*/ 7 h 20"/>
              <a:gd name="T32" fmla="*/ 46 w 159"/>
              <a:gd name="T33" fmla="*/ 13 h 20"/>
              <a:gd name="T34" fmla="*/ 64 w 159"/>
              <a:gd name="T35" fmla="*/ 20 h 20"/>
              <a:gd name="T36" fmla="*/ 82 w 159"/>
              <a:gd name="T37" fmla="*/ 13 h 20"/>
              <a:gd name="T38" fmla="*/ 96 w 159"/>
              <a:gd name="T39" fmla="*/ 7 h 20"/>
              <a:gd name="T40" fmla="*/ 109 w 159"/>
              <a:gd name="T41" fmla="*/ 13 h 20"/>
              <a:gd name="T42" fmla="*/ 127 w 159"/>
              <a:gd name="T43" fmla="*/ 20 h 20"/>
              <a:gd name="T44" fmla="*/ 146 w 159"/>
              <a:gd name="T45" fmla="*/ 13 h 20"/>
              <a:gd name="T46" fmla="*/ 159 w 159"/>
              <a:gd name="T47" fmla="*/ 7 h 20"/>
              <a:gd name="T48" fmla="*/ 159 w 159"/>
              <a:gd name="T4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9" h="20">
                <a:moveTo>
                  <a:pt x="159" y="0"/>
                </a:moveTo>
                <a:cubicBezTo>
                  <a:pt x="150" y="0"/>
                  <a:pt x="145" y="4"/>
                  <a:pt x="141" y="7"/>
                </a:cubicBezTo>
                <a:cubicBezTo>
                  <a:pt x="137" y="11"/>
                  <a:pt x="134" y="13"/>
                  <a:pt x="127" y="13"/>
                </a:cubicBezTo>
                <a:cubicBezTo>
                  <a:pt x="121" y="13"/>
                  <a:pt x="118" y="11"/>
                  <a:pt x="114" y="7"/>
                </a:cubicBezTo>
                <a:cubicBezTo>
                  <a:pt x="110" y="4"/>
                  <a:pt x="105" y="0"/>
                  <a:pt x="96" y="0"/>
                </a:cubicBezTo>
                <a:cubicBezTo>
                  <a:pt x="87" y="0"/>
                  <a:pt x="82" y="4"/>
                  <a:pt x="78" y="7"/>
                </a:cubicBezTo>
                <a:cubicBezTo>
                  <a:pt x="74" y="11"/>
                  <a:pt x="71" y="13"/>
                  <a:pt x="64" y="13"/>
                </a:cubicBezTo>
                <a:cubicBezTo>
                  <a:pt x="58" y="13"/>
                  <a:pt x="54" y="11"/>
                  <a:pt x="51" y="7"/>
                </a:cubicBezTo>
                <a:cubicBezTo>
                  <a:pt x="46" y="4"/>
                  <a:pt x="42" y="0"/>
                  <a:pt x="33" y="0"/>
                </a:cubicBezTo>
                <a:cubicBezTo>
                  <a:pt x="23" y="0"/>
                  <a:pt x="19" y="4"/>
                  <a:pt x="14" y="7"/>
                </a:cubicBezTo>
                <a:cubicBezTo>
                  <a:pt x="11" y="11"/>
                  <a:pt x="7" y="13"/>
                  <a:pt x="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1" y="20"/>
                </a:cubicBezTo>
                <a:cubicBezTo>
                  <a:pt x="10" y="20"/>
                  <a:pt x="15" y="16"/>
                  <a:pt x="19" y="13"/>
                </a:cubicBezTo>
                <a:cubicBezTo>
                  <a:pt x="23" y="9"/>
                  <a:pt x="26" y="7"/>
                  <a:pt x="33" y="7"/>
                </a:cubicBezTo>
                <a:cubicBezTo>
                  <a:pt x="39" y="7"/>
                  <a:pt x="42" y="9"/>
                  <a:pt x="46" y="13"/>
                </a:cubicBezTo>
                <a:cubicBezTo>
                  <a:pt x="50" y="16"/>
                  <a:pt x="55" y="20"/>
                  <a:pt x="64" y="20"/>
                </a:cubicBezTo>
                <a:cubicBezTo>
                  <a:pt x="73" y="20"/>
                  <a:pt x="78" y="16"/>
                  <a:pt x="82" y="13"/>
                </a:cubicBezTo>
                <a:cubicBezTo>
                  <a:pt x="86" y="9"/>
                  <a:pt x="89" y="7"/>
                  <a:pt x="96" y="7"/>
                </a:cubicBezTo>
                <a:cubicBezTo>
                  <a:pt x="102" y="7"/>
                  <a:pt x="106" y="9"/>
                  <a:pt x="109" y="13"/>
                </a:cubicBezTo>
                <a:cubicBezTo>
                  <a:pt x="114" y="16"/>
                  <a:pt x="118" y="20"/>
                  <a:pt x="127" y="20"/>
                </a:cubicBezTo>
                <a:cubicBezTo>
                  <a:pt x="137" y="20"/>
                  <a:pt x="141" y="16"/>
                  <a:pt x="146" y="13"/>
                </a:cubicBezTo>
                <a:cubicBezTo>
                  <a:pt x="149" y="9"/>
                  <a:pt x="152" y="7"/>
                  <a:pt x="159" y="7"/>
                </a:cubicBezTo>
                <a:lnTo>
                  <a:pt x="159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1" name="出自【趣你的PPT】(微信:qunideppt)：最优质的PPT资源库"/>
          <p:cNvSpPr/>
          <p:nvPr/>
        </p:nvSpPr>
        <p:spPr bwMode="auto">
          <a:xfrm>
            <a:off x="3663819" y="5810177"/>
            <a:ext cx="255918" cy="33381"/>
          </a:xfrm>
          <a:custGeom>
            <a:avLst/>
            <a:gdLst>
              <a:gd name="T0" fmla="*/ 159 w 159"/>
              <a:gd name="T1" fmla="*/ 0 h 21"/>
              <a:gd name="T2" fmla="*/ 141 w 159"/>
              <a:gd name="T3" fmla="*/ 8 h 21"/>
              <a:gd name="T4" fmla="*/ 127 w 159"/>
              <a:gd name="T5" fmla="*/ 14 h 21"/>
              <a:gd name="T6" fmla="*/ 114 w 159"/>
              <a:gd name="T7" fmla="*/ 8 h 21"/>
              <a:gd name="T8" fmla="*/ 96 w 159"/>
              <a:gd name="T9" fmla="*/ 0 h 21"/>
              <a:gd name="T10" fmla="*/ 78 w 159"/>
              <a:gd name="T11" fmla="*/ 8 h 21"/>
              <a:gd name="T12" fmla="*/ 64 w 159"/>
              <a:gd name="T13" fmla="*/ 14 h 21"/>
              <a:gd name="T14" fmla="*/ 51 w 159"/>
              <a:gd name="T15" fmla="*/ 8 h 21"/>
              <a:gd name="T16" fmla="*/ 33 w 159"/>
              <a:gd name="T17" fmla="*/ 0 h 21"/>
              <a:gd name="T18" fmla="*/ 14 w 159"/>
              <a:gd name="T19" fmla="*/ 8 h 21"/>
              <a:gd name="T20" fmla="*/ 1 w 159"/>
              <a:gd name="T21" fmla="*/ 14 h 21"/>
              <a:gd name="T22" fmla="*/ 0 w 159"/>
              <a:gd name="T23" fmla="*/ 14 h 21"/>
              <a:gd name="T24" fmla="*/ 0 w 159"/>
              <a:gd name="T25" fmla="*/ 21 h 21"/>
              <a:gd name="T26" fmla="*/ 1 w 159"/>
              <a:gd name="T27" fmla="*/ 21 h 21"/>
              <a:gd name="T28" fmla="*/ 19 w 159"/>
              <a:gd name="T29" fmla="*/ 13 h 21"/>
              <a:gd name="T30" fmla="*/ 33 w 159"/>
              <a:gd name="T31" fmla="*/ 7 h 21"/>
              <a:gd name="T32" fmla="*/ 46 w 159"/>
              <a:gd name="T33" fmla="*/ 13 h 21"/>
              <a:gd name="T34" fmla="*/ 64 w 159"/>
              <a:gd name="T35" fmla="*/ 21 h 21"/>
              <a:gd name="T36" fmla="*/ 82 w 159"/>
              <a:gd name="T37" fmla="*/ 13 h 21"/>
              <a:gd name="T38" fmla="*/ 96 w 159"/>
              <a:gd name="T39" fmla="*/ 7 h 21"/>
              <a:gd name="T40" fmla="*/ 109 w 159"/>
              <a:gd name="T41" fmla="*/ 13 h 21"/>
              <a:gd name="T42" fmla="*/ 127 w 159"/>
              <a:gd name="T43" fmla="*/ 21 h 21"/>
              <a:gd name="T44" fmla="*/ 146 w 159"/>
              <a:gd name="T45" fmla="*/ 13 h 21"/>
              <a:gd name="T46" fmla="*/ 159 w 159"/>
              <a:gd name="T47" fmla="*/ 7 h 21"/>
              <a:gd name="T48" fmla="*/ 159 w 159"/>
              <a:gd name="T4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9" h="21">
                <a:moveTo>
                  <a:pt x="159" y="0"/>
                </a:moveTo>
                <a:cubicBezTo>
                  <a:pt x="150" y="0"/>
                  <a:pt x="145" y="4"/>
                  <a:pt x="141" y="8"/>
                </a:cubicBezTo>
                <a:cubicBezTo>
                  <a:pt x="137" y="11"/>
                  <a:pt x="134" y="14"/>
                  <a:pt x="127" y="14"/>
                </a:cubicBezTo>
                <a:cubicBezTo>
                  <a:pt x="121" y="14"/>
                  <a:pt x="118" y="11"/>
                  <a:pt x="114" y="8"/>
                </a:cubicBezTo>
                <a:cubicBezTo>
                  <a:pt x="110" y="4"/>
                  <a:pt x="105" y="0"/>
                  <a:pt x="96" y="0"/>
                </a:cubicBezTo>
                <a:cubicBezTo>
                  <a:pt x="87" y="0"/>
                  <a:pt x="82" y="4"/>
                  <a:pt x="78" y="8"/>
                </a:cubicBezTo>
                <a:cubicBezTo>
                  <a:pt x="74" y="11"/>
                  <a:pt x="71" y="14"/>
                  <a:pt x="64" y="14"/>
                </a:cubicBezTo>
                <a:cubicBezTo>
                  <a:pt x="58" y="14"/>
                  <a:pt x="54" y="11"/>
                  <a:pt x="51" y="8"/>
                </a:cubicBezTo>
                <a:cubicBezTo>
                  <a:pt x="46" y="4"/>
                  <a:pt x="42" y="0"/>
                  <a:pt x="33" y="0"/>
                </a:cubicBezTo>
                <a:cubicBezTo>
                  <a:pt x="23" y="0"/>
                  <a:pt x="19" y="4"/>
                  <a:pt x="14" y="8"/>
                </a:cubicBezTo>
                <a:cubicBezTo>
                  <a:pt x="11" y="11"/>
                  <a:pt x="7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1" y="21"/>
                </a:cubicBezTo>
                <a:cubicBezTo>
                  <a:pt x="10" y="21"/>
                  <a:pt x="15" y="17"/>
                  <a:pt x="19" y="13"/>
                </a:cubicBezTo>
                <a:cubicBezTo>
                  <a:pt x="23" y="10"/>
                  <a:pt x="26" y="7"/>
                  <a:pt x="33" y="7"/>
                </a:cubicBezTo>
                <a:cubicBezTo>
                  <a:pt x="39" y="7"/>
                  <a:pt x="42" y="10"/>
                  <a:pt x="46" y="13"/>
                </a:cubicBezTo>
                <a:cubicBezTo>
                  <a:pt x="50" y="17"/>
                  <a:pt x="55" y="21"/>
                  <a:pt x="64" y="21"/>
                </a:cubicBezTo>
                <a:cubicBezTo>
                  <a:pt x="73" y="21"/>
                  <a:pt x="78" y="17"/>
                  <a:pt x="82" y="13"/>
                </a:cubicBezTo>
                <a:cubicBezTo>
                  <a:pt x="86" y="10"/>
                  <a:pt x="89" y="7"/>
                  <a:pt x="96" y="7"/>
                </a:cubicBezTo>
                <a:cubicBezTo>
                  <a:pt x="102" y="7"/>
                  <a:pt x="106" y="10"/>
                  <a:pt x="109" y="13"/>
                </a:cubicBezTo>
                <a:cubicBezTo>
                  <a:pt x="114" y="17"/>
                  <a:pt x="118" y="21"/>
                  <a:pt x="127" y="21"/>
                </a:cubicBezTo>
                <a:cubicBezTo>
                  <a:pt x="137" y="21"/>
                  <a:pt x="141" y="17"/>
                  <a:pt x="146" y="13"/>
                </a:cubicBezTo>
                <a:cubicBezTo>
                  <a:pt x="149" y="10"/>
                  <a:pt x="152" y="7"/>
                  <a:pt x="159" y="7"/>
                </a:cubicBezTo>
                <a:lnTo>
                  <a:pt x="159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2" name="出自【趣你的PPT】(微信:qunideppt)：最优质的PPT资源库"/>
          <p:cNvSpPr/>
          <p:nvPr/>
        </p:nvSpPr>
        <p:spPr bwMode="auto">
          <a:xfrm>
            <a:off x="3663819" y="5828722"/>
            <a:ext cx="255918" cy="33381"/>
          </a:xfrm>
          <a:custGeom>
            <a:avLst/>
            <a:gdLst>
              <a:gd name="T0" fmla="*/ 159 w 159"/>
              <a:gd name="T1" fmla="*/ 0 h 21"/>
              <a:gd name="T2" fmla="*/ 141 w 159"/>
              <a:gd name="T3" fmla="*/ 8 h 21"/>
              <a:gd name="T4" fmla="*/ 127 w 159"/>
              <a:gd name="T5" fmla="*/ 14 h 21"/>
              <a:gd name="T6" fmla="*/ 114 w 159"/>
              <a:gd name="T7" fmla="*/ 8 h 21"/>
              <a:gd name="T8" fmla="*/ 96 w 159"/>
              <a:gd name="T9" fmla="*/ 0 h 21"/>
              <a:gd name="T10" fmla="*/ 78 w 159"/>
              <a:gd name="T11" fmla="*/ 8 h 21"/>
              <a:gd name="T12" fmla="*/ 64 w 159"/>
              <a:gd name="T13" fmla="*/ 14 h 21"/>
              <a:gd name="T14" fmla="*/ 51 w 159"/>
              <a:gd name="T15" fmla="*/ 8 h 21"/>
              <a:gd name="T16" fmla="*/ 33 w 159"/>
              <a:gd name="T17" fmla="*/ 0 h 21"/>
              <a:gd name="T18" fmla="*/ 14 w 159"/>
              <a:gd name="T19" fmla="*/ 8 h 21"/>
              <a:gd name="T20" fmla="*/ 1 w 159"/>
              <a:gd name="T21" fmla="*/ 14 h 21"/>
              <a:gd name="T22" fmla="*/ 0 w 159"/>
              <a:gd name="T23" fmla="*/ 14 h 21"/>
              <a:gd name="T24" fmla="*/ 0 w 159"/>
              <a:gd name="T25" fmla="*/ 21 h 21"/>
              <a:gd name="T26" fmla="*/ 1 w 159"/>
              <a:gd name="T27" fmla="*/ 21 h 21"/>
              <a:gd name="T28" fmla="*/ 19 w 159"/>
              <a:gd name="T29" fmla="*/ 14 h 21"/>
              <a:gd name="T30" fmla="*/ 33 w 159"/>
              <a:gd name="T31" fmla="*/ 7 h 21"/>
              <a:gd name="T32" fmla="*/ 46 w 159"/>
              <a:gd name="T33" fmla="*/ 14 h 21"/>
              <a:gd name="T34" fmla="*/ 64 w 159"/>
              <a:gd name="T35" fmla="*/ 21 h 21"/>
              <a:gd name="T36" fmla="*/ 82 w 159"/>
              <a:gd name="T37" fmla="*/ 14 h 21"/>
              <a:gd name="T38" fmla="*/ 96 w 159"/>
              <a:gd name="T39" fmla="*/ 7 h 21"/>
              <a:gd name="T40" fmla="*/ 109 w 159"/>
              <a:gd name="T41" fmla="*/ 14 h 21"/>
              <a:gd name="T42" fmla="*/ 127 w 159"/>
              <a:gd name="T43" fmla="*/ 21 h 21"/>
              <a:gd name="T44" fmla="*/ 146 w 159"/>
              <a:gd name="T45" fmla="*/ 14 h 21"/>
              <a:gd name="T46" fmla="*/ 159 w 159"/>
              <a:gd name="T47" fmla="*/ 7 h 21"/>
              <a:gd name="T48" fmla="*/ 159 w 159"/>
              <a:gd name="T4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9" h="21">
                <a:moveTo>
                  <a:pt x="159" y="0"/>
                </a:moveTo>
                <a:cubicBezTo>
                  <a:pt x="150" y="1"/>
                  <a:pt x="145" y="5"/>
                  <a:pt x="141" y="8"/>
                </a:cubicBezTo>
                <a:cubicBezTo>
                  <a:pt x="137" y="12"/>
                  <a:pt x="134" y="14"/>
                  <a:pt x="127" y="14"/>
                </a:cubicBezTo>
                <a:cubicBezTo>
                  <a:pt x="121" y="14"/>
                  <a:pt x="118" y="12"/>
                  <a:pt x="114" y="8"/>
                </a:cubicBezTo>
                <a:cubicBezTo>
                  <a:pt x="110" y="5"/>
                  <a:pt x="105" y="0"/>
                  <a:pt x="96" y="0"/>
                </a:cubicBezTo>
                <a:cubicBezTo>
                  <a:pt x="87" y="0"/>
                  <a:pt x="82" y="5"/>
                  <a:pt x="78" y="8"/>
                </a:cubicBezTo>
                <a:cubicBezTo>
                  <a:pt x="74" y="12"/>
                  <a:pt x="71" y="14"/>
                  <a:pt x="64" y="14"/>
                </a:cubicBezTo>
                <a:cubicBezTo>
                  <a:pt x="58" y="14"/>
                  <a:pt x="54" y="12"/>
                  <a:pt x="51" y="8"/>
                </a:cubicBezTo>
                <a:cubicBezTo>
                  <a:pt x="46" y="5"/>
                  <a:pt x="42" y="0"/>
                  <a:pt x="33" y="0"/>
                </a:cubicBezTo>
                <a:cubicBezTo>
                  <a:pt x="23" y="0"/>
                  <a:pt x="19" y="5"/>
                  <a:pt x="14" y="8"/>
                </a:cubicBezTo>
                <a:cubicBezTo>
                  <a:pt x="11" y="12"/>
                  <a:pt x="7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1" y="21"/>
                </a:cubicBezTo>
                <a:cubicBezTo>
                  <a:pt x="10" y="21"/>
                  <a:pt x="15" y="17"/>
                  <a:pt x="19" y="14"/>
                </a:cubicBezTo>
                <a:cubicBezTo>
                  <a:pt x="23" y="10"/>
                  <a:pt x="26" y="7"/>
                  <a:pt x="33" y="7"/>
                </a:cubicBezTo>
                <a:cubicBezTo>
                  <a:pt x="39" y="7"/>
                  <a:pt x="42" y="10"/>
                  <a:pt x="46" y="14"/>
                </a:cubicBezTo>
                <a:cubicBezTo>
                  <a:pt x="50" y="17"/>
                  <a:pt x="55" y="21"/>
                  <a:pt x="64" y="21"/>
                </a:cubicBezTo>
                <a:cubicBezTo>
                  <a:pt x="73" y="21"/>
                  <a:pt x="78" y="17"/>
                  <a:pt x="82" y="14"/>
                </a:cubicBezTo>
                <a:cubicBezTo>
                  <a:pt x="86" y="10"/>
                  <a:pt x="89" y="7"/>
                  <a:pt x="96" y="7"/>
                </a:cubicBezTo>
                <a:cubicBezTo>
                  <a:pt x="102" y="7"/>
                  <a:pt x="106" y="10"/>
                  <a:pt x="109" y="14"/>
                </a:cubicBezTo>
                <a:cubicBezTo>
                  <a:pt x="114" y="17"/>
                  <a:pt x="118" y="21"/>
                  <a:pt x="127" y="21"/>
                </a:cubicBezTo>
                <a:cubicBezTo>
                  <a:pt x="137" y="21"/>
                  <a:pt x="141" y="17"/>
                  <a:pt x="146" y="14"/>
                </a:cubicBezTo>
                <a:cubicBezTo>
                  <a:pt x="149" y="10"/>
                  <a:pt x="152" y="8"/>
                  <a:pt x="159" y="7"/>
                </a:cubicBezTo>
                <a:lnTo>
                  <a:pt x="159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3" name="出自【趣你的PPT】(微信:qunideppt)：最优质的PPT资源库"/>
          <p:cNvSpPr/>
          <p:nvPr/>
        </p:nvSpPr>
        <p:spPr bwMode="auto">
          <a:xfrm>
            <a:off x="3728726" y="5708181"/>
            <a:ext cx="48217" cy="48217"/>
          </a:xfrm>
          <a:custGeom>
            <a:avLst/>
            <a:gdLst>
              <a:gd name="T0" fmla="*/ 6 w 30"/>
              <a:gd name="T1" fmla="*/ 25 h 30"/>
              <a:gd name="T2" fmla="*/ 25 w 30"/>
              <a:gd name="T3" fmla="*/ 24 h 30"/>
              <a:gd name="T4" fmla="*/ 24 w 30"/>
              <a:gd name="T5" fmla="*/ 5 h 30"/>
              <a:gd name="T6" fmla="*/ 5 w 30"/>
              <a:gd name="T7" fmla="*/ 6 h 30"/>
              <a:gd name="T8" fmla="*/ 6 w 30"/>
              <a:gd name="T9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6" y="25"/>
                </a:moveTo>
                <a:cubicBezTo>
                  <a:pt x="12" y="30"/>
                  <a:pt x="20" y="30"/>
                  <a:pt x="25" y="24"/>
                </a:cubicBezTo>
                <a:cubicBezTo>
                  <a:pt x="30" y="19"/>
                  <a:pt x="30" y="10"/>
                  <a:pt x="24" y="5"/>
                </a:cubicBezTo>
                <a:cubicBezTo>
                  <a:pt x="18" y="0"/>
                  <a:pt x="10" y="1"/>
                  <a:pt x="5" y="6"/>
                </a:cubicBezTo>
                <a:cubicBezTo>
                  <a:pt x="0" y="12"/>
                  <a:pt x="0" y="20"/>
                  <a:pt x="6" y="2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4" name="出自【趣你的PPT】(微信:qunideppt)：最优质的PPT资源库"/>
          <p:cNvSpPr/>
          <p:nvPr/>
        </p:nvSpPr>
        <p:spPr bwMode="auto">
          <a:xfrm>
            <a:off x="3480226" y="4552840"/>
            <a:ext cx="285590" cy="150212"/>
          </a:xfrm>
          <a:custGeom>
            <a:avLst/>
            <a:gdLst>
              <a:gd name="T0" fmla="*/ 9 w 178"/>
              <a:gd name="T1" fmla="*/ 71 h 94"/>
              <a:gd name="T2" fmla="*/ 90 w 178"/>
              <a:gd name="T3" fmla="*/ 71 h 94"/>
              <a:gd name="T4" fmla="*/ 92 w 178"/>
              <a:gd name="T5" fmla="*/ 74 h 94"/>
              <a:gd name="T6" fmla="*/ 105 w 178"/>
              <a:gd name="T7" fmla="*/ 86 h 94"/>
              <a:gd name="T8" fmla="*/ 134 w 178"/>
              <a:gd name="T9" fmla="*/ 74 h 94"/>
              <a:gd name="T10" fmla="*/ 166 w 178"/>
              <a:gd name="T11" fmla="*/ 87 h 94"/>
              <a:gd name="T12" fmla="*/ 175 w 178"/>
              <a:gd name="T13" fmla="*/ 94 h 94"/>
              <a:gd name="T14" fmla="*/ 174 w 178"/>
              <a:gd name="T15" fmla="*/ 83 h 94"/>
              <a:gd name="T16" fmla="*/ 124 w 178"/>
              <a:gd name="T17" fmla="*/ 39 h 94"/>
              <a:gd name="T18" fmla="*/ 122 w 178"/>
              <a:gd name="T19" fmla="*/ 37 h 94"/>
              <a:gd name="T20" fmla="*/ 133 w 178"/>
              <a:gd name="T21" fmla="*/ 24 h 94"/>
              <a:gd name="T22" fmla="*/ 151 w 178"/>
              <a:gd name="T23" fmla="*/ 40 h 94"/>
              <a:gd name="T24" fmla="*/ 164 w 178"/>
              <a:gd name="T25" fmla="*/ 39 h 94"/>
              <a:gd name="T26" fmla="*/ 164 w 178"/>
              <a:gd name="T27" fmla="*/ 26 h 94"/>
              <a:gd name="T28" fmla="*/ 139 w 178"/>
              <a:gd name="T29" fmla="*/ 4 h 94"/>
              <a:gd name="T30" fmla="*/ 139 w 178"/>
              <a:gd name="T31" fmla="*/ 4 h 94"/>
              <a:gd name="T32" fmla="*/ 138 w 178"/>
              <a:gd name="T33" fmla="*/ 3 h 94"/>
              <a:gd name="T34" fmla="*/ 125 w 178"/>
              <a:gd name="T35" fmla="*/ 5 h 94"/>
              <a:gd name="T36" fmla="*/ 99 w 178"/>
              <a:gd name="T37" fmla="*/ 35 h 94"/>
              <a:gd name="T38" fmla="*/ 98 w 178"/>
              <a:gd name="T39" fmla="*/ 36 h 94"/>
              <a:gd name="T40" fmla="*/ 87 w 178"/>
              <a:gd name="T41" fmla="*/ 49 h 94"/>
              <a:gd name="T42" fmla="*/ 85 w 178"/>
              <a:gd name="T43" fmla="*/ 53 h 94"/>
              <a:gd name="T44" fmla="*/ 9 w 178"/>
              <a:gd name="T45" fmla="*/ 52 h 94"/>
              <a:gd name="T46" fmla="*/ 0 w 178"/>
              <a:gd name="T47" fmla="*/ 62 h 94"/>
              <a:gd name="T48" fmla="*/ 9 w 178"/>
              <a:gd name="T49" fmla="*/ 7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8" h="94">
                <a:moveTo>
                  <a:pt x="9" y="71"/>
                </a:moveTo>
                <a:cubicBezTo>
                  <a:pt x="90" y="71"/>
                  <a:pt x="90" y="71"/>
                  <a:pt x="90" y="71"/>
                </a:cubicBezTo>
                <a:cubicBezTo>
                  <a:pt x="91" y="72"/>
                  <a:pt x="92" y="73"/>
                  <a:pt x="92" y="74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12" y="80"/>
                  <a:pt x="120" y="74"/>
                  <a:pt x="134" y="74"/>
                </a:cubicBezTo>
                <a:cubicBezTo>
                  <a:pt x="151" y="74"/>
                  <a:pt x="159" y="82"/>
                  <a:pt x="166" y="87"/>
                </a:cubicBezTo>
                <a:cubicBezTo>
                  <a:pt x="169" y="90"/>
                  <a:pt x="172" y="93"/>
                  <a:pt x="175" y="94"/>
                </a:cubicBezTo>
                <a:cubicBezTo>
                  <a:pt x="177" y="90"/>
                  <a:pt x="178" y="87"/>
                  <a:pt x="174" y="83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3" y="38"/>
                  <a:pt x="122" y="38"/>
                  <a:pt x="122" y="37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55" y="43"/>
                  <a:pt x="161" y="43"/>
                  <a:pt x="164" y="39"/>
                </a:cubicBezTo>
                <a:cubicBezTo>
                  <a:pt x="168" y="35"/>
                  <a:pt x="167" y="30"/>
                  <a:pt x="164" y="26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8" y="4"/>
                  <a:pt x="138" y="3"/>
                </a:cubicBezTo>
                <a:cubicBezTo>
                  <a:pt x="134" y="0"/>
                  <a:pt x="128" y="1"/>
                  <a:pt x="125" y="5"/>
                </a:cubicBezTo>
                <a:cubicBezTo>
                  <a:pt x="99" y="35"/>
                  <a:pt x="99" y="35"/>
                  <a:pt x="99" y="35"/>
                </a:cubicBezTo>
                <a:cubicBezTo>
                  <a:pt x="99" y="36"/>
                  <a:pt x="98" y="36"/>
                  <a:pt x="98" y="36"/>
                </a:cubicBezTo>
                <a:cubicBezTo>
                  <a:pt x="87" y="49"/>
                  <a:pt x="87" y="49"/>
                  <a:pt x="87" y="49"/>
                </a:cubicBezTo>
                <a:cubicBezTo>
                  <a:pt x="86" y="50"/>
                  <a:pt x="85" y="51"/>
                  <a:pt x="85" y="53"/>
                </a:cubicBezTo>
                <a:cubicBezTo>
                  <a:pt x="9" y="52"/>
                  <a:pt x="9" y="52"/>
                  <a:pt x="9" y="52"/>
                </a:cubicBezTo>
                <a:cubicBezTo>
                  <a:pt x="4" y="52"/>
                  <a:pt x="0" y="57"/>
                  <a:pt x="0" y="62"/>
                </a:cubicBezTo>
                <a:cubicBezTo>
                  <a:pt x="0" y="67"/>
                  <a:pt x="4" y="71"/>
                  <a:pt x="9" y="7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5" name="出自【趣你的PPT】(微信:qunideppt)：最优质的PPT资源库"/>
          <p:cNvSpPr/>
          <p:nvPr/>
        </p:nvSpPr>
        <p:spPr bwMode="auto">
          <a:xfrm>
            <a:off x="3463535" y="4680799"/>
            <a:ext cx="385732" cy="50071"/>
          </a:xfrm>
          <a:custGeom>
            <a:avLst/>
            <a:gdLst>
              <a:gd name="T0" fmla="*/ 239 w 239"/>
              <a:gd name="T1" fmla="*/ 0 h 31"/>
              <a:gd name="T2" fmla="*/ 212 w 239"/>
              <a:gd name="T3" fmla="*/ 12 h 31"/>
              <a:gd name="T4" fmla="*/ 192 w 239"/>
              <a:gd name="T5" fmla="*/ 21 h 31"/>
              <a:gd name="T6" fmla="*/ 172 w 239"/>
              <a:gd name="T7" fmla="*/ 12 h 31"/>
              <a:gd name="T8" fmla="*/ 144 w 239"/>
              <a:gd name="T9" fmla="*/ 0 h 31"/>
              <a:gd name="T10" fmla="*/ 117 w 239"/>
              <a:gd name="T11" fmla="*/ 12 h 31"/>
              <a:gd name="T12" fmla="*/ 97 w 239"/>
              <a:gd name="T13" fmla="*/ 21 h 31"/>
              <a:gd name="T14" fmla="*/ 77 w 239"/>
              <a:gd name="T15" fmla="*/ 12 h 31"/>
              <a:gd name="T16" fmla="*/ 50 w 239"/>
              <a:gd name="T17" fmla="*/ 0 h 31"/>
              <a:gd name="T18" fmla="*/ 22 w 239"/>
              <a:gd name="T19" fmla="*/ 12 h 31"/>
              <a:gd name="T20" fmla="*/ 2 w 239"/>
              <a:gd name="T21" fmla="*/ 21 h 31"/>
              <a:gd name="T22" fmla="*/ 0 w 239"/>
              <a:gd name="T23" fmla="*/ 21 h 31"/>
              <a:gd name="T24" fmla="*/ 0 w 239"/>
              <a:gd name="T25" fmla="*/ 31 h 31"/>
              <a:gd name="T26" fmla="*/ 2 w 239"/>
              <a:gd name="T27" fmla="*/ 31 h 31"/>
              <a:gd name="T28" fmla="*/ 29 w 239"/>
              <a:gd name="T29" fmla="*/ 20 h 31"/>
              <a:gd name="T30" fmla="*/ 50 w 239"/>
              <a:gd name="T31" fmla="*/ 11 h 31"/>
              <a:gd name="T32" fmla="*/ 70 w 239"/>
              <a:gd name="T33" fmla="*/ 20 h 31"/>
              <a:gd name="T34" fmla="*/ 97 w 239"/>
              <a:gd name="T35" fmla="*/ 31 h 31"/>
              <a:gd name="T36" fmla="*/ 124 w 239"/>
              <a:gd name="T37" fmla="*/ 20 h 31"/>
              <a:gd name="T38" fmla="*/ 144 w 239"/>
              <a:gd name="T39" fmla="*/ 11 h 31"/>
              <a:gd name="T40" fmla="*/ 165 w 239"/>
              <a:gd name="T41" fmla="*/ 20 h 31"/>
              <a:gd name="T42" fmla="*/ 192 w 239"/>
              <a:gd name="T43" fmla="*/ 31 h 31"/>
              <a:gd name="T44" fmla="*/ 219 w 239"/>
              <a:gd name="T45" fmla="*/ 20 h 31"/>
              <a:gd name="T46" fmla="*/ 239 w 239"/>
              <a:gd name="T47" fmla="*/ 11 h 31"/>
              <a:gd name="T48" fmla="*/ 239 w 239"/>
              <a:gd name="T4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9" h="31">
                <a:moveTo>
                  <a:pt x="239" y="0"/>
                </a:moveTo>
                <a:cubicBezTo>
                  <a:pt x="225" y="0"/>
                  <a:pt x="218" y="6"/>
                  <a:pt x="212" y="12"/>
                </a:cubicBezTo>
                <a:cubicBezTo>
                  <a:pt x="207" y="17"/>
                  <a:pt x="202" y="21"/>
                  <a:pt x="192" y="21"/>
                </a:cubicBezTo>
                <a:cubicBezTo>
                  <a:pt x="182" y="21"/>
                  <a:pt x="177" y="17"/>
                  <a:pt x="172" y="12"/>
                </a:cubicBezTo>
                <a:cubicBezTo>
                  <a:pt x="165" y="6"/>
                  <a:pt x="158" y="0"/>
                  <a:pt x="144" y="0"/>
                </a:cubicBezTo>
                <a:cubicBezTo>
                  <a:pt x="131" y="0"/>
                  <a:pt x="124" y="6"/>
                  <a:pt x="117" y="12"/>
                </a:cubicBezTo>
                <a:cubicBezTo>
                  <a:pt x="112" y="17"/>
                  <a:pt x="107" y="21"/>
                  <a:pt x="97" y="21"/>
                </a:cubicBezTo>
                <a:cubicBezTo>
                  <a:pt x="87" y="21"/>
                  <a:pt x="82" y="17"/>
                  <a:pt x="77" y="12"/>
                </a:cubicBezTo>
                <a:cubicBezTo>
                  <a:pt x="70" y="6"/>
                  <a:pt x="63" y="0"/>
                  <a:pt x="50" y="0"/>
                </a:cubicBezTo>
                <a:cubicBezTo>
                  <a:pt x="36" y="0"/>
                  <a:pt x="29" y="6"/>
                  <a:pt x="22" y="12"/>
                </a:cubicBezTo>
                <a:cubicBezTo>
                  <a:pt x="17" y="17"/>
                  <a:pt x="12" y="21"/>
                  <a:pt x="2" y="21"/>
                </a:cubicBezTo>
                <a:cubicBezTo>
                  <a:pt x="1" y="21"/>
                  <a:pt x="1" y="21"/>
                  <a:pt x="0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1"/>
                  <a:pt x="1" y="31"/>
                  <a:pt x="2" y="31"/>
                </a:cubicBezTo>
                <a:cubicBezTo>
                  <a:pt x="16" y="31"/>
                  <a:pt x="23" y="25"/>
                  <a:pt x="29" y="20"/>
                </a:cubicBezTo>
                <a:cubicBezTo>
                  <a:pt x="35" y="15"/>
                  <a:pt x="40" y="11"/>
                  <a:pt x="50" y="11"/>
                </a:cubicBezTo>
                <a:cubicBezTo>
                  <a:pt x="59" y="11"/>
                  <a:pt x="64" y="15"/>
                  <a:pt x="70" y="20"/>
                </a:cubicBezTo>
                <a:cubicBezTo>
                  <a:pt x="76" y="25"/>
                  <a:pt x="83" y="31"/>
                  <a:pt x="97" y="31"/>
                </a:cubicBezTo>
                <a:cubicBezTo>
                  <a:pt x="111" y="31"/>
                  <a:pt x="118" y="25"/>
                  <a:pt x="124" y="20"/>
                </a:cubicBezTo>
                <a:cubicBezTo>
                  <a:pt x="130" y="15"/>
                  <a:pt x="135" y="11"/>
                  <a:pt x="144" y="11"/>
                </a:cubicBezTo>
                <a:cubicBezTo>
                  <a:pt x="154" y="11"/>
                  <a:pt x="159" y="15"/>
                  <a:pt x="165" y="20"/>
                </a:cubicBezTo>
                <a:cubicBezTo>
                  <a:pt x="171" y="25"/>
                  <a:pt x="178" y="31"/>
                  <a:pt x="192" y="31"/>
                </a:cubicBezTo>
                <a:cubicBezTo>
                  <a:pt x="206" y="31"/>
                  <a:pt x="213" y="25"/>
                  <a:pt x="219" y="20"/>
                </a:cubicBezTo>
                <a:cubicBezTo>
                  <a:pt x="225" y="15"/>
                  <a:pt x="229" y="11"/>
                  <a:pt x="239" y="11"/>
                </a:cubicBezTo>
                <a:lnTo>
                  <a:pt x="239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6" name="出自【趣你的PPT】(微信:qunideppt)：最优质的PPT资源库"/>
          <p:cNvSpPr/>
          <p:nvPr/>
        </p:nvSpPr>
        <p:spPr bwMode="auto">
          <a:xfrm>
            <a:off x="3463535" y="4712325"/>
            <a:ext cx="385732" cy="48217"/>
          </a:xfrm>
          <a:custGeom>
            <a:avLst/>
            <a:gdLst>
              <a:gd name="T0" fmla="*/ 239 w 239"/>
              <a:gd name="T1" fmla="*/ 0 h 31"/>
              <a:gd name="T2" fmla="*/ 212 w 239"/>
              <a:gd name="T3" fmla="*/ 12 h 31"/>
              <a:gd name="T4" fmla="*/ 192 w 239"/>
              <a:gd name="T5" fmla="*/ 21 h 31"/>
              <a:gd name="T6" fmla="*/ 172 w 239"/>
              <a:gd name="T7" fmla="*/ 12 h 31"/>
              <a:gd name="T8" fmla="*/ 144 w 239"/>
              <a:gd name="T9" fmla="*/ 0 h 31"/>
              <a:gd name="T10" fmla="*/ 117 w 239"/>
              <a:gd name="T11" fmla="*/ 12 h 31"/>
              <a:gd name="T12" fmla="*/ 97 w 239"/>
              <a:gd name="T13" fmla="*/ 21 h 31"/>
              <a:gd name="T14" fmla="*/ 77 w 239"/>
              <a:gd name="T15" fmla="*/ 12 h 31"/>
              <a:gd name="T16" fmla="*/ 50 w 239"/>
              <a:gd name="T17" fmla="*/ 0 h 31"/>
              <a:gd name="T18" fmla="*/ 22 w 239"/>
              <a:gd name="T19" fmla="*/ 12 h 31"/>
              <a:gd name="T20" fmla="*/ 2 w 239"/>
              <a:gd name="T21" fmla="*/ 21 h 31"/>
              <a:gd name="T22" fmla="*/ 0 w 239"/>
              <a:gd name="T23" fmla="*/ 21 h 31"/>
              <a:gd name="T24" fmla="*/ 0 w 239"/>
              <a:gd name="T25" fmla="*/ 31 h 31"/>
              <a:gd name="T26" fmla="*/ 2 w 239"/>
              <a:gd name="T27" fmla="*/ 31 h 31"/>
              <a:gd name="T28" fmla="*/ 29 w 239"/>
              <a:gd name="T29" fmla="*/ 19 h 31"/>
              <a:gd name="T30" fmla="*/ 50 w 239"/>
              <a:gd name="T31" fmla="*/ 10 h 31"/>
              <a:gd name="T32" fmla="*/ 70 w 239"/>
              <a:gd name="T33" fmla="*/ 19 h 31"/>
              <a:gd name="T34" fmla="*/ 97 w 239"/>
              <a:gd name="T35" fmla="*/ 31 h 31"/>
              <a:gd name="T36" fmla="*/ 124 w 239"/>
              <a:gd name="T37" fmla="*/ 19 h 31"/>
              <a:gd name="T38" fmla="*/ 144 w 239"/>
              <a:gd name="T39" fmla="*/ 10 h 31"/>
              <a:gd name="T40" fmla="*/ 165 w 239"/>
              <a:gd name="T41" fmla="*/ 19 h 31"/>
              <a:gd name="T42" fmla="*/ 192 w 239"/>
              <a:gd name="T43" fmla="*/ 31 h 31"/>
              <a:gd name="T44" fmla="*/ 219 w 239"/>
              <a:gd name="T45" fmla="*/ 19 h 31"/>
              <a:gd name="T46" fmla="*/ 239 w 239"/>
              <a:gd name="T47" fmla="*/ 10 h 31"/>
              <a:gd name="T48" fmla="*/ 239 w 239"/>
              <a:gd name="T4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9" h="31">
                <a:moveTo>
                  <a:pt x="239" y="0"/>
                </a:moveTo>
                <a:cubicBezTo>
                  <a:pt x="225" y="0"/>
                  <a:pt x="218" y="6"/>
                  <a:pt x="212" y="12"/>
                </a:cubicBezTo>
                <a:cubicBezTo>
                  <a:pt x="207" y="16"/>
                  <a:pt x="202" y="21"/>
                  <a:pt x="192" y="21"/>
                </a:cubicBezTo>
                <a:cubicBezTo>
                  <a:pt x="182" y="21"/>
                  <a:pt x="177" y="16"/>
                  <a:pt x="172" y="12"/>
                </a:cubicBezTo>
                <a:cubicBezTo>
                  <a:pt x="165" y="6"/>
                  <a:pt x="158" y="0"/>
                  <a:pt x="144" y="0"/>
                </a:cubicBezTo>
                <a:cubicBezTo>
                  <a:pt x="131" y="0"/>
                  <a:pt x="124" y="6"/>
                  <a:pt x="117" y="12"/>
                </a:cubicBezTo>
                <a:cubicBezTo>
                  <a:pt x="112" y="16"/>
                  <a:pt x="107" y="21"/>
                  <a:pt x="97" y="21"/>
                </a:cubicBezTo>
                <a:cubicBezTo>
                  <a:pt x="87" y="21"/>
                  <a:pt x="82" y="16"/>
                  <a:pt x="77" y="12"/>
                </a:cubicBezTo>
                <a:cubicBezTo>
                  <a:pt x="70" y="6"/>
                  <a:pt x="63" y="0"/>
                  <a:pt x="50" y="0"/>
                </a:cubicBezTo>
                <a:cubicBezTo>
                  <a:pt x="36" y="0"/>
                  <a:pt x="29" y="6"/>
                  <a:pt x="22" y="12"/>
                </a:cubicBezTo>
                <a:cubicBezTo>
                  <a:pt x="17" y="16"/>
                  <a:pt x="12" y="21"/>
                  <a:pt x="2" y="21"/>
                </a:cubicBezTo>
                <a:cubicBezTo>
                  <a:pt x="1" y="21"/>
                  <a:pt x="1" y="21"/>
                  <a:pt x="0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1"/>
                  <a:pt x="1" y="31"/>
                  <a:pt x="2" y="31"/>
                </a:cubicBezTo>
                <a:cubicBezTo>
                  <a:pt x="16" y="31"/>
                  <a:pt x="23" y="25"/>
                  <a:pt x="29" y="19"/>
                </a:cubicBezTo>
                <a:cubicBezTo>
                  <a:pt x="35" y="14"/>
                  <a:pt x="40" y="10"/>
                  <a:pt x="50" y="10"/>
                </a:cubicBezTo>
                <a:cubicBezTo>
                  <a:pt x="59" y="10"/>
                  <a:pt x="64" y="14"/>
                  <a:pt x="70" y="19"/>
                </a:cubicBezTo>
                <a:cubicBezTo>
                  <a:pt x="76" y="25"/>
                  <a:pt x="83" y="31"/>
                  <a:pt x="97" y="31"/>
                </a:cubicBezTo>
                <a:cubicBezTo>
                  <a:pt x="111" y="31"/>
                  <a:pt x="118" y="25"/>
                  <a:pt x="124" y="19"/>
                </a:cubicBezTo>
                <a:cubicBezTo>
                  <a:pt x="130" y="14"/>
                  <a:pt x="135" y="10"/>
                  <a:pt x="144" y="10"/>
                </a:cubicBezTo>
                <a:cubicBezTo>
                  <a:pt x="154" y="10"/>
                  <a:pt x="159" y="14"/>
                  <a:pt x="165" y="19"/>
                </a:cubicBezTo>
                <a:cubicBezTo>
                  <a:pt x="171" y="25"/>
                  <a:pt x="178" y="31"/>
                  <a:pt x="192" y="31"/>
                </a:cubicBezTo>
                <a:cubicBezTo>
                  <a:pt x="206" y="31"/>
                  <a:pt x="213" y="25"/>
                  <a:pt x="219" y="19"/>
                </a:cubicBezTo>
                <a:cubicBezTo>
                  <a:pt x="225" y="15"/>
                  <a:pt x="229" y="10"/>
                  <a:pt x="239" y="10"/>
                </a:cubicBezTo>
                <a:lnTo>
                  <a:pt x="239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7" name="出自【趣你的PPT】(微信:qunideppt)：最优质的PPT资源库"/>
          <p:cNvSpPr/>
          <p:nvPr/>
        </p:nvSpPr>
        <p:spPr bwMode="auto">
          <a:xfrm>
            <a:off x="3463535" y="4740143"/>
            <a:ext cx="385732" cy="51926"/>
          </a:xfrm>
          <a:custGeom>
            <a:avLst/>
            <a:gdLst>
              <a:gd name="T0" fmla="*/ 239 w 239"/>
              <a:gd name="T1" fmla="*/ 1 h 32"/>
              <a:gd name="T2" fmla="*/ 212 w 239"/>
              <a:gd name="T3" fmla="*/ 12 h 32"/>
              <a:gd name="T4" fmla="*/ 192 w 239"/>
              <a:gd name="T5" fmla="*/ 21 h 32"/>
              <a:gd name="T6" fmla="*/ 172 w 239"/>
              <a:gd name="T7" fmla="*/ 12 h 32"/>
              <a:gd name="T8" fmla="*/ 144 w 239"/>
              <a:gd name="T9" fmla="*/ 0 h 32"/>
              <a:gd name="T10" fmla="*/ 117 w 239"/>
              <a:gd name="T11" fmla="*/ 12 h 32"/>
              <a:gd name="T12" fmla="*/ 97 w 239"/>
              <a:gd name="T13" fmla="*/ 21 h 32"/>
              <a:gd name="T14" fmla="*/ 77 w 239"/>
              <a:gd name="T15" fmla="*/ 12 h 32"/>
              <a:gd name="T16" fmla="*/ 50 w 239"/>
              <a:gd name="T17" fmla="*/ 0 h 32"/>
              <a:gd name="T18" fmla="*/ 22 w 239"/>
              <a:gd name="T19" fmla="*/ 12 h 32"/>
              <a:gd name="T20" fmla="*/ 2 w 239"/>
              <a:gd name="T21" fmla="*/ 21 h 32"/>
              <a:gd name="T22" fmla="*/ 0 w 239"/>
              <a:gd name="T23" fmla="*/ 21 h 32"/>
              <a:gd name="T24" fmla="*/ 0 w 239"/>
              <a:gd name="T25" fmla="*/ 32 h 32"/>
              <a:gd name="T26" fmla="*/ 2 w 239"/>
              <a:gd name="T27" fmla="*/ 32 h 32"/>
              <a:gd name="T28" fmla="*/ 29 w 239"/>
              <a:gd name="T29" fmla="*/ 20 h 32"/>
              <a:gd name="T30" fmla="*/ 50 w 239"/>
              <a:gd name="T31" fmla="*/ 11 h 32"/>
              <a:gd name="T32" fmla="*/ 70 w 239"/>
              <a:gd name="T33" fmla="*/ 20 h 32"/>
              <a:gd name="T34" fmla="*/ 97 w 239"/>
              <a:gd name="T35" fmla="*/ 32 h 32"/>
              <a:gd name="T36" fmla="*/ 124 w 239"/>
              <a:gd name="T37" fmla="*/ 20 h 32"/>
              <a:gd name="T38" fmla="*/ 144 w 239"/>
              <a:gd name="T39" fmla="*/ 11 h 32"/>
              <a:gd name="T40" fmla="*/ 165 w 239"/>
              <a:gd name="T41" fmla="*/ 20 h 32"/>
              <a:gd name="T42" fmla="*/ 192 w 239"/>
              <a:gd name="T43" fmla="*/ 32 h 32"/>
              <a:gd name="T44" fmla="*/ 219 w 239"/>
              <a:gd name="T45" fmla="*/ 20 h 32"/>
              <a:gd name="T46" fmla="*/ 239 w 239"/>
              <a:gd name="T47" fmla="*/ 11 h 32"/>
              <a:gd name="T48" fmla="*/ 239 w 239"/>
              <a:gd name="T4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9" h="32">
                <a:moveTo>
                  <a:pt x="239" y="1"/>
                </a:moveTo>
                <a:cubicBezTo>
                  <a:pt x="225" y="1"/>
                  <a:pt x="218" y="7"/>
                  <a:pt x="212" y="12"/>
                </a:cubicBezTo>
                <a:cubicBezTo>
                  <a:pt x="207" y="17"/>
                  <a:pt x="202" y="21"/>
                  <a:pt x="192" y="21"/>
                </a:cubicBezTo>
                <a:cubicBezTo>
                  <a:pt x="182" y="21"/>
                  <a:pt x="177" y="17"/>
                  <a:pt x="172" y="12"/>
                </a:cubicBezTo>
                <a:cubicBezTo>
                  <a:pt x="165" y="7"/>
                  <a:pt x="158" y="0"/>
                  <a:pt x="144" y="0"/>
                </a:cubicBezTo>
                <a:cubicBezTo>
                  <a:pt x="131" y="0"/>
                  <a:pt x="124" y="7"/>
                  <a:pt x="117" y="12"/>
                </a:cubicBezTo>
                <a:cubicBezTo>
                  <a:pt x="112" y="17"/>
                  <a:pt x="107" y="21"/>
                  <a:pt x="97" y="21"/>
                </a:cubicBezTo>
                <a:cubicBezTo>
                  <a:pt x="87" y="21"/>
                  <a:pt x="82" y="17"/>
                  <a:pt x="77" y="12"/>
                </a:cubicBezTo>
                <a:cubicBezTo>
                  <a:pt x="70" y="7"/>
                  <a:pt x="63" y="0"/>
                  <a:pt x="50" y="0"/>
                </a:cubicBezTo>
                <a:cubicBezTo>
                  <a:pt x="36" y="0"/>
                  <a:pt x="29" y="7"/>
                  <a:pt x="22" y="12"/>
                </a:cubicBezTo>
                <a:cubicBezTo>
                  <a:pt x="17" y="17"/>
                  <a:pt x="12" y="21"/>
                  <a:pt x="2" y="21"/>
                </a:cubicBezTo>
                <a:cubicBezTo>
                  <a:pt x="1" y="21"/>
                  <a:pt x="1" y="21"/>
                  <a:pt x="0" y="21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32"/>
                  <a:pt x="1" y="32"/>
                  <a:pt x="2" y="32"/>
                </a:cubicBezTo>
                <a:cubicBezTo>
                  <a:pt x="16" y="32"/>
                  <a:pt x="23" y="26"/>
                  <a:pt x="29" y="20"/>
                </a:cubicBezTo>
                <a:cubicBezTo>
                  <a:pt x="35" y="15"/>
                  <a:pt x="40" y="11"/>
                  <a:pt x="50" y="11"/>
                </a:cubicBezTo>
                <a:cubicBezTo>
                  <a:pt x="59" y="11"/>
                  <a:pt x="64" y="15"/>
                  <a:pt x="70" y="20"/>
                </a:cubicBezTo>
                <a:cubicBezTo>
                  <a:pt x="76" y="26"/>
                  <a:pt x="83" y="32"/>
                  <a:pt x="97" y="32"/>
                </a:cubicBezTo>
                <a:cubicBezTo>
                  <a:pt x="111" y="32"/>
                  <a:pt x="118" y="26"/>
                  <a:pt x="124" y="20"/>
                </a:cubicBezTo>
                <a:cubicBezTo>
                  <a:pt x="130" y="15"/>
                  <a:pt x="135" y="11"/>
                  <a:pt x="144" y="11"/>
                </a:cubicBezTo>
                <a:cubicBezTo>
                  <a:pt x="154" y="11"/>
                  <a:pt x="159" y="15"/>
                  <a:pt x="165" y="20"/>
                </a:cubicBezTo>
                <a:cubicBezTo>
                  <a:pt x="171" y="26"/>
                  <a:pt x="178" y="32"/>
                  <a:pt x="192" y="32"/>
                </a:cubicBezTo>
                <a:cubicBezTo>
                  <a:pt x="206" y="32"/>
                  <a:pt x="213" y="26"/>
                  <a:pt x="219" y="20"/>
                </a:cubicBezTo>
                <a:cubicBezTo>
                  <a:pt x="225" y="15"/>
                  <a:pt x="229" y="11"/>
                  <a:pt x="239" y="11"/>
                </a:cubicBezTo>
                <a:lnTo>
                  <a:pt x="239" y="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8" name="出自【趣你的PPT】(微信:qunideppt)：最优质的PPT资源库"/>
          <p:cNvSpPr/>
          <p:nvPr/>
        </p:nvSpPr>
        <p:spPr bwMode="auto">
          <a:xfrm>
            <a:off x="3563677" y="4558404"/>
            <a:ext cx="74179" cy="74179"/>
          </a:xfrm>
          <a:custGeom>
            <a:avLst/>
            <a:gdLst>
              <a:gd name="T0" fmla="*/ 9 w 46"/>
              <a:gd name="T1" fmla="*/ 38 h 46"/>
              <a:gd name="T2" fmla="*/ 38 w 46"/>
              <a:gd name="T3" fmla="*/ 37 h 46"/>
              <a:gd name="T4" fmla="*/ 36 w 46"/>
              <a:gd name="T5" fmla="*/ 8 h 46"/>
              <a:gd name="T6" fmla="*/ 8 w 46"/>
              <a:gd name="T7" fmla="*/ 10 h 46"/>
              <a:gd name="T8" fmla="*/ 9 w 46"/>
              <a:gd name="T9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9" y="38"/>
                </a:moveTo>
                <a:cubicBezTo>
                  <a:pt x="18" y="46"/>
                  <a:pt x="31" y="45"/>
                  <a:pt x="38" y="37"/>
                </a:cubicBezTo>
                <a:cubicBezTo>
                  <a:pt x="46" y="28"/>
                  <a:pt x="45" y="15"/>
                  <a:pt x="36" y="8"/>
                </a:cubicBezTo>
                <a:cubicBezTo>
                  <a:pt x="28" y="0"/>
                  <a:pt x="15" y="1"/>
                  <a:pt x="8" y="10"/>
                </a:cubicBezTo>
                <a:cubicBezTo>
                  <a:pt x="0" y="18"/>
                  <a:pt x="1" y="31"/>
                  <a:pt x="9" y="3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762542" y="3542149"/>
            <a:ext cx="107560" cy="105705"/>
          </a:xfrm>
          <a:custGeom>
            <a:avLst/>
            <a:gdLst>
              <a:gd name="T0" fmla="*/ 33 w 66"/>
              <a:gd name="T1" fmla="*/ 0 h 66"/>
              <a:gd name="T2" fmla="*/ 0 w 66"/>
              <a:gd name="T3" fmla="*/ 33 h 66"/>
              <a:gd name="T4" fmla="*/ 33 w 66"/>
              <a:gd name="T5" fmla="*/ 66 h 66"/>
              <a:gd name="T6" fmla="*/ 66 w 66"/>
              <a:gd name="T7" fmla="*/ 33 h 66"/>
              <a:gd name="T8" fmla="*/ 33 w 66"/>
              <a:gd name="T9" fmla="*/ 0 h 66"/>
              <a:gd name="T10" fmla="*/ 47 w 66"/>
              <a:gd name="T11" fmla="*/ 58 h 66"/>
              <a:gd name="T12" fmla="*/ 45 w 66"/>
              <a:gd name="T13" fmla="*/ 57 h 66"/>
              <a:gd name="T14" fmla="*/ 36 w 66"/>
              <a:gd name="T15" fmla="*/ 57 h 66"/>
              <a:gd name="T16" fmla="*/ 33 w 66"/>
              <a:gd name="T17" fmla="*/ 58 h 66"/>
              <a:gd name="T18" fmla="*/ 28 w 66"/>
              <a:gd name="T19" fmla="*/ 62 h 66"/>
              <a:gd name="T20" fmla="*/ 14 w 66"/>
              <a:gd name="T21" fmla="*/ 55 h 66"/>
              <a:gd name="T22" fmla="*/ 12 w 66"/>
              <a:gd name="T23" fmla="*/ 48 h 66"/>
              <a:gd name="T24" fmla="*/ 11 w 66"/>
              <a:gd name="T25" fmla="*/ 47 h 66"/>
              <a:gd name="T26" fmla="*/ 5 w 66"/>
              <a:gd name="T27" fmla="*/ 41 h 66"/>
              <a:gd name="T28" fmla="*/ 4 w 66"/>
              <a:gd name="T29" fmla="*/ 33 h 66"/>
              <a:gd name="T30" fmla="*/ 5 w 66"/>
              <a:gd name="T31" fmla="*/ 26 h 66"/>
              <a:gd name="T32" fmla="*/ 7 w 66"/>
              <a:gd name="T33" fmla="*/ 25 h 66"/>
              <a:gd name="T34" fmla="*/ 13 w 66"/>
              <a:gd name="T35" fmla="*/ 21 h 66"/>
              <a:gd name="T36" fmla="*/ 16 w 66"/>
              <a:gd name="T37" fmla="*/ 14 h 66"/>
              <a:gd name="T38" fmla="*/ 17 w 66"/>
              <a:gd name="T39" fmla="*/ 11 h 66"/>
              <a:gd name="T40" fmla="*/ 16 w 66"/>
              <a:gd name="T41" fmla="*/ 10 h 66"/>
              <a:gd name="T42" fmla="*/ 33 w 66"/>
              <a:gd name="T43" fmla="*/ 4 h 66"/>
              <a:gd name="T44" fmla="*/ 36 w 66"/>
              <a:gd name="T45" fmla="*/ 5 h 66"/>
              <a:gd name="T46" fmla="*/ 32 w 66"/>
              <a:gd name="T47" fmla="*/ 7 h 66"/>
              <a:gd name="T48" fmla="*/ 32 w 66"/>
              <a:gd name="T49" fmla="*/ 9 h 66"/>
              <a:gd name="T50" fmla="*/ 37 w 66"/>
              <a:gd name="T51" fmla="*/ 15 h 66"/>
              <a:gd name="T52" fmla="*/ 39 w 66"/>
              <a:gd name="T53" fmla="*/ 16 h 66"/>
              <a:gd name="T54" fmla="*/ 48 w 66"/>
              <a:gd name="T55" fmla="*/ 15 h 66"/>
              <a:gd name="T56" fmla="*/ 49 w 66"/>
              <a:gd name="T57" fmla="*/ 14 h 66"/>
              <a:gd name="T58" fmla="*/ 49 w 66"/>
              <a:gd name="T59" fmla="*/ 10 h 66"/>
              <a:gd name="T60" fmla="*/ 62 w 66"/>
              <a:gd name="T61" fmla="*/ 30 h 66"/>
              <a:gd name="T62" fmla="*/ 58 w 66"/>
              <a:gd name="T63" fmla="*/ 28 h 66"/>
              <a:gd name="T64" fmla="*/ 56 w 66"/>
              <a:gd name="T65" fmla="*/ 29 h 66"/>
              <a:gd name="T66" fmla="*/ 52 w 66"/>
              <a:gd name="T67" fmla="*/ 36 h 66"/>
              <a:gd name="T68" fmla="*/ 52 w 66"/>
              <a:gd name="T69" fmla="*/ 39 h 66"/>
              <a:gd name="T70" fmla="*/ 55 w 66"/>
              <a:gd name="T71" fmla="*/ 47 h 66"/>
              <a:gd name="T72" fmla="*/ 56 w 66"/>
              <a:gd name="T73" fmla="*/ 46 h 66"/>
              <a:gd name="T74" fmla="*/ 60 w 66"/>
              <a:gd name="T75" fmla="*/ 44 h 66"/>
              <a:gd name="T76" fmla="*/ 47 w 66"/>
              <a:gd name="T77" fmla="*/ 5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" h="66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51"/>
                  <a:pt x="15" y="66"/>
                  <a:pt x="33" y="66"/>
                </a:cubicBezTo>
                <a:cubicBezTo>
                  <a:pt x="51" y="66"/>
                  <a:pt x="66" y="51"/>
                  <a:pt x="66" y="33"/>
                </a:cubicBezTo>
                <a:cubicBezTo>
                  <a:pt x="66" y="15"/>
                  <a:pt x="51" y="0"/>
                  <a:pt x="33" y="0"/>
                </a:cubicBezTo>
                <a:close/>
                <a:moveTo>
                  <a:pt x="47" y="58"/>
                </a:moveTo>
                <a:cubicBezTo>
                  <a:pt x="46" y="58"/>
                  <a:pt x="46" y="57"/>
                  <a:pt x="45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4" y="57"/>
                  <a:pt x="33" y="58"/>
                  <a:pt x="33" y="58"/>
                </a:cubicBezTo>
                <a:cubicBezTo>
                  <a:pt x="28" y="62"/>
                  <a:pt x="28" y="62"/>
                  <a:pt x="28" y="62"/>
                </a:cubicBezTo>
                <a:cubicBezTo>
                  <a:pt x="23" y="61"/>
                  <a:pt x="18" y="58"/>
                  <a:pt x="14" y="55"/>
                </a:cubicBezTo>
                <a:cubicBezTo>
                  <a:pt x="13" y="53"/>
                  <a:pt x="12" y="49"/>
                  <a:pt x="12" y="48"/>
                </a:cubicBezTo>
                <a:cubicBezTo>
                  <a:pt x="12" y="48"/>
                  <a:pt x="11" y="47"/>
                  <a:pt x="11" y="47"/>
                </a:cubicBezTo>
                <a:cubicBezTo>
                  <a:pt x="11" y="47"/>
                  <a:pt x="6" y="42"/>
                  <a:pt x="5" y="41"/>
                </a:cubicBezTo>
                <a:cubicBezTo>
                  <a:pt x="5" y="39"/>
                  <a:pt x="4" y="36"/>
                  <a:pt x="4" y="33"/>
                </a:cubicBezTo>
                <a:cubicBezTo>
                  <a:pt x="4" y="31"/>
                  <a:pt x="5" y="28"/>
                  <a:pt x="5" y="26"/>
                </a:cubicBezTo>
                <a:cubicBezTo>
                  <a:pt x="5" y="26"/>
                  <a:pt x="6" y="26"/>
                  <a:pt x="7" y="25"/>
                </a:cubicBezTo>
                <a:cubicBezTo>
                  <a:pt x="8" y="24"/>
                  <a:pt x="12" y="22"/>
                  <a:pt x="13" y="21"/>
                </a:cubicBezTo>
                <a:cubicBezTo>
                  <a:pt x="13" y="21"/>
                  <a:pt x="16" y="15"/>
                  <a:pt x="16" y="14"/>
                </a:cubicBezTo>
                <a:cubicBezTo>
                  <a:pt x="17" y="14"/>
                  <a:pt x="18" y="13"/>
                  <a:pt x="17" y="11"/>
                </a:cubicBezTo>
                <a:cubicBezTo>
                  <a:pt x="17" y="11"/>
                  <a:pt x="17" y="10"/>
                  <a:pt x="16" y="10"/>
                </a:cubicBezTo>
                <a:cubicBezTo>
                  <a:pt x="21" y="7"/>
                  <a:pt x="27" y="4"/>
                  <a:pt x="33" y="4"/>
                </a:cubicBezTo>
                <a:cubicBezTo>
                  <a:pt x="34" y="4"/>
                  <a:pt x="35" y="5"/>
                  <a:pt x="36" y="5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1" y="8"/>
                  <a:pt x="32" y="9"/>
                </a:cubicBezTo>
                <a:cubicBezTo>
                  <a:pt x="33" y="10"/>
                  <a:pt x="37" y="15"/>
                  <a:pt x="37" y="15"/>
                </a:cubicBezTo>
                <a:cubicBezTo>
                  <a:pt x="37" y="15"/>
                  <a:pt x="38" y="16"/>
                  <a:pt x="39" y="16"/>
                </a:cubicBezTo>
                <a:cubicBezTo>
                  <a:pt x="40" y="16"/>
                  <a:pt x="48" y="15"/>
                  <a:pt x="48" y="15"/>
                </a:cubicBezTo>
                <a:cubicBezTo>
                  <a:pt x="48" y="15"/>
                  <a:pt x="50" y="15"/>
                  <a:pt x="49" y="14"/>
                </a:cubicBezTo>
                <a:cubicBezTo>
                  <a:pt x="49" y="13"/>
                  <a:pt x="49" y="12"/>
                  <a:pt x="49" y="10"/>
                </a:cubicBezTo>
                <a:cubicBezTo>
                  <a:pt x="56" y="14"/>
                  <a:pt x="61" y="22"/>
                  <a:pt x="62" y="30"/>
                </a:cubicBezTo>
                <a:cubicBezTo>
                  <a:pt x="60" y="29"/>
                  <a:pt x="58" y="28"/>
                  <a:pt x="58" y="28"/>
                </a:cubicBezTo>
                <a:cubicBezTo>
                  <a:pt x="56" y="27"/>
                  <a:pt x="56" y="28"/>
                  <a:pt x="56" y="29"/>
                </a:cubicBezTo>
                <a:cubicBezTo>
                  <a:pt x="55" y="29"/>
                  <a:pt x="52" y="36"/>
                  <a:pt x="52" y="36"/>
                </a:cubicBezTo>
                <a:cubicBezTo>
                  <a:pt x="52" y="36"/>
                  <a:pt x="52" y="38"/>
                  <a:pt x="52" y="39"/>
                </a:cubicBezTo>
                <a:cubicBezTo>
                  <a:pt x="53" y="41"/>
                  <a:pt x="55" y="47"/>
                  <a:pt x="55" y="47"/>
                </a:cubicBezTo>
                <a:cubicBezTo>
                  <a:pt x="55" y="47"/>
                  <a:pt x="56" y="46"/>
                  <a:pt x="56" y="46"/>
                </a:cubicBezTo>
                <a:cubicBezTo>
                  <a:pt x="56" y="46"/>
                  <a:pt x="58" y="45"/>
                  <a:pt x="60" y="44"/>
                </a:cubicBezTo>
                <a:cubicBezTo>
                  <a:pt x="57" y="50"/>
                  <a:pt x="53" y="55"/>
                  <a:pt x="47" y="5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0" name="出自【趣你的PPT】(微信:qunideppt)：最优质的PPT资源库"/>
          <p:cNvSpPr/>
          <p:nvPr/>
        </p:nvSpPr>
        <p:spPr bwMode="auto">
          <a:xfrm>
            <a:off x="2792214" y="3584802"/>
            <a:ext cx="33381" cy="35234"/>
          </a:xfrm>
          <a:custGeom>
            <a:avLst/>
            <a:gdLst>
              <a:gd name="T0" fmla="*/ 15 w 21"/>
              <a:gd name="T1" fmla="*/ 2 h 22"/>
              <a:gd name="T2" fmla="*/ 12 w 21"/>
              <a:gd name="T3" fmla="*/ 0 h 22"/>
              <a:gd name="T4" fmla="*/ 3 w 21"/>
              <a:gd name="T5" fmla="*/ 3 h 22"/>
              <a:gd name="T6" fmla="*/ 1 w 21"/>
              <a:gd name="T7" fmla="*/ 5 h 22"/>
              <a:gd name="T8" fmla="*/ 0 w 21"/>
              <a:gd name="T9" fmla="*/ 15 h 22"/>
              <a:gd name="T10" fmla="*/ 2 w 21"/>
              <a:gd name="T11" fmla="*/ 18 h 22"/>
              <a:gd name="T12" fmla="*/ 10 w 21"/>
              <a:gd name="T13" fmla="*/ 21 h 22"/>
              <a:gd name="T14" fmla="*/ 14 w 21"/>
              <a:gd name="T15" fmla="*/ 21 h 22"/>
              <a:gd name="T16" fmla="*/ 20 w 21"/>
              <a:gd name="T17" fmla="*/ 13 h 22"/>
              <a:gd name="T18" fmla="*/ 20 w 21"/>
              <a:gd name="T19" fmla="*/ 10 h 22"/>
              <a:gd name="T20" fmla="*/ 15 w 21"/>
              <a:gd name="T21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22">
                <a:moveTo>
                  <a:pt x="15" y="2"/>
                </a:moveTo>
                <a:cubicBezTo>
                  <a:pt x="15" y="1"/>
                  <a:pt x="13" y="0"/>
                  <a:pt x="12" y="0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1" y="4"/>
                  <a:pt x="1" y="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7"/>
                  <a:pt x="2" y="18"/>
                </a:cubicBezTo>
                <a:cubicBezTo>
                  <a:pt x="10" y="21"/>
                  <a:pt x="10" y="21"/>
                  <a:pt x="10" y="21"/>
                </a:cubicBezTo>
                <a:cubicBezTo>
                  <a:pt x="11" y="22"/>
                  <a:pt x="13" y="21"/>
                  <a:pt x="14" y="21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2"/>
                  <a:pt x="21" y="11"/>
                  <a:pt x="20" y="10"/>
                </a:cubicBezTo>
                <a:lnTo>
                  <a:pt x="15" y="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959553" y="2056710"/>
            <a:ext cx="185448" cy="185448"/>
          </a:xfrm>
          <a:custGeom>
            <a:avLst/>
            <a:gdLst>
              <a:gd name="T0" fmla="*/ 57 w 115"/>
              <a:gd name="T1" fmla="*/ 0 h 115"/>
              <a:gd name="T2" fmla="*/ 0 w 115"/>
              <a:gd name="T3" fmla="*/ 58 h 115"/>
              <a:gd name="T4" fmla="*/ 57 w 115"/>
              <a:gd name="T5" fmla="*/ 115 h 115"/>
              <a:gd name="T6" fmla="*/ 115 w 115"/>
              <a:gd name="T7" fmla="*/ 58 h 115"/>
              <a:gd name="T8" fmla="*/ 57 w 115"/>
              <a:gd name="T9" fmla="*/ 0 h 115"/>
              <a:gd name="T10" fmla="*/ 107 w 115"/>
              <a:gd name="T11" fmla="*/ 58 h 115"/>
              <a:gd name="T12" fmla="*/ 104 w 115"/>
              <a:gd name="T13" fmla="*/ 75 h 115"/>
              <a:gd name="T14" fmla="*/ 92 w 115"/>
              <a:gd name="T15" fmla="*/ 82 h 115"/>
              <a:gd name="T16" fmla="*/ 84 w 115"/>
              <a:gd name="T17" fmla="*/ 16 h 115"/>
              <a:gd name="T18" fmla="*/ 107 w 115"/>
              <a:gd name="T19" fmla="*/ 58 h 115"/>
              <a:gd name="T20" fmla="*/ 74 w 115"/>
              <a:gd name="T21" fmla="*/ 11 h 115"/>
              <a:gd name="T22" fmla="*/ 88 w 115"/>
              <a:gd name="T23" fmla="*/ 83 h 115"/>
              <a:gd name="T24" fmla="*/ 75 w 115"/>
              <a:gd name="T25" fmla="*/ 85 h 115"/>
              <a:gd name="T26" fmla="*/ 57 w 115"/>
              <a:gd name="T27" fmla="*/ 8 h 115"/>
              <a:gd name="T28" fmla="*/ 57 w 115"/>
              <a:gd name="T29" fmla="*/ 8 h 115"/>
              <a:gd name="T30" fmla="*/ 74 w 115"/>
              <a:gd name="T31" fmla="*/ 11 h 115"/>
              <a:gd name="T32" fmla="*/ 37 w 115"/>
              <a:gd name="T33" fmla="*/ 19 h 115"/>
              <a:gd name="T34" fmla="*/ 52 w 115"/>
              <a:gd name="T35" fmla="*/ 9 h 115"/>
              <a:gd name="T36" fmla="*/ 71 w 115"/>
              <a:gd name="T37" fmla="*/ 85 h 115"/>
              <a:gd name="T38" fmla="*/ 50 w 115"/>
              <a:gd name="T39" fmla="*/ 78 h 115"/>
              <a:gd name="T40" fmla="*/ 37 w 115"/>
              <a:gd name="T41" fmla="*/ 19 h 115"/>
              <a:gd name="T42" fmla="*/ 16 w 115"/>
              <a:gd name="T43" fmla="*/ 30 h 115"/>
              <a:gd name="T44" fmla="*/ 33 w 115"/>
              <a:gd name="T45" fmla="*/ 21 h 115"/>
              <a:gd name="T46" fmla="*/ 41 w 115"/>
              <a:gd name="T47" fmla="*/ 34 h 115"/>
              <a:gd name="T48" fmla="*/ 9 w 115"/>
              <a:gd name="T49" fmla="*/ 47 h 115"/>
              <a:gd name="T50" fmla="*/ 16 w 115"/>
              <a:gd name="T51" fmla="*/ 30 h 115"/>
              <a:gd name="T52" fmla="*/ 25 w 115"/>
              <a:gd name="T53" fmla="*/ 20 h 115"/>
              <a:gd name="T54" fmla="*/ 39 w 115"/>
              <a:gd name="T55" fmla="*/ 12 h 115"/>
              <a:gd name="T56" fmla="*/ 33 w 115"/>
              <a:gd name="T57" fmla="*/ 17 h 115"/>
              <a:gd name="T58" fmla="*/ 25 w 115"/>
              <a:gd name="T59" fmla="*/ 20 h 115"/>
              <a:gd name="T60" fmla="*/ 8 w 115"/>
              <a:gd name="T61" fmla="*/ 54 h 115"/>
              <a:gd name="T62" fmla="*/ 43 w 115"/>
              <a:gd name="T63" fmla="*/ 38 h 115"/>
              <a:gd name="T64" fmla="*/ 45 w 115"/>
              <a:gd name="T65" fmla="*/ 51 h 115"/>
              <a:gd name="T66" fmla="*/ 10 w 115"/>
              <a:gd name="T67" fmla="*/ 74 h 115"/>
              <a:gd name="T68" fmla="*/ 7 w 115"/>
              <a:gd name="T69" fmla="*/ 58 h 115"/>
              <a:gd name="T70" fmla="*/ 8 w 115"/>
              <a:gd name="T71" fmla="*/ 54 h 115"/>
              <a:gd name="T72" fmla="*/ 12 w 115"/>
              <a:gd name="T73" fmla="*/ 78 h 115"/>
              <a:gd name="T74" fmla="*/ 46 w 115"/>
              <a:gd name="T75" fmla="*/ 55 h 115"/>
              <a:gd name="T76" fmla="*/ 46 w 115"/>
              <a:gd name="T77" fmla="*/ 77 h 115"/>
              <a:gd name="T78" fmla="*/ 21 w 115"/>
              <a:gd name="T79" fmla="*/ 92 h 115"/>
              <a:gd name="T80" fmla="*/ 12 w 115"/>
              <a:gd name="T81" fmla="*/ 78 h 115"/>
              <a:gd name="T82" fmla="*/ 24 w 115"/>
              <a:gd name="T83" fmla="*/ 94 h 115"/>
              <a:gd name="T84" fmla="*/ 28 w 115"/>
              <a:gd name="T85" fmla="*/ 91 h 115"/>
              <a:gd name="T86" fmla="*/ 67 w 115"/>
              <a:gd name="T87" fmla="*/ 104 h 115"/>
              <a:gd name="T88" fmla="*/ 80 w 115"/>
              <a:gd name="T89" fmla="*/ 102 h 115"/>
              <a:gd name="T90" fmla="*/ 57 w 115"/>
              <a:gd name="T91" fmla="*/ 108 h 115"/>
              <a:gd name="T92" fmla="*/ 24 w 115"/>
              <a:gd name="T93" fmla="*/ 94 h 115"/>
              <a:gd name="T94" fmla="*/ 92 w 115"/>
              <a:gd name="T95" fmla="*/ 94 h 115"/>
              <a:gd name="T96" fmla="*/ 31 w 115"/>
              <a:gd name="T97" fmla="*/ 88 h 115"/>
              <a:gd name="T98" fmla="*/ 48 w 115"/>
              <a:gd name="T99" fmla="*/ 81 h 115"/>
              <a:gd name="T100" fmla="*/ 101 w 115"/>
              <a:gd name="T101" fmla="*/ 82 h 115"/>
              <a:gd name="T102" fmla="*/ 92 w 115"/>
              <a:gd name="T103" fmla="*/ 9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5" h="115">
                <a:moveTo>
                  <a:pt x="57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5"/>
                  <a:pt x="57" y="115"/>
                </a:cubicBezTo>
                <a:cubicBezTo>
                  <a:pt x="89" y="115"/>
                  <a:pt x="115" y="90"/>
                  <a:pt x="115" y="58"/>
                </a:cubicBezTo>
                <a:cubicBezTo>
                  <a:pt x="115" y="26"/>
                  <a:pt x="89" y="0"/>
                  <a:pt x="57" y="0"/>
                </a:cubicBezTo>
                <a:close/>
                <a:moveTo>
                  <a:pt x="107" y="58"/>
                </a:moveTo>
                <a:cubicBezTo>
                  <a:pt x="107" y="64"/>
                  <a:pt x="106" y="69"/>
                  <a:pt x="104" y="75"/>
                </a:cubicBezTo>
                <a:cubicBezTo>
                  <a:pt x="102" y="76"/>
                  <a:pt x="98" y="79"/>
                  <a:pt x="92" y="82"/>
                </a:cubicBezTo>
                <a:cubicBezTo>
                  <a:pt x="99" y="46"/>
                  <a:pt x="91" y="26"/>
                  <a:pt x="84" y="16"/>
                </a:cubicBezTo>
                <a:cubicBezTo>
                  <a:pt x="98" y="25"/>
                  <a:pt x="107" y="40"/>
                  <a:pt x="107" y="58"/>
                </a:cubicBezTo>
                <a:close/>
                <a:moveTo>
                  <a:pt x="74" y="11"/>
                </a:moveTo>
                <a:cubicBezTo>
                  <a:pt x="79" y="14"/>
                  <a:pt x="98" y="32"/>
                  <a:pt x="88" y="83"/>
                </a:cubicBezTo>
                <a:cubicBezTo>
                  <a:pt x="84" y="85"/>
                  <a:pt x="80" y="85"/>
                  <a:pt x="75" y="85"/>
                </a:cubicBezTo>
                <a:cubicBezTo>
                  <a:pt x="75" y="40"/>
                  <a:pt x="62" y="16"/>
                  <a:pt x="57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63" y="8"/>
                  <a:pt x="69" y="9"/>
                  <a:pt x="74" y="11"/>
                </a:cubicBezTo>
                <a:close/>
                <a:moveTo>
                  <a:pt x="37" y="19"/>
                </a:moveTo>
                <a:cubicBezTo>
                  <a:pt x="41" y="14"/>
                  <a:pt x="49" y="10"/>
                  <a:pt x="52" y="9"/>
                </a:cubicBezTo>
                <a:cubicBezTo>
                  <a:pt x="56" y="14"/>
                  <a:pt x="71" y="37"/>
                  <a:pt x="71" y="85"/>
                </a:cubicBezTo>
                <a:cubicBezTo>
                  <a:pt x="64" y="85"/>
                  <a:pt x="57" y="82"/>
                  <a:pt x="50" y="78"/>
                </a:cubicBezTo>
                <a:cubicBezTo>
                  <a:pt x="52" y="38"/>
                  <a:pt x="42" y="23"/>
                  <a:pt x="37" y="19"/>
                </a:cubicBezTo>
                <a:close/>
                <a:moveTo>
                  <a:pt x="16" y="30"/>
                </a:moveTo>
                <a:cubicBezTo>
                  <a:pt x="23" y="25"/>
                  <a:pt x="31" y="21"/>
                  <a:pt x="33" y="21"/>
                </a:cubicBezTo>
                <a:cubicBezTo>
                  <a:pt x="34" y="22"/>
                  <a:pt x="38" y="25"/>
                  <a:pt x="41" y="34"/>
                </a:cubicBezTo>
                <a:cubicBezTo>
                  <a:pt x="36" y="34"/>
                  <a:pt x="20" y="36"/>
                  <a:pt x="9" y="47"/>
                </a:cubicBezTo>
                <a:cubicBezTo>
                  <a:pt x="10" y="40"/>
                  <a:pt x="13" y="35"/>
                  <a:pt x="16" y="30"/>
                </a:cubicBezTo>
                <a:close/>
                <a:moveTo>
                  <a:pt x="25" y="20"/>
                </a:moveTo>
                <a:cubicBezTo>
                  <a:pt x="29" y="16"/>
                  <a:pt x="34" y="14"/>
                  <a:pt x="39" y="12"/>
                </a:cubicBezTo>
                <a:cubicBezTo>
                  <a:pt x="37" y="13"/>
                  <a:pt x="35" y="15"/>
                  <a:pt x="33" y="17"/>
                </a:cubicBezTo>
                <a:cubicBezTo>
                  <a:pt x="31" y="17"/>
                  <a:pt x="29" y="18"/>
                  <a:pt x="25" y="20"/>
                </a:cubicBezTo>
                <a:close/>
                <a:moveTo>
                  <a:pt x="8" y="54"/>
                </a:moveTo>
                <a:cubicBezTo>
                  <a:pt x="18" y="39"/>
                  <a:pt x="39" y="38"/>
                  <a:pt x="43" y="38"/>
                </a:cubicBezTo>
                <a:cubicBezTo>
                  <a:pt x="44" y="41"/>
                  <a:pt x="45" y="46"/>
                  <a:pt x="45" y="51"/>
                </a:cubicBezTo>
                <a:cubicBezTo>
                  <a:pt x="42" y="52"/>
                  <a:pt x="23" y="59"/>
                  <a:pt x="10" y="74"/>
                </a:cubicBezTo>
                <a:cubicBezTo>
                  <a:pt x="8" y="69"/>
                  <a:pt x="7" y="64"/>
                  <a:pt x="7" y="58"/>
                </a:cubicBezTo>
                <a:cubicBezTo>
                  <a:pt x="7" y="57"/>
                  <a:pt x="8" y="55"/>
                  <a:pt x="8" y="54"/>
                </a:cubicBezTo>
                <a:close/>
                <a:moveTo>
                  <a:pt x="12" y="78"/>
                </a:moveTo>
                <a:cubicBezTo>
                  <a:pt x="23" y="65"/>
                  <a:pt x="41" y="57"/>
                  <a:pt x="46" y="55"/>
                </a:cubicBezTo>
                <a:cubicBezTo>
                  <a:pt x="46" y="61"/>
                  <a:pt x="46" y="69"/>
                  <a:pt x="46" y="77"/>
                </a:cubicBezTo>
                <a:cubicBezTo>
                  <a:pt x="42" y="78"/>
                  <a:pt x="30" y="82"/>
                  <a:pt x="21" y="92"/>
                </a:cubicBezTo>
                <a:cubicBezTo>
                  <a:pt x="17" y="88"/>
                  <a:pt x="14" y="83"/>
                  <a:pt x="12" y="78"/>
                </a:cubicBezTo>
                <a:close/>
                <a:moveTo>
                  <a:pt x="24" y="94"/>
                </a:moveTo>
                <a:cubicBezTo>
                  <a:pt x="25" y="93"/>
                  <a:pt x="26" y="92"/>
                  <a:pt x="28" y="91"/>
                </a:cubicBezTo>
                <a:cubicBezTo>
                  <a:pt x="30" y="92"/>
                  <a:pt x="45" y="104"/>
                  <a:pt x="67" y="104"/>
                </a:cubicBezTo>
                <a:cubicBezTo>
                  <a:pt x="71" y="104"/>
                  <a:pt x="75" y="103"/>
                  <a:pt x="80" y="102"/>
                </a:cubicBezTo>
                <a:cubicBezTo>
                  <a:pt x="73" y="106"/>
                  <a:pt x="65" y="108"/>
                  <a:pt x="57" y="108"/>
                </a:cubicBezTo>
                <a:cubicBezTo>
                  <a:pt x="44" y="108"/>
                  <a:pt x="32" y="103"/>
                  <a:pt x="24" y="94"/>
                </a:cubicBezTo>
                <a:close/>
                <a:moveTo>
                  <a:pt x="92" y="94"/>
                </a:moveTo>
                <a:cubicBezTo>
                  <a:pt x="62" y="109"/>
                  <a:pt x="37" y="92"/>
                  <a:pt x="31" y="88"/>
                </a:cubicBezTo>
                <a:cubicBezTo>
                  <a:pt x="39" y="84"/>
                  <a:pt x="45" y="82"/>
                  <a:pt x="48" y="81"/>
                </a:cubicBezTo>
                <a:cubicBezTo>
                  <a:pt x="71" y="96"/>
                  <a:pt x="91" y="88"/>
                  <a:pt x="101" y="82"/>
                </a:cubicBezTo>
                <a:cubicBezTo>
                  <a:pt x="99" y="86"/>
                  <a:pt x="96" y="90"/>
                  <a:pt x="92" y="9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330449" y="4398918"/>
            <a:ext cx="185448" cy="187302"/>
          </a:xfrm>
          <a:custGeom>
            <a:avLst/>
            <a:gdLst>
              <a:gd name="T0" fmla="*/ 58 w 115"/>
              <a:gd name="T1" fmla="*/ 0 h 116"/>
              <a:gd name="T2" fmla="*/ 0 w 115"/>
              <a:gd name="T3" fmla="*/ 58 h 116"/>
              <a:gd name="T4" fmla="*/ 58 w 115"/>
              <a:gd name="T5" fmla="*/ 116 h 116"/>
              <a:gd name="T6" fmla="*/ 115 w 115"/>
              <a:gd name="T7" fmla="*/ 58 h 116"/>
              <a:gd name="T8" fmla="*/ 58 w 115"/>
              <a:gd name="T9" fmla="*/ 0 h 116"/>
              <a:gd name="T10" fmla="*/ 107 w 115"/>
              <a:gd name="T11" fmla="*/ 58 h 116"/>
              <a:gd name="T12" fmla="*/ 105 w 115"/>
              <a:gd name="T13" fmla="*/ 75 h 116"/>
              <a:gd name="T14" fmla="*/ 93 w 115"/>
              <a:gd name="T15" fmla="*/ 82 h 116"/>
              <a:gd name="T16" fmla="*/ 85 w 115"/>
              <a:gd name="T17" fmla="*/ 16 h 116"/>
              <a:gd name="T18" fmla="*/ 107 w 115"/>
              <a:gd name="T19" fmla="*/ 58 h 116"/>
              <a:gd name="T20" fmla="*/ 75 w 115"/>
              <a:gd name="T21" fmla="*/ 11 h 116"/>
              <a:gd name="T22" fmla="*/ 88 w 115"/>
              <a:gd name="T23" fmla="*/ 84 h 116"/>
              <a:gd name="T24" fmla="*/ 75 w 115"/>
              <a:gd name="T25" fmla="*/ 86 h 116"/>
              <a:gd name="T26" fmla="*/ 57 w 115"/>
              <a:gd name="T27" fmla="*/ 8 h 116"/>
              <a:gd name="T28" fmla="*/ 58 w 115"/>
              <a:gd name="T29" fmla="*/ 8 h 116"/>
              <a:gd name="T30" fmla="*/ 75 w 115"/>
              <a:gd name="T31" fmla="*/ 11 h 116"/>
              <a:gd name="T32" fmla="*/ 37 w 115"/>
              <a:gd name="T33" fmla="*/ 19 h 116"/>
              <a:gd name="T34" fmla="*/ 53 w 115"/>
              <a:gd name="T35" fmla="*/ 9 h 116"/>
              <a:gd name="T36" fmla="*/ 71 w 115"/>
              <a:gd name="T37" fmla="*/ 85 h 116"/>
              <a:gd name="T38" fmla="*/ 50 w 115"/>
              <a:gd name="T39" fmla="*/ 78 h 116"/>
              <a:gd name="T40" fmla="*/ 37 w 115"/>
              <a:gd name="T41" fmla="*/ 19 h 116"/>
              <a:gd name="T42" fmla="*/ 16 w 115"/>
              <a:gd name="T43" fmla="*/ 30 h 116"/>
              <a:gd name="T44" fmla="*/ 33 w 115"/>
              <a:gd name="T45" fmla="*/ 21 h 116"/>
              <a:gd name="T46" fmla="*/ 42 w 115"/>
              <a:gd name="T47" fmla="*/ 34 h 116"/>
              <a:gd name="T48" fmla="*/ 9 w 115"/>
              <a:gd name="T49" fmla="*/ 47 h 116"/>
              <a:gd name="T50" fmla="*/ 16 w 115"/>
              <a:gd name="T51" fmla="*/ 30 h 116"/>
              <a:gd name="T52" fmla="*/ 25 w 115"/>
              <a:gd name="T53" fmla="*/ 20 h 116"/>
              <a:gd name="T54" fmla="*/ 39 w 115"/>
              <a:gd name="T55" fmla="*/ 12 h 116"/>
              <a:gd name="T56" fmla="*/ 33 w 115"/>
              <a:gd name="T57" fmla="*/ 17 h 116"/>
              <a:gd name="T58" fmla="*/ 25 w 115"/>
              <a:gd name="T59" fmla="*/ 20 h 116"/>
              <a:gd name="T60" fmla="*/ 8 w 115"/>
              <a:gd name="T61" fmla="*/ 54 h 116"/>
              <a:gd name="T62" fmla="*/ 43 w 115"/>
              <a:gd name="T63" fmla="*/ 38 h 116"/>
              <a:gd name="T64" fmla="*/ 45 w 115"/>
              <a:gd name="T65" fmla="*/ 51 h 116"/>
              <a:gd name="T66" fmla="*/ 10 w 115"/>
              <a:gd name="T67" fmla="*/ 74 h 116"/>
              <a:gd name="T68" fmla="*/ 8 w 115"/>
              <a:gd name="T69" fmla="*/ 58 h 116"/>
              <a:gd name="T70" fmla="*/ 8 w 115"/>
              <a:gd name="T71" fmla="*/ 54 h 116"/>
              <a:gd name="T72" fmla="*/ 12 w 115"/>
              <a:gd name="T73" fmla="*/ 79 h 116"/>
              <a:gd name="T74" fmla="*/ 46 w 115"/>
              <a:gd name="T75" fmla="*/ 55 h 116"/>
              <a:gd name="T76" fmla="*/ 46 w 115"/>
              <a:gd name="T77" fmla="*/ 78 h 116"/>
              <a:gd name="T78" fmla="*/ 21 w 115"/>
              <a:gd name="T79" fmla="*/ 92 h 116"/>
              <a:gd name="T80" fmla="*/ 12 w 115"/>
              <a:gd name="T81" fmla="*/ 79 h 116"/>
              <a:gd name="T82" fmla="*/ 24 w 115"/>
              <a:gd name="T83" fmla="*/ 95 h 116"/>
              <a:gd name="T84" fmla="*/ 28 w 115"/>
              <a:gd name="T85" fmla="*/ 91 h 116"/>
              <a:gd name="T86" fmla="*/ 67 w 115"/>
              <a:gd name="T87" fmla="*/ 104 h 116"/>
              <a:gd name="T88" fmla="*/ 80 w 115"/>
              <a:gd name="T89" fmla="*/ 103 h 116"/>
              <a:gd name="T90" fmla="*/ 58 w 115"/>
              <a:gd name="T91" fmla="*/ 108 h 116"/>
              <a:gd name="T92" fmla="*/ 24 w 115"/>
              <a:gd name="T93" fmla="*/ 95 h 116"/>
              <a:gd name="T94" fmla="*/ 92 w 115"/>
              <a:gd name="T95" fmla="*/ 94 h 116"/>
              <a:gd name="T96" fmla="*/ 32 w 115"/>
              <a:gd name="T97" fmla="*/ 88 h 116"/>
              <a:gd name="T98" fmla="*/ 48 w 115"/>
              <a:gd name="T99" fmla="*/ 81 h 116"/>
              <a:gd name="T100" fmla="*/ 101 w 115"/>
              <a:gd name="T101" fmla="*/ 82 h 116"/>
              <a:gd name="T102" fmla="*/ 92 w 115"/>
              <a:gd name="T103" fmla="*/ 9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5" h="116">
                <a:moveTo>
                  <a:pt x="58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6"/>
                  <a:pt x="58" y="116"/>
                </a:cubicBezTo>
                <a:cubicBezTo>
                  <a:pt x="89" y="116"/>
                  <a:pt x="115" y="90"/>
                  <a:pt x="115" y="58"/>
                </a:cubicBezTo>
                <a:cubicBezTo>
                  <a:pt x="115" y="26"/>
                  <a:pt x="89" y="0"/>
                  <a:pt x="58" y="0"/>
                </a:cubicBezTo>
                <a:close/>
                <a:moveTo>
                  <a:pt x="107" y="58"/>
                </a:moveTo>
                <a:cubicBezTo>
                  <a:pt x="107" y="64"/>
                  <a:pt x="106" y="69"/>
                  <a:pt x="105" y="75"/>
                </a:cubicBezTo>
                <a:cubicBezTo>
                  <a:pt x="102" y="77"/>
                  <a:pt x="98" y="80"/>
                  <a:pt x="93" y="82"/>
                </a:cubicBezTo>
                <a:cubicBezTo>
                  <a:pt x="99" y="46"/>
                  <a:pt x="91" y="26"/>
                  <a:pt x="85" y="16"/>
                </a:cubicBezTo>
                <a:cubicBezTo>
                  <a:pt x="98" y="25"/>
                  <a:pt x="107" y="40"/>
                  <a:pt x="107" y="58"/>
                </a:cubicBezTo>
                <a:close/>
                <a:moveTo>
                  <a:pt x="75" y="11"/>
                </a:moveTo>
                <a:cubicBezTo>
                  <a:pt x="79" y="15"/>
                  <a:pt x="98" y="32"/>
                  <a:pt x="88" y="84"/>
                </a:cubicBezTo>
                <a:cubicBezTo>
                  <a:pt x="84" y="85"/>
                  <a:pt x="80" y="86"/>
                  <a:pt x="75" y="86"/>
                </a:cubicBezTo>
                <a:cubicBezTo>
                  <a:pt x="75" y="40"/>
                  <a:pt x="62" y="16"/>
                  <a:pt x="57" y="8"/>
                </a:cubicBezTo>
                <a:cubicBezTo>
                  <a:pt x="57" y="8"/>
                  <a:pt x="57" y="8"/>
                  <a:pt x="58" y="8"/>
                </a:cubicBezTo>
                <a:cubicBezTo>
                  <a:pt x="64" y="8"/>
                  <a:pt x="69" y="9"/>
                  <a:pt x="75" y="11"/>
                </a:cubicBezTo>
                <a:close/>
                <a:moveTo>
                  <a:pt x="37" y="19"/>
                </a:moveTo>
                <a:cubicBezTo>
                  <a:pt x="42" y="14"/>
                  <a:pt x="49" y="10"/>
                  <a:pt x="53" y="9"/>
                </a:cubicBezTo>
                <a:cubicBezTo>
                  <a:pt x="56" y="14"/>
                  <a:pt x="71" y="37"/>
                  <a:pt x="71" y="85"/>
                </a:cubicBezTo>
                <a:cubicBezTo>
                  <a:pt x="65" y="85"/>
                  <a:pt x="58" y="83"/>
                  <a:pt x="50" y="78"/>
                </a:cubicBezTo>
                <a:cubicBezTo>
                  <a:pt x="52" y="38"/>
                  <a:pt x="42" y="23"/>
                  <a:pt x="37" y="19"/>
                </a:cubicBezTo>
                <a:close/>
                <a:moveTo>
                  <a:pt x="16" y="30"/>
                </a:moveTo>
                <a:cubicBezTo>
                  <a:pt x="23" y="26"/>
                  <a:pt x="31" y="21"/>
                  <a:pt x="33" y="21"/>
                </a:cubicBezTo>
                <a:cubicBezTo>
                  <a:pt x="35" y="22"/>
                  <a:pt x="38" y="25"/>
                  <a:pt x="42" y="34"/>
                </a:cubicBezTo>
                <a:cubicBezTo>
                  <a:pt x="36" y="34"/>
                  <a:pt x="20" y="36"/>
                  <a:pt x="9" y="47"/>
                </a:cubicBezTo>
                <a:cubicBezTo>
                  <a:pt x="10" y="41"/>
                  <a:pt x="13" y="35"/>
                  <a:pt x="16" y="30"/>
                </a:cubicBezTo>
                <a:close/>
                <a:moveTo>
                  <a:pt x="25" y="20"/>
                </a:moveTo>
                <a:cubicBezTo>
                  <a:pt x="30" y="16"/>
                  <a:pt x="34" y="14"/>
                  <a:pt x="39" y="12"/>
                </a:cubicBezTo>
                <a:cubicBezTo>
                  <a:pt x="37" y="13"/>
                  <a:pt x="35" y="15"/>
                  <a:pt x="33" y="17"/>
                </a:cubicBezTo>
                <a:cubicBezTo>
                  <a:pt x="32" y="17"/>
                  <a:pt x="29" y="18"/>
                  <a:pt x="25" y="20"/>
                </a:cubicBezTo>
                <a:close/>
                <a:moveTo>
                  <a:pt x="8" y="54"/>
                </a:moveTo>
                <a:cubicBezTo>
                  <a:pt x="18" y="39"/>
                  <a:pt x="39" y="38"/>
                  <a:pt x="43" y="38"/>
                </a:cubicBezTo>
                <a:cubicBezTo>
                  <a:pt x="44" y="42"/>
                  <a:pt x="45" y="46"/>
                  <a:pt x="45" y="51"/>
                </a:cubicBezTo>
                <a:cubicBezTo>
                  <a:pt x="42" y="52"/>
                  <a:pt x="23" y="60"/>
                  <a:pt x="10" y="74"/>
                </a:cubicBezTo>
                <a:cubicBezTo>
                  <a:pt x="9" y="69"/>
                  <a:pt x="8" y="64"/>
                  <a:pt x="8" y="58"/>
                </a:cubicBezTo>
                <a:cubicBezTo>
                  <a:pt x="8" y="57"/>
                  <a:pt x="8" y="56"/>
                  <a:pt x="8" y="54"/>
                </a:cubicBezTo>
                <a:close/>
                <a:moveTo>
                  <a:pt x="12" y="79"/>
                </a:moveTo>
                <a:cubicBezTo>
                  <a:pt x="23" y="65"/>
                  <a:pt x="41" y="57"/>
                  <a:pt x="46" y="55"/>
                </a:cubicBezTo>
                <a:cubicBezTo>
                  <a:pt x="46" y="61"/>
                  <a:pt x="47" y="69"/>
                  <a:pt x="46" y="78"/>
                </a:cubicBezTo>
                <a:cubicBezTo>
                  <a:pt x="42" y="79"/>
                  <a:pt x="30" y="82"/>
                  <a:pt x="21" y="92"/>
                </a:cubicBezTo>
                <a:cubicBezTo>
                  <a:pt x="17" y="88"/>
                  <a:pt x="14" y="83"/>
                  <a:pt x="12" y="79"/>
                </a:cubicBezTo>
                <a:close/>
                <a:moveTo>
                  <a:pt x="24" y="95"/>
                </a:moveTo>
                <a:cubicBezTo>
                  <a:pt x="25" y="93"/>
                  <a:pt x="27" y="92"/>
                  <a:pt x="28" y="91"/>
                </a:cubicBezTo>
                <a:cubicBezTo>
                  <a:pt x="30" y="92"/>
                  <a:pt x="45" y="104"/>
                  <a:pt x="67" y="104"/>
                </a:cubicBezTo>
                <a:cubicBezTo>
                  <a:pt x="71" y="104"/>
                  <a:pt x="75" y="104"/>
                  <a:pt x="80" y="103"/>
                </a:cubicBezTo>
                <a:cubicBezTo>
                  <a:pt x="73" y="106"/>
                  <a:pt x="66" y="108"/>
                  <a:pt x="58" y="108"/>
                </a:cubicBezTo>
                <a:cubicBezTo>
                  <a:pt x="45" y="108"/>
                  <a:pt x="33" y="103"/>
                  <a:pt x="24" y="95"/>
                </a:cubicBezTo>
                <a:close/>
                <a:moveTo>
                  <a:pt x="92" y="94"/>
                </a:moveTo>
                <a:cubicBezTo>
                  <a:pt x="62" y="109"/>
                  <a:pt x="37" y="92"/>
                  <a:pt x="32" y="88"/>
                </a:cubicBezTo>
                <a:cubicBezTo>
                  <a:pt x="39" y="84"/>
                  <a:pt x="46" y="82"/>
                  <a:pt x="48" y="81"/>
                </a:cubicBezTo>
                <a:cubicBezTo>
                  <a:pt x="71" y="96"/>
                  <a:pt x="91" y="88"/>
                  <a:pt x="101" y="82"/>
                </a:cubicBezTo>
                <a:cubicBezTo>
                  <a:pt x="99" y="86"/>
                  <a:pt x="96" y="90"/>
                  <a:pt x="92" y="9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523314" y="2542583"/>
            <a:ext cx="185448" cy="185448"/>
          </a:xfrm>
          <a:custGeom>
            <a:avLst/>
            <a:gdLst>
              <a:gd name="T0" fmla="*/ 58 w 115"/>
              <a:gd name="T1" fmla="*/ 0 h 115"/>
              <a:gd name="T2" fmla="*/ 0 w 115"/>
              <a:gd name="T3" fmla="*/ 57 h 115"/>
              <a:gd name="T4" fmla="*/ 58 w 115"/>
              <a:gd name="T5" fmla="*/ 115 h 115"/>
              <a:gd name="T6" fmla="*/ 115 w 115"/>
              <a:gd name="T7" fmla="*/ 57 h 115"/>
              <a:gd name="T8" fmla="*/ 58 w 115"/>
              <a:gd name="T9" fmla="*/ 0 h 115"/>
              <a:gd name="T10" fmla="*/ 103 w 115"/>
              <a:gd name="T11" fmla="*/ 38 h 115"/>
              <a:gd name="T12" fmla="*/ 39 w 115"/>
              <a:gd name="T13" fmla="*/ 27 h 115"/>
              <a:gd name="T14" fmla="*/ 29 w 115"/>
              <a:gd name="T15" fmla="*/ 31 h 115"/>
              <a:gd name="T16" fmla="*/ 30 w 115"/>
              <a:gd name="T17" fmla="*/ 27 h 115"/>
              <a:gd name="T18" fmla="*/ 68 w 115"/>
              <a:gd name="T19" fmla="*/ 9 h 115"/>
              <a:gd name="T20" fmla="*/ 103 w 115"/>
              <a:gd name="T21" fmla="*/ 38 h 115"/>
              <a:gd name="T22" fmla="*/ 62 w 115"/>
              <a:gd name="T23" fmla="*/ 8 h 115"/>
              <a:gd name="T24" fmla="*/ 30 w 115"/>
              <a:gd name="T25" fmla="*/ 22 h 115"/>
              <a:gd name="T26" fmla="*/ 32 w 115"/>
              <a:gd name="T27" fmla="*/ 15 h 115"/>
              <a:gd name="T28" fmla="*/ 32 w 115"/>
              <a:gd name="T29" fmla="*/ 15 h 115"/>
              <a:gd name="T30" fmla="*/ 58 w 115"/>
              <a:gd name="T31" fmla="*/ 7 h 115"/>
              <a:gd name="T32" fmla="*/ 62 w 115"/>
              <a:gd name="T33" fmla="*/ 8 h 115"/>
              <a:gd name="T34" fmla="*/ 26 w 115"/>
              <a:gd name="T35" fmla="*/ 18 h 115"/>
              <a:gd name="T36" fmla="*/ 25 w 115"/>
              <a:gd name="T37" fmla="*/ 23 h 115"/>
              <a:gd name="T38" fmla="*/ 21 w 115"/>
              <a:gd name="T39" fmla="*/ 24 h 115"/>
              <a:gd name="T40" fmla="*/ 26 w 115"/>
              <a:gd name="T41" fmla="*/ 18 h 115"/>
              <a:gd name="T42" fmla="*/ 17 w 115"/>
              <a:gd name="T43" fmla="*/ 28 h 115"/>
              <a:gd name="T44" fmla="*/ 25 w 115"/>
              <a:gd name="T45" fmla="*/ 28 h 115"/>
              <a:gd name="T46" fmla="*/ 25 w 115"/>
              <a:gd name="T47" fmla="*/ 34 h 115"/>
              <a:gd name="T48" fmla="*/ 9 w 115"/>
              <a:gd name="T49" fmla="*/ 47 h 115"/>
              <a:gd name="T50" fmla="*/ 17 w 115"/>
              <a:gd name="T51" fmla="*/ 28 h 115"/>
              <a:gd name="T52" fmla="*/ 8 w 115"/>
              <a:gd name="T53" fmla="*/ 55 h 115"/>
              <a:gd name="T54" fmla="*/ 25 w 115"/>
              <a:gd name="T55" fmla="*/ 39 h 115"/>
              <a:gd name="T56" fmla="*/ 25 w 115"/>
              <a:gd name="T57" fmla="*/ 48 h 115"/>
              <a:gd name="T58" fmla="*/ 25 w 115"/>
              <a:gd name="T59" fmla="*/ 49 h 115"/>
              <a:gd name="T60" fmla="*/ 21 w 115"/>
              <a:gd name="T61" fmla="*/ 53 h 115"/>
              <a:gd name="T62" fmla="*/ 14 w 115"/>
              <a:gd name="T63" fmla="*/ 82 h 115"/>
              <a:gd name="T64" fmla="*/ 8 w 115"/>
              <a:gd name="T65" fmla="*/ 57 h 115"/>
              <a:gd name="T66" fmla="*/ 8 w 115"/>
              <a:gd name="T67" fmla="*/ 55 h 115"/>
              <a:gd name="T68" fmla="*/ 19 w 115"/>
              <a:gd name="T69" fmla="*/ 89 h 115"/>
              <a:gd name="T70" fmla="*/ 25 w 115"/>
              <a:gd name="T71" fmla="*/ 56 h 115"/>
              <a:gd name="T72" fmla="*/ 26 w 115"/>
              <a:gd name="T73" fmla="*/ 54 h 115"/>
              <a:gd name="T74" fmla="*/ 60 w 115"/>
              <a:gd name="T75" fmla="*/ 107 h 115"/>
              <a:gd name="T76" fmla="*/ 58 w 115"/>
              <a:gd name="T77" fmla="*/ 107 h 115"/>
              <a:gd name="T78" fmla="*/ 19 w 115"/>
              <a:gd name="T79" fmla="*/ 89 h 115"/>
              <a:gd name="T80" fmla="*/ 66 w 115"/>
              <a:gd name="T81" fmla="*/ 106 h 115"/>
              <a:gd name="T82" fmla="*/ 30 w 115"/>
              <a:gd name="T83" fmla="*/ 52 h 115"/>
              <a:gd name="T84" fmla="*/ 33 w 115"/>
              <a:gd name="T85" fmla="*/ 51 h 115"/>
              <a:gd name="T86" fmla="*/ 99 w 115"/>
              <a:gd name="T87" fmla="*/ 85 h 115"/>
              <a:gd name="T88" fmla="*/ 66 w 115"/>
              <a:gd name="T89" fmla="*/ 106 h 115"/>
              <a:gd name="T90" fmla="*/ 101 w 115"/>
              <a:gd name="T91" fmla="*/ 82 h 115"/>
              <a:gd name="T92" fmla="*/ 33 w 115"/>
              <a:gd name="T93" fmla="*/ 46 h 115"/>
              <a:gd name="T94" fmla="*/ 30 w 115"/>
              <a:gd name="T95" fmla="*/ 47 h 115"/>
              <a:gd name="T96" fmla="*/ 29 w 115"/>
              <a:gd name="T97" fmla="*/ 36 h 115"/>
              <a:gd name="T98" fmla="*/ 41 w 115"/>
              <a:gd name="T99" fmla="*/ 32 h 115"/>
              <a:gd name="T100" fmla="*/ 106 w 115"/>
              <a:gd name="T101" fmla="*/ 44 h 115"/>
              <a:gd name="T102" fmla="*/ 107 w 115"/>
              <a:gd name="T103" fmla="*/ 57 h 115"/>
              <a:gd name="T104" fmla="*/ 101 w 115"/>
              <a:gd name="T105" fmla="*/ 8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5" h="115">
                <a:moveTo>
                  <a:pt x="58" y="0"/>
                </a:moveTo>
                <a:cubicBezTo>
                  <a:pt x="26" y="0"/>
                  <a:pt x="0" y="25"/>
                  <a:pt x="0" y="57"/>
                </a:cubicBezTo>
                <a:cubicBezTo>
                  <a:pt x="0" y="89"/>
                  <a:pt x="26" y="115"/>
                  <a:pt x="58" y="115"/>
                </a:cubicBezTo>
                <a:cubicBezTo>
                  <a:pt x="89" y="115"/>
                  <a:pt x="115" y="89"/>
                  <a:pt x="115" y="57"/>
                </a:cubicBezTo>
                <a:cubicBezTo>
                  <a:pt x="115" y="25"/>
                  <a:pt x="89" y="0"/>
                  <a:pt x="58" y="0"/>
                </a:cubicBezTo>
                <a:close/>
                <a:moveTo>
                  <a:pt x="103" y="38"/>
                </a:moveTo>
                <a:cubicBezTo>
                  <a:pt x="80" y="26"/>
                  <a:pt x="58" y="22"/>
                  <a:pt x="39" y="27"/>
                </a:cubicBezTo>
                <a:cubicBezTo>
                  <a:pt x="36" y="28"/>
                  <a:pt x="32" y="30"/>
                  <a:pt x="29" y="31"/>
                </a:cubicBezTo>
                <a:cubicBezTo>
                  <a:pt x="29" y="30"/>
                  <a:pt x="29" y="28"/>
                  <a:pt x="30" y="27"/>
                </a:cubicBezTo>
                <a:cubicBezTo>
                  <a:pt x="39" y="25"/>
                  <a:pt x="53" y="20"/>
                  <a:pt x="68" y="9"/>
                </a:cubicBezTo>
                <a:cubicBezTo>
                  <a:pt x="84" y="12"/>
                  <a:pt x="97" y="23"/>
                  <a:pt x="103" y="38"/>
                </a:cubicBezTo>
                <a:close/>
                <a:moveTo>
                  <a:pt x="62" y="8"/>
                </a:moveTo>
                <a:cubicBezTo>
                  <a:pt x="50" y="16"/>
                  <a:pt x="39" y="20"/>
                  <a:pt x="30" y="22"/>
                </a:cubicBezTo>
                <a:cubicBezTo>
                  <a:pt x="31" y="17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9" y="10"/>
                  <a:pt x="48" y="7"/>
                  <a:pt x="58" y="7"/>
                </a:cubicBezTo>
                <a:cubicBezTo>
                  <a:pt x="59" y="7"/>
                  <a:pt x="61" y="7"/>
                  <a:pt x="62" y="8"/>
                </a:cubicBezTo>
                <a:close/>
                <a:moveTo>
                  <a:pt x="26" y="18"/>
                </a:moveTo>
                <a:cubicBezTo>
                  <a:pt x="26" y="20"/>
                  <a:pt x="26" y="21"/>
                  <a:pt x="25" y="23"/>
                </a:cubicBezTo>
                <a:cubicBezTo>
                  <a:pt x="24" y="23"/>
                  <a:pt x="22" y="24"/>
                  <a:pt x="21" y="24"/>
                </a:cubicBezTo>
                <a:cubicBezTo>
                  <a:pt x="22" y="22"/>
                  <a:pt x="24" y="20"/>
                  <a:pt x="26" y="18"/>
                </a:cubicBezTo>
                <a:close/>
                <a:moveTo>
                  <a:pt x="17" y="28"/>
                </a:moveTo>
                <a:cubicBezTo>
                  <a:pt x="19" y="28"/>
                  <a:pt x="21" y="28"/>
                  <a:pt x="25" y="28"/>
                </a:cubicBezTo>
                <a:cubicBezTo>
                  <a:pt x="25" y="30"/>
                  <a:pt x="25" y="32"/>
                  <a:pt x="25" y="34"/>
                </a:cubicBezTo>
                <a:cubicBezTo>
                  <a:pt x="17" y="38"/>
                  <a:pt x="12" y="43"/>
                  <a:pt x="9" y="47"/>
                </a:cubicBezTo>
                <a:cubicBezTo>
                  <a:pt x="10" y="40"/>
                  <a:pt x="13" y="34"/>
                  <a:pt x="17" y="28"/>
                </a:cubicBezTo>
                <a:close/>
                <a:moveTo>
                  <a:pt x="8" y="55"/>
                </a:moveTo>
                <a:cubicBezTo>
                  <a:pt x="9" y="53"/>
                  <a:pt x="14" y="45"/>
                  <a:pt x="25" y="39"/>
                </a:cubicBezTo>
                <a:cubicBezTo>
                  <a:pt x="25" y="42"/>
                  <a:pt x="25" y="45"/>
                  <a:pt x="25" y="48"/>
                </a:cubicBezTo>
                <a:cubicBezTo>
                  <a:pt x="25" y="48"/>
                  <a:pt x="25" y="48"/>
                  <a:pt x="25" y="49"/>
                </a:cubicBezTo>
                <a:cubicBezTo>
                  <a:pt x="24" y="50"/>
                  <a:pt x="22" y="51"/>
                  <a:pt x="21" y="53"/>
                </a:cubicBezTo>
                <a:cubicBezTo>
                  <a:pt x="15" y="60"/>
                  <a:pt x="14" y="73"/>
                  <a:pt x="14" y="82"/>
                </a:cubicBezTo>
                <a:cubicBezTo>
                  <a:pt x="10" y="75"/>
                  <a:pt x="8" y="66"/>
                  <a:pt x="8" y="57"/>
                </a:cubicBezTo>
                <a:cubicBezTo>
                  <a:pt x="8" y="57"/>
                  <a:pt x="8" y="56"/>
                  <a:pt x="8" y="55"/>
                </a:cubicBezTo>
                <a:close/>
                <a:moveTo>
                  <a:pt x="19" y="89"/>
                </a:moveTo>
                <a:cubicBezTo>
                  <a:pt x="18" y="82"/>
                  <a:pt x="18" y="64"/>
                  <a:pt x="25" y="56"/>
                </a:cubicBezTo>
                <a:cubicBezTo>
                  <a:pt x="25" y="55"/>
                  <a:pt x="26" y="54"/>
                  <a:pt x="26" y="54"/>
                </a:cubicBezTo>
                <a:cubicBezTo>
                  <a:pt x="29" y="70"/>
                  <a:pt x="38" y="90"/>
                  <a:pt x="60" y="107"/>
                </a:cubicBezTo>
                <a:cubicBezTo>
                  <a:pt x="59" y="107"/>
                  <a:pt x="58" y="107"/>
                  <a:pt x="58" y="107"/>
                </a:cubicBezTo>
                <a:cubicBezTo>
                  <a:pt x="42" y="107"/>
                  <a:pt x="28" y="100"/>
                  <a:pt x="19" y="89"/>
                </a:cubicBezTo>
                <a:close/>
                <a:moveTo>
                  <a:pt x="66" y="106"/>
                </a:moveTo>
                <a:cubicBezTo>
                  <a:pt x="46" y="92"/>
                  <a:pt x="34" y="73"/>
                  <a:pt x="30" y="52"/>
                </a:cubicBezTo>
                <a:cubicBezTo>
                  <a:pt x="31" y="51"/>
                  <a:pt x="32" y="51"/>
                  <a:pt x="33" y="51"/>
                </a:cubicBezTo>
                <a:cubicBezTo>
                  <a:pt x="55" y="49"/>
                  <a:pt x="87" y="75"/>
                  <a:pt x="99" y="85"/>
                </a:cubicBezTo>
                <a:cubicBezTo>
                  <a:pt x="91" y="96"/>
                  <a:pt x="80" y="104"/>
                  <a:pt x="66" y="106"/>
                </a:cubicBezTo>
                <a:close/>
                <a:moveTo>
                  <a:pt x="101" y="82"/>
                </a:moveTo>
                <a:cubicBezTo>
                  <a:pt x="86" y="69"/>
                  <a:pt x="55" y="44"/>
                  <a:pt x="33" y="46"/>
                </a:cubicBezTo>
                <a:cubicBezTo>
                  <a:pt x="32" y="47"/>
                  <a:pt x="31" y="47"/>
                  <a:pt x="30" y="47"/>
                </a:cubicBezTo>
                <a:cubicBezTo>
                  <a:pt x="29" y="43"/>
                  <a:pt x="29" y="40"/>
                  <a:pt x="29" y="36"/>
                </a:cubicBezTo>
                <a:cubicBezTo>
                  <a:pt x="32" y="34"/>
                  <a:pt x="36" y="33"/>
                  <a:pt x="41" y="32"/>
                </a:cubicBezTo>
                <a:cubicBezTo>
                  <a:pt x="59" y="26"/>
                  <a:pt x="81" y="31"/>
                  <a:pt x="106" y="44"/>
                </a:cubicBezTo>
                <a:cubicBezTo>
                  <a:pt x="107" y="48"/>
                  <a:pt x="107" y="53"/>
                  <a:pt x="107" y="57"/>
                </a:cubicBezTo>
                <a:cubicBezTo>
                  <a:pt x="107" y="66"/>
                  <a:pt x="105" y="74"/>
                  <a:pt x="101" y="8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341139" y="4113329"/>
            <a:ext cx="276318" cy="456202"/>
          </a:xfrm>
          <a:custGeom>
            <a:avLst/>
            <a:gdLst>
              <a:gd name="T0" fmla="*/ 166 w 171"/>
              <a:gd name="T1" fmla="*/ 168 h 284"/>
              <a:gd name="T2" fmla="*/ 166 w 171"/>
              <a:gd name="T3" fmla="*/ 167 h 284"/>
              <a:gd name="T4" fmla="*/ 166 w 171"/>
              <a:gd name="T5" fmla="*/ 80 h 284"/>
              <a:gd name="T6" fmla="*/ 86 w 171"/>
              <a:gd name="T7" fmla="*/ 0 h 284"/>
              <a:gd name="T8" fmla="*/ 6 w 171"/>
              <a:gd name="T9" fmla="*/ 80 h 284"/>
              <a:gd name="T10" fmla="*/ 6 w 171"/>
              <a:gd name="T11" fmla="*/ 167 h 284"/>
              <a:gd name="T12" fmla="*/ 5 w 171"/>
              <a:gd name="T13" fmla="*/ 168 h 284"/>
              <a:gd name="T14" fmla="*/ 3 w 171"/>
              <a:gd name="T15" fmla="*/ 179 h 284"/>
              <a:gd name="T16" fmla="*/ 14 w 171"/>
              <a:gd name="T17" fmla="*/ 182 h 284"/>
              <a:gd name="T18" fmla="*/ 50 w 171"/>
              <a:gd name="T19" fmla="*/ 158 h 284"/>
              <a:gd name="T20" fmla="*/ 52 w 171"/>
              <a:gd name="T21" fmla="*/ 157 h 284"/>
              <a:gd name="T22" fmla="*/ 55 w 171"/>
              <a:gd name="T23" fmla="*/ 153 h 284"/>
              <a:gd name="T24" fmla="*/ 61 w 171"/>
              <a:gd name="T25" fmla="*/ 136 h 284"/>
              <a:gd name="T26" fmla="*/ 61 w 171"/>
              <a:gd name="T27" fmla="*/ 164 h 284"/>
              <a:gd name="T28" fmla="*/ 61 w 171"/>
              <a:gd name="T29" fmla="*/ 180 h 284"/>
              <a:gd name="T30" fmla="*/ 61 w 171"/>
              <a:gd name="T31" fmla="*/ 274 h 284"/>
              <a:gd name="T32" fmla="*/ 71 w 171"/>
              <a:gd name="T33" fmla="*/ 284 h 284"/>
              <a:gd name="T34" fmla="*/ 81 w 171"/>
              <a:gd name="T35" fmla="*/ 274 h 284"/>
              <a:gd name="T36" fmla="*/ 81 w 171"/>
              <a:gd name="T37" fmla="*/ 185 h 284"/>
              <a:gd name="T38" fmla="*/ 89 w 171"/>
              <a:gd name="T39" fmla="*/ 185 h 284"/>
              <a:gd name="T40" fmla="*/ 89 w 171"/>
              <a:gd name="T41" fmla="*/ 274 h 284"/>
              <a:gd name="T42" fmla="*/ 100 w 171"/>
              <a:gd name="T43" fmla="*/ 284 h 284"/>
              <a:gd name="T44" fmla="*/ 110 w 171"/>
              <a:gd name="T45" fmla="*/ 274 h 284"/>
              <a:gd name="T46" fmla="*/ 110 w 171"/>
              <a:gd name="T47" fmla="*/ 180 h 284"/>
              <a:gd name="T48" fmla="*/ 110 w 171"/>
              <a:gd name="T49" fmla="*/ 164 h 284"/>
              <a:gd name="T50" fmla="*/ 110 w 171"/>
              <a:gd name="T51" fmla="*/ 133 h 284"/>
              <a:gd name="T52" fmla="*/ 117 w 171"/>
              <a:gd name="T53" fmla="*/ 153 h 284"/>
              <a:gd name="T54" fmla="*/ 119 w 171"/>
              <a:gd name="T55" fmla="*/ 157 h 284"/>
              <a:gd name="T56" fmla="*/ 121 w 171"/>
              <a:gd name="T57" fmla="*/ 158 h 284"/>
              <a:gd name="T58" fmla="*/ 158 w 171"/>
              <a:gd name="T59" fmla="*/ 182 h 284"/>
              <a:gd name="T60" fmla="*/ 169 w 171"/>
              <a:gd name="T61" fmla="*/ 179 h 284"/>
              <a:gd name="T62" fmla="*/ 166 w 171"/>
              <a:gd name="T63" fmla="*/ 168 h 284"/>
              <a:gd name="T64" fmla="*/ 157 w 171"/>
              <a:gd name="T65" fmla="*/ 162 h 284"/>
              <a:gd name="T66" fmla="*/ 131 w 171"/>
              <a:gd name="T67" fmla="*/ 145 h 284"/>
              <a:gd name="T68" fmla="*/ 114 w 171"/>
              <a:gd name="T69" fmla="*/ 91 h 284"/>
              <a:gd name="T70" fmla="*/ 105 w 171"/>
              <a:gd name="T71" fmla="*/ 85 h 284"/>
              <a:gd name="T72" fmla="*/ 67 w 171"/>
              <a:gd name="T73" fmla="*/ 85 h 284"/>
              <a:gd name="T74" fmla="*/ 64 w 171"/>
              <a:gd name="T75" fmla="*/ 85 h 284"/>
              <a:gd name="T76" fmla="*/ 64 w 171"/>
              <a:gd name="T77" fmla="*/ 85 h 284"/>
              <a:gd name="T78" fmla="*/ 58 w 171"/>
              <a:gd name="T79" fmla="*/ 91 h 284"/>
              <a:gd name="T80" fmla="*/ 40 w 171"/>
              <a:gd name="T81" fmla="*/ 145 h 284"/>
              <a:gd name="T82" fmla="*/ 14 w 171"/>
              <a:gd name="T83" fmla="*/ 162 h 284"/>
              <a:gd name="T84" fmla="*/ 14 w 171"/>
              <a:gd name="T85" fmla="*/ 80 h 284"/>
              <a:gd name="T86" fmla="*/ 86 w 171"/>
              <a:gd name="T87" fmla="*/ 9 h 284"/>
              <a:gd name="T88" fmla="*/ 157 w 171"/>
              <a:gd name="T89" fmla="*/ 80 h 284"/>
              <a:gd name="T90" fmla="*/ 157 w 171"/>
              <a:gd name="T91" fmla="*/ 16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1" h="284">
                <a:moveTo>
                  <a:pt x="166" y="168"/>
                </a:moveTo>
                <a:cubicBezTo>
                  <a:pt x="166" y="167"/>
                  <a:pt x="166" y="167"/>
                  <a:pt x="166" y="167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6" y="36"/>
                  <a:pt x="130" y="0"/>
                  <a:pt x="86" y="0"/>
                </a:cubicBezTo>
                <a:cubicBezTo>
                  <a:pt x="42" y="0"/>
                  <a:pt x="6" y="36"/>
                  <a:pt x="6" y="80"/>
                </a:cubicBezTo>
                <a:cubicBezTo>
                  <a:pt x="6" y="167"/>
                  <a:pt x="6" y="167"/>
                  <a:pt x="6" y="167"/>
                </a:cubicBezTo>
                <a:cubicBezTo>
                  <a:pt x="5" y="168"/>
                  <a:pt x="5" y="168"/>
                  <a:pt x="5" y="168"/>
                </a:cubicBezTo>
                <a:cubicBezTo>
                  <a:pt x="1" y="170"/>
                  <a:pt x="0" y="175"/>
                  <a:pt x="3" y="179"/>
                </a:cubicBezTo>
                <a:cubicBezTo>
                  <a:pt x="5" y="183"/>
                  <a:pt x="10" y="184"/>
                  <a:pt x="14" y="182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8"/>
                  <a:pt x="52" y="157"/>
                  <a:pt x="52" y="157"/>
                </a:cubicBezTo>
                <a:cubicBezTo>
                  <a:pt x="54" y="156"/>
                  <a:pt x="55" y="154"/>
                  <a:pt x="55" y="153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80"/>
                  <a:pt x="61" y="180"/>
                  <a:pt x="61" y="180"/>
                </a:cubicBezTo>
                <a:cubicBezTo>
                  <a:pt x="61" y="274"/>
                  <a:pt x="61" y="274"/>
                  <a:pt x="61" y="274"/>
                </a:cubicBezTo>
                <a:cubicBezTo>
                  <a:pt x="61" y="280"/>
                  <a:pt x="65" y="284"/>
                  <a:pt x="71" y="284"/>
                </a:cubicBezTo>
                <a:cubicBezTo>
                  <a:pt x="77" y="284"/>
                  <a:pt x="81" y="280"/>
                  <a:pt x="81" y="274"/>
                </a:cubicBezTo>
                <a:cubicBezTo>
                  <a:pt x="81" y="185"/>
                  <a:pt x="81" y="185"/>
                  <a:pt x="81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274"/>
                  <a:pt x="89" y="274"/>
                  <a:pt x="89" y="274"/>
                </a:cubicBezTo>
                <a:cubicBezTo>
                  <a:pt x="89" y="280"/>
                  <a:pt x="94" y="284"/>
                  <a:pt x="100" y="284"/>
                </a:cubicBezTo>
                <a:cubicBezTo>
                  <a:pt x="106" y="284"/>
                  <a:pt x="110" y="280"/>
                  <a:pt x="110" y="274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0" y="133"/>
                  <a:pt x="110" y="133"/>
                  <a:pt x="110" y="133"/>
                </a:cubicBezTo>
                <a:cubicBezTo>
                  <a:pt x="117" y="153"/>
                  <a:pt x="117" y="153"/>
                  <a:pt x="117" y="153"/>
                </a:cubicBezTo>
                <a:cubicBezTo>
                  <a:pt x="117" y="154"/>
                  <a:pt x="118" y="156"/>
                  <a:pt x="119" y="157"/>
                </a:cubicBezTo>
                <a:cubicBezTo>
                  <a:pt x="120" y="157"/>
                  <a:pt x="121" y="158"/>
                  <a:pt x="121" y="158"/>
                </a:cubicBezTo>
                <a:cubicBezTo>
                  <a:pt x="158" y="182"/>
                  <a:pt x="158" y="182"/>
                  <a:pt x="158" y="182"/>
                </a:cubicBezTo>
                <a:cubicBezTo>
                  <a:pt x="162" y="184"/>
                  <a:pt x="167" y="183"/>
                  <a:pt x="169" y="179"/>
                </a:cubicBezTo>
                <a:cubicBezTo>
                  <a:pt x="171" y="175"/>
                  <a:pt x="170" y="170"/>
                  <a:pt x="166" y="168"/>
                </a:cubicBezTo>
                <a:close/>
                <a:moveTo>
                  <a:pt x="157" y="162"/>
                </a:moveTo>
                <a:cubicBezTo>
                  <a:pt x="131" y="145"/>
                  <a:pt x="131" y="145"/>
                  <a:pt x="131" y="145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2" y="87"/>
                  <a:pt x="109" y="85"/>
                  <a:pt x="105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6" y="85"/>
                  <a:pt x="65" y="85"/>
                  <a:pt x="64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1" y="86"/>
                  <a:pt x="59" y="88"/>
                  <a:pt x="58" y="91"/>
                </a:cubicBezTo>
                <a:cubicBezTo>
                  <a:pt x="40" y="145"/>
                  <a:pt x="40" y="145"/>
                  <a:pt x="40" y="145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14" y="80"/>
                  <a:pt x="14" y="80"/>
                  <a:pt x="14" y="80"/>
                </a:cubicBezTo>
                <a:cubicBezTo>
                  <a:pt x="14" y="41"/>
                  <a:pt x="46" y="9"/>
                  <a:pt x="86" y="9"/>
                </a:cubicBezTo>
                <a:cubicBezTo>
                  <a:pt x="125" y="9"/>
                  <a:pt x="157" y="41"/>
                  <a:pt x="157" y="80"/>
                </a:cubicBezTo>
                <a:lnTo>
                  <a:pt x="157" y="16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448699" y="4183799"/>
            <a:ext cx="59343" cy="59343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862248" y="5166674"/>
            <a:ext cx="178030" cy="296717"/>
          </a:xfrm>
          <a:custGeom>
            <a:avLst/>
            <a:gdLst>
              <a:gd name="T0" fmla="*/ 107 w 111"/>
              <a:gd name="T1" fmla="*/ 108 h 184"/>
              <a:gd name="T2" fmla="*/ 107 w 111"/>
              <a:gd name="T3" fmla="*/ 108 h 184"/>
              <a:gd name="T4" fmla="*/ 107 w 111"/>
              <a:gd name="T5" fmla="*/ 52 h 184"/>
              <a:gd name="T6" fmla="*/ 55 w 111"/>
              <a:gd name="T7" fmla="*/ 0 h 184"/>
              <a:gd name="T8" fmla="*/ 4 w 111"/>
              <a:gd name="T9" fmla="*/ 52 h 184"/>
              <a:gd name="T10" fmla="*/ 4 w 111"/>
              <a:gd name="T11" fmla="*/ 108 h 184"/>
              <a:gd name="T12" fmla="*/ 3 w 111"/>
              <a:gd name="T13" fmla="*/ 108 h 184"/>
              <a:gd name="T14" fmla="*/ 2 w 111"/>
              <a:gd name="T15" fmla="*/ 116 h 184"/>
              <a:gd name="T16" fmla="*/ 9 w 111"/>
              <a:gd name="T17" fmla="*/ 117 h 184"/>
              <a:gd name="T18" fmla="*/ 32 w 111"/>
              <a:gd name="T19" fmla="*/ 102 h 184"/>
              <a:gd name="T20" fmla="*/ 34 w 111"/>
              <a:gd name="T21" fmla="*/ 101 h 184"/>
              <a:gd name="T22" fmla="*/ 36 w 111"/>
              <a:gd name="T23" fmla="*/ 99 h 184"/>
              <a:gd name="T24" fmla="*/ 39 w 111"/>
              <a:gd name="T25" fmla="*/ 88 h 184"/>
              <a:gd name="T26" fmla="*/ 39 w 111"/>
              <a:gd name="T27" fmla="*/ 106 h 184"/>
              <a:gd name="T28" fmla="*/ 39 w 111"/>
              <a:gd name="T29" fmla="*/ 117 h 184"/>
              <a:gd name="T30" fmla="*/ 39 w 111"/>
              <a:gd name="T31" fmla="*/ 177 h 184"/>
              <a:gd name="T32" fmla="*/ 46 w 111"/>
              <a:gd name="T33" fmla="*/ 184 h 184"/>
              <a:gd name="T34" fmla="*/ 52 w 111"/>
              <a:gd name="T35" fmla="*/ 177 h 184"/>
              <a:gd name="T36" fmla="*/ 52 w 111"/>
              <a:gd name="T37" fmla="*/ 119 h 184"/>
              <a:gd name="T38" fmla="*/ 58 w 111"/>
              <a:gd name="T39" fmla="*/ 119 h 184"/>
              <a:gd name="T40" fmla="*/ 58 w 111"/>
              <a:gd name="T41" fmla="*/ 177 h 184"/>
              <a:gd name="T42" fmla="*/ 64 w 111"/>
              <a:gd name="T43" fmla="*/ 184 h 184"/>
              <a:gd name="T44" fmla="*/ 71 w 111"/>
              <a:gd name="T45" fmla="*/ 177 h 184"/>
              <a:gd name="T46" fmla="*/ 71 w 111"/>
              <a:gd name="T47" fmla="*/ 117 h 184"/>
              <a:gd name="T48" fmla="*/ 71 w 111"/>
              <a:gd name="T49" fmla="*/ 106 h 184"/>
              <a:gd name="T50" fmla="*/ 71 w 111"/>
              <a:gd name="T51" fmla="*/ 86 h 184"/>
              <a:gd name="T52" fmla="*/ 75 w 111"/>
              <a:gd name="T53" fmla="*/ 99 h 184"/>
              <a:gd name="T54" fmla="*/ 77 w 111"/>
              <a:gd name="T55" fmla="*/ 101 h 184"/>
              <a:gd name="T56" fmla="*/ 78 w 111"/>
              <a:gd name="T57" fmla="*/ 102 h 184"/>
              <a:gd name="T58" fmla="*/ 102 w 111"/>
              <a:gd name="T59" fmla="*/ 117 h 184"/>
              <a:gd name="T60" fmla="*/ 109 w 111"/>
              <a:gd name="T61" fmla="*/ 116 h 184"/>
              <a:gd name="T62" fmla="*/ 107 w 111"/>
              <a:gd name="T63" fmla="*/ 108 h 184"/>
              <a:gd name="T64" fmla="*/ 101 w 111"/>
              <a:gd name="T65" fmla="*/ 105 h 184"/>
              <a:gd name="T66" fmla="*/ 85 w 111"/>
              <a:gd name="T67" fmla="*/ 94 h 184"/>
              <a:gd name="T68" fmla="*/ 73 w 111"/>
              <a:gd name="T69" fmla="*/ 59 h 184"/>
              <a:gd name="T70" fmla="*/ 68 w 111"/>
              <a:gd name="T71" fmla="*/ 55 h 184"/>
              <a:gd name="T72" fmla="*/ 43 w 111"/>
              <a:gd name="T73" fmla="*/ 55 h 184"/>
              <a:gd name="T74" fmla="*/ 41 w 111"/>
              <a:gd name="T75" fmla="*/ 55 h 184"/>
              <a:gd name="T76" fmla="*/ 41 w 111"/>
              <a:gd name="T77" fmla="*/ 55 h 184"/>
              <a:gd name="T78" fmla="*/ 37 w 111"/>
              <a:gd name="T79" fmla="*/ 59 h 184"/>
              <a:gd name="T80" fmla="*/ 26 w 111"/>
              <a:gd name="T81" fmla="*/ 94 h 184"/>
              <a:gd name="T82" fmla="*/ 9 w 111"/>
              <a:gd name="T83" fmla="*/ 105 h 184"/>
              <a:gd name="T84" fmla="*/ 9 w 111"/>
              <a:gd name="T85" fmla="*/ 52 h 184"/>
              <a:gd name="T86" fmla="*/ 55 w 111"/>
              <a:gd name="T87" fmla="*/ 6 h 184"/>
              <a:gd name="T88" fmla="*/ 101 w 111"/>
              <a:gd name="T89" fmla="*/ 52 h 184"/>
              <a:gd name="T90" fmla="*/ 101 w 111"/>
              <a:gd name="T91" fmla="*/ 10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1" h="184">
                <a:moveTo>
                  <a:pt x="107" y="108"/>
                </a:moveTo>
                <a:cubicBezTo>
                  <a:pt x="107" y="108"/>
                  <a:pt x="107" y="108"/>
                  <a:pt x="107" y="108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23"/>
                  <a:pt x="84" y="0"/>
                  <a:pt x="55" y="0"/>
                </a:cubicBezTo>
                <a:cubicBezTo>
                  <a:pt x="27" y="0"/>
                  <a:pt x="4" y="23"/>
                  <a:pt x="4" y="52"/>
                </a:cubicBezTo>
                <a:cubicBezTo>
                  <a:pt x="4" y="108"/>
                  <a:pt x="4" y="108"/>
                  <a:pt x="4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1" y="110"/>
                  <a:pt x="0" y="113"/>
                  <a:pt x="2" y="116"/>
                </a:cubicBezTo>
                <a:cubicBezTo>
                  <a:pt x="3" y="118"/>
                  <a:pt x="6" y="119"/>
                  <a:pt x="9" y="117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3" y="102"/>
                  <a:pt x="33" y="102"/>
                  <a:pt x="34" y="101"/>
                </a:cubicBezTo>
                <a:cubicBezTo>
                  <a:pt x="35" y="101"/>
                  <a:pt x="35" y="100"/>
                  <a:pt x="36" y="99"/>
                </a:cubicBezTo>
                <a:cubicBezTo>
                  <a:pt x="39" y="88"/>
                  <a:pt x="39" y="88"/>
                  <a:pt x="39" y="88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39" y="177"/>
                  <a:pt x="39" y="177"/>
                  <a:pt x="39" y="177"/>
                </a:cubicBezTo>
                <a:cubicBezTo>
                  <a:pt x="39" y="181"/>
                  <a:pt x="42" y="184"/>
                  <a:pt x="46" y="184"/>
                </a:cubicBezTo>
                <a:cubicBezTo>
                  <a:pt x="50" y="184"/>
                  <a:pt x="52" y="181"/>
                  <a:pt x="52" y="177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8" y="177"/>
                  <a:pt x="58" y="177"/>
                  <a:pt x="58" y="177"/>
                </a:cubicBezTo>
                <a:cubicBezTo>
                  <a:pt x="58" y="181"/>
                  <a:pt x="61" y="184"/>
                  <a:pt x="64" y="184"/>
                </a:cubicBezTo>
                <a:cubicBezTo>
                  <a:pt x="68" y="184"/>
                  <a:pt x="71" y="181"/>
                  <a:pt x="71" y="177"/>
                </a:cubicBezTo>
                <a:cubicBezTo>
                  <a:pt x="71" y="117"/>
                  <a:pt x="71" y="117"/>
                  <a:pt x="71" y="117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86"/>
                  <a:pt x="71" y="86"/>
                  <a:pt x="71" y="86"/>
                </a:cubicBezTo>
                <a:cubicBezTo>
                  <a:pt x="75" y="99"/>
                  <a:pt x="75" y="99"/>
                  <a:pt x="75" y="99"/>
                </a:cubicBezTo>
                <a:cubicBezTo>
                  <a:pt x="76" y="100"/>
                  <a:pt x="76" y="101"/>
                  <a:pt x="77" y="101"/>
                </a:cubicBezTo>
                <a:cubicBezTo>
                  <a:pt x="77" y="102"/>
                  <a:pt x="78" y="102"/>
                  <a:pt x="78" y="102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104" y="119"/>
                  <a:pt x="108" y="118"/>
                  <a:pt x="109" y="116"/>
                </a:cubicBezTo>
                <a:cubicBezTo>
                  <a:pt x="111" y="113"/>
                  <a:pt x="110" y="110"/>
                  <a:pt x="107" y="108"/>
                </a:cubicBezTo>
                <a:close/>
                <a:moveTo>
                  <a:pt x="101" y="105"/>
                </a:moveTo>
                <a:cubicBezTo>
                  <a:pt x="85" y="94"/>
                  <a:pt x="85" y="94"/>
                  <a:pt x="85" y="94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56"/>
                  <a:pt x="70" y="55"/>
                  <a:pt x="68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2" y="55"/>
                  <a:pt x="41" y="55"/>
                </a:cubicBezTo>
                <a:cubicBezTo>
                  <a:pt x="41" y="55"/>
                  <a:pt x="41" y="55"/>
                  <a:pt x="41" y="55"/>
                </a:cubicBezTo>
                <a:cubicBezTo>
                  <a:pt x="39" y="56"/>
                  <a:pt x="38" y="57"/>
                  <a:pt x="37" y="59"/>
                </a:cubicBezTo>
                <a:cubicBezTo>
                  <a:pt x="26" y="94"/>
                  <a:pt x="26" y="94"/>
                  <a:pt x="26" y="94"/>
                </a:cubicBezTo>
                <a:cubicBezTo>
                  <a:pt x="9" y="105"/>
                  <a:pt x="9" y="105"/>
                  <a:pt x="9" y="10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26"/>
                  <a:pt x="30" y="6"/>
                  <a:pt x="55" y="6"/>
                </a:cubicBezTo>
                <a:cubicBezTo>
                  <a:pt x="81" y="6"/>
                  <a:pt x="101" y="26"/>
                  <a:pt x="101" y="52"/>
                </a:cubicBezTo>
                <a:lnTo>
                  <a:pt x="101" y="105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930863" y="5213034"/>
            <a:ext cx="38945" cy="38944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8" name="出自【趣你的PPT】(微信:qunideppt)：最优质的PPT资源库"/>
          <p:cNvSpPr/>
          <p:nvPr/>
        </p:nvSpPr>
        <p:spPr bwMode="auto">
          <a:xfrm>
            <a:off x="2675382" y="3874100"/>
            <a:ext cx="59343" cy="57488"/>
          </a:xfrm>
          <a:custGeom>
            <a:avLst/>
            <a:gdLst>
              <a:gd name="T0" fmla="*/ 23 w 36"/>
              <a:gd name="T1" fmla="*/ 32 h 36"/>
              <a:gd name="T2" fmla="*/ 3 w 36"/>
              <a:gd name="T3" fmla="*/ 23 h 36"/>
              <a:gd name="T4" fmla="*/ 12 w 36"/>
              <a:gd name="T5" fmla="*/ 3 h 36"/>
              <a:gd name="T6" fmla="*/ 33 w 36"/>
              <a:gd name="T7" fmla="*/ 12 h 36"/>
              <a:gd name="T8" fmla="*/ 23 w 36"/>
              <a:gd name="T9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23" y="32"/>
                </a:moveTo>
                <a:cubicBezTo>
                  <a:pt x="15" y="36"/>
                  <a:pt x="6" y="31"/>
                  <a:pt x="3" y="23"/>
                </a:cubicBezTo>
                <a:cubicBezTo>
                  <a:pt x="0" y="15"/>
                  <a:pt x="4" y="6"/>
                  <a:pt x="12" y="3"/>
                </a:cubicBezTo>
                <a:cubicBezTo>
                  <a:pt x="20" y="0"/>
                  <a:pt x="29" y="4"/>
                  <a:pt x="33" y="12"/>
                </a:cubicBezTo>
                <a:cubicBezTo>
                  <a:pt x="36" y="20"/>
                  <a:pt x="31" y="29"/>
                  <a:pt x="23" y="3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9" name="出自【趣你的PPT】(微信:qunideppt)：最优质的PPT资源库"/>
          <p:cNvSpPr/>
          <p:nvPr/>
        </p:nvSpPr>
        <p:spPr bwMode="auto">
          <a:xfrm>
            <a:off x="2601202" y="3890791"/>
            <a:ext cx="268900" cy="287444"/>
          </a:xfrm>
          <a:custGeom>
            <a:avLst/>
            <a:gdLst>
              <a:gd name="T0" fmla="*/ 25 w 167"/>
              <a:gd name="T1" fmla="*/ 160 h 179"/>
              <a:gd name="T2" fmla="*/ 76 w 167"/>
              <a:gd name="T3" fmla="*/ 97 h 179"/>
              <a:gd name="T4" fmla="*/ 57 w 167"/>
              <a:gd name="T5" fmla="*/ 46 h 179"/>
              <a:gd name="T6" fmla="*/ 10 w 167"/>
              <a:gd name="T7" fmla="*/ 63 h 179"/>
              <a:gd name="T8" fmla="*/ 1 w 167"/>
              <a:gd name="T9" fmla="*/ 59 h 179"/>
              <a:gd name="T10" fmla="*/ 5 w 167"/>
              <a:gd name="T11" fmla="*/ 50 h 179"/>
              <a:gd name="T12" fmla="*/ 56 w 167"/>
              <a:gd name="T13" fmla="*/ 32 h 179"/>
              <a:gd name="T14" fmla="*/ 59 w 167"/>
              <a:gd name="T15" fmla="*/ 31 h 179"/>
              <a:gd name="T16" fmla="*/ 83 w 167"/>
              <a:gd name="T17" fmla="*/ 21 h 179"/>
              <a:gd name="T18" fmla="*/ 88 w 167"/>
              <a:gd name="T19" fmla="*/ 20 h 179"/>
              <a:gd name="T20" fmla="*/ 136 w 167"/>
              <a:gd name="T21" fmla="*/ 1 h 179"/>
              <a:gd name="T22" fmla="*/ 145 w 167"/>
              <a:gd name="T23" fmla="*/ 5 h 179"/>
              <a:gd name="T24" fmla="*/ 141 w 167"/>
              <a:gd name="T25" fmla="*/ 14 h 179"/>
              <a:gd name="T26" fmla="*/ 96 w 167"/>
              <a:gd name="T27" fmla="*/ 31 h 179"/>
              <a:gd name="T28" fmla="*/ 114 w 167"/>
              <a:gd name="T29" fmla="*/ 80 h 179"/>
              <a:gd name="T30" fmla="*/ 136 w 167"/>
              <a:gd name="T31" fmla="*/ 72 h 179"/>
              <a:gd name="T32" fmla="*/ 136 w 167"/>
              <a:gd name="T33" fmla="*/ 72 h 179"/>
              <a:gd name="T34" fmla="*/ 136 w 167"/>
              <a:gd name="T35" fmla="*/ 72 h 179"/>
              <a:gd name="T36" fmla="*/ 147 w 167"/>
              <a:gd name="T37" fmla="*/ 77 h 179"/>
              <a:gd name="T38" fmla="*/ 165 w 167"/>
              <a:gd name="T39" fmla="*/ 125 h 179"/>
              <a:gd name="T40" fmla="*/ 160 w 167"/>
              <a:gd name="T41" fmla="*/ 137 h 179"/>
              <a:gd name="T42" fmla="*/ 149 w 167"/>
              <a:gd name="T43" fmla="*/ 132 h 179"/>
              <a:gd name="T44" fmla="*/ 134 w 167"/>
              <a:gd name="T45" fmla="*/ 91 h 179"/>
              <a:gd name="T46" fmla="*/ 117 w 167"/>
              <a:gd name="T47" fmla="*/ 97 h 179"/>
              <a:gd name="T48" fmla="*/ 93 w 167"/>
              <a:gd name="T49" fmla="*/ 106 h 179"/>
              <a:gd name="T50" fmla="*/ 92 w 167"/>
              <a:gd name="T51" fmla="*/ 106 h 179"/>
              <a:gd name="T52" fmla="*/ 92 w 167"/>
              <a:gd name="T53" fmla="*/ 108 h 179"/>
              <a:gd name="T54" fmla="*/ 31 w 167"/>
              <a:gd name="T55" fmla="*/ 177 h 179"/>
              <a:gd name="T56" fmla="*/ 19 w 167"/>
              <a:gd name="T57" fmla="*/ 172 h 179"/>
              <a:gd name="T58" fmla="*/ 25 w 167"/>
              <a:gd name="T59" fmla="*/ 16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9">
                <a:moveTo>
                  <a:pt x="25" y="160"/>
                </a:moveTo>
                <a:cubicBezTo>
                  <a:pt x="58" y="148"/>
                  <a:pt x="71" y="120"/>
                  <a:pt x="76" y="97"/>
                </a:cubicBezTo>
                <a:cubicBezTo>
                  <a:pt x="57" y="46"/>
                  <a:pt x="57" y="46"/>
                  <a:pt x="57" y="46"/>
                </a:cubicBezTo>
                <a:cubicBezTo>
                  <a:pt x="10" y="63"/>
                  <a:pt x="10" y="63"/>
                  <a:pt x="10" y="63"/>
                </a:cubicBezTo>
                <a:cubicBezTo>
                  <a:pt x="7" y="65"/>
                  <a:pt x="3" y="63"/>
                  <a:pt x="1" y="59"/>
                </a:cubicBezTo>
                <a:cubicBezTo>
                  <a:pt x="0" y="56"/>
                  <a:pt x="2" y="52"/>
                  <a:pt x="5" y="50"/>
                </a:cubicBezTo>
                <a:cubicBezTo>
                  <a:pt x="56" y="32"/>
                  <a:pt x="56" y="32"/>
                  <a:pt x="56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83" y="21"/>
                  <a:pt x="83" y="21"/>
                  <a:pt x="83" y="21"/>
                </a:cubicBezTo>
                <a:cubicBezTo>
                  <a:pt x="88" y="20"/>
                  <a:pt x="88" y="20"/>
                  <a:pt x="88" y="20"/>
                </a:cubicBezTo>
                <a:cubicBezTo>
                  <a:pt x="136" y="1"/>
                  <a:pt x="136" y="1"/>
                  <a:pt x="136" y="1"/>
                </a:cubicBezTo>
                <a:cubicBezTo>
                  <a:pt x="140" y="0"/>
                  <a:pt x="143" y="2"/>
                  <a:pt x="145" y="5"/>
                </a:cubicBezTo>
                <a:cubicBezTo>
                  <a:pt x="146" y="9"/>
                  <a:pt x="144" y="13"/>
                  <a:pt x="141" y="14"/>
                </a:cubicBezTo>
                <a:cubicBezTo>
                  <a:pt x="96" y="31"/>
                  <a:pt x="96" y="31"/>
                  <a:pt x="96" y="31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40" y="70"/>
                  <a:pt x="145" y="72"/>
                  <a:pt x="147" y="77"/>
                </a:cubicBezTo>
                <a:cubicBezTo>
                  <a:pt x="165" y="125"/>
                  <a:pt x="165" y="125"/>
                  <a:pt x="165" y="125"/>
                </a:cubicBezTo>
                <a:cubicBezTo>
                  <a:pt x="167" y="130"/>
                  <a:pt x="164" y="135"/>
                  <a:pt x="160" y="137"/>
                </a:cubicBezTo>
                <a:cubicBezTo>
                  <a:pt x="155" y="138"/>
                  <a:pt x="150" y="136"/>
                  <a:pt x="149" y="132"/>
                </a:cubicBezTo>
                <a:cubicBezTo>
                  <a:pt x="134" y="91"/>
                  <a:pt x="134" y="91"/>
                  <a:pt x="134" y="91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7"/>
                  <a:pt x="92" y="108"/>
                  <a:pt x="92" y="108"/>
                </a:cubicBezTo>
                <a:cubicBezTo>
                  <a:pt x="82" y="142"/>
                  <a:pt x="61" y="165"/>
                  <a:pt x="31" y="177"/>
                </a:cubicBezTo>
                <a:cubicBezTo>
                  <a:pt x="26" y="179"/>
                  <a:pt x="21" y="176"/>
                  <a:pt x="19" y="172"/>
                </a:cubicBezTo>
                <a:cubicBezTo>
                  <a:pt x="18" y="167"/>
                  <a:pt x="20" y="162"/>
                  <a:pt x="25" y="16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0" name="出自【趣你的PPT】(微信:qunideppt)：最优质的PPT资源库"/>
          <p:cNvSpPr/>
          <p:nvPr/>
        </p:nvSpPr>
        <p:spPr bwMode="auto">
          <a:xfrm>
            <a:off x="2916464" y="4198635"/>
            <a:ext cx="198430" cy="305988"/>
          </a:xfrm>
          <a:custGeom>
            <a:avLst/>
            <a:gdLst>
              <a:gd name="T0" fmla="*/ 4 w 124"/>
              <a:gd name="T1" fmla="*/ 46 h 190"/>
              <a:gd name="T2" fmla="*/ 34 w 124"/>
              <a:gd name="T3" fmla="*/ 16 h 190"/>
              <a:gd name="T4" fmla="*/ 66 w 124"/>
              <a:gd name="T5" fmla="*/ 0 h 190"/>
              <a:gd name="T6" fmla="*/ 75 w 124"/>
              <a:gd name="T7" fmla="*/ 0 h 190"/>
              <a:gd name="T8" fmla="*/ 80 w 124"/>
              <a:gd name="T9" fmla="*/ 4 h 190"/>
              <a:gd name="T10" fmla="*/ 84 w 124"/>
              <a:gd name="T11" fmla="*/ 58 h 190"/>
              <a:gd name="T12" fmla="*/ 85 w 124"/>
              <a:gd name="T13" fmla="*/ 60 h 190"/>
              <a:gd name="T14" fmla="*/ 90 w 124"/>
              <a:gd name="T15" fmla="*/ 127 h 190"/>
              <a:gd name="T16" fmla="*/ 120 w 124"/>
              <a:gd name="T17" fmla="*/ 170 h 190"/>
              <a:gd name="T18" fmla="*/ 121 w 124"/>
              <a:gd name="T19" fmla="*/ 185 h 190"/>
              <a:gd name="T20" fmla="*/ 106 w 124"/>
              <a:gd name="T21" fmla="*/ 186 h 190"/>
              <a:gd name="T22" fmla="*/ 73 w 124"/>
              <a:gd name="T23" fmla="*/ 138 h 190"/>
              <a:gd name="T24" fmla="*/ 71 w 124"/>
              <a:gd name="T25" fmla="*/ 136 h 190"/>
              <a:gd name="T26" fmla="*/ 69 w 124"/>
              <a:gd name="T27" fmla="*/ 130 h 190"/>
              <a:gd name="T28" fmla="*/ 67 w 124"/>
              <a:gd name="T29" fmla="*/ 100 h 190"/>
              <a:gd name="T30" fmla="*/ 57 w 124"/>
              <a:gd name="T31" fmla="*/ 101 h 190"/>
              <a:gd name="T32" fmla="*/ 34 w 124"/>
              <a:gd name="T33" fmla="*/ 123 h 190"/>
              <a:gd name="T34" fmla="*/ 34 w 124"/>
              <a:gd name="T35" fmla="*/ 173 h 190"/>
              <a:gd name="T36" fmla="*/ 27 w 124"/>
              <a:gd name="T37" fmla="*/ 186 h 190"/>
              <a:gd name="T38" fmla="*/ 14 w 124"/>
              <a:gd name="T39" fmla="*/ 178 h 190"/>
              <a:gd name="T40" fmla="*/ 14 w 124"/>
              <a:gd name="T41" fmla="*/ 120 h 190"/>
              <a:gd name="T42" fmla="*/ 14 w 124"/>
              <a:gd name="T43" fmla="*/ 116 h 190"/>
              <a:gd name="T44" fmla="*/ 14 w 124"/>
              <a:gd name="T45" fmla="*/ 116 h 190"/>
              <a:gd name="T46" fmla="*/ 19 w 124"/>
              <a:gd name="T47" fmla="*/ 108 h 190"/>
              <a:gd name="T48" fmla="*/ 37 w 124"/>
              <a:gd name="T49" fmla="*/ 91 h 190"/>
              <a:gd name="T50" fmla="*/ 33 w 124"/>
              <a:gd name="T51" fmla="*/ 40 h 190"/>
              <a:gd name="T52" fmla="*/ 15 w 124"/>
              <a:gd name="T53" fmla="*/ 58 h 190"/>
              <a:gd name="T54" fmla="*/ 3 w 124"/>
              <a:gd name="T55" fmla="*/ 57 h 190"/>
              <a:gd name="T56" fmla="*/ 4 w 124"/>
              <a:gd name="T57" fmla="*/ 4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" h="190">
                <a:moveTo>
                  <a:pt x="4" y="46"/>
                </a:moveTo>
                <a:cubicBezTo>
                  <a:pt x="34" y="16"/>
                  <a:pt x="34" y="16"/>
                  <a:pt x="34" y="16"/>
                </a:cubicBezTo>
                <a:cubicBezTo>
                  <a:pt x="37" y="10"/>
                  <a:pt x="45" y="3"/>
                  <a:pt x="66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8" y="0"/>
                  <a:pt x="80" y="1"/>
                  <a:pt x="80" y="4"/>
                </a:cubicBezTo>
                <a:cubicBezTo>
                  <a:pt x="84" y="58"/>
                  <a:pt x="84" y="58"/>
                  <a:pt x="84" y="58"/>
                </a:cubicBezTo>
                <a:cubicBezTo>
                  <a:pt x="85" y="58"/>
                  <a:pt x="85" y="59"/>
                  <a:pt x="85" y="60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4" y="174"/>
                  <a:pt x="124" y="181"/>
                  <a:pt x="121" y="185"/>
                </a:cubicBezTo>
                <a:cubicBezTo>
                  <a:pt x="117" y="189"/>
                  <a:pt x="110" y="190"/>
                  <a:pt x="106" y="186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72" y="137"/>
                  <a:pt x="72" y="137"/>
                  <a:pt x="71" y="136"/>
                </a:cubicBezTo>
                <a:cubicBezTo>
                  <a:pt x="70" y="134"/>
                  <a:pt x="69" y="132"/>
                  <a:pt x="69" y="13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4" y="173"/>
                  <a:pt x="34" y="173"/>
                  <a:pt x="34" y="173"/>
                </a:cubicBezTo>
                <a:cubicBezTo>
                  <a:pt x="36" y="178"/>
                  <a:pt x="32" y="184"/>
                  <a:pt x="27" y="186"/>
                </a:cubicBezTo>
                <a:cubicBezTo>
                  <a:pt x="21" y="187"/>
                  <a:pt x="16" y="184"/>
                  <a:pt x="14" y="178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7"/>
                  <a:pt x="14" y="116"/>
                </a:cubicBezTo>
                <a:cubicBezTo>
                  <a:pt x="14" y="116"/>
                  <a:pt x="14" y="116"/>
                  <a:pt x="14" y="116"/>
                </a:cubicBezTo>
                <a:cubicBezTo>
                  <a:pt x="15" y="112"/>
                  <a:pt x="16" y="110"/>
                  <a:pt x="19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33" y="40"/>
                  <a:pt x="33" y="40"/>
                  <a:pt x="33" y="40"/>
                </a:cubicBezTo>
                <a:cubicBezTo>
                  <a:pt x="15" y="58"/>
                  <a:pt x="15" y="58"/>
                  <a:pt x="15" y="58"/>
                </a:cubicBezTo>
                <a:cubicBezTo>
                  <a:pt x="11" y="61"/>
                  <a:pt x="6" y="61"/>
                  <a:pt x="3" y="57"/>
                </a:cubicBezTo>
                <a:cubicBezTo>
                  <a:pt x="0" y="54"/>
                  <a:pt x="0" y="49"/>
                  <a:pt x="4" y="4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1" name="出自【趣你的PPT】(微信:qunideppt)：最优质的PPT资源库"/>
          <p:cNvSpPr/>
          <p:nvPr/>
        </p:nvSpPr>
        <p:spPr bwMode="auto">
          <a:xfrm>
            <a:off x="2970244" y="4131873"/>
            <a:ext cx="63052" cy="63052"/>
          </a:xfrm>
          <a:custGeom>
            <a:avLst/>
            <a:gdLst>
              <a:gd name="T0" fmla="*/ 21 w 39"/>
              <a:gd name="T1" fmla="*/ 38 h 39"/>
              <a:gd name="T2" fmla="*/ 0 w 39"/>
              <a:gd name="T3" fmla="*/ 21 h 39"/>
              <a:gd name="T4" fmla="*/ 18 w 39"/>
              <a:gd name="T5" fmla="*/ 1 h 39"/>
              <a:gd name="T6" fmla="*/ 38 w 39"/>
              <a:gd name="T7" fmla="*/ 18 h 39"/>
              <a:gd name="T8" fmla="*/ 21 w 39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21" y="38"/>
                </a:moveTo>
                <a:cubicBezTo>
                  <a:pt x="10" y="39"/>
                  <a:pt x="1" y="32"/>
                  <a:pt x="0" y="21"/>
                </a:cubicBezTo>
                <a:cubicBezTo>
                  <a:pt x="0" y="11"/>
                  <a:pt x="7" y="2"/>
                  <a:pt x="18" y="1"/>
                </a:cubicBezTo>
                <a:cubicBezTo>
                  <a:pt x="28" y="0"/>
                  <a:pt x="37" y="8"/>
                  <a:pt x="38" y="18"/>
                </a:cubicBezTo>
                <a:cubicBezTo>
                  <a:pt x="39" y="29"/>
                  <a:pt x="31" y="38"/>
                  <a:pt x="21" y="3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2" name="出自【趣你的PPT】(微信:qunideppt)：最优质的PPT资源库"/>
          <p:cNvSpPr/>
          <p:nvPr/>
        </p:nvSpPr>
        <p:spPr bwMode="auto">
          <a:xfrm>
            <a:off x="2988788" y="2459133"/>
            <a:ext cx="64907" cy="64906"/>
          </a:xfrm>
          <a:custGeom>
            <a:avLst/>
            <a:gdLst>
              <a:gd name="T0" fmla="*/ 24 w 41"/>
              <a:gd name="T1" fmla="*/ 39 h 41"/>
              <a:gd name="T2" fmla="*/ 39 w 41"/>
              <a:gd name="T3" fmla="*/ 17 h 41"/>
              <a:gd name="T4" fmla="*/ 17 w 41"/>
              <a:gd name="T5" fmla="*/ 2 h 41"/>
              <a:gd name="T6" fmla="*/ 2 w 41"/>
              <a:gd name="T7" fmla="*/ 24 h 41"/>
              <a:gd name="T8" fmla="*/ 24 w 41"/>
              <a:gd name="T9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1">
                <a:moveTo>
                  <a:pt x="24" y="39"/>
                </a:moveTo>
                <a:cubicBezTo>
                  <a:pt x="34" y="37"/>
                  <a:pt x="41" y="27"/>
                  <a:pt x="39" y="17"/>
                </a:cubicBezTo>
                <a:cubicBezTo>
                  <a:pt x="37" y="7"/>
                  <a:pt x="28" y="0"/>
                  <a:pt x="17" y="2"/>
                </a:cubicBezTo>
                <a:cubicBezTo>
                  <a:pt x="7" y="4"/>
                  <a:pt x="0" y="13"/>
                  <a:pt x="2" y="24"/>
                </a:cubicBezTo>
                <a:cubicBezTo>
                  <a:pt x="4" y="34"/>
                  <a:pt x="14" y="41"/>
                  <a:pt x="24" y="3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3" name="出自【趣你的PPT】(微信:qunideppt)：最优质的PPT资源库"/>
          <p:cNvSpPr/>
          <p:nvPr/>
        </p:nvSpPr>
        <p:spPr bwMode="auto">
          <a:xfrm>
            <a:off x="2918318" y="2522185"/>
            <a:ext cx="239228" cy="224392"/>
          </a:xfrm>
          <a:custGeom>
            <a:avLst/>
            <a:gdLst>
              <a:gd name="T0" fmla="*/ 137 w 148"/>
              <a:gd name="T1" fmla="*/ 115 h 140"/>
              <a:gd name="T2" fmla="*/ 109 w 148"/>
              <a:gd name="T3" fmla="*/ 115 h 140"/>
              <a:gd name="T4" fmla="*/ 100 w 148"/>
              <a:gd name="T5" fmla="*/ 57 h 140"/>
              <a:gd name="T6" fmla="*/ 99 w 148"/>
              <a:gd name="T7" fmla="*/ 54 h 140"/>
              <a:gd name="T8" fmla="*/ 93 w 148"/>
              <a:gd name="T9" fmla="*/ 18 h 140"/>
              <a:gd name="T10" fmla="*/ 75 w 148"/>
              <a:gd name="T11" fmla="*/ 1 h 140"/>
              <a:gd name="T12" fmla="*/ 60 w 148"/>
              <a:gd name="T13" fmla="*/ 4 h 140"/>
              <a:gd name="T14" fmla="*/ 58 w 148"/>
              <a:gd name="T15" fmla="*/ 5 h 140"/>
              <a:gd name="T16" fmla="*/ 53 w 148"/>
              <a:gd name="T17" fmla="*/ 8 h 140"/>
              <a:gd name="T18" fmla="*/ 3 w 148"/>
              <a:gd name="T19" fmla="*/ 46 h 140"/>
              <a:gd name="T20" fmla="*/ 5 w 148"/>
              <a:gd name="T21" fmla="*/ 58 h 140"/>
              <a:gd name="T22" fmla="*/ 17 w 148"/>
              <a:gd name="T23" fmla="*/ 56 h 140"/>
              <a:gd name="T24" fmla="*/ 50 w 148"/>
              <a:gd name="T25" fmla="*/ 31 h 140"/>
              <a:gd name="T26" fmla="*/ 57 w 148"/>
              <a:gd name="T27" fmla="*/ 72 h 140"/>
              <a:gd name="T28" fmla="*/ 43 w 148"/>
              <a:gd name="T29" fmla="*/ 84 h 140"/>
              <a:gd name="T30" fmla="*/ 38 w 148"/>
              <a:gd name="T31" fmla="*/ 95 h 140"/>
              <a:gd name="T32" fmla="*/ 44 w 148"/>
              <a:gd name="T33" fmla="*/ 131 h 140"/>
              <a:gd name="T34" fmla="*/ 56 w 148"/>
              <a:gd name="T35" fmla="*/ 139 h 140"/>
              <a:gd name="T36" fmla="*/ 64 w 148"/>
              <a:gd name="T37" fmla="*/ 127 h 140"/>
              <a:gd name="T38" fmla="*/ 59 w 148"/>
              <a:gd name="T39" fmla="*/ 98 h 140"/>
              <a:gd name="T40" fmla="*/ 78 w 148"/>
              <a:gd name="T41" fmla="*/ 82 h 140"/>
              <a:gd name="T42" fmla="*/ 83 w 148"/>
              <a:gd name="T43" fmla="*/ 81 h 140"/>
              <a:gd name="T44" fmla="*/ 90 w 148"/>
              <a:gd name="T45" fmla="*/ 124 h 140"/>
              <a:gd name="T46" fmla="*/ 89 w 148"/>
              <a:gd name="T47" fmla="*/ 125 h 140"/>
              <a:gd name="T48" fmla="*/ 94 w 148"/>
              <a:gd name="T49" fmla="*/ 133 h 140"/>
              <a:gd name="T50" fmla="*/ 102 w 148"/>
              <a:gd name="T51" fmla="*/ 135 h 140"/>
              <a:gd name="T52" fmla="*/ 102 w 148"/>
              <a:gd name="T53" fmla="*/ 135 h 140"/>
              <a:gd name="T54" fmla="*/ 138 w 148"/>
              <a:gd name="T55" fmla="*/ 135 h 140"/>
              <a:gd name="T56" fmla="*/ 148 w 148"/>
              <a:gd name="T57" fmla="*/ 125 h 140"/>
              <a:gd name="T58" fmla="*/ 137 w 148"/>
              <a:gd name="T59" fmla="*/ 11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140">
                <a:moveTo>
                  <a:pt x="137" y="115"/>
                </a:moveTo>
                <a:cubicBezTo>
                  <a:pt x="109" y="115"/>
                  <a:pt x="109" y="115"/>
                  <a:pt x="109" y="115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0" y="56"/>
                  <a:pt x="99" y="55"/>
                  <a:pt x="99" y="54"/>
                </a:cubicBezTo>
                <a:cubicBezTo>
                  <a:pt x="93" y="18"/>
                  <a:pt x="93" y="18"/>
                  <a:pt x="93" y="18"/>
                </a:cubicBezTo>
                <a:cubicBezTo>
                  <a:pt x="91" y="10"/>
                  <a:pt x="83" y="0"/>
                  <a:pt x="75" y="1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4"/>
                  <a:pt x="59" y="5"/>
                  <a:pt x="58" y="5"/>
                </a:cubicBezTo>
                <a:cubicBezTo>
                  <a:pt x="56" y="5"/>
                  <a:pt x="54" y="6"/>
                  <a:pt x="53" y="8"/>
                </a:cubicBezTo>
                <a:cubicBezTo>
                  <a:pt x="3" y="46"/>
                  <a:pt x="3" y="46"/>
                  <a:pt x="3" y="46"/>
                </a:cubicBezTo>
                <a:cubicBezTo>
                  <a:pt x="0" y="50"/>
                  <a:pt x="1" y="56"/>
                  <a:pt x="5" y="58"/>
                </a:cubicBezTo>
                <a:cubicBezTo>
                  <a:pt x="9" y="61"/>
                  <a:pt x="15" y="60"/>
                  <a:pt x="17" y="56"/>
                </a:cubicBezTo>
                <a:cubicBezTo>
                  <a:pt x="50" y="31"/>
                  <a:pt x="50" y="31"/>
                  <a:pt x="50" y="31"/>
                </a:cubicBezTo>
                <a:cubicBezTo>
                  <a:pt x="57" y="72"/>
                  <a:pt x="57" y="72"/>
                  <a:pt x="57" y="72"/>
                </a:cubicBezTo>
                <a:cubicBezTo>
                  <a:pt x="43" y="84"/>
                  <a:pt x="43" y="84"/>
                  <a:pt x="43" y="84"/>
                </a:cubicBezTo>
                <a:cubicBezTo>
                  <a:pt x="39" y="86"/>
                  <a:pt x="37" y="91"/>
                  <a:pt x="38" y="95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5" y="137"/>
                  <a:pt x="51" y="140"/>
                  <a:pt x="56" y="139"/>
                </a:cubicBezTo>
                <a:cubicBezTo>
                  <a:pt x="62" y="138"/>
                  <a:pt x="65" y="133"/>
                  <a:pt x="64" y="127"/>
                </a:cubicBezTo>
                <a:cubicBezTo>
                  <a:pt x="59" y="98"/>
                  <a:pt x="59" y="98"/>
                  <a:pt x="59" y="98"/>
                </a:cubicBezTo>
                <a:cubicBezTo>
                  <a:pt x="78" y="82"/>
                  <a:pt x="78" y="82"/>
                  <a:pt x="78" y="82"/>
                </a:cubicBezTo>
                <a:cubicBezTo>
                  <a:pt x="83" y="81"/>
                  <a:pt x="83" y="81"/>
                  <a:pt x="83" y="81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90" y="124"/>
                  <a:pt x="89" y="124"/>
                  <a:pt x="89" y="125"/>
                </a:cubicBezTo>
                <a:cubicBezTo>
                  <a:pt x="89" y="128"/>
                  <a:pt x="91" y="131"/>
                  <a:pt x="94" y="133"/>
                </a:cubicBezTo>
                <a:cubicBezTo>
                  <a:pt x="96" y="135"/>
                  <a:pt x="99" y="135"/>
                  <a:pt x="102" y="135"/>
                </a:cubicBezTo>
                <a:cubicBezTo>
                  <a:pt x="102" y="135"/>
                  <a:pt x="102" y="135"/>
                  <a:pt x="102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43" y="135"/>
                  <a:pt x="148" y="131"/>
                  <a:pt x="148" y="125"/>
                </a:cubicBezTo>
                <a:cubicBezTo>
                  <a:pt x="147" y="120"/>
                  <a:pt x="143" y="115"/>
                  <a:pt x="137" y="11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4" name="出自【趣你的PPT】(微信:qunideppt)：最优质的PPT资源库"/>
          <p:cNvSpPr/>
          <p:nvPr/>
        </p:nvSpPr>
        <p:spPr bwMode="auto">
          <a:xfrm>
            <a:off x="2208052" y="4332157"/>
            <a:ext cx="74179" cy="72324"/>
          </a:xfrm>
          <a:custGeom>
            <a:avLst/>
            <a:gdLst>
              <a:gd name="T0" fmla="*/ 26 w 45"/>
              <a:gd name="T1" fmla="*/ 43 h 45"/>
              <a:gd name="T2" fmla="*/ 43 w 45"/>
              <a:gd name="T3" fmla="*/ 19 h 45"/>
              <a:gd name="T4" fmla="*/ 19 w 45"/>
              <a:gd name="T5" fmla="*/ 2 h 45"/>
              <a:gd name="T6" fmla="*/ 2 w 45"/>
              <a:gd name="T7" fmla="*/ 26 h 45"/>
              <a:gd name="T8" fmla="*/ 26 w 45"/>
              <a:gd name="T9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26" y="43"/>
                </a:moveTo>
                <a:cubicBezTo>
                  <a:pt x="38" y="41"/>
                  <a:pt x="45" y="30"/>
                  <a:pt x="43" y="19"/>
                </a:cubicBezTo>
                <a:cubicBezTo>
                  <a:pt x="41" y="8"/>
                  <a:pt x="30" y="0"/>
                  <a:pt x="19" y="2"/>
                </a:cubicBezTo>
                <a:cubicBezTo>
                  <a:pt x="8" y="4"/>
                  <a:pt x="0" y="15"/>
                  <a:pt x="2" y="26"/>
                </a:cubicBezTo>
                <a:cubicBezTo>
                  <a:pt x="5" y="37"/>
                  <a:pt x="15" y="45"/>
                  <a:pt x="26" y="4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5" name="出自【趣你的PPT】(微信:qunideppt)：最优质的PPT资源库"/>
          <p:cNvSpPr/>
          <p:nvPr/>
        </p:nvSpPr>
        <p:spPr bwMode="auto">
          <a:xfrm>
            <a:off x="2135728" y="4400772"/>
            <a:ext cx="255918" cy="244791"/>
          </a:xfrm>
          <a:custGeom>
            <a:avLst/>
            <a:gdLst>
              <a:gd name="T0" fmla="*/ 149 w 160"/>
              <a:gd name="T1" fmla="*/ 125 h 152"/>
              <a:gd name="T2" fmla="*/ 117 w 160"/>
              <a:gd name="T3" fmla="*/ 124 h 152"/>
              <a:gd name="T4" fmla="*/ 108 w 160"/>
              <a:gd name="T5" fmla="*/ 62 h 152"/>
              <a:gd name="T6" fmla="*/ 107 w 160"/>
              <a:gd name="T7" fmla="*/ 58 h 152"/>
              <a:gd name="T8" fmla="*/ 100 w 160"/>
              <a:gd name="T9" fmla="*/ 19 h 152"/>
              <a:gd name="T10" fmla="*/ 81 w 160"/>
              <a:gd name="T11" fmla="*/ 1 h 152"/>
              <a:gd name="T12" fmla="*/ 65 w 160"/>
              <a:gd name="T13" fmla="*/ 4 h 152"/>
              <a:gd name="T14" fmla="*/ 63 w 160"/>
              <a:gd name="T15" fmla="*/ 5 h 152"/>
              <a:gd name="T16" fmla="*/ 57 w 160"/>
              <a:gd name="T17" fmla="*/ 9 h 152"/>
              <a:gd name="T18" fmla="*/ 3 w 160"/>
              <a:gd name="T19" fmla="*/ 50 h 152"/>
              <a:gd name="T20" fmla="*/ 5 w 160"/>
              <a:gd name="T21" fmla="*/ 63 h 152"/>
              <a:gd name="T22" fmla="*/ 18 w 160"/>
              <a:gd name="T23" fmla="*/ 61 h 152"/>
              <a:gd name="T24" fmla="*/ 54 w 160"/>
              <a:gd name="T25" fmla="*/ 33 h 152"/>
              <a:gd name="T26" fmla="*/ 62 w 160"/>
              <a:gd name="T27" fmla="*/ 78 h 152"/>
              <a:gd name="T28" fmla="*/ 46 w 160"/>
              <a:gd name="T29" fmla="*/ 91 h 152"/>
              <a:gd name="T30" fmla="*/ 40 w 160"/>
              <a:gd name="T31" fmla="*/ 103 h 152"/>
              <a:gd name="T32" fmla="*/ 48 w 160"/>
              <a:gd name="T33" fmla="*/ 142 h 152"/>
              <a:gd name="T34" fmla="*/ 60 w 160"/>
              <a:gd name="T35" fmla="*/ 151 h 152"/>
              <a:gd name="T36" fmla="*/ 69 w 160"/>
              <a:gd name="T37" fmla="*/ 138 h 152"/>
              <a:gd name="T38" fmla="*/ 63 w 160"/>
              <a:gd name="T39" fmla="*/ 106 h 152"/>
              <a:gd name="T40" fmla="*/ 84 w 160"/>
              <a:gd name="T41" fmla="*/ 88 h 152"/>
              <a:gd name="T42" fmla="*/ 90 w 160"/>
              <a:gd name="T43" fmla="*/ 87 h 152"/>
              <a:gd name="T44" fmla="*/ 97 w 160"/>
              <a:gd name="T45" fmla="*/ 134 h 152"/>
              <a:gd name="T46" fmla="*/ 97 w 160"/>
              <a:gd name="T47" fmla="*/ 135 h 152"/>
              <a:gd name="T48" fmla="*/ 102 w 160"/>
              <a:gd name="T49" fmla="*/ 144 h 152"/>
              <a:gd name="T50" fmla="*/ 110 w 160"/>
              <a:gd name="T51" fmla="*/ 146 h 152"/>
              <a:gd name="T52" fmla="*/ 110 w 160"/>
              <a:gd name="T53" fmla="*/ 146 h 152"/>
              <a:gd name="T54" fmla="*/ 149 w 160"/>
              <a:gd name="T55" fmla="*/ 147 h 152"/>
              <a:gd name="T56" fmla="*/ 160 w 160"/>
              <a:gd name="T57" fmla="*/ 136 h 152"/>
              <a:gd name="T58" fmla="*/ 149 w 160"/>
              <a:gd name="T59" fmla="*/ 12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52">
                <a:moveTo>
                  <a:pt x="149" y="125"/>
                </a:moveTo>
                <a:cubicBezTo>
                  <a:pt x="117" y="124"/>
                  <a:pt x="117" y="124"/>
                  <a:pt x="117" y="124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08" y="61"/>
                  <a:pt x="107" y="59"/>
                  <a:pt x="107" y="58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9" y="11"/>
                  <a:pt x="90" y="0"/>
                  <a:pt x="81" y="1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4"/>
                  <a:pt x="63" y="5"/>
                  <a:pt x="63" y="5"/>
                </a:cubicBezTo>
                <a:cubicBezTo>
                  <a:pt x="60" y="6"/>
                  <a:pt x="58" y="7"/>
                  <a:pt x="57" y="9"/>
                </a:cubicBezTo>
                <a:cubicBezTo>
                  <a:pt x="3" y="50"/>
                  <a:pt x="3" y="50"/>
                  <a:pt x="3" y="50"/>
                </a:cubicBezTo>
                <a:cubicBezTo>
                  <a:pt x="0" y="54"/>
                  <a:pt x="1" y="60"/>
                  <a:pt x="5" y="63"/>
                </a:cubicBezTo>
                <a:cubicBezTo>
                  <a:pt x="10" y="66"/>
                  <a:pt x="15" y="65"/>
                  <a:pt x="18" y="61"/>
                </a:cubicBezTo>
                <a:cubicBezTo>
                  <a:pt x="54" y="33"/>
                  <a:pt x="54" y="33"/>
                  <a:pt x="54" y="33"/>
                </a:cubicBezTo>
                <a:cubicBezTo>
                  <a:pt x="62" y="78"/>
                  <a:pt x="62" y="78"/>
                  <a:pt x="62" y="78"/>
                </a:cubicBezTo>
                <a:cubicBezTo>
                  <a:pt x="46" y="91"/>
                  <a:pt x="46" y="91"/>
                  <a:pt x="46" y="91"/>
                </a:cubicBezTo>
                <a:cubicBezTo>
                  <a:pt x="42" y="93"/>
                  <a:pt x="39" y="98"/>
                  <a:pt x="40" y="103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9" y="148"/>
                  <a:pt x="54" y="152"/>
                  <a:pt x="60" y="151"/>
                </a:cubicBezTo>
                <a:cubicBezTo>
                  <a:pt x="66" y="150"/>
                  <a:pt x="70" y="144"/>
                  <a:pt x="69" y="138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84" y="88"/>
                  <a:pt x="84" y="88"/>
                  <a:pt x="84" y="88"/>
                </a:cubicBezTo>
                <a:cubicBezTo>
                  <a:pt x="90" y="87"/>
                  <a:pt x="90" y="87"/>
                  <a:pt x="90" y="87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4"/>
                  <a:pt x="97" y="135"/>
                  <a:pt x="97" y="135"/>
                </a:cubicBezTo>
                <a:cubicBezTo>
                  <a:pt x="97" y="139"/>
                  <a:pt x="99" y="142"/>
                  <a:pt x="102" y="144"/>
                </a:cubicBezTo>
                <a:cubicBezTo>
                  <a:pt x="104" y="146"/>
                  <a:pt x="107" y="147"/>
                  <a:pt x="110" y="146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49" y="147"/>
                  <a:pt x="149" y="147"/>
                  <a:pt x="149" y="147"/>
                </a:cubicBezTo>
                <a:cubicBezTo>
                  <a:pt x="155" y="147"/>
                  <a:pt x="160" y="142"/>
                  <a:pt x="160" y="136"/>
                </a:cubicBezTo>
                <a:cubicBezTo>
                  <a:pt x="160" y="129"/>
                  <a:pt x="155" y="125"/>
                  <a:pt x="149" y="12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6" name="出自【趣你的PPT】(微信:qunideppt)：最优质的PPT资源库"/>
          <p:cNvSpPr/>
          <p:nvPr/>
        </p:nvSpPr>
        <p:spPr bwMode="auto">
          <a:xfrm>
            <a:off x="2245142" y="3916754"/>
            <a:ext cx="9273" cy="11127"/>
          </a:xfrm>
          <a:custGeom>
            <a:avLst/>
            <a:gdLst>
              <a:gd name="T0" fmla="*/ 6 w 6"/>
              <a:gd name="T1" fmla="*/ 5 h 6"/>
              <a:gd name="T2" fmla="*/ 6 w 6"/>
              <a:gd name="T3" fmla="*/ 0 h 6"/>
              <a:gd name="T4" fmla="*/ 0 w 6"/>
              <a:gd name="T5" fmla="*/ 6 h 6"/>
              <a:gd name="T6" fmla="*/ 6 w 6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5"/>
                </a:moveTo>
                <a:cubicBezTo>
                  <a:pt x="6" y="3"/>
                  <a:pt x="6" y="1"/>
                  <a:pt x="6" y="0"/>
                </a:cubicBezTo>
                <a:cubicBezTo>
                  <a:pt x="4" y="1"/>
                  <a:pt x="2" y="3"/>
                  <a:pt x="0" y="6"/>
                </a:cubicBezTo>
                <a:cubicBezTo>
                  <a:pt x="1" y="5"/>
                  <a:pt x="3" y="5"/>
                  <a:pt x="6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7" name="出自【趣你的PPT】(微信:qunideppt)：最优质的PPT资源库"/>
          <p:cNvSpPr/>
          <p:nvPr/>
        </p:nvSpPr>
        <p:spPr bwMode="auto">
          <a:xfrm>
            <a:off x="2259978" y="3903772"/>
            <a:ext cx="46363" cy="20399"/>
          </a:xfrm>
          <a:custGeom>
            <a:avLst/>
            <a:gdLst>
              <a:gd name="T0" fmla="*/ 0 w 28"/>
              <a:gd name="T1" fmla="*/ 13 h 13"/>
              <a:gd name="T2" fmla="*/ 28 w 28"/>
              <a:gd name="T3" fmla="*/ 0 h 13"/>
              <a:gd name="T4" fmla="*/ 24 w 28"/>
              <a:gd name="T5" fmla="*/ 0 h 13"/>
              <a:gd name="T6" fmla="*/ 2 w 28"/>
              <a:gd name="T7" fmla="*/ 5 h 13"/>
              <a:gd name="T8" fmla="*/ 0 w 28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3">
                <a:moveTo>
                  <a:pt x="0" y="13"/>
                </a:moveTo>
                <a:cubicBezTo>
                  <a:pt x="7" y="11"/>
                  <a:pt x="17" y="7"/>
                  <a:pt x="28" y="0"/>
                </a:cubicBezTo>
                <a:cubicBezTo>
                  <a:pt x="27" y="0"/>
                  <a:pt x="25" y="0"/>
                  <a:pt x="24" y="0"/>
                </a:cubicBezTo>
                <a:cubicBezTo>
                  <a:pt x="16" y="0"/>
                  <a:pt x="8" y="2"/>
                  <a:pt x="2" y="5"/>
                </a:cubicBezTo>
                <a:cubicBezTo>
                  <a:pt x="1" y="7"/>
                  <a:pt x="0" y="10"/>
                  <a:pt x="0" y="1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8" name="出自【趣你的PPT】(微信:qunideppt)：最优质的PPT资源库"/>
          <p:cNvSpPr/>
          <p:nvPr/>
        </p:nvSpPr>
        <p:spPr bwMode="auto">
          <a:xfrm>
            <a:off x="2258123" y="3905627"/>
            <a:ext cx="107560" cy="38944"/>
          </a:xfrm>
          <a:custGeom>
            <a:avLst/>
            <a:gdLst>
              <a:gd name="T0" fmla="*/ 0 w 66"/>
              <a:gd name="T1" fmla="*/ 16 h 25"/>
              <a:gd name="T2" fmla="*/ 0 w 66"/>
              <a:gd name="T3" fmla="*/ 20 h 25"/>
              <a:gd name="T4" fmla="*/ 10 w 66"/>
              <a:gd name="T5" fmla="*/ 17 h 25"/>
              <a:gd name="T6" fmla="*/ 66 w 66"/>
              <a:gd name="T7" fmla="*/ 25 h 25"/>
              <a:gd name="T8" fmla="*/ 35 w 66"/>
              <a:gd name="T9" fmla="*/ 0 h 25"/>
              <a:gd name="T10" fmla="*/ 0 w 66"/>
              <a:gd name="T11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25">
                <a:moveTo>
                  <a:pt x="0" y="16"/>
                </a:moveTo>
                <a:cubicBezTo>
                  <a:pt x="0" y="18"/>
                  <a:pt x="0" y="19"/>
                  <a:pt x="0" y="20"/>
                </a:cubicBezTo>
                <a:cubicBezTo>
                  <a:pt x="3" y="19"/>
                  <a:pt x="6" y="18"/>
                  <a:pt x="10" y="17"/>
                </a:cubicBezTo>
                <a:cubicBezTo>
                  <a:pt x="26" y="12"/>
                  <a:pt x="45" y="15"/>
                  <a:pt x="66" y="25"/>
                </a:cubicBezTo>
                <a:cubicBezTo>
                  <a:pt x="60" y="13"/>
                  <a:pt x="49" y="3"/>
                  <a:pt x="35" y="0"/>
                </a:cubicBezTo>
                <a:cubicBezTo>
                  <a:pt x="22" y="10"/>
                  <a:pt x="9" y="15"/>
                  <a:pt x="0" y="1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9" name="出自【趣你的PPT】(微信:qunideppt)：最优质的PPT资源库"/>
          <p:cNvSpPr/>
          <p:nvPr/>
        </p:nvSpPr>
        <p:spPr bwMode="auto">
          <a:xfrm>
            <a:off x="2224743" y="3931590"/>
            <a:ext cx="27818" cy="35234"/>
          </a:xfrm>
          <a:custGeom>
            <a:avLst/>
            <a:gdLst>
              <a:gd name="T0" fmla="*/ 17 w 17"/>
              <a:gd name="T1" fmla="*/ 6 h 21"/>
              <a:gd name="T2" fmla="*/ 17 w 17"/>
              <a:gd name="T3" fmla="*/ 0 h 21"/>
              <a:gd name="T4" fmla="*/ 9 w 17"/>
              <a:gd name="T5" fmla="*/ 1 h 21"/>
              <a:gd name="T6" fmla="*/ 8 w 17"/>
              <a:gd name="T7" fmla="*/ 1 h 21"/>
              <a:gd name="T8" fmla="*/ 0 w 17"/>
              <a:gd name="T9" fmla="*/ 21 h 21"/>
              <a:gd name="T10" fmla="*/ 17 w 17"/>
              <a:gd name="T11" fmla="*/ 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21">
                <a:moveTo>
                  <a:pt x="17" y="6"/>
                </a:moveTo>
                <a:cubicBezTo>
                  <a:pt x="17" y="4"/>
                  <a:pt x="17" y="2"/>
                  <a:pt x="17" y="0"/>
                </a:cubicBezTo>
                <a:cubicBezTo>
                  <a:pt x="14" y="1"/>
                  <a:pt x="11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4" y="7"/>
                  <a:pt x="1" y="13"/>
                  <a:pt x="0" y="21"/>
                </a:cubicBezTo>
                <a:cubicBezTo>
                  <a:pt x="2" y="17"/>
                  <a:pt x="8" y="11"/>
                  <a:pt x="17" y="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0" name="出自【趣你的PPT】(微信:qunideppt)：最优质的PPT资源库"/>
          <p:cNvSpPr/>
          <p:nvPr/>
        </p:nvSpPr>
        <p:spPr bwMode="auto">
          <a:xfrm>
            <a:off x="2259978" y="3964970"/>
            <a:ext cx="101997" cy="87160"/>
          </a:xfrm>
          <a:custGeom>
            <a:avLst/>
            <a:gdLst>
              <a:gd name="T0" fmla="*/ 3 w 63"/>
              <a:gd name="T1" fmla="*/ 2 h 54"/>
              <a:gd name="T2" fmla="*/ 0 w 63"/>
              <a:gd name="T3" fmla="*/ 2 h 54"/>
              <a:gd name="T4" fmla="*/ 34 w 63"/>
              <a:gd name="T5" fmla="*/ 54 h 54"/>
              <a:gd name="T6" fmla="*/ 63 w 63"/>
              <a:gd name="T7" fmla="*/ 33 h 54"/>
              <a:gd name="T8" fmla="*/ 3 w 63"/>
              <a:gd name="T9" fmla="*/ 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4">
                <a:moveTo>
                  <a:pt x="3" y="2"/>
                </a:moveTo>
                <a:cubicBezTo>
                  <a:pt x="2" y="2"/>
                  <a:pt x="1" y="2"/>
                  <a:pt x="0" y="2"/>
                </a:cubicBezTo>
                <a:cubicBezTo>
                  <a:pt x="4" y="23"/>
                  <a:pt x="15" y="40"/>
                  <a:pt x="34" y="54"/>
                </a:cubicBezTo>
                <a:cubicBezTo>
                  <a:pt x="46" y="51"/>
                  <a:pt x="57" y="44"/>
                  <a:pt x="63" y="33"/>
                </a:cubicBezTo>
                <a:cubicBezTo>
                  <a:pt x="51" y="23"/>
                  <a:pt x="23" y="0"/>
                  <a:pt x="3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1" name="出自【趣你的PPT】(微信:qunideppt)：最优质的PPT资源库"/>
          <p:cNvSpPr/>
          <p:nvPr/>
        </p:nvSpPr>
        <p:spPr bwMode="auto">
          <a:xfrm>
            <a:off x="2258123" y="3929735"/>
            <a:ext cx="114978" cy="83451"/>
          </a:xfrm>
          <a:custGeom>
            <a:avLst/>
            <a:gdLst>
              <a:gd name="T0" fmla="*/ 11 w 71"/>
              <a:gd name="T1" fmla="*/ 5 h 51"/>
              <a:gd name="T2" fmla="*/ 0 w 71"/>
              <a:gd name="T3" fmla="*/ 9 h 51"/>
              <a:gd name="T4" fmla="*/ 0 w 71"/>
              <a:gd name="T5" fmla="*/ 19 h 51"/>
              <a:gd name="T6" fmla="*/ 3 w 71"/>
              <a:gd name="T7" fmla="*/ 19 h 51"/>
              <a:gd name="T8" fmla="*/ 66 w 71"/>
              <a:gd name="T9" fmla="*/ 51 h 51"/>
              <a:gd name="T10" fmla="*/ 71 w 71"/>
              <a:gd name="T11" fmla="*/ 30 h 51"/>
              <a:gd name="T12" fmla="*/ 69 w 71"/>
              <a:gd name="T13" fmla="*/ 15 h 51"/>
              <a:gd name="T14" fmla="*/ 11 w 71"/>
              <a:gd name="T15" fmla="*/ 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51">
                <a:moveTo>
                  <a:pt x="11" y="5"/>
                </a:moveTo>
                <a:cubicBezTo>
                  <a:pt x="7" y="6"/>
                  <a:pt x="3" y="7"/>
                  <a:pt x="0" y="9"/>
                </a:cubicBezTo>
                <a:cubicBezTo>
                  <a:pt x="0" y="12"/>
                  <a:pt x="0" y="16"/>
                  <a:pt x="0" y="19"/>
                </a:cubicBezTo>
                <a:cubicBezTo>
                  <a:pt x="1" y="19"/>
                  <a:pt x="2" y="19"/>
                  <a:pt x="3" y="19"/>
                </a:cubicBezTo>
                <a:cubicBezTo>
                  <a:pt x="24" y="17"/>
                  <a:pt x="52" y="38"/>
                  <a:pt x="66" y="51"/>
                </a:cubicBezTo>
                <a:cubicBezTo>
                  <a:pt x="69" y="44"/>
                  <a:pt x="71" y="37"/>
                  <a:pt x="71" y="30"/>
                </a:cubicBezTo>
                <a:cubicBezTo>
                  <a:pt x="71" y="24"/>
                  <a:pt x="70" y="19"/>
                  <a:pt x="69" y="15"/>
                </a:cubicBezTo>
                <a:cubicBezTo>
                  <a:pt x="47" y="3"/>
                  <a:pt x="28" y="0"/>
                  <a:pt x="11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2" name="出自【趣你的PPT】(微信:qunideppt)：最优质的PPT资源库"/>
          <p:cNvSpPr/>
          <p:nvPr/>
        </p:nvSpPr>
        <p:spPr bwMode="auto">
          <a:xfrm>
            <a:off x="2222889" y="3950134"/>
            <a:ext cx="29672" cy="70470"/>
          </a:xfrm>
          <a:custGeom>
            <a:avLst/>
            <a:gdLst>
              <a:gd name="T0" fmla="*/ 15 w 18"/>
              <a:gd name="T1" fmla="*/ 13 h 44"/>
              <a:gd name="T2" fmla="*/ 18 w 18"/>
              <a:gd name="T3" fmla="*/ 9 h 44"/>
              <a:gd name="T4" fmla="*/ 18 w 18"/>
              <a:gd name="T5" fmla="*/ 8 h 44"/>
              <a:gd name="T6" fmla="*/ 18 w 18"/>
              <a:gd name="T7" fmla="*/ 0 h 44"/>
              <a:gd name="T8" fmla="*/ 0 w 18"/>
              <a:gd name="T9" fmla="*/ 19 h 44"/>
              <a:gd name="T10" fmla="*/ 8 w 18"/>
              <a:gd name="T11" fmla="*/ 44 h 44"/>
              <a:gd name="T12" fmla="*/ 15 w 18"/>
              <a:gd name="T13" fmla="*/ 1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44">
                <a:moveTo>
                  <a:pt x="15" y="13"/>
                </a:moveTo>
                <a:cubicBezTo>
                  <a:pt x="16" y="11"/>
                  <a:pt x="17" y="10"/>
                  <a:pt x="18" y="9"/>
                </a:cubicBezTo>
                <a:cubicBezTo>
                  <a:pt x="18" y="9"/>
                  <a:pt x="18" y="8"/>
                  <a:pt x="18" y="8"/>
                </a:cubicBezTo>
                <a:cubicBezTo>
                  <a:pt x="18" y="5"/>
                  <a:pt x="18" y="2"/>
                  <a:pt x="18" y="0"/>
                </a:cubicBezTo>
                <a:cubicBezTo>
                  <a:pt x="11" y="4"/>
                  <a:pt x="3" y="14"/>
                  <a:pt x="0" y="19"/>
                </a:cubicBezTo>
                <a:cubicBezTo>
                  <a:pt x="0" y="28"/>
                  <a:pt x="3" y="37"/>
                  <a:pt x="8" y="44"/>
                </a:cubicBezTo>
                <a:cubicBezTo>
                  <a:pt x="8" y="36"/>
                  <a:pt x="8" y="21"/>
                  <a:pt x="15" y="1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3" name="出自【趣你的PPT】(微信:qunideppt)：最优质的PPT资源库"/>
          <p:cNvSpPr/>
          <p:nvPr/>
        </p:nvSpPr>
        <p:spPr bwMode="auto">
          <a:xfrm>
            <a:off x="2241433" y="3972389"/>
            <a:ext cx="64907" cy="79742"/>
          </a:xfrm>
          <a:custGeom>
            <a:avLst/>
            <a:gdLst>
              <a:gd name="T0" fmla="*/ 8 w 40"/>
              <a:gd name="T1" fmla="*/ 0 h 50"/>
              <a:gd name="T2" fmla="*/ 7 w 40"/>
              <a:gd name="T3" fmla="*/ 1 h 50"/>
              <a:gd name="T4" fmla="*/ 2 w 40"/>
              <a:gd name="T5" fmla="*/ 36 h 50"/>
              <a:gd name="T6" fmla="*/ 36 w 40"/>
              <a:gd name="T7" fmla="*/ 50 h 50"/>
              <a:gd name="T8" fmla="*/ 40 w 40"/>
              <a:gd name="T9" fmla="*/ 50 h 50"/>
              <a:gd name="T10" fmla="*/ 8 w 40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50">
                <a:moveTo>
                  <a:pt x="8" y="0"/>
                </a:moveTo>
                <a:cubicBezTo>
                  <a:pt x="8" y="0"/>
                  <a:pt x="7" y="1"/>
                  <a:pt x="7" y="1"/>
                </a:cubicBezTo>
                <a:cubicBezTo>
                  <a:pt x="0" y="10"/>
                  <a:pt x="1" y="29"/>
                  <a:pt x="2" y="36"/>
                </a:cubicBezTo>
                <a:cubicBezTo>
                  <a:pt x="10" y="45"/>
                  <a:pt x="22" y="50"/>
                  <a:pt x="36" y="50"/>
                </a:cubicBezTo>
                <a:cubicBezTo>
                  <a:pt x="37" y="50"/>
                  <a:pt x="39" y="50"/>
                  <a:pt x="40" y="50"/>
                </a:cubicBezTo>
                <a:cubicBezTo>
                  <a:pt x="20" y="34"/>
                  <a:pt x="11" y="15"/>
                  <a:pt x="8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4" name="出自【趣你的PPT】(微信:qunideppt)：最优质的PPT资源库"/>
          <p:cNvSpPr/>
          <p:nvPr/>
        </p:nvSpPr>
        <p:spPr bwMode="auto">
          <a:xfrm>
            <a:off x="2799632" y="2550001"/>
            <a:ext cx="9273" cy="9272"/>
          </a:xfrm>
          <a:custGeom>
            <a:avLst/>
            <a:gdLst>
              <a:gd name="T0" fmla="*/ 5 w 5"/>
              <a:gd name="T1" fmla="*/ 4 h 5"/>
              <a:gd name="T2" fmla="*/ 5 w 5"/>
              <a:gd name="T3" fmla="*/ 0 h 5"/>
              <a:gd name="T4" fmla="*/ 0 w 5"/>
              <a:gd name="T5" fmla="*/ 5 h 5"/>
              <a:gd name="T6" fmla="*/ 5 w 5"/>
              <a:gd name="T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5" y="4"/>
                </a:moveTo>
                <a:cubicBezTo>
                  <a:pt x="5" y="3"/>
                  <a:pt x="5" y="1"/>
                  <a:pt x="5" y="0"/>
                </a:cubicBezTo>
                <a:cubicBezTo>
                  <a:pt x="4" y="2"/>
                  <a:pt x="2" y="3"/>
                  <a:pt x="0" y="5"/>
                </a:cubicBezTo>
                <a:cubicBezTo>
                  <a:pt x="1" y="5"/>
                  <a:pt x="3" y="5"/>
                  <a:pt x="5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5" name="出自【趣你的PPT】(微信:qunideppt)：最优质的PPT资源库"/>
          <p:cNvSpPr/>
          <p:nvPr/>
        </p:nvSpPr>
        <p:spPr bwMode="auto">
          <a:xfrm>
            <a:off x="2812613" y="2540729"/>
            <a:ext cx="35236" cy="16690"/>
          </a:xfrm>
          <a:custGeom>
            <a:avLst/>
            <a:gdLst>
              <a:gd name="T0" fmla="*/ 0 w 22"/>
              <a:gd name="T1" fmla="*/ 10 h 10"/>
              <a:gd name="T2" fmla="*/ 22 w 22"/>
              <a:gd name="T3" fmla="*/ 0 h 10"/>
              <a:gd name="T4" fmla="*/ 18 w 22"/>
              <a:gd name="T5" fmla="*/ 0 h 10"/>
              <a:gd name="T6" fmla="*/ 1 w 22"/>
              <a:gd name="T7" fmla="*/ 4 h 10"/>
              <a:gd name="T8" fmla="*/ 0 w 22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0">
                <a:moveTo>
                  <a:pt x="0" y="10"/>
                </a:moveTo>
                <a:cubicBezTo>
                  <a:pt x="6" y="8"/>
                  <a:pt x="13" y="5"/>
                  <a:pt x="22" y="0"/>
                </a:cubicBezTo>
                <a:cubicBezTo>
                  <a:pt x="21" y="0"/>
                  <a:pt x="19" y="0"/>
                  <a:pt x="18" y="0"/>
                </a:cubicBezTo>
                <a:cubicBezTo>
                  <a:pt x="12" y="0"/>
                  <a:pt x="6" y="1"/>
                  <a:pt x="1" y="4"/>
                </a:cubicBezTo>
                <a:cubicBezTo>
                  <a:pt x="1" y="5"/>
                  <a:pt x="0" y="8"/>
                  <a:pt x="0" y="1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6" name="出自【趣你的PPT】(微信:qunideppt)：最优质的PPT资源库"/>
          <p:cNvSpPr/>
          <p:nvPr/>
        </p:nvSpPr>
        <p:spPr bwMode="auto">
          <a:xfrm>
            <a:off x="2810758" y="2542583"/>
            <a:ext cx="83452" cy="27816"/>
          </a:xfrm>
          <a:custGeom>
            <a:avLst/>
            <a:gdLst>
              <a:gd name="T0" fmla="*/ 1 w 51"/>
              <a:gd name="T1" fmla="*/ 12 h 18"/>
              <a:gd name="T2" fmla="*/ 0 w 51"/>
              <a:gd name="T3" fmla="*/ 15 h 18"/>
              <a:gd name="T4" fmla="*/ 8 w 51"/>
              <a:gd name="T5" fmla="*/ 12 h 18"/>
              <a:gd name="T6" fmla="*/ 51 w 51"/>
              <a:gd name="T7" fmla="*/ 18 h 18"/>
              <a:gd name="T8" fmla="*/ 27 w 51"/>
              <a:gd name="T9" fmla="*/ 0 h 18"/>
              <a:gd name="T10" fmla="*/ 1 w 51"/>
              <a:gd name="T11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18">
                <a:moveTo>
                  <a:pt x="1" y="12"/>
                </a:moveTo>
                <a:cubicBezTo>
                  <a:pt x="1" y="13"/>
                  <a:pt x="0" y="14"/>
                  <a:pt x="0" y="15"/>
                </a:cubicBezTo>
                <a:cubicBezTo>
                  <a:pt x="3" y="14"/>
                  <a:pt x="5" y="13"/>
                  <a:pt x="8" y="12"/>
                </a:cubicBezTo>
                <a:cubicBezTo>
                  <a:pt x="20" y="9"/>
                  <a:pt x="35" y="11"/>
                  <a:pt x="51" y="18"/>
                </a:cubicBezTo>
                <a:cubicBezTo>
                  <a:pt x="46" y="9"/>
                  <a:pt x="38" y="2"/>
                  <a:pt x="27" y="0"/>
                </a:cubicBezTo>
                <a:cubicBezTo>
                  <a:pt x="17" y="7"/>
                  <a:pt x="7" y="11"/>
                  <a:pt x="1" y="1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7" name="出自【趣你的PPT】(微信:qunideppt)：最优质的PPT资源库"/>
          <p:cNvSpPr/>
          <p:nvPr/>
        </p:nvSpPr>
        <p:spPr bwMode="auto">
          <a:xfrm>
            <a:off x="2784795" y="2562984"/>
            <a:ext cx="22253" cy="24107"/>
          </a:xfrm>
          <a:custGeom>
            <a:avLst/>
            <a:gdLst>
              <a:gd name="T0" fmla="*/ 13 w 13"/>
              <a:gd name="T1" fmla="*/ 4 h 15"/>
              <a:gd name="T2" fmla="*/ 13 w 13"/>
              <a:gd name="T3" fmla="*/ 0 h 15"/>
              <a:gd name="T4" fmla="*/ 7 w 13"/>
              <a:gd name="T5" fmla="*/ 0 h 15"/>
              <a:gd name="T6" fmla="*/ 6 w 13"/>
              <a:gd name="T7" fmla="*/ 0 h 15"/>
              <a:gd name="T8" fmla="*/ 0 w 13"/>
              <a:gd name="T9" fmla="*/ 15 h 15"/>
              <a:gd name="T10" fmla="*/ 13 w 13"/>
              <a:gd name="T11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5">
                <a:moveTo>
                  <a:pt x="13" y="4"/>
                </a:moveTo>
                <a:cubicBezTo>
                  <a:pt x="13" y="2"/>
                  <a:pt x="13" y="1"/>
                  <a:pt x="13" y="0"/>
                </a:cubicBezTo>
                <a:cubicBezTo>
                  <a:pt x="11" y="0"/>
                  <a:pt x="9" y="0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3" y="4"/>
                  <a:pt x="1" y="10"/>
                  <a:pt x="0" y="15"/>
                </a:cubicBezTo>
                <a:cubicBezTo>
                  <a:pt x="2" y="12"/>
                  <a:pt x="6" y="8"/>
                  <a:pt x="13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8" name="出自【趣你的PPT】(微信:qunideppt)：最优质的PPT资源库"/>
          <p:cNvSpPr/>
          <p:nvPr/>
        </p:nvSpPr>
        <p:spPr bwMode="auto">
          <a:xfrm>
            <a:off x="2812613" y="2587091"/>
            <a:ext cx="77888" cy="66761"/>
          </a:xfrm>
          <a:custGeom>
            <a:avLst/>
            <a:gdLst>
              <a:gd name="T0" fmla="*/ 2 w 48"/>
              <a:gd name="T1" fmla="*/ 1 h 41"/>
              <a:gd name="T2" fmla="*/ 0 w 48"/>
              <a:gd name="T3" fmla="*/ 2 h 41"/>
              <a:gd name="T4" fmla="*/ 26 w 48"/>
              <a:gd name="T5" fmla="*/ 41 h 41"/>
              <a:gd name="T6" fmla="*/ 48 w 48"/>
              <a:gd name="T7" fmla="*/ 25 h 41"/>
              <a:gd name="T8" fmla="*/ 2 w 48"/>
              <a:gd name="T9" fmla="*/ 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1">
                <a:moveTo>
                  <a:pt x="2" y="1"/>
                </a:moveTo>
                <a:cubicBezTo>
                  <a:pt x="2" y="1"/>
                  <a:pt x="1" y="1"/>
                  <a:pt x="0" y="2"/>
                </a:cubicBezTo>
                <a:cubicBezTo>
                  <a:pt x="3" y="17"/>
                  <a:pt x="12" y="30"/>
                  <a:pt x="26" y="41"/>
                </a:cubicBezTo>
                <a:cubicBezTo>
                  <a:pt x="35" y="39"/>
                  <a:pt x="43" y="33"/>
                  <a:pt x="48" y="25"/>
                </a:cubicBezTo>
                <a:cubicBezTo>
                  <a:pt x="39" y="17"/>
                  <a:pt x="17" y="0"/>
                  <a:pt x="2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9" name="出自【趣你的PPT】(微信:qunideppt)：最优质的PPT资源库"/>
          <p:cNvSpPr/>
          <p:nvPr/>
        </p:nvSpPr>
        <p:spPr bwMode="auto">
          <a:xfrm>
            <a:off x="2810758" y="2561128"/>
            <a:ext cx="89015" cy="61197"/>
          </a:xfrm>
          <a:custGeom>
            <a:avLst/>
            <a:gdLst>
              <a:gd name="T0" fmla="*/ 8 w 55"/>
              <a:gd name="T1" fmla="*/ 3 h 38"/>
              <a:gd name="T2" fmla="*/ 0 w 55"/>
              <a:gd name="T3" fmla="*/ 7 h 38"/>
              <a:gd name="T4" fmla="*/ 1 w 55"/>
              <a:gd name="T5" fmla="*/ 14 h 38"/>
              <a:gd name="T6" fmla="*/ 3 w 55"/>
              <a:gd name="T7" fmla="*/ 14 h 38"/>
              <a:gd name="T8" fmla="*/ 51 w 55"/>
              <a:gd name="T9" fmla="*/ 38 h 38"/>
              <a:gd name="T10" fmla="*/ 55 w 55"/>
              <a:gd name="T11" fmla="*/ 22 h 38"/>
              <a:gd name="T12" fmla="*/ 53 w 55"/>
              <a:gd name="T13" fmla="*/ 11 h 38"/>
              <a:gd name="T14" fmla="*/ 8 w 55"/>
              <a:gd name="T15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38">
                <a:moveTo>
                  <a:pt x="8" y="3"/>
                </a:moveTo>
                <a:cubicBezTo>
                  <a:pt x="5" y="4"/>
                  <a:pt x="3" y="5"/>
                  <a:pt x="0" y="7"/>
                </a:cubicBezTo>
                <a:cubicBezTo>
                  <a:pt x="0" y="9"/>
                  <a:pt x="0" y="12"/>
                  <a:pt x="1" y="14"/>
                </a:cubicBezTo>
                <a:cubicBezTo>
                  <a:pt x="1" y="14"/>
                  <a:pt x="2" y="14"/>
                  <a:pt x="3" y="14"/>
                </a:cubicBezTo>
                <a:cubicBezTo>
                  <a:pt x="19" y="13"/>
                  <a:pt x="40" y="29"/>
                  <a:pt x="51" y="38"/>
                </a:cubicBezTo>
                <a:cubicBezTo>
                  <a:pt x="53" y="33"/>
                  <a:pt x="55" y="28"/>
                  <a:pt x="55" y="22"/>
                </a:cubicBezTo>
                <a:cubicBezTo>
                  <a:pt x="55" y="18"/>
                  <a:pt x="54" y="14"/>
                  <a:pt x="53" y="11"/>
                </a:cubicBezTo>
                <a:cubicBezTo>
                  <a:pt x="36" y="2"/>
                  <a:pt x="21" y="0"/>
                  <a:pt x="8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0" name="出自【趣你的PPT】(微信:qunideppt)：最优质的PPT资源库"/>
          <p:cNvSpPr/>
          <p:nvPr/>
        </p:nvSpPr>
        <p:spPr bwMode="auto">
          <a:xfrm>
            <a:off x="2784795" y="2575964"/>
            <a:ext cx="24109" cy="53780"/>
          </a:xfrm>
          <a:custGeom>
            <a:avLst/>
            <a:gdLst>
              <a:gd name="T0" fmla="*/ 11 w 14"/>
              <a:gd name="T1" fmla="*/ 9 h 33"/>
              <a:gd name="T2" fmla="*/ 14 w 14"/>
              <a:gd name="T3" fmla="*/ 7 h 33"/>
              <a:gd name="T4" fmla="*/ 14 w 14"/>
              <a:gd name="T5" fmla="*/ 6 h 33"/>
              <a:gd name="T6" fmla="*/ 13 w 14"/>
              <a:gd name="T7" fmla="*/ 0 h 33"/>
              <a:gd name="T8" fmla="*/ 0 w 14"/>
              <a:gd name="T9" fmla="*/ 14 h 33"/>
              <a:gd name="T10" fmla="*/ 6 w 14"/>
              <a:gd name="T11" fmla="*/ 33 h 33"/>
              <a:gd name="T12" fmla="*/ 11 w 14"/>
              <a:gd name="T13" fmla="*/ 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33">
                <a:moveTo>
                  <a:pt x="11" y="9"/>
                </a:moveTo>
                <a:cubicBezTo>
                  <a:pt x="12" y="8"/>
                  <a:pt x="13" y="7"/>
                  <a:pt x="14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4"/>
                  <a:pt x="13" y="1"/>
                  <a:pt x="13" y="0"/>
                </a:cubicBezTo>
                <a:cubicBezTo>
                  <a:pt x="8" y="3"/>
                  <a:pt x="2" y="11"/>
                  <a:pt x="0" y="14"/>
                </a:cubicBezTo>
                <a:cubicBezTo>
                  <a:pt x="0" y="21"/>
                  <a:pt x="2" y="28"/>
                  <a:pt x="6" y="33"/>
                </a:cubicBezTo>
                <a:cubicBezTo>
                  <a:pt x="5" y="27"/>
                  <a:pt x="6" y="16"/>
                  <a:pt x="11" y="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1" name="出自【趣你的PPT】(微信:qunideppt)：最优质的PPT资源库"/>
          <p:cNvSpPr/>
          <p:nvPr/>
        </p:nvSpPr>
        <p:spPr bwMode="auto">
          <a:xfrm>
            <a:off x="2797778" y="2592655"/>
            <a:ext cx="50071" cy="63052"/>
          </a:xfrm>
          <a:custGeom>
            <a:avLst/>
            <a:gdLst>
              <a:gd name="T0" fmla="*/ 6 w 31"/>
              <a:gd name="T1" fmla="*/ 0 h 39"/>
              <a:gd name="T2" fmla="*/ 5 w 31"/>
              <a:gd name="T3" fmla="*/ 1 h 39"/>
              <a:gd name="T4" fmla="*/ 1 w 31"/>
              <a:gd name="T5" fmla="*/ 28 h 39"/>
              <a:gd name="T6" fmla="*/ 27 w 31"/>
              <a:gd name="T7" fmla="*/ 39 h 39"/>
              <a:gd name="T8" fmla="*/ 31 w 31"/>
              <a:gd name="T9" fmla="*/ 39 h 39"/>
              <a:gd name="T10" fmla="*/ 6 w 3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9">
                <a:moveTo>
                  <a:pt x="6" y="0"/>
                </a:moveTo>
                <a:cubicBezTo>
                  <a:pt x="6" y="1"/>
                  <a:pt x="6" y="1"/>
                  <a:pt x="5" y="1"/>
                </a:cubicBezTo>
                <a:cubicBezTo>
                  <a:pt x="0" y="8"/>
                  <a:pt x="1" y="23"/>
                  <a:pt x="1" y="28"/>
                </a:cubicBezTo>
                <a:cubicBezTo>
                  <a:pt x="8" y="35"/>
                  <a:pt x="17" y="39"/>
                  <a:pt x="27" y="39"/>
                </a:cubicBezTo>
                <a:cubicBezTo>
                  <a:pt x="28" y="39"/>
                  <a:pt x="30" y="39"/>
                  <a:pt x="31" y="39"/>
                </a:cubicBezTo>
                <a:cubicBezTo>
                  <a:pt x="15" y="26"/>
                  <a:pt x="9" y="12"/>
                  <a:pt x="6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2" name="出自【趣你的PPT】(微信:qunideppt)：最优质的PPT资源库"/>
          <p:cNvSpPr/>
          <p:nvPr/>
        </p:nvSpPr>
        <p:spPr bwMode="auto">
          <a:xfrm>
            <a:off x="3016606" y="2305210"/>
            <a:ext cx="9273" cy="9272"/>
          </a:xfrm>
          <a:custGeom>
            <a:avLst/>
            <a:gdLst>
              <a:gd name="T0" fmla="*/ 5 w 6"/>
              <a:gd name="T1" fmla="*/ 5 h 5"/>
              <a:gd name="T2" fmla="*/ 6 w 6"/>
              <a:gd name="T3" fmla="*/ 0 h 5"/>
              <a:gd name="T4" fmla="*/ 0 w 6"/>
              <a:gd name="T5" fmla="*/ 5 h 5"/>
              <a:gd name="T6" fmla="*/ 5 w 6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5">
                <a:moveTo>
                  <a:pt x="5" y="5"/>
                </a:moveTo>
                <a:cubicBezTo>
                  <a:pt x="6" y="3"/>
                  <a:pt x="6" y="1"/>
                  <a:pt x="6" y="0"/>
                </a:cubicBezTo>
                <a:cubicBezTo>
                  <a:pt x="4" y="2"/>
                  <a:pt x="2" y="3"/>
                  <a:pt x="0" y="5"/>
                </a:cubicBezTo>
                <a:cubicBezTo>
                  <a:pt x="2" y="5"/>
                  <a:pt x="3" y="5"/>
                  <a:pt x="5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3" name="出自【趣你的PPT】(微信:qunideppt)：最优质的PPT资源库"/>
          <p:cNvSpPr/>
          <p:nvPr/>
        </p:nvSpPr>
        <p:spPr bwMode="auto">
          <a:xfrm>
            <a:off x="3029587" y="2292229"/>
            <a:ext cx="42654" cy="20399"/>
          </a:xfrm>
          <a:custGeom>
            <a:avLst/>
            <a:gdLst>
              <a:gd name="T0" fmla="*/ 0 w 26"/>
              <a:gd name="T1" fmla="*/ 12 h 12"/>
              <a:gd name="T2" fmla="*/ 26 w 26"/>
              <a:gd name="T3" fmla="*/ 1 h 12"/>
              <a:gd name="T4" fmla="*/ 21 w 26"/>
              <a:gd name="T5" fmla="*/ 0 h 12"/>
              <a:gd name="T6" fmla="*/ 2 w 26"/>
              <a:gd name="T7" fmla="*/ 5 h 12"/>
              <a:gd name="T8" fmla="*/ 0 w 26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2">
                <a:moveTo>
                  <a:pt x="0" y="12"/>
                </a:moveTo>
                <a:cubicBezTo>
                  <a:pt x="7" y="10"/>
                  <a:pt x="16" y="7"/>
                  <a:pt x="26" y="1"/>
                </a:cubicBezTo>
                <a:cubicBezTo>
                  <a:pt x="24" y="0"/>
                  <a:pt x="23" y="0"/>
                  <a:pt x="21" y="0"/>
                </a:cubicBezTo>
                <a:cubicBezTo>
                  <a:pt x="14" y="0"/>
                  <a:pt x="8" y="2"/>
                  <a:pt x="2" y="5"/>
                </a:cubicBezTo>
                <a:cubicBezTo>
                  <a:pt x="1" y="7"/>
                  <a:pt x="1" y="10"/>
                  <a:pt x="0" y="1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4" name="出自【趣你的PPT】(微信:qunideppt)：最优质的PPT资源库"/>
          <p:cNvSpPr/>
          <p:nvPr/>
        </p:nvSpPr>
        <p:spPr bwMode="auto">
          <a:xfrm>
            <a:off x="3029587" y="2294083"/>
            <a:ext cx="94579" cy="35234"/>
          </a:xfrm>
          <a:custGeom>
            <a:avLst/>
            <a:gdLst>
              <a:gd name="T0" fmla="*/ 0 w 58"/>
              <a:gd name="T1" fmla="*/ 15 h 22"/>
              <a:gd name="T2" fmla="*/ 0 w 58"/>
              <a:gd name="T3" fmla="*/ 18 h 22"/>
              <a:gd name="T4" fmla="*/ 8 w 58"/>
              <a:gd name="T5" fmla="*/ 15 h 22"/>
              <a:gd name="T6" fmla="*/ 58 w 58"/>
              <a:gd name="T7" fmla="*/ 22 h 22"/>
              <a:gd name="T8" fmla="*/ 31 w 58"/>
              <a:gd name="T9" fmla="*/ 0 h 22"/>
              <a:gd name="T10" fmla="*/ 0 w 58"/>
              <a:gd name="T11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22">
                <a:moveTo>
                  <a:pt x="0" y="15"/>
                </a:moveTo>
                <a:cubicBezTo>
                  <a:pt x="0" y="16"/>
                  <a:pt x="0" y="17"/>
                  <a:pt x="0" y="18"/>
                </a:cubicBezTo>
                <a:cubicBezTo>
                  <a:pt x="2" y="17"/>
                  <a:pt x="5" y="16"/>
                  <a:pt x="8" y="15"/>
                </a:cubicBezTo>
                <a:cubicBezTo>
                  <a:pt x="23" y="11"/>
                  <a:pt x="40" y="13"/>
                  <a:pt x="58" y="22"/>
                </a:cubicBezTo>
                <a:cubicBezTo>
                  <a:pt x="53" y="12"/>
                  <a:pt x="43" y="3"/>
                  <a:pt x="31" y="0"/>
                </a:cubicBezTo>
                <a:cubicBezTo>
                  <a:pt x="19" y="9"/>
                  <a:pt x="8" y="13"/>
                  <a:pt x="0" y="1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5" name="出自【趣你的PPT】(微信:qunideppt)：最优质的PPT资源库"/>
          <p:cNvSpPr/>
          <p:nvPr/>
        </p:nvSpPr>
        <p:spPr bwMode="auto">
          <a:xfrm>
            <a:off x="2998061" y="2320046"/>
            <a:ext cx="25962" cy="29672"/>
          </a:xfrm>
          <a:custGeom>
            <a:avLst/>
            <a:gdLst>
              <a:gd name="T0" fmla="*/ 16 w 16"/>
              <a:gd name="T1" fmla="*/ 4 h 18"/>
              <a:gd name="T2" fmla="*/ 16 w 16"/>
              <a:gd name="T3" fmla="*/ 0 h 18"/>
              <a:gd name="T4" fmla="*/ 9 w 16"/>
              <a:gd name="T5" fmla="*/ 0 h 18"/>
              <a:gd name="T6" fmla="*/ 8 w 16"/>
              <a:gd name="T7" fmla="*/ 0 h 18"/>
              <a:gd name="T8" fmla="*/ 0 w 16"/>
              <a:gd name="T9" fmla="*/ 18 h 18"/>
              <a:gd name="T10" fmla="*/ 16 w 16"/>
              <a:gd name="T11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8">
                <a:moveTo>
                  <a:pt x="16" y="4"/>
                </a:moveTo>
                <a:cubicBezTo>
                  <a:pt x="16" y="3"/>
                  <a:pt x="16" y="1"/>
                  <a:pt x="16" y="0"/>
                </a:cubicBezTo>
                <a:cubicBezTo>
                  <a:pt x="13" y="0"/>
                  <a:pt x="11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4" y="5"/>
                  <a:pt x="2" y="11"/>
                  <a:pt x="0" y="18"/>
                </a:cubicBezTo>
                <a:cubicBezTo>
                  <a:pt x="3" y="14"/>
                  <a:pt x="8" y="9"/>
                  <a:pt x="16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6" name="出自【趣你的PPT】(微信:qunideppt)：最优质的PPT资源库"/>
          <p:cNvSpPr/>
          <p:nvPr/>
        </p:nvSpPr>
        <p:spPr bwMode="auto">
          <a:xfrm>
            <a:off x="3031442" y="2347864"/>
            <a:ext cx="89015" cy="76033"/>
          </a:xfrm>
          <a:custGeom>
            <a:avLst/>
            <a:gdLst>
              <a:gd name="T0" fmla="*/ 2 w 55"/>
              <a:gd name="T1" fmla="*/ 2 h 48"/>
              <a:gd name="T2" fmla="*/ 0 w 55"/>
              <a:gd name="T3" fmla="*/ 2 h 48"/>
              <a:gd name="T4" fmla="*/ 30 w 55"/>
              <a:gd name="T5" fmla="*/ 48 h 48"/>
              <a:gd name="T6" fmla="*/ 55 w 55"/>
              <a:gd name="T7" fmla="*/ 30 h 48"/>
              <a:gd name="T8" fmla="*/ 2 w 55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8">
                <a:moveTo>
                  <a:pt x="2" y="2"/>
                </a:moveTo>
                <a:cubicBezTo>
                  <a:pt x="1" y="2"/>
                  <a:pt x="0" y="2"/>
                  <a:pt x="0" y="2"/>
                </a:cubicBezTo>
                <a:cubicBezTo>
                  <a:pt x="3" y="21"/>
                  <a:pt x="13" y="36"/>
                  <a:pt x="30" y="48"/>
                </a:cubicBezTo>
                <a:cubicBezTo>
                  <a:pt x="41" y="46"/>
                  <a:pt x="50" y="39"/>
                  <a:pt x="55" y="30"/>
                </a:cubicBezTo>
                <a:cubicBezTo>
                  <a:pt x="45" y="21"/>
                  <a:pt x="19" y="0"/>
                  <a:pt x="2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" name="出自【趣你的PPT】(微信:qunideppt)：最优质的PPT资源库"/>
          <p:cNvSpPr/>
          <p:nvPr/>
        </p:nvSpPr>
        <p:spPr bwMode="auto">
          <a:xfrm>
            <a:off x="3029587" y="2318192"/>
            <a:ext cx="101997" cy="70470"/>
          </a:xfrm>
          <a:custGeom>
            <a:avLst/>
            <a:gdLst>
              <a:gd name="T0" fmla="*/ 10 w 64"/>
              <a:gd name="T1" fmla="*/ 4 h 44"/>
              <a:gd name="T2" fmla="*/ 0 w 64"/>
              <a:gd name="T3" fmla="*/ 8 h 44"/>
              <a:gd name="T4" fmla="*/ 1 w 64"/>
              <a:gd name="T5" fmla="*/ 17 h 44"/>
              <a:gd name="T6" fmla="*/ 4 w 64"/>
              <a:gd name="T7" fmla="*/ 16 h 44"/>
              <a:gd name="T8" fmla="*/ 59 w 64"/>
              <a:gd name="T9" fmla="*/ 44 h 44"/>
              <a:gd name="T10" fmla="*/ 64 w 64"/>
              <a:gd name="T11" fmla="*/ 26 h 44"/>
              <a:gd name="T12" fmla="*/ 62 w 64"/>
              <a:gd name="T13" fmla="*/ 13 h 44"/>
              <a:gd name="T14" fmla="*/ 10 w 64"/>
              <a:gd name="T15" fmla="*/ 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44">
                <a:moveTo>
                  <a:pt x="10" y="4"/>
                </a:moveTo>
                <a:cubicBezTo>
                  <a:pt x="6" y="5"/>
                  <a:pt x="3" y="6"/>
                  <a:pt x="0" y="8"/>
                </a:cubicBezTo>
                <a:cubicBezTo>
                  <a:pt x="0" y="10"/>
                  <a:pt x="1" y="13"/>
                  <a:pt x="1" y="17"/>
                </a:cubicBezTo>
                <a:cubicBezTo>
                  <a:pt x="2" y="16"/>
                  <a:pt x="3" y="16"/>
                  <a:pt x="4" y="16"/>
                </a:cubicBezTo>
                <a:cubicBezTo>
                  <a:pt x="22" y="15"/>
                  <a:pt x="47" y="34"/>
                  <a:pt x="59" y="44"/>
                </a:cubicBezTo>
                <a:cubicBezTo>
                  <a:pt x="62" y="39"/>
                  <a:pt x="64" y="33"/>
                  <a:pt x="64" y="26"/>
                </a:cubicBezTo>
                <a:cubicBezTo>
                  <a:pt x="64" y="21"/>
                  <a:pt x="63" y="17"/>
                  <a:pt x="62" y="13"/>
                </a:cubicBezTo>
                <a:cubicBezTo>
                  <a:pt x="42" y="3"/>
                  <a:pt x="25" y="0"/>
                  <a:pt x="10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8" name="出自【趣你的PPT】(微信:qunideppt)：最优质的PPT资源库"/>
          <p:cNvSpPr/>
          <p:nvPr/>
        </p:nvSpPr>
        <p:spPr bwMode="auto">
          <a:xfrm>
            <a:off x="2998061" y="2334881"/>
            <a:ext cx="25962" cy="63052"/>
          </a:xfrm>
          <a:custGeom>
            <a:avLst/>
            <a:gdLst>
              <a:gd name="T0" fmla="*/ 13 w 16"/>
              <a:gd name="T1" fmla="*/ 11 h 39"/>
              <a:gd name="T2" fmla="*/ 16 w 16"/>
              <a:gd name="T3" fmla="*/ 8 h 39"/>
              <a:gd name="T4" fmla="*/ 16 w 16"/>
              <a:gd name="T5" fmla="*/ 7 h 39"/>
              <a:gd name="T6" fmla="*/ 16 w 16"/>
              <a:gd name="T7" fmla="*/ 0 h 39"/>
              <a:gd name="T8" fmla="*/ 0 w 16"/>
              <a:gd name="T9" fmla="*/ 17 h 39"/>
              <a:gd name="T10" fmla="*/ 7 w 16"/>
              <a:gd name="T11" fmla="*/ 39 h 39"/>
              <a:gd name="T12" fmla="*/ 13 w 16"/>
              <a:gd name="T13" fmla="*/ 1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9">
                <a:moveTo>
                  <a:pt x="13" y="11"/>
                </a:moveTo>
                <a:cubicBezTo>
                  <a:pt x="14" y="10"/>
                  <a:pt x="15" y="9"/>
                  <a:pt x="16" y="8"/>
                </a:cubicBezTo>
                <a:cubicBezTo>
                  <a:pt x="16" y="8"/>
                  <a:pt x="16" y="7"/>
                  <a:pt x="16" y="7"/>
                </a:cubicBezTo>
                <a:cubicBezTo>
                  <a:pt x="16" y="5"/>
                  <a:pt x="16" y="2"/>
                  <a:pt x="16" y="0"/>
                </a:cubicBezTo>
                <a:cubicBezTo>
                  <a:pt x="9" y="4"/>
                  <a:pt x="3" y="13"/>
                  <a:pt x="0" y="17"/>
                </a:cubicBezTo>
                <a:cubicBezTo>
                  <a:pt x="0" y="25"/>
                  <a:pt x="3" y="33"/>
                  <a:pt x="7" y="39"/>
                </a:cubicBezTo>
                <a:cubicBezTo>
                  <a:pt x="7" y="32"/>
                  <a:pt x="7" y="19"/>
                  <a:pt x="13" y="1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9" name="出自【趣你的PPT】(微信:qunideppt)：最优质的PPT资源库"/>
          <p:cNvSpPr/>
          <p:nvPr/>
        </p:nvSpPr>
        <p:spPr bwMode="auto">
          <a:xfrm>
            <a:off x="3014751" y="2353427"/>
            <a:ext cx="57489" cy="72324"/>
          </a:xfrm>
          <a:custGeom>
            <a:avLst/>
            <a:gdLst>
              <a:gd name="T0" fmla="*/ 7 w 36"/>
              <a:gd name="T1" fmla="*/ 0 h 45"/>
              <a:gd name="T2" fmla="*/ 6 w 36"/>
              <a:gd name="T3" fmla="*/ 2 h 45"/>
              <a:gd name="T4" fmla="*/ 1 w 36"/>
              <a:gd name="T5" fmla="*/ 32 h 45"/>
              <a:gd name="T6" fmla="*/ 31 w 36"/>
              <a:gd name="T7" fmla="*/ 45 h 45"/>
              <a:gd name="T8" fmla="*/ 36 w 36"/>
              <a:gd name="T9" fmla="*/ 45 h 45"/>
              <a:gd name="T10" fmla="*/ 7 w 36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45">
                <a:moveTo>
                  <a:pt x="7" y="0"/>
                </a:moveTo>
                <a:cubicBezTo>
                  <a:pt x="7" y="1"/>
                  <a:pt x="6" y="1"/>
                  <a:pt x="6" y="2"/>
                </a:cubicBezTo>
                <a:cubicBezTo>
                  <a:pt x="0" y="9"/>
                  <a:pt x="1" y="27"/>
                  <a:pt x="1" y="32"/>
                </a:cubicBezTo>
                <a:cubicBezTo>
                  <a:pt x="9" y="40"/>
                  <a:pt x="20" y="45"/>
                  <a:pt x="31" y="45"/>
                </a:cubicBezTo>
                <a:cubicBezTo>
                  <a:pt x="33" y="45"/>
                  <a:pt x="34" y="45"/>
                  <a:pt x="36" y="45"/>
                </a:cubicBezTo>
                <a:cubicBezTo>
                  <a:pt x="17" y="31"/>
                  <a:pt x="10" y="14"/>
                  <a:pt x="7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0" name="出自【趣你的PPT】(微信:qunideppt)：最优质的PPT资源库"/>
          <p:cNvSpPr/>
          <p:nvPr/>
        </p:nvSpPr>
        <p:spPr bwMode="auto">
          <a:xfrm>
            <a:off x="3287360" y="4471242"/>
            <a:ext cx="11127" cy="9272"/>
          </a:xfrm>
          <a:custGeom>
            <a:avLst/>
            <a:gdLst>
              <a:gd name="T0" fmla="*/ 5 w 6"/>
              <a:gd name="T1" fmla="*/ 5 h 6"/>
              <a:gd name="T2" fmla="*/ 6 w 6"/>
              <a:gd name="T3" fmla="*/ 0 h 6"/>
              <a:gd name="T4" fmla="*/ 0 w 6"/>
              <a:gd name="T5" fmla="*/ 6 h 6"/>
              <a:gd name="T6" fmla="*/ 5 w 6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5" y="5"/>
                </a:moveTo>
                <a:cubicBezTo>
                  <a:pt x="5" y="3"/>
                  <a:pt x="6" y="2"/>
                  <a:pt x="6" y="0"/>
                </a:cubicBezTo>
                <a:cubicBezTo>
                  <a:pt x="4" y="2"/>
                  <a:pt x="2" y="4"/>
                  <a:pt x="0" y="6"/>
                </a:cubicBezTo>
                <a:cubicBezTo>
                  <a:pt x="1" y="5"/>
                  <a:pt x="3" y="5"/>
                  <a:pt x="5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1" name="出自【趣你的PPT】(微信:qunideppt)：最优质的PPT资源库"/>
          <p:cNvSpPr/>
          <p:nvPr/>
        </p:nvSpPr>
        <p:spPr bwMode="auto">
          <a:xfrm>
            <a:off x="3302196" y="4460116"/>
            <a:ext cx="40799" cy="18545"/>
          </a:xfrm>
          <a:custGeom>
            <a:avLst/>
            <a:gdLst>
              <a:gd name="T0" fmla="*/ 0 w 25"/>
              <a:gd name="T1" fmla="*/ 11 h 11"/>
              <a:gd name="T2" fmla="*/ 25 w 25"/>
              <a:gd name="T3" fmla="*/ 0 h 11"/>
              <a:gd name="T4" fmla="*/ 21 w 25"/>
              <a:gd name="T5" fmla="*/ 0 h 11"/>
              <a:gd name="T6" fmla="*/ 2 w 25"/>
              <a:gd name="T7" fmla="*/ 4 h 11"/>
              <a:gd name="T8" fmla="*/ 0 w 25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1">
                <a:moveTo>
                  <a:pt x="0" y="11"/>
                </a:moveTo>
                <a:cubicBezTo>
                  <a:pt x="7" y="10"/>
                  <a:pt x="16" y="6"/>
                  <a:pt x="25" y="0"/>
                </a:cubicBezTo>
                <a:cubicBezTo>
                  <a:pt x="24" y="0"/>
                  <a:pt x="23" y="0"/>
                  <a:pt x="21" y="0"/>
                </a:cubicBezTo>
                <a:cubicBezTo>
                  <a:pt x="14" y="0"/>
                  <a:pt x="7" y="1"/>
                  <a:pt x="2" y="4"/>
                </a:cubicBezTo>
                <a:cubicBezTo>
                  <a:pt x="1" y="6"/>
                  <a:pt x="0" y="9"/>
                  <a:pt x="0" y="1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2" name="出自【趣你的PPT】(微信:qunideppt)：最优质的PPT资源库"/>
          <p:cNvSpPr/>
          <p:nvPr/>
        </p:nvSpPr>
        <p:spPr bwMode="auto">
          <a:xfrm>
            <a:off x="3300340" y="4461971"/>
            <a:ext cx="96433" cy="35234"/>
          </a:xfrm>
          <a:custGeom>
            <a:avLst/>
            <a:gdLst>
              <a:gd name="T0" fmla="*/ 1 w 59"/>
              <a:gd name="T1" fmla="*/ 14 h 22"/>
              <a:gd name="T2" fmla="*/ 0 w 59"/>
              <a:gd name="T3" fmla="*/ 18 h 22"/>
              <a:gd name="T4" fmla="*/ 9 w 59"/>
              <a:gd name="T5" fmla="*/ 14 h 22"/>
              <a:gd name="T6" fmla="*/ 59 w 59"/>
              <a:gd name="T7" fmla="*/ 22 h 22"/>
              <a:gd name="T8" fmla="*/ 32 w 59"/>
              <a:gd name="T9" fmla="*/ 0 h 22"/>
              <a:gd name="T10" fmla="*/ 1 w 59"/>
              <a:gd name="T11" fmla="*/ 1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" h="22">
                <a:moveTo>
                  <a:pt x="1" y="14"/>
                </a:moveTo>
                <a:cubicBezTo>
                  <a:pt x="0" y="15"/>
                  <a:pt x="0" y="16"/>
                  <a:pt x="0" y="18"/>
                </a:cubicBezTo>
                <a:cubicBezTo>
                  <a:pt x="3" y="16"/>
                  <a:pt x="6" y="15"/>
                  <a:pt x="9" y="14"/>
                </a:cubicBezTo>
                <a:cubicBezTo>
                  <a:pt x="24" y="10"/>
                  <a:pt x="41" y="13"/>
                  <a:pt x="59" y="22"/>
                </a:cubicBezTo>
                <a:cubicBezTo>
                  <a:pt x="54" y="11"/>
                  <a:pt x="44" y="3"/>
                  <a:pt x="32" y="0"/>
                </a:cubicBezTo>
                <a:cubicBezTo>
                  <a:pt x="19" y="9"/>
                  <a:pt x="8" y="12"/>
                  <a:pt x="1" y="1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3" name="出自【趣你的PPT】(微信:qunideppt)：最优质的PPT资源库"/>
          <p:cNvSpPr/>
          <p:nvPr/>
        </p:nvSpPr>
        <p:spPr bwMode="auto">
          <a:xfrm>
            <a:off x="3270669" y="4486078"/>
            <a:ext cx="25962" cy="29672"/>
          </a:xfrm>
          <a:custGeom>
            <a:avLst/>
            <a:gdLst>
              <a:gd name="T0" fmla="*/ 15 w 16"/>
              <a:gd name="T1" fmla="*/ 5 h 18"/>
              <a:gd name="T2" fmla="*/ 16 w 16"/>
              <a:gd name="T3" fmla="*/ 0 h 18"/>
              <a:gd name="T4" fmla="*/ 9 w 16"/>
              <a:gd name="T5" fmla="*/ 0 h 18"/>
              <a:gd name="T6" fmla="*/ 8 w 16"/>
              <a:gd name="T7" fmla="*/ 0 h 18"/>
              <a:gd name="T8" fmla="*/ 0 w 16"/>
              <a:gd name="T9" fmla="*/ 18 h 18"/>
              <a:gd name="T10" fmla="*/ 15 w 16"/>
              <a:gd name="T11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8">
                <a:moveTo>
                  <a:pt x="15" y="5"/>
                </a:moveTo>
                <a:cubicBezTo>
                  <a:pt x="15" y="3"/>
                  <a:pt x="16" y="1"/>
                  <a:pt x="16" y="0"/>
                </a:cubicBezTo>
                <a:cubicBezTo>
                  <a:pt x="13" y="0"/>
                  <a:pt x="10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6"/>
                  <a:pt x="1" y="12"/>
                  <a:pt x="0" y="18"/>
                </a:cubicBezTo>
                <a:cubicBezTo>
                  <a:pt x="3" y="15"/>
                  <a:pt x="8" y="9"/>
                  <a:pt x="15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4" name="出自【趣你的PPT】(微信:qunideppt)：最优质的PPT资源库"/>
          <p:cNvSpPr/>
          <p:nvPr/>
        </p:nvSpPr>
        <p:spPr bwMode="auto">
          <a:xfrm>
            <a:off x="3302196" y="4515750"/>
            <a:ext cx="90870" cy="74179"/>
          </a:xfrm>
          <a:custGeom>
            <a:avLst/>
            <a:gdLst>
              <a:gd name="T0" fmla="*/ 3 w 56"/>
              <a:gd name="T1" fmla="*/ 1 h 47"/>
              <a:gd name="T2" fmla="*/ 0 w 56"/>
              <a:gd name="T3" fmla="*/ 2 h 47"/>
              <a:gd name="T4" fmla="*/ 31 w 56"/>
              <a:gd name="T5" fmla="*/ 47 h 47"/>
              <a:gd name="T6" fmla="*/ 56 w 56"/>
              <a:gd name="T7" fmla="*/ 29 h 47"/>
              <a:gd name="T8" fmla="*/ 3 w 56"/>
              <a:gd name="T9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7">
                <a:moveTo>
                  <a:pt x="3" y="1"/>
                </a:moveTo>
                <a:cubicBezTo>
                  <a:pt x="2" y="1"/>
                  <a:pt x="1" y="1"/>
                  <a:pt x="0" y="2"/>
                </a:cubicBezTo>
                <a:cubicBezTo>
                  <a:pt x="3" y="20"/>
                  <a:pt x="14" y="35"/>
                  <a:pt x="31" y="47"/>
                </a:cubicBezTo>
                <a:cubicBezTo>
                  <a:pt x="41" y="45"/>
                  <a:pt x="50" y="38"/>
                  <a:pt x="56" y="29"/>
                </a:cubicBezTo>
                <a:cubicBezTo>
                  <a:pt x="46" y="20"/>
                  <a:pt x="20" y="0"/>
                  <a:pt x="3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5" name="出自【趣你的PPT】(微信:qunideppt)：最优质的PPT资源库"/>
          <p:cNvSpPr/>
          <p:nvPr/>
        </p:nvSpPr>
        <p:spPr bwMode="auto">
          <a:xfrm>
            <a:off x="3300340" y="4484225"/>
            <a:ext cx="101997" cy="72324"/>
          </a:xfrm>
          <a:custGeom>
            <a:avLst/>
            <a:gdLst>
              <a:gd name="T0" fmla="*/ 10 w 63"/>
              <a:gd name="T1" fmla="*/ 4 h 45"/>
              <a:gd name="T2" fmla="*/ 0 w 63"/>
              <a:gd name="T3" fmla="*/ 8 h 45"/>
              <a:gd name="T4" fmla="*/ 1 w 63"/>
              <a:gd name="T5" fmla="*/ 17 h 45"/>
              <a:gd name="T6" fmla="*/ 3 w 63"/>
              <a:gd name="T7" fmla="*/ 16 h 45"/>
              <a:gd name="T8" fmla="*/ 59 w 63"/>
              <a:gd name="T9" fmla="*/ 45 h 45"/>
              <a:gd name="T10" fmla="*/ 63 w 63"/>
              <a:gd name="T11" fmla="*/ 26 h 45"/>
              <a:gd name="T12" fmla="*/ 61 w 63"/>
              <a:gd name="T13" fmla="*/ 13 h 45"/>
              <a:gd name="T14" fmla="*/ 10 w 63"/>
              <a:gd name="T15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45">
                <a:moveTo>
                  <a:pt x="10" y="4"/>
                </a:moveTo>
                <a:cubicBezTo>
                  <a:pt x="6" y="5"/>
                  <a:pt x="3" y="6"/>
                  <a:pt x="0" y="8"/>
                </a:cubicBezTo>
                <a:cubicBezTo>
                  <a:pt x="0" y="11"/>
                  <a:pt x="0" y="14"/>
                  <a:pt x="1" y="17"/>
                </a:cubicBezTo>
                <a:cubicBezTo>
                  <a:pt x="1" y="17"/>
                  <a:pt x="2" y="17"/>
                  <a:pt x="3" y="16"/>
                </a:cubicBezTo>
                <a:cubicBezTo>
                  <a:pt x="22" y="15"/>
                  <a:pt x="46" y="34"/>
                  <a:pt x="59" y="45"/>
                </a:cubicBezTo>
                <a:cubicBezTo>
                  <a:pt x="62" y="39"/>
                  <a:pt x="63" y="33"/>
                  <a:pt x="63" y="26"/>
                </a:cubicBezTo>
                <a:cubicBezTo>
                  <a:pt x="63" y="21"/>
                  <a:pt x="63" y="17"/>
                  <a:pt x="61" y="13"/>
                </a:cubicBezTo>
                <a:cubicBezTo>
                  <a:pt x="42" y="3"/>
                  <a:pt x="25" y="0"/>
                  <a:pt x="10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6" name="出自【趣你的PPT】(微信:qunideppt)：最优质的PPT资源库"/>
          <p:cNvSpPr/>
          <p:nvPr/>
        </p:nvSpPr>
        <p:spPr bwMode="auto">
          <a:xfrm>
            <a:off x="3270669" y="4500915"/>
            <a:ext cx="25962" cy="64906"/>
          </a:xfrm>
          <a:custGeom>
            <a:avLst/>
            <a:gdLst>
              <a:gd name="T0" fmla="*/ 13 w 16"/>
              <a:gd name="T1" fmla="*/ 12 h 40"/>
              <a:gd name="T2" fmla="*/ 16 w 16"/>
              <a:gd name="T3" fmla="*/ 8 h 40"/>
              <a:gd name="T4" fmla="*/ 16 w 16"/>
              <a:gd name="T5" fmla="*/ 7 h 40"/>
              <a:gd name="T6" fmla="*/ 15 w 16"/>
              <a:gd name="T7" fmla="*/ 0 h 40"/>
              <a:gd name="T8" fmla="*/ 0 w 16"/>
              <a:gd name="T9" fmla="*/ 17 h 40"/>
              <a:gd name="T10" fmla="*/ 7 w 16"/>
              <a:gd name="T11" fmla="*/ 40 h 40"/>
              <a:gd name="T12" fmla="*/ 13 w 16"/>
              <a:gd name="T13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0">
                <a:moveTo>
                  <a:pt x="13" y="12"/>
                </a:moveTo>
                <a:cubicBezTo>
                  <a:pt x="14" y="10"/>
                  <a:pt x="15" y="9"/>
                  <a:pt x="16" y="8"/>
                </a:cubicBezTo>
                <a:cubicBezTo>
                  <a:pt x="16" y="8"/>
                  <a:pt x="16" y="8"/>
                  <a:pt x="16" y="7"/>
                </a:cubicBezTo>
                <a:cubicBezTo>
                  <a:pt x="16" y="5"/>
                  <a:pt x="15" y="2"/>
                  <a:pt x="15" y="0"/>
                </a:cubicBezTo>
                <a:cubicBezTo>
                  <a:pt x="9" y="4"/>
                  <a:pt x="3" y="13"/>
                  <a:pt x="0" y="17"/>
                </a:cubicBezTo>
                <a:cubicBezTo>
                  <a:pt x="0" y="26"/>
                  <a:pt x="3" y="33"/>
                  <a:pt x="7" y="40"/>
                </a:cubicBezTo>
                <a:cubicBezTo>
                  <a:pt x="7" y="32"/>
                  <a:pt x="7" y="19"/>
                  <a:pt x="13" y="1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" name="出自【趣你的PPT】(微信:qunideppt)：最优质的PPT资源库"/>
          <p:cNvSpPr/>
          <p:nvPr/>
        </p:nvSpPr>
        <p:spPr bwMode="auto">
          <a:xfrm>
            <a:off x="3287360" y="4521314"/>
            <a:ext cx="55634" cy="70470"/>
          </a:xfrm>
          <a:custGeom>
            <a:avLst/>
            <a:gdLst>
              <a:gd name="T0" fmla="*/ 7 w 35"/>
              <a:gd name="T1" fmla="*/ 0 h 44"/>
              <a:gd name="T2" fmla="*/ 6 w 35"/>
              <a:gd name="T3" fmla="*/ 1 h 44"/>
              <a:gd name="T4" fmla="*/ 1 w 35"/>
              <a:gd name="T5" fmla="*/ 32 h 44"/>
              <a:gd name="T6" fmla="*/ 31 w 35"/>
              <a:gd name="T7" fmla="*/ 44 h 44"/>
              <a:gd name="T8" fmla="*/ 35 w 35"/>
              <a:gd name="T9" fmla="*/ 44 h 44"/>
              <a:gd name="T10" fmla="*/ 7 w 35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44">
                <a:moveTo>
                  <a:pt x="7" y="0"/>
                </a:moveTo>
                <a:cubicBezTo>
                  <a:pt x="6" y="0"/>
                  <a:pt x="6" y="0"/>
                  <a:pt x="6" y="1"/>
                </a:cubicBezTo>
                <a:cubicBezTo>
                  <a:pt x="0" y="8"/>
                  <a:pt x="1" y="26"/>
                  <a:pt x="1" y="32"/>
                </a:cubicBezTo>
                <a:cubicBezTo>
                  <a:pt x="9" y="40"/>
                  <a:pt x="19" y="44"/>
                  <a:pt x="31" y="44"/>
                </a:cubicBezTo>
                <a:cubicBezTo>
                  <a:pt x="33" y="44"/>
                  <a:pt x="34" y="44"/>
                  <a:pt x="35" y="44"/>
                </a:cubicBezTo>
                <a:cubicBezTo>
                  <a:pt x="17" y="30"/>
                  <a:pt x="9" y="13"/>
                  <a:pt x="7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" name="出自【趣你的PPT】(微信:qunideppt)：最优质的PPT资源库"/>
          <p:cNvSpPr/>
          <p:nvPr/>
        </p:nvSpPr>
        <p:spPr bwMode="auto">
          <a:xfrm>
            <a:off x="4188637" y="5498624"/>
            <a:ext cx="7418" cy="7418"/>
          </a:xfrm>
          <a:custGeom>
            <a:avLst/>
            <a:gdLst>
              <a:gd name="T0" fmla="*/ 5 w 5"/>
              <a:gd name="T1" fmla="*/ 4 h 4"/>
              <a:gd name="T2" fmla="*/ 5 w 5"/>
              <a:gd name="T3" fmla="*/ 0 h 4"/>
              <a:gd name="T4" fmla="*/ 0 w 5"/>
              <a:gd name="T5" fmla="*/ 4 h 4"/>
              <a:gd name="T6" fmla="*/ 5 w 5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4"/>
                </a:moveTo>
                <a:cubicBezTo>
                  <a:pt x="5" y="2"/>
                  <a:pt x="5" y="1"/>
                  <a:pt x="5" y="0"/>
                </a:cubicBezTo>
                <a:cubicBezTo>
                  <a:pt x="3" y="1"/>
                  <a:pt x="2" y="3"/>
                  <a:pt x="0" y="4"/>
                </a:cubicBezTo>
                <a:cubicBezTo>
                  <a:pt x="1" y="4"/>
                  <a:pt x="3" y="4"/>
                  <a:pt x="5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9" name="出自【趣你的PPT】(微信:qunideppt)：最优质的PPT资源库"/>
          <p:cNvSpPr/>
          <p:nvPr/>
        </p:nvSpPr>
        <p:spPr bwMode="auto">
          <a:xfrm>
            <a:off x="4201618" y="5487498"/>
            <a:ext cx="35236" cy="16690"/>
          </a:xfrm>
          <a:custGeom>
            <a:avLst/>
            <a:gdLst>
              <a:gd name="T0" fmla="*/ 0 w 22"/>
              <a:gd name="T1" fmla="*/ 10 h 10"/>
              <a:gd name="T2" fmla="*/ 22 w 22"/>
              <a:gd name="T3" fmla="*/ 0 h 10"/>
              <a:gd name="T4" fmla="*/ 18 w 22"/>
              <a:gd name="T5" fmla="*/ 0 h 10"/>
              <a:gd name="T6" fmla="*/ 1 w 22"/>
              <a:gd name="T7" fmla="*/ 4 h 10"/>
              <a:gd name="T8" fmla="*/ 0 w 22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0">
                <a:moveTo>
                  <a:pt x="0" y="10"/>
                </a:moveTo>
                <a:cubicBezTo>
                  <a:pt x="6" y="9"/>
                  <a:pt x="13" y="6"/>
                  <a:pt x="22" y="0"/>
                </a:cubicBezTo>
                <a:cubicBezTo>
                  <a:pt x="21" y="0"/>
                  <a:pt x="19" y="0"/>
                  <a:pt x="18" y="0"/>
                </a:cubicBezTo>
                <a:cubicBezTo>
                  <a:pt x="12" y="0"/>
                  <a:pt x="6" y="2"/>
                  <a:pt x="1" y="4"/>
                </a:cubicBezTo>
                <a:cubicBezTo>
                  <a:pt x="1" y="6"/>
                  <a:pt x="0" y="8"/>
                  <a:pt x="0" y="1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0" name="出自【趣你的PPT】(微信:qunideppt)：最优质的PPT资源库"/>
          <p:cNvSpPr/>
          <p:nvPr/>
        </p:nvSpPr>
        <p:spPr bwMode="auto">
          <a:xfrm>
            <a:off x="4199764" y="5489352"/>
            <a:ext cx="81597" cy="31525"/>
          </a:xfrm>
          <a:custGeom>
            <a:avLst/>
            <a:gdLst>
              <a:gd name="T0" fmla="*/ 0 w 51"/>
              <a:gd name="T1" fmla="*/ 12 h 19"/>
              <a:gd name="T2" fmla="*/ 0 w 51"/>
              <a:gd name="T3" fmla="*/ 15 h 19"/>
              <a:gd name="T4" fmla="*/ 7 w 51"/>
              <a:gd name="T5" fmla="*/ 13 h 19"/>
              <a:gd name="T6" fmla="*/ 51 w 51"/>
              <a:gd name="T7" fmla="*/ 19 h 19"/>
              <a:gd name="T8" fmla="*/ 27 w 51"/>
              <a:gd name="T9" fmla="*/ 0 h 19"/>
              <a:gd name="T10" fmla="*/ 0 w 51"/>
              <a:gd name="T11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19">
                <a:moveTo>
                  <a:pt x="0" y="12"/>
                </a:moveTo>
                <a:cubicBezTo>
                  <a:pt x="0" y="13"/>
                  <a:pt x="0" y="14"/>
                  <a:pt x="0" y="15"/>
                </a:cubicBezTo>
                <a:cubicBezTo>
                  <a:pt x="2" y="14"/>
                  <a:pt x="5" y="13"/>
                  <a:pt x="7" y="13"/>
                </a:cubicBezTo>
                <a:cubicBezTo>
                  <a:pt x="20" y="9"/>
                  <a:pt x="35" y="11"/>
                  <a:pt x="51" y="19"/>
                </a:cubicBezTo>
                <a:cubicBezTo>
                  <a:pt x="46" y="9"/>
                  <a:pt x="38" y="2"/>
                  <a:pt x="27" y="0"/>
                </a:cubicBezTo>
                <a:cubicBezTo>
                  <a:pt x="17" y="8"/>
                  <a:pt x="7" y="11"/>
                  <a:pt x="0" y="1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1" name="出自【趣你的PPT】(微信:qunideppt)：最优质的PPT资源库"/>
          <p:cNvSpPr/>
          <p:nvPr/>
        </p:nvSpPr>
        <p:spPr bwMode="auto">
          <a:xfrm>
            <a:off x="4173801" y="5509752"/>
            <a:ext cx="20400" cy="25962"/>
          </a:xfrm>
          <a:custGeom>
            <a:avLst/>
            <a:gdLst>
              <a:gd name="T0" fmla="*/ 13 w 13"/>
              <a:gd name="T1" fmla="*/ 4 h 16"/>
              <a:gd name="T2" fmla="*/ 13 w 13"/>
              <a:gd name="T3" fmla="*/ 0 h 16"/>
              <a:gd name="T4" fmla="*/ 7 w 13"/>
              <a:gd name="T5" fmla="*/ 0 h 16"/>
              <a:gd name="T6" fmla="*/ 6 w 13"/>
              <a:gd name="T7" fmla="*/ 0 h 16"/>
              <a:gd name="T8" fmla="*/ 0 w 13"/>
              <a:gd name="T9" fmla="*/ 16 h 16"/>
              <a:gd name="T10" fmla="*/ 13 w 13"/>
              <a:gd name="T11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6">
                <a:moveTo>
                  <a:pt x="13" y="4"/>
                </a:moveTo>
                <a:cubicBezTo>
                  <a:pt x="13" y="3"/>
                  <a:pt x="13" y="1"/>
                  <a:pt x="13" y="0"/>
                </a:cubicBezTo>
                <a:cubicBezTo>
                  <a:pt x="11" y="0"/>
                  <a:pt x="9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3" y="5"/>
                  <a:pt x="1" y="10"/>
                  <a:pt x="0" y="16"/>
                </a:cubicBezTo>
                <a:cubicBezTo>
                  <a:pt x="2" y="13"/>
                  <a:pt x="6" y="8"/>
                  <a:pt x="13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2" name="出自【趣你的PPT】(微信:qunideppt)：最优质的PPT资源库"/>
          <p:cNvSpPr/>
          <p:nvPr/>
        </p:nvSpPr>
        <p:spPr bwMode="auto">
          <a:xfrm>
            <a:off x="4201618" y="5533860"/>
            <a:ext cx="76034" cy="68615"/>
          </a:xfrm>
          <a:custGeom>
            <a:avLst/>
            <a:gdLst>
              <a:gd name="T0" fmla="*/ 2 w 48"/>
              <a:gd name="T1" fmla="*/ 2 h 42"/>
              <a:gd name="T2" fmla="*/ 0 w 48"/>
              <a:gd name="T3" fmla="*/ 2 h 42"/>
              <a:gd name="T4" fmla="*/ 26 w 48"/>
              <a:gd name="T5" fmla="*/ 42 h 42"/>
              <a:gd name="T6" fmla="*/ 48 w 48"/>
              <a:gd name="T7" fmla="*/ 26 h 42"/>
              <a:gd name="T8" fmla="*/ 2 w 48"/>
              <a:gd name="T9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2">
                <a:moveTo>
                  <a:pt x="2" y="2"/>
                </a:moveTo>
                <a:cubicBezTo>
                  <a:pt x="1" y="2"/>
                  <a:pt x="1" y="2"/>
                  <a:pt x="0" y="2"/>
                </a:cubicBezTo>
                <a:cubicBezTo>
                  <a:pt x="3" y="18"/>
                  <a:pt x="12" y="31"/>
                  <a:pt x="26" y="42"/>
                </a:cubicBezTo>
                <a:cubicBezTo>
                  <a:pt x="35" y="39"/>
                  <a:pt x="43" y="34"/>
                  <a:pt x="48" y="26"/>
                </a:cubicBezTo>
                <a:cubicBezTo>
                  <a:pt x="39" y="18"/>
                  <a:pt x="17" y="0"/>
                  <a:pt x="2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3" name="出自【趣你的PPT】(微信:qunideppt)：最优质的PPT资源库"/>
          <p:cNvSpPr/>
          <p:nvPr/>
        </p:nvSpPr>
        <p:spPr bwMode="auto">
          <a:xfrm>
            <a:off x="4199764" y="5507898"/>
            <a:ext cx="89015" cy="63052"/>
          </a:xfrm>
          <a:custGeom>
            <a:avLst/>
            <a:gdLst>
              <a:gd name="T0" fmla="*/ 8 w 55"/>
              <a:gd name="T1" fmla="*/ 4 h 39"/>
              <a:gd name="T2" fmla="*/ 0 w 55"/>
              <a:gd name="T3" fmla="*/ 7 h 39"/>
              <a:gd name="T4" fmla="*/ 1 w 55"/>
              <a:gd name="T5" fmla="*/ 15 h 39"/>
              <a:gd name="T6" fmla="*/ 3 w 55"/>
              <a:gd name="T7" fmla="*/ 14 h 39"/>
              <a:gd name="T8" fmla="*/ 51 w 55"/>
              <a:gd name="T9" fmla="*/ 39 h 39"/>
              <a:gd name="T10" fmla="*/ 55 w 55"/>
              <a:gd name="T11" fmla="*/ 23 h 39"/>
              <a:gd name="T12" fmla="*/ 53 w 55"/>
              <a:gd name="T13" fmla="*/ 11 h 39"/>
              <a:gd name="T14" fmla="*/ 8 w 55"/>
              <a:gd name="T15" fmla="*/ 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39">
                <a:moveTo>
                  <a:pt x="8" y="4"/>
                </a:moveTo>
                <a:cubicBezTo>
                  <a:pt x="5" y="5"/>
                  <a:pt x="3" y="6"/>
                  <a:pt x="0" y="7"/>
                </a:cubicBezTo>
                <a:cubicBezTo>
                  <a:pt x="0" y="10"/>
                  <a:pt x="0" y="12"/>
                  <a:pt x="1" y="15"/>
                </a:cubicBezTo>
                <a:cubicBezTo>
                  <a:pt x="1" y="15"/>
                  <a:pt x="2" y="15"/>
                  <a:pt x="3" y="14"/>
                </a:cubicBezTo>
                <a:cubicBezTo>
                  <a:pt x="19" y="13"/>
                  <a:pt x="40" y="29"/>
                  <a:pt x="51" y="39"/>
                </a:cubicBezTo>
                <a:cubicBezTo>
                  <a:pt x="53" y="34"/>
                  <a:pt x="55" y="29"/>
                  <a:pt x="55" y="23"/>
                </a:cubicBezTo>
                <a:cubicBezTo>
                  <a:pt x="55" y="19"/>
                  <a:pt x="54" y="15"/>
                  <a:pt x="53" y="11"/>
                </a:cubicBezTo>
                <a:cubicBezTo>
                  <a:pt x="36" y="3"/>
                  <a:pt x="21" y="0"/>
                  <a:pt x="8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4" name="出自【趣你的PPT】(微信:qunideppt)：最优质的PPT资源库"/>
          <p:cNvSpPr/>
          <p:nvPr/>
        </p:nvSpPr>
        <p:spPr bwMode="auto">
          <a:xfrm>
            <a:off x="4171947" y="5522733"/>
            <a:ext cx="22253" cy="55634"/>
          </a:xfrm>
          <a:custGeom>
            <a:avLst/>
            <a:gdLst>
              <a:gd name="T0" fmla="*/ 11 w 14"/>
              <a:gd name="T1" fmla="*/ 10 h 34"/>
              <a:gd name="T2" fmla="*/ 14 w 14"/>
              <a:gd name="T3" fmla="*/ 7 h 34"/>
              <a:gd name="T4" fmla="*/ 14 w 14"/>
              <a:gd name="T5" fmla="*/ 6 h 34"/>
              <a:gd name="T6" fmla="*/ 14 w 14"/>
              <a:gd name="T7" fmla="*/ 0 h 34"/>
              <a:gd name="T8" fmla="*/ 0 w 14"/>
              <a:gd name="T9" fmla="*/ 15 h 34"/>
              <a:gd name="T10" fmla="*/ 7 w 14"/>
              <a:gd name="T11" fmla="*/ 34 h 34"/>
              <a:gd name="T12" fmla="*/ 11 w 14"/>
              <a:gd name="T13" fmla="*/ 1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34">
                <a:moveTo>
                  <a:pt x="11" y="10"/>
                </a:moveTo>
                <a:cubicBezTo>
                  <a:pt x="12" y="9"/>
                  <a:pt x="13" y="8"/>
                  <a:pt x="14" y="7"/>
                </a:cubicBezTo>
                <a:cubicBezTo>
                  <a:pt x="14" y="7"/>
                  <a:pt x="14" y="7"/>
                  <a:pt x="14" y="6"/>
                </a:cubicBezTo>
                <a:cubicBezTo>
                  <a:pt x="14" y="4"/>
                  <a:pt x="14" y="2"/>
                  <a:pt x="14" y="0"/>
                </a:cubicBezTo>
                <a:cubicBezTo>
                  <a:pt x="9" y="4"/>
                  <a:pt x="3" y="11"/>
                  <a:pt x="0" y="15"/>
                </a:cubicBezTo>
                <a:cubicBezTo>
                  <a:pt x="0" y="22"/>
                  <a:pt x="3" y="29"/>
                  <a:pt x="7" y="34"/>
                </a:cubicBezTo>
                <a:cubicBezTo>
                  <a:pt x="6" y="28"/>
                  <a:pt x="6" y="16"/>
                  <a:pt x="11" y="1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5" name="出自【趣你的PPT】(微信:qunideppt)：最优质的PPT资源库"/>
          <p:cNvSpPr/>
          <p:nvPr/>
        </p:nvSpPr>
        <p:spPr bwMode="auto">
          <a:xfrm>
            <a:off x="4186782" y="5541278"/>
            <a:ext cx="50071" cy="63052"/>
          </a:xfrm>
          <a:custGeom>
            <a:avLst/>
            <a:gdLst>
              <a:gd name="T0" fmla="*/ 6 w 31"/>
              <a:gd name="T1" fmla="*/ 0 h 39"/>
              <a:gd name="T2" fmla="*/ 5 w 31"/>
              <a:gd name="T3" fmla="*/ 1 h 39"/>
              <a:gd name="T4" fmla="*/ 1 w 31"/>
              <a:gd name="T5" fmla="*/ 27 h 39"/>
              <a:gd name="T6" fmla="*/ 27 w 31"/>
              <a:gd name="T7" fmla="*/ 39 h 39"/>
              <a:gd name="T8" fmla="*/ 31 w 31"/>
              <a:gd name="T9" fmla="*/ 38 h 39"/>
              <a:gd name="T10" fmla="*/ 6 w 31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9">
                <a:moveTo>
                  <a:pt x="6" y="0"/>
                </a:moveTo>
                <a:cubicBezTo>
                  <a:pt x="6" y="0"/>
                  <a:pt x="5" y="1"/>
                  <a:pt x="5" y="1"/>
                </a:cubicBezTo>
                <a:cubicBezTo>
                  <a:pt x="0" y="7"/>
                  <a:pt x="1" y="23"/>
                  <a:pt x="1" y="27"/>
                </a:cubicBezTo>
                <a:cubicBezTo>
                  <a:pt x="8" y="34"/>
                  <a:pt x="17" y="39"/>
                  <a:pt x="27" y="39"/>
                </a:cubicBezTo>
                <a:cubicBezTo>
                  <a:pt x="28" y="39"/>
                  <a:pt x="30" y="38"/>
                  <a:pt x="31" y="38"/>
                </a:cubicBezTo>
                <a:cubicBezTo>
                  <a:pt x="15" y="26"/>
                  <a:pt x="8" y="11"/>
                  <a:pt x="6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6" name="出自【趣你的PPT】(微信:qunideppt)：最优质的PPT资源库"/>
          <p:cNvSpPr/>
          <p:nvPr/>
        </p:nvSpPr>
        <p:spPr bwMode="auto">
          <a:xfrm>
            <a:off x="2892355" y="3968680"/>
            <a:ext cx="9273" cy="9272"/>
          </a:xfrm>
          <a:custGeom>
            <a:avLst/>
            <a:gdLst>
              <a:gd name="T0" fmla="*/ 5 w 6"/>
              <a:gd name="T1" fmla="*/ 5 h 6"/>
              <a:gd name="T2" fmla="*/ 6 w 6"/>
              <a:gd name="T3" fmla="*/ 0 h 6"/>
              <a:gd name="T4" fmla="*/ 0 w 6"/>
              <a:gd name="T5" fmla="*/ 6 h 6"/>
              <a:gd name="T6" fmla="*/ 5 w 6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5" y="5"/>
                </a:moveTo>
                <a:cubicBezTo>
                  <a:pt x="6" y="3"/>
                  <a:pt x="6" y="2"/>
                  <a:pt x="6" y="0"/>
                </a:cubicBezTo>
                <a:cubicBezTo>
                  <a:pt x="4" y="2"/>
                  <a:pt x="2" y="4"/>
                  <a:pt x="0" y="6"/>
                </a:cubicBezTo>
                <a:cubicBezTo>
                  <a:pt x="1" y="6"/>
                  <a:pt x="3" y="5"/>
                  <a:pt x="5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7" name="出自【趣你的PPT】(微信:qunideppt)：最优质的PPT资源库"/>
          <p:cNvSpPr/>
          <p:nvPr/>
        </p:nvSpPr>
        <p:spPr bwMode="auto">
          <a:xfrm>
            <a:off x="2907192" y="3957552"/>
            <a:ext cx="40799" cy="18545"/>
          </a:xfrm>
          <a:custGeom>
            <a:avLst/>
            <a:gdLst>
              <a:gd name="T0" fmla="*/ 0 w 26"/>
              <a:gd name="T1" fmla="*/ 11 h 11"/>
              <a:gd name="T2" fmla="*/ 26 w 26"/>
              <a:gd name="T3" fmla="*/ 0 h 11"/>
              <a:gd name="T4" fmla="*/ 21 w 26"/>
              <a:gd name="T5" fmla="*/ 0 h 11"/>
              <a:gd name="T6" fmla="*/ 2 w 26"/>
              <a:gd name="T7" fmla="*/ 4 h 11"/>
              <a:gd name="T8" fmla="*/ 0 w 2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1">
                <a:moveTo>
                  <a:pt x="0" y="11"/>
                </a:moveTo>
                <a:cubicBezTo>
                  <a:pt x="7" y="10"/>
                  <a:pt x="16" y="6"/>
                  <a:pt x="26" y="0"/>
                </a:cubicBezTo>
                <a:cubicBezTo>
                  <a:pt x="24" y="0"/>
                  <a:pt x="23" y="0"/>
                  <a:pt x="21" y="0"/>
                </a:cubicBezTo>
                <a:cubicBezTo>
                  <a:pt x="14" y="0"/>
                  <a:pt x="7" y="1"/>
                  <a:pt x="2" y="4"/>
                </a:cubicBezTo>
                <a:cubicBezTo>
                  <a:pt x="1" y="6"/>
                  <a:pt x="1" y="9"/>
                  <a:pt x="0" y="1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8" name="出自【趣你的PPT】(微信:qunideppt)：最优质的PPT资源库"/>
          <p:cNvSpPr/>
          <p:nvPr/>
        </p:nvSpPr>
        <p:spPr bwMode="auto">
          <a:xfrm>
            <a:off x="2905338" y="3959406"/>
            <a:ext cx="94579" cy="35234"/>
          </a:xfrm>
          <a:custGeom>
            <a:avLst/>
            <a:gdLst>
              <a:gd name="T0" fmla="*/ 1 w 59"/>
              <a:gd name="T1" fmla="*/ 14 h 22"/>
              <a:gd name="T2" fmla="*/ 0 w 59"/>
              <a:gd name="T3" fmla="*/ 18 h 22"/>
              <a:gd name="T4" fmla="*/ 9 w 59"/>
              <a:gd name="T5" fmla="*/ 15 h 22"/>
              <a:gd name="T6" fmla="*/ 59 w 59"/>
              <a:gd name="T7" fmla="*/ 22 h 22"/>
              <a:gd name="T8" fmla="*/ 32 w 59"/>
              <a:gd name="T9" fmla="*/ 0 h 22"/>
              <a:gd name="T10" fmla="*/ 1 w 59"/>
              <a:gd name="T11" fmla="*/ 1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" h="22">
                <a:moveTo>
                  <a:pt x="1" y="14"/>
                </a:moveTo>
                <a:cubicBezTo>
                  <a:pt x="1" y="15"/>
                  <a:pt x="0" y="16"/>
                  <a:pt x="0" y="18"/>
                </a:cubicBezTo>
                <a:cubicBezTo>
                  <a:pt x="3" y="16"/>
                  <a:pt x="6" y="15"/>
                  <a:pt x="9" y="15"/>
                </a:cubicBezTo>
                <a:cubicBezTo>
                  <a:pt x="24" y="10"/>
                  <a:pt x="41" y="13"/>
                  <a:pt x="59" y="22"/>
                </a:cubicBezTo>
                <a:cubicBezTo>
                  <a:pt x="54" y="11"/>
                  <a:pt x="44" y="3"/>
                  <a:pt x="32" y="0"/>
                </a:cubicBezTo>
                <a:cubicBezTo>
                  <a:pt x="19" y="9"/>
                  <a:pt x="9" y="13"/>
                  <a:pt x="1" y="1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9" name="出自【趣你的PPT】(微信:qunideppt)：最优质的PPT资源库"/>
          <p:cNvSpPr/>
          <p:nvPr/>
        </p:nvSpPr>
        <p:spPr bwMode="auto">
          <a:xfrm>
            <a:off x="2873811" y="3983515"/>
            <a:ext cx="25962" cy="29672"/>
          </a:xfrm>
          <a:custGeom>
            <a:avLst/>
            <a:gdLst>
              <a:gd name="T0" fmla="*/ 15 w 16"/>
              <a:gd name="T1" fmla="*/ 5 h 18"/>
              <a:gd name="T2" fmla="*/ 16 w 16"/>
              <a:gd name="T3" fmla="*/ 0 h 18"/>
              <a:gd name="T4" fmla="*/ 9 w 16"/>
              <a:gd name="T5" fmla="*/ 0 h 18"/>
              <a:gd name="T6" fmla="*/ 8 w 16"/>
              <a:gd name="T7" fmla="*/ 0 h 18"/>
              <a:gd name="T8" fmla="*/ 0 w 16"/>
              <a:gd name="T9" fmla="*/ 18 h 18"/>
              <a:gd name="T10" fmla="*/ 15 w 16"/>
              <a:gd name="T11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8">
                <a:moveTo>
                  <a:pt x="15" y="5"/>
                </a:moveTo>
                <a:cubicBezTo>
                  <a:pt x="16" y="3"/>
                  <a:pt x="16" y="1"/>
                  <a:pt x="16" y="0"/>
                </a:cubicBezTo>
                <a:cubicBezTo>
                  <a:pt x="13" y="0"/>
                  <a:pt x="10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6"/>
                  <a:pt x="1" y="12"/>
                  <a:pt x="0" y="18"/>
                </a:cubicBezTo>
                <a:cubicBezTo>
                  <a:pt x="3" y="15"/>
                  <a:pt x="8" y="9"/>
                  <a:pt x="15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0" name="出自【趣你的PPT】(微信:qunideppt)：最优质的PPT资源库"/>
          <p:cNvSpPr/>
          <p:nvPr/>
        </p:nvSpPr>
        <p:spPr bwMode="auto">
          <a:xfrm>
            <a:off x="2907192" y="4013186"/>
            <a:ext cx="89015" cy="74179"/>
          </a:xfrm>
          <a:custGeom>
            <a:avLst/>
            <a:gdLst>
              <a:gd name="T0" fmla="*/ 3 w 56"/>
              <a:gd name="T1" fmla="*/ 1 h 47"/>
              <a:gd name="T2" fmla="*/ 0 w 56"/>
              <a:gd name="T3" fmla="*/ 2 h 47"/>
              <a:gd name="T4" fmla="*/ 31 w 56"/>
              <a:gd name="T5" fmla="*/ 47 h 47"/>
              <a:gd name="T6" fmla="*/ 56 w 56"/>
              <a:gd name="T7" fmla="*/ 29 h 47"/>
              <a:gd name="T8" fmla="*/ 3 w 56"/>
              <a:gd name="T9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7">
                <a:moveTo>
                  <a:pt x="3" y="1"/>
                </a:moveTo>
                <a:cubicBezTo>
                  <a:pt x="2" y="1"/>
                  <a:pt x="1" y="1"/>
                  <a:pt x="0" y="2"/>
                </a:cubicBezTo>
                <a:cubicBezTo>
                  <a:pt x="4" y="20"/>
                  <a:pt x="14" y="35"/>
                  <a:pt x="31" y="47"/>
                </a:cubicBezTo>
                <a:cubicBezTo>
                  <a:pt x="41" y="45"/>
                  <a:pt x="50" y="38"/>
                  <a:pt x="56" y="29"/>
                </a:cubicBezTo>
                <a:cubicBezTo>
                  <a:pt x="46" y="20"/>
                  <a:pt x="20" y="0"/>
                  <a:pt x="3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1" name="出自【趣你的PPT】(微信:qunideppt)：最优质的PPT资源库"/>
          <p:cNvSpPr/>
          <p:nvPr/>
        </p:nvSpPr>
        <p:spPr bwMode="auto">
          <a:xfrm>
            <a:off x="2905338" y="3981660"/>
            <a:ext cx="101997" cy="72324"/>
          </a:xfrm>
          <a:custGeom>
            <a:avLst/>
            <a:gdLst>
              <a:gd name="T0" fmla="*/ 10 w 64"/>
              <a:gd name="T1" fmla="*/ 4 h 45"/>
              <a:gd name="T2" fmla="*/ 0 w 64"/>
              <a:gd name="T3" fmla="*/ 8 h 45"/>
              <a:gd name="T4" fmla="*/ 1 w 64"/>
              <a:gd name="T5" fmla="*/ 17 h 45"/>
              <a:gd name="T6" fmla="*/ 3 w 64"/>
              <a:gd name="T7" fmla="*/ 17 h 45"/>
              <a:gd name="T8" fmla="*/ 59 w 64"/>
              <a:gd name="T9" fmla="*/ 45 h 45"/>
              <a:gd name="T10" fmla="*/ 64 w 64"/>
              <a:gd name="T11" fmla="*/ 26 h 45"/>
              <a:gd name="T12" fmla="*/ 61 w 64"/>
              <a:gd name="T13" fmla="*/ 13 h 45"/>
              <a:gd name="T14" fmla="*/ 10 w 64"/>
              <a:gd name="T15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45">
                <a:moveTo>
                  <a:pt x="10" y="4"/>
                </a:moveTo>
                <a:cubicBezTo>
                  <a:pt x="6" y="5"/>
                  <a:pt x="3" y="6"/>
                  <a:pt x="0" y="8"/>
                </a:cubicBezTo>
                <a:cubicBezTo>
                  <a:pt x="0" y="11"/>
                  <a:pt x="0" y="14"/>
                  <a:pt x="1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22" y="15"/>
                  <a:pt x="47" y="34"/>
                  <a:pt x="59" y="45"/>
                </a:cubicBezTo>
                <a:cubicBezTo>
                  <a:pt x="62" y="39"/>
                  <a:pt x="64" y="33"/>
                  <a:pt x="64" y="26"/>
                </a:cubicBezTo>
                <a:cubicBezTo>
                  <a:pt x="64" y="21"/>
                  <a:pt x="63" y="17"/>
                  <a:pt x="61" y="13"/>
                </a:cubicBezTo>
                <a:cubicBezTo>
                  <a:pt x="42" y="3"/>
                  <a:pt x="25" y="0"/>
                  <a:pt x="10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2" name="出自【趣你的PPT】(微信:qunideppt)：最优质的PPT资源库"/>
          <p:cNvSpPr/>
          <p:nvPr/>
        </p:nvSpPr>
        <p:spPr bwMode="auto">
          <a:xfrm>
            <a:off x="2873811" y="3998351"/>
            <a:ext cx="25962" cy="64906"/>
          </a:xfrm>
          <a:custGeom>
            <a:avLst/>
            <a:gdLst>
              <a:gd name="T0" fmla="*/ 13 w 16"/>
              <a:gd name="T1" fmla="*/ 12 h 40"/>
              <a:gd name="T2" fmla="*/ 16 w 16"/>
              <a:gd name="T3" fmla="*/ 9 h 40"/>
              <a:gd name="T4" fmla="*/ 16 w 16"/>
              <a:gd name="T5" fmla="*/ 7 h 40"/>
              <a:gd name="T6" fmla="*/ 15 w 16"/>
              <a:gd name="T7" fmla="*/ 0 h 40"/>
              <a:gd name="T8" fmla="*/ 0 w 16"/>
              <a:gd name="T9" fmla="*/ 17 h 40"/>
              <a:gd name="T10" fmla="*/ 7 w 16"/>
              <a:gd name="T11" fmla="*/ 40 h 40"/>
              <a:gd name="T12" fmla="*/ 13 w 16"/>
              <a:gd name="T13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0">
                <a:moveTo>
                  <a:pt x="13" y="12"/>
                </a:moveTo>
                <a:cubicBezTo>
                  <a:pt x="14" y="10"/>
                  <a:pt x="15" y="9"/>
                  <a:pt x="16" y="9"/>
                </a:cubicBezTo>
                <a:cubicBezTo>
                  <a:pt x="16" y="8"/>
                  <a:pt x="16" y="8"/>
                  <a:pt x="16" y="7"/>
                </a:cubicBezTo>
                <a:cubicBezTo>
                  <a:pt x="16" y="5"/>
                  <a:pt x="16" y="2"/>
                  <a:pt x="15" y="0"/>
                </a:cubicBezTo>
                <a:cubicBezTo>
                  <a:pt x="9" y="4"/>
                  <a:pt x="3" y="13"/>
                  <a:pt x="0" y="17"/>
                </a:cubicBezTo>
                <a:cubicBezTo>
                  <a:pt x="0" y="26"/>
                  <a:pt x="3" y="33"/>
                  <a:pt x="7" y="40"/>
                </a:cubicBezTo>
                <a:cubicBezTo>
                  <a:pt x="7" y="32"/>
                  <a:pt x="7" y="19"/>
                  <a:pt x="13" y="1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3" name="出自【趣你的PPT】(微信:qunideppt)：最优质的PPT资源库"/>
          <p:cNvSpPr/>
          <p:nvPr/>
        </p:nvSpPr>
        <p:spPr bwMode="auto">
          <a:xfrm>
            <a:off x="2890501" y="4018749"/>
            <a:ext cx="57489" cy="72324"/>
          </a:xfrm>
          <a:custGeom>
            <a:avLst/>
            <a:gdLst>
              <a:gd name="T0" fmla="*/ 7 w 36"/>
              <a:gd name="T1" fmla="*/ 0 h 45"/>
              <a:gd name="T2" fmla="*/ 6 w 36"/>
              <a:gd name="T3" fmla="*/ 1 h 45"/>
              <a:gd name="T4" fmla="*/ 1 w 36"/>
              <a:gd name="T5" fmla="*/ 32 h 45"/>
              <a:gd name="T6" fmla="*/ 31 w 36"/>
              <a:gd name="T7" fmla="*/ 45 h 45"/>
              <a:gd name="T8" fmla="*/ 36 w 36"/>
              <a:gd name="T9" fmla="*/ 44 h 45"/>
              <a:gd name="T10" fmla="*/ 7 w 36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45">
                <a:moveTo>
                  <a:pt x="7" y="0"/>
                </a:moveTo>
                <a:cubicBezTo>
                  <a:pt x="6" y="0"/>
                  <a:pt x="6" y="1"/>
                  <a:pt x="6" y="1"/>
                </a:cubicBezTo>
                <a:cubicBezTo>
                  <a:pt x="0" y="9"/>
                  <a:pt x="1" y="26"/>
                  <a:pt x="1" y="32"/>
                </a:cubicBezTo>
                <a:cubicBezTo>
                  <a:pt x="9" y="40"/>
                  <a:pt x="19" y="45"/>
                  <a:pt x="31" y="45"/>
                </a:cubicBezTo>
                <a:cubicBezTo>
                  <a:pt x="33" y="45"/>
                  <a:pt x="34" y="44"/>
                  <a:pt x="36" y="44"/>
                </a:cubicBezTo>
                <a:cubicBezTo>
                  <a:pt x="17" y="30"/>
                  <a:pt x="10" y="13"/>
                  <a:pt x="7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4" name="出自【趣你的PPT】(微信:qunideppt)：最优质的PPT资源库"/>
          <p:cNvSpPr/>
          <p:nvPr/>
        </p:nvSpPr>
        <p:spPr bwMode="auto">
          <a:xfrm>
            <a:off x="1966970" y="2752140"/>
            <a:ext cx="9273" cy="7418"/>
          </a:xfrm>
          <a:custGeom>
            <a:avLst/>
            <a:gdLst>
              <a:gd name="T0" fmla="*/ 5 w 5"/>
              <a:gd name="T1" fmla="*/ 4 h 5"/>
              <a:gd name="T2" fmla="*/ 5 w 5"/>
              <a:gd name="T3" fmla="*/ 0 h 5"/>
              <a:gd name="T4" fmla="*/ 0 w 5"/>
              <a:gd name="T5" fmla="*/ 5 h 5"/>
              <a:gd name="T6" fmla="*/ 5 w 5"/>
              <a:gd name="T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5" y="4"/>
                </a:moveTo>
                <a:cubicBezTo>
                  <a:pt x="5" y="3"/>
                  <a:pt x="5" y="1"/>
                  <a:pt x="5" y="0"/>
                </a:cubicBezTo>
                <a:cubicBezTo>
                  <a:pt x="4" y="2"/>
                  <a:pt x="2" y="3"/>
                  <a:pt x="0" y="5"/>
                </a:cubicBezTo>
                <a:cubicBezTo>
                  <a:pt x="2" y="4"/>
                  <a:pt x="3" y="4"/>
                  <a:pt x="5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5" name="出自【趣你的PPT】(微信:qunideppt)：最优质的PPT资源库"/>
          <p:cNvSpPr/>
          <p:nvPr/>
        </p:nvSpPr>
        <p:spPr bwMode="auto">
          <a:xfrm>
            <a:off x="1979951" y="2742868"/>
            <a:ext cx="31527" cy="12981"/>
          </a:xfrm>
          <a:custGeom>
            <a:avLst/>
            <a:gdLst>
              <a:gd name="T0" fmla="*/ 0 w 19"/>
              <a:gd name="T1" fmla="*/ 9 h 9"/>
              <a:gd name="T2" fmla="*/ 19 w 19"/>
              <a:gd name="T3" fmla="*/ 1 h 9"/>
              <a:gd name="T4" fmla="*/ 16 w 19"/>
              <a:gd name="T5" fmla="*/ 0 h 9"/>
              <a:gd name="T6" fmla="*/ 1 w 19"/>
              <a:gd name="T7" fmla="*/ 4 h 9"/>
              <a:gd name="T8" fmla="*/ 0 w 1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9">
                <a:moveTo>
                  <a:pt x="0" y="9"/>
                </a:moveTo>
                <a:cubicBezTo>
                  <a:pt x="5" y="8"/>
                  <a:pt x="12" y="6"/>
                  <a:pt x="19" y="1"/>
                </a:cubicBezTo>
                <a:cubicBezTo>
                  <a:pt x="18" y="0"/>
                  <a:pt x="17" y="0"/>
                  <a:pt x="16" y="0"/>
                </a:cubicBezTo>
                <a:cubicBezTo>
                  <a:pt x="11" y="0"/>
                  <a:pt x="5" y="2"/>
                  <a:pt x="1" y="4"/>
                </a:cubicBezTo>
                <a:cubicBezTo>
                  <a:pt x="0" y="6"/>
                  <a:pt x="0" y="8"/>
                  <a:pt x="0" y="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6" name="出自【趣你的PPT】(微信:qunideppt)：最优质的PPT资源库"/>
          <p:cNvSpPr/>
          <p:nvPr/>
        </p:nvSpPr>
        <p:spPr bwMode="auto">
          <a:xfrm>
            <a:off x="1978097" y="2742868"/>
            <a:ext cx="74179" cy="27816"/>
          </a:xfrm>
          <a:custGeom>
            <a:avLst/>
            <a:gdLst>
              <a:gd name="T0" fmla="*/ 0 w 46"/>
              <a:gd name="T1" fmla="*/ 12 h 17"/>
              <a:gd name="T2" fmla="*/ 0 w 46"/>
              <a:gd name="T3" fmla="*/ 14 h 17"/>
              <a:gd name="T4" fmla="*/ 7 w 46"/>
              <a:gd name="T5" fmla="*/ 12 h 17"/>
              <a:gd name="T6" fmla="*/ 46 w 46"/>
              <a:gd name="T7" fmla="*/ 17 h 17"/>
              <a:gd name="T8" fmla="*/ 25 w 46"/>
              <a:gd name="T9" fmla="*/ 0 h 17"/>
              <a:gd name="T10" fmla="*/ 0 w 46"/>
              <a:gd name="T11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17">
                <a:moveTo>
                  <a:pt x="0" y="12"/>
                </a:moveTo>
                <a:cubicBezTo>
                  <a:pt x="0" y="12"/>
                  <a:pt x="0" y="13"/>
                  <a:pt x="0" y="14"/>
                </a:cubicBezTo>
                <a:cubicBezTo>
                  <a:pt x="2" y="13"/>
                  <a:pt x="4" y="12"/>
                  <a:pt x="7" y="12"/>
                </a:cubicBezTo>
                <a:cubicBezTo>
                  <a:pt x="18" y="9"/>
                  <a:pt x="32" y="10"/>
                  <a:pt x="46" y="17"/>
                </a:cubicBezTo>
                <a:cubicBezTo>
                  <a:pt x="42" y="9"/>
                  <a:pt x="34" y="3"/>
                  <a:pt x="25" y="0"/>
                </a:cubicBezTo>
                <a:cubicBezTo>
                  <a:pt x="15" y="7"/>
                  <a:pt x="6" y="10"/>
                  <a:pt x="0" y="1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7" name="出自【趣你的PPT】(微信:qunideppt)：最优质的PPT资源库"/>
          <p:cNvSpPr/>
          <p:nvPr/>
        </p:nvSpPr>
        <p:spPr bwMode="auto">
          <a:xfrm>
            <a:off x="1953989" y="2763267"/>
            <a:ext cx="20400" cy="22253"/>
          </a:xfrm>
          <a:custGeom>
            <a:avLst/>
            <a:gdLst>
              <a:gd name="T0" fmla="*/ 12 w 12"/>
              <a:gd name="T1" fmla="*/ 4 h 14"/>
              <a:gd name="T2" fmla="*/ 12 w 12"/>
              <a:gd name="T3" fmla="*/ 0 h 14"/>
              <a:gd name="T4" fmla="*/ 7 w 12"/>
              <a:gd name="T5" fmla="*/ 1 h 14"/>
              <a:gd name="T6" fmla="*/ 6 w 12"/>
              <a:gd name="T7" fmla="*/ 1 h 14"/>
              <a:gd name="T8" fmla="*/ 0 w 12"/>
              <a:gd name="T9" fmla="*/ 14 h 14"/>
              <a:gd name="T10" fmla="*/ 12 w 12"/>
              <a:gd name="T11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4">
                <a:moveTo>
                  <a:pt x="12" y="4"/>
                </a:moveTo>
                <a:cubicBezTo>
                  <a:pt x="12" y="3"/>
                  <a:pt x="12" y="1"/>
                  <a:pt x="12" y="0"/>
                </a:cubicBezTo>
                <a:cubicBezTo>
                  <a:pt x="10" y="0"/>
                  <a:pt x="8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3" y="5"/>
                  <a:pt x="1" y="9"/>
                  <a:pt x="0" y="14"/>
                </a:cubicBezTo>
                <a:cubicBezTo>
                  <a:pt x="2" y="12"/>
                  <a:pt x="6" y="7"/>
                  <a:pt x="12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8" name="出自【趣你的PPT】(微信:qunideppt)：最优质的PPT资源库"/>
          <p:cNvSpPr/>
          <p:nvPr/>
        </p:nvSpPr>
        <p:spPr bwMode="auto">
          <a:xfrm>
            <a:off x="1979951" y="2785521"/>
            <a:ext cx="70470" cy="59343"/>
          </a:xfrm>
          <a:custGeom>
            <a:avLst/>
            <a:gdLst>
              <a:gd name="T0" fmla="*/ 2 w 43"/>
              <a:gd name="T1" fmla="*/ 1 h 37"/>
              <a:gd name="T2" fmla="*/ 0 w 43"/>
              <a:gd name="T3" fmla="*/ 2 h 37"/>
              <a:gd name="T4" fmla="*/ 23 w 43"/>
              <a:gd name="T5" fmla="*/ 37 h 37"/>
              <a:gd name="T6" fmla="*/ 43 w 43"/>
              <a:gd name="T7" fmla="*/ 23 h 37"/>
              <a:gd name="T8" fmla="*/ 2 w 43"/>
              <a:gd name="T9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37">
                <a:moveTo>
                  <a:pt x="2" y="1"/>
                </a:moveTo>
                <a:cubicBezTo>
                  <a:pt x="1" y="1"/>
                  <a:pt x="0" y="1"/>
                  <a:pt x="0" y="2"/>
                </a:cubicBezTo>
                <a:cubicBezTo>
                  <a:pt x="2" y="16"/>
                  <a:pt x="10" y="28"/>
                  <a:pt x="23" y="37"/>
                </a:cubicBezTo>
                <a:cubicBezTo>
                  <a:pt x="32" y="35"/>
                  <a:pt x="39" y="30"/>
                  <a:pt x="43" y="23"/>
                </a:cubicBezTo>
                <a:cubicBezTo>
                  <a:pt x="35" y="16"/>
                  <a:pt x="15" y="0"/>
                  <a:pt x="2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9" name="出自【趣你的PPT】(微信:qunideppt)：最优质的PPT资源库"/>
          <p:cNvSpPr/>
          <p:nvPr/>
        </p:nvSpPr>
        <p:spPr bwMode="auto">
          <a:xfrm>
            <a:off x="1978097" y="2761412"/>
            <a:ext cx="79744" cy="55634"/>
          </a:xfrm>
          <a:custGeom>
            <a:avLst/>
            <a:gdLst>
              <a:gd name="T0" fmla="*/ 7 w 49"/>
              <a:gd name="T1" fmla="*/ 4 h 35"/>
              <a:gd name="T2" fmla="*/ 0 w 49"/>
              <a:gd name="T3" fmla="*/ 7 h 35"/>
              <a:gd name="T4" fmla="*/ 0 w 49"/>
              <a:gd name="T5" fmla="*/ 14 h 35"/>
              <a:gd name="T6" fmla="*/ 2 w 49"/>
              <a:gd name="T7" fmla="*/ 13 h 35"/>
              <a:gd name="T8" fmla="*/ 46 w 49"/>
              <a:gd name="T9" fmla="*/ 35 h 35"/>
              <a:gd name="T10" fmla="*/ 49 w 49"/>
              <a:gd name="T11" fmla="*/ 21 h 35"/>
              <a:gd name="T12" fmla="*/ 48 w 49"/>
              <a:gd name="T13" fmla="*/ 11 h 35"/>
              <a:gd name="T14" fmla="*/ 7 w 49"/>
              <a:gd name="T15" fmla="*/ 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35">
                <a:moveTo>
                  <a:pt x="7" y="4"/>
                </a:moveTo>
                <a:cubicBezTo>
                  <a:pt x="5" y="4"/>
                  <a:pt x="2" y="5"/>
                  <a:pt x="0" y="7"/>
                </a:cubicBezTo>
                <a:cubicBezTo>
                  <a:pt x="0" y="9"/>
                  <a:pt x="0" y="11"/>
                  <a:pt x="0" y="14"/>
                </a:cubicBezTo>
                <a:cubicBezTo>
                  <a:pt x="1" y="13"/>
                  <a:pt x="2" y="13"/>
                  <a:pt x="2" y="13"/>
                </a:cubicBezTo>
                <a:cubicBezTo>
                  <a:pt x="17" y="12"/>
                  <a:pt x="36" y="27"/>
                  <a:pt x="46" y="35"/>
                </a:cubicBezTo>
                <a:cubicBezTo>
                  <a:pt x="48" y="31"/>
                  <a:pt x="49" y="26"/>
                  <a:pt x="49" y="21"/>
                </a:cubicBezTo>
                <a:cubicBezTo>
                  <a:pt x="49" y="17"/>
                  <a:pt x="49" y="14"/>
                  <a:pt x="48" y="11"/>
                </a:cubicBezTo>
                <a:cubicBezTo>
                  <a:pt x="33" y="3"/>
                  <a:pt x="19" y="0"/>
                  <a:pt x="7" y="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0" name="出自【趣你的PPT】(微信:qunideppt)：最优质的PPT资源库"/>
          <p:cNvSpPr/>
          <p:nvPr/>
        </p:nvSpPr>
        <p:spPr bwMode="auto">
          <a:xfrm>
            <a:off x="1953989" y="2774394"/>
            <a:ext cx="22253" cy="50071"/>
          </a:xfrm>
          <a:custGeom>
            <a:avLst/>
            <a:gdLst>
              <a:gd name="T0" fmla="*/ 10 w 13"/>
              <a:gd name="T1" fmla="*/ 9 h 31"/>
              <a:gd name="T2" fmla="*/ 13 w 13"/>
              <a:gd name="T3" fmla="*/ 7 h 31"/>
              <a:gd name="T4" fmla="*/ 12 w 13"/>
              <a:gd name="T5" fmla="*/ 6 h 31"/>
              <a:gd name="T6" fmla="*/ 12 w 13"/>
              <a:gd name="T7" fmla="*/ 0 h 31"/>
              <a:gd name="T8" fmla="*/ 0 w 13"/>
              <a:gd name="T9" fmla="*/ 14 h 31"/>
              <a:gd name="T10" fmla="*/ 5 w 13"/>
              <a:gd name="T11" fmla="*/ 31 h 31"/>
              <a:gd name="T12" fmla="*/ 10 w 13"/>
              <a:gd name="T13" fmla="*/ 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1">
                <a:moveTo>
                  <a:pt x="10" y="9"/>
                </a:moveTo>
                <a:cubicBezTo>
                  <a:pt x="11" y="8"/>
                  <a:pt x="12" y="8"/>
                  <a:pt x="13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7" y="4"/>
                  <a:pt x="2" y="10"/>
                  <a:pt x="0" y="14"/>
                </a:cubicBezTo>
                <a:cubicBezTo>
                  <a:pt x="0" y="20"/>
                  <a:pt x="2" y="26"/>
                  <a:pt x="5" y="31"/>
                </a:cubicBezTo>
                <a:cubicBezTo>
                  <a:pt x="5" y="26"/>
                  <a:pt x="5" y="15"/>
                  <a:pt x="10" y="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1" name="出自【趣你的PPT】(微信:qunideppt)：最优质的PPT资源库"/>
          <p:cNvSpPr/>
          <p:nvPr/>
        </p:nvSpPr>
        <p:spPr bwMode="auto">
          <a:xfrm>
            <a:off x="1965115" y="2791084"/>
            <a:ext cx="46363" cy="55634"/>
          </a:xfrm>
          <a:custGeom>
            <a:avLst/>
            <a:gdLst>
              <a:gd name="T0" fmla="*/ 6 w 28"/>
              <a:gd name="T1" fmla="*/ 0 h 35"/>
              <a:gd name="T2" fmla="*/ 5 w 28"/>
              <a:gd name="T3" fmla="*/ 1 h 35"/>
              <a:gd name="T4" fmla="*/ 2 w 28"/>
              <a:gd name="T5" fmla="*/ 25 h 35"/>
              <a:gd name="T6" fmla="*/ 25 w 28"/>
              <a:gd name="T7" fmla="*/ 35 h 35"/>
              <a:gd name="T8" fmla="*/ 28 w 28"/>
              <a:gd name="T9" fmla="*/ 35 h 35"/>
              <a:gd name="T10" fmla="*/ 6 w 28"/>
              <a:gd name="T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5">
                <a:moveTo>
                  <a:pt x="6" y="0"/>
                </a:moveTo>
                <a:cubicBezTo>
                  <a:pt x="6" y="0"/>
                  <a:pt x="5" y="1"/>
                  <a:pt x="5" y="1"/>
                </a:cubicBezTo>
                <a:cubicBezTo>
                  <a:pt x="0" y="7"/>
                  <a:pt x="1" y="21"/>
                  <a:pt x="2" y="25"/>
                </a:cubicBezTo>
                <a:cubicBezTo>
                  <a:pt x="8" y="31"/>
                  <a:pt x="16" y="35"/>
                  <a:pt x="25" y="35"/>
                </a:cubicBezTo>
                <a:cubicBezTo>
                  <a:pt x="26" y="35"/>
                  <a:pt x="27" y="35"/>
                  <a:pt x="28" y="35"/>
                </a:cubicBezTo>
                <a:cubicBezTo>
                  <a:pt x="14" y="24"/>
                  <a:pt x="8" y="11"/>
                  <a:pt x="6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2" name="出自【趣你的PPT】(微信:qunideppt)：最优质的PPT资源库"/>
          <p:cNvSpPr/>
          <p:nvPr/>
        </p:nvSpPr>
        <p:spPr bwMode="auto">
          <a:xfrm>
            <a:off x="3864102" y="2418334"/>
            <a:ext cx="7418" cy="5563"/>
          </a:xfrm>
          <a:custGeom>
            <a:avLst/>
            <a:gdLst>
              <a:gd name="T0" fmla="*/ 4 w 4"/>
              <a:gd name="T1" fmla="*/ 3 h 4"/>
              <a:gd name="T2" fmla="*/ 4 w 4"/>
              <a:gd name="T3" fmla="*/ 0 h 4"/>
              <a:gd name="T4" fmla="*/ 0 w 4"/>
              <a:gd name="T5" fmla="*/ 4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2"/>
                  <a:pt x="4" y="1"/>
                  <a:pt x="4" y="0"/>
                </a:cubicBezTo>
                <a:cubicBezTo>
                  <a:pt x="3" y="1"/>
                  <a:pt x="1" y="2"/>
                  <a:pt x="0" y="4"/>
                </a:cubicBezTo>
                <a:cubicBezTo>
                  <a:pt x="1" y="4"/>
                  <a:pt x="2" y="4"/>
                  <a:pt x="4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3" name="出自【趣你的PPT】(微信:qunideppt)：最优质的PPT资源库"/>
          <p:cNvSpPr/>
          <p:nvPr/>
        </p:nvSpPr>
        <p:spPr bwMode="auto">
          <a:xfrm>
            <a:off x="3875229" y="2409061"/>
            <a:ext cx="29672" cy="14836"/>
          </a:xfrm>
          <a:custGeom>
            <a:avLst/>
            <a:gdLst>
              <a:gd name="T0" fmla="*/ 0 w 18"/>
              <a:gd name="T1" fmla="*/ 9 h 9"/>
              <a:gd name="T2" fmla="*/ 18 w 18"/>
              <a:gd name="T3" fmla="*/ 1 h 9"/>
              <a:gd name="T4" fmla="*/ 15 w 18"/>
              <a:gd name="T5" fmla="*/ 0 h 9"/>
              <a:gd name="T6" fmla="*/ 1 w 18"/>
              <a:gd name="T7" fmla="*/ 4 h 9"/>
              <a:gd name="T8" fmla="*/ 0 w 18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9">
                <a:moveTo>
                  <a:pt x="0" y="9"/>
                </a:moveTo>
                <a:cubicBezTo>
                  <a:pt x="4" y="8"/>
                  <a:pt x="11" y="5"/>
                  <a:pt x="18" y="1"/>
                </a:cubicBezTo>
                <a:cubicBezTo>
                  <a:pt x="17" y="1"/>
                  <a:pt x="16" y="0"/>
                  <a:pt x="15" y="0"/>
                </a:cubicBezTo>
                <a:cubicBezTo>
                  <a:pt x="10" y="0"/>
                  <a:pt x="5" y="2"/>
                  <a:pt x="1" y="4"/>
                </a:cubicBezTo>
                <a:cubicBezTo>
                  <a:pt x="0" y="5"/>
                  <a:pt x="0" y="7"/>
                  <a:pt x="0" y="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4" name="出自【趣你的PPT】(微信:qunideppt)：最优质的PPT资源库"/>
          <p:cNvSpPr/>
          <p:nvPr/>
        </p:nvSpPr>
        <p:spPr bwMode="auto">
          <a:xfrm>
            <a:off x="3875229" y="2410916"/>
            <a:ext cx="66761" cy="25962"/>
          </a:xfrm>
          <a:custGeom>
            <a:avLst/>
            <a:gdLst>
              <a:gd name="T0" fmla="*/ 0 w 42"/>
              <a:gd name="T1" fmla="*/ 11 h 16"/>
              <a:gd name="T2" fmla="*/ 0 w 42"/>
              <a:gd name="T3" fmla="*/ 13 h 16"/>
              <a:gd name="T4" fmla="*/ 6 w 42"/>
              <a:gd name="T5" fmla="*/ 11 h 16"/>
              <a:gd name="T6" fmla="*/ 42 w 42"/>
              <a:gd name="T7" fmla="*/ 16 h 16"/>
              <a:gd name="T8" fmla="*/ 22 w 42"/>
              <a:gd name="T9" fmla="*/ 0 h 16"/>
              <a:gd name="T10" fmla="*/ 0 w 42"/>
              <a:gd name="T11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6">
                <a:moveTo>
                  <a:pt x="0" y="11"/>
                </a:moveTo>
                <a:cubicBezTo>
                  <a:pt x="0" y="11"/>
                  <a:pt x="0" y="12"/>
                  <a:pt x="0" y="13"/>
                </a:cubicBezTo>
                <a:cubicBezTo>
                  <a:pt x="2" y="12"/>
                  <a:pt x="4" y="11"/>
                  <a:pt x="6" y="11"/>
                </a:cubicBezTo>
                <a:cubicBezTo>
                  <a:pt x="17" y="8"/>
                  <a:pt x="29" y="9"/>
                  <a:pt x="42" y="16"/>
                </a:cubicBezTo>
                <a:cubicBezTo>
                  <a:pt x="38" y="8"/>
                  <a:pt x="31" y="2"/>
                  <a:pt x="22" y="0"/>
                </a:cubicBezTo>
                <a:cubicBezTo>
                  <a:pt x="14" y="7"/>
                  <a:pt x="6" y="9"/>
                  <a:pt x="0" y="1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5" name="出自【趣你的PPT】(微信:qunideppt)：最优质的PPT资源库"/>
          <p:cNvSpPr/>
          <p:nvPr/>
        </p:nvSpPr>
        <p:spPr bwMode="auto">
          <a:xfrm>
            <a:off x="3852976" y="2427606"/>
            <a:ext cx="18545" cy="20399"/>
          </a:xfrm>
          <a:custGeom>
            <a:avLst/>
            <a:gdLst>
              <a:gd name="T0" fmla="*/ 10 w 11"/>
              <a:gd name="T1" fmla="*/ 3 h 13"/>
              <a:gd name="T2" fmla="*/ 11 w 11"/>
              <a:gd name="T3" fmla="*/ 0 h 13"/>
              <a:gd name="T4" fmla="*/ 6 w 11"/>
              <a:gd name="T5" fmla="*/ 0 h 13"/>
              <a:gd name="T6" fmla="*/ 5 w 11"/>
              <a:gd name="T7" fmla="*/ 0 h 13"/>
              <a:gd name="T8" fmla="*/ 0 w 11"/>
              <a:gd name="T9" fmla="*/ 13 h 13"/>
              <a:gd name="T10" fmla="*/ 10 w 11"/>
              <a:gd name="T11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3">
                <a:moveTo>
                  <a:pt x="10" y="3"/>
                </a:moveTo>
                <a:cubicBezTo>
                  <a:pt x="10" y="2"/>
                  <a:pt x="10" y="1"/>
                  <a:pt x="11" y="0"/>
                </a:cubicBezTo>
                <a:cubicBezTo>
                  <a:pt x="8" y="0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4"/>
                  <a:pt x="0" y="8"/>
                  <a:pt x="0" y="13"/>
                </a:cubicBezTo>
                <a:cubicBezTo>
                  <a:pt x="1" y="11"/>
                  <a:pt x="5" y="7"/>
                  <a:pt x="10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6" name="出自【趣你的PPT】(微信:qunideppt)：最优质的PPT资源库"/>
          <p:cNvSpPr/>
          <p:nvPr/>
        </p:nvSpPr>
        <p:spPr bwMode="auto">
          <a:xfrm>
            <a:off x="3875229" y="2448006"/>
            <a:ext cx="63052" cy="53780"/>
          </a:xfrm>
          <a:custGeom>
            <a:avLst/>
            <a:gdLst>
              <a:gd name="T0" fmla="*/ 1 w 39"/>
              <a:gd name="T1" fmla="*/ 1 h 33"/>
              <a:gd name="T2" fmla="*/ 0 w 39"/>
              <a:gd name="T3" fmla="*/ 1 h 33"/>
              <a:gd name="T4" fmla="*/ 21 w 39"/>
              <a:gd name="T5" fmla="*/ 33 h 33"/>
              <a:gd name="T6" fmla="*/ 39 w 39"/>
              <a:gd name="T7" fmla="*/ 20 h 33"/>
              <a:gd name="T8" fmla="*/ 1 w 39"/>
              <a:gd name="T9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3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2" y="14"/>
                  <a:pt x="9" y="25"/>
                  <a:pt x="21" y="33"/>
                </a:cubicBezTo>
                <a:cubicBezTo>
                  <a:pt x="29" y="32"/>
                  <a:pt x="35" y="27"/>
                  <a:pt x="39" y="20"/>
                </a:cubicBezTo>
                <a:cubicBezTo>
                  <a:pt x="32" y="14"/>
                  <a:pt x="14" y="0"/>
                  <a:pt x="1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7" name="出自【趣你的PPT】(微信:qunideppt)：最优质的PPT资源库"/>
          <p:cNvSpPr/>
          <p:nvPr/>
        </p:nvSpPr>
        <p:spPr bwMode="auto">
          <a:xfrm>
            <a:off x="3875229" y="2425752"/>
            <a:ext cx="72325" cy="51926"/>
          </a:xfrm>
          <a:custGeom>
            <a:avLst/>
            <a:gdLst>
              <a:gd name="T0" fmla="*/ 7 w 45"/>
              <a:gd name="T1" fmla="*/ 3 h 32"/>
              <a:gd name="T2" fmla="*/ 0 w 45"/>
              <a:gd name="T3" fmla="*/ 6 h 32"/>
              <a:gd name="T4" fmla="*/ 0 w 45"/>
              <a:gd name="T5" fmla="*/ 12 h 32"/>
              <a:gd name="T6" fmla="*/ 2 w 45"/>
              <a:gd name="T7" fmla="*/ 12 h 32"/>
              <a:gd name="T8" fmla="*/ 42 w 45"/>
              <a:gd name="T9" fmla="*/ 32 h 32"/>
              <a:gd name="T10" fmla="*/ 45 w 45"/>
              <a:gd name="T11" fmla="*/ 19 h 32"/>
              <a:gd name="T12" fmla="*/ 43 w 45"/>
              <a:gd name="T13" fmla="*/ 10 h 32"/>
              <a:gd name="T14" fmla="*/ 7 w 45"/>
              <a:gd name="T15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32">
                <a:moveTo>
                  <a:pt x="7" y="3"/>
                </a:moveTo>
                <a:cubicBezTo>
                  <a:pt x="4" y="4"/>
                  <a:pt x="2" y="5"/>
                  <a:pt x="0" y="6"/>
                </a:cubicBezTo>
                <a:cubicBezTo>
                  <a:pt x="0" y="8"/>
                  <a:pt x="0" y="10"/>
                  <a:pt x="0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15" y="11"/>
                  <a:pt x="33" y="24"/>
                  <a:pt x="42" y="32"/>
                </a:cubicBezTo>
                <a:cubicBezTo>
                  <a:pt x="44" y="28"/>
                  <a:pt x="45" y="24"/>
                  <a:pt x="45" y="19"/>
                </a:cubicBezTo>
                <a:cubicBezTo>
                  <a:pt x="45" y="16"/>
                  <a:pt x="44" y="12"/>
                  <a:pt x="43" y="10"/>
                </a:cubicBezTo>
                <a:cubicBezTo>
                  <a:pt x="30" y="2"/>
                  <a:pt x="17" y="0"/>
                  <a:pt x="7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8" name="出自【趣你的PPT】(微信:qunideppt)：最优质的PPT资源库"/>
          <p:cNvSpPr/>
          <p:nvPr/>
        </p:nvSpPr>
        <p:spPr bwMode="auto">
          <a:xfrm>
            <a:off x="3851122" y="2438732"/>
            <a:ext cx="20400" cy="46362"/>
          </a:xfrm>
          <a:custGeom>
            <a:avLst/>
            <a:gdLst>
              <a:gd name="T0" fmla="*/ 9 w 12"/>
              <a:gd name="T1" fmla="*/ 8 h 28"/>
              <a:gd name="T2" fmla="*/ 12 w 12"/>
              <a:gd name="T3" fmla="*/ 6 h 28"/>
              <a:gd name="T4" fmla="*/ 12 w 12"/>
              <a:gd name="T5" fmla="*/ 5 h 28"/>
              <a:gd name="T6" fmla="*/ 11 w 12"/>
              <a:gd name="T7" fmla="*/ 0 h 28"/>
              <a:gd name="T8" fmla="*/ 0 w 12"/>
              <a:gd name="T9" fmla="*/ 12 h 28"/>
              <a:gd name="T10" fmla="*/ 5 w 12"/>
              <a:gd name="T11" fmla="*/ 28 h 28"/>
              <a:gd name="T12" fmla="*/ 9 w 12"/>
              <a:gd name="T13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8">
                <a:moveTo>
                  <a:pt x="9" y="8"/>
                </a:moveTo>
                <a:cubicBezTo>
                  <a:pt x="10" y="7"/>
                  <a:pt x="11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3"/>
                  <a:pt x="11" y="1"/>
                  <a:pt x="11" y="0"/>
                </a:cubicBezTo>
                <a:cubicBezTo>
                  <a:pt x="7" y="2"/>
                  <a:pt x="2" y="9"/>
                  <a:pt x="0" y="12"/>
                </a:cubicBezTo>
                <a:cubicBezTo>
                  <a:pt x="0" y="18"/>
                  <a:pt x="2" y="23"/>
                  <a:pt x="5" y="28"/>
                </a:cubicBezTo>
                <a:cubicBezTo>
                  <a:pt x="5" y="22"/>
                  <a:pt x="5" y="13"/>
                  <a:pt x="9" y="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9" name="出自【趣你的PPT】(微信:qunideppt)：最优质的PPT资源库"/>
          <p:cNvSpPr/>
          <p:nvPr/>
        </p:nvSpPr>
        <p:spPr bwMode="auto">
          <a:xfrm>
            <a:off x="3862248" y="2451715"/>
            <a:ext cx="42654" cy="51926"/>
          </a:xfrm>
          <a:custGeom>
            <a:avLst/>
            <a:gdLst>
              <a:gd name="T0" fmla="*/ 5 w 26"/>
              <a:gd name="T1" fmla="*/ 0 h 32"/>
              <a:gd name="T2" fmla="*/ 4 w 26"/>
              <a:gd name="T3" fmla="*/ 1 h 32"/>
              <a:gd name="T4" fmla="*/ 1 w 26"/>
              <a:gd name="T5" fmla="*/ 23 h 32"/>
              <a:gd name="T6" fmla="*/ 23 w 26"/>
              <a:gd name="T7" fmla="*/ 32 h 32"/>
              <a:gd name="T8" fmla="*/ 26 w 26"/>
              <a:gd name="T9" fmla="*/ 32 h 32"/>
              <a:gd name="T10" fmla="*/ 5 w 26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32">
                <a:moveTo>
                  <a:pt x="5" y="0"/>
                </a:moveTo>
                <a:cubicBezTo>
                  <a:pt x="5" y="1"/>
                  <a:pt x="5" y="1"/>
                  <a:pt x="4" y="1"/>
                </a:cubicBezTo>
                <a:cubicBezTo>
                  <a:pt x="0" y="7"/>
                  <a:pt x="1" y="19"/>
                  <a:pt x="1" y="23"/>
                </a:cubicBezTo>
                <a:cubicBezTo>
                  <a:pt x="7" y="29"/>
                  <a:pt x="14" y="32"/>
                  <a:pt x="23" y="32"/>
                </a:cubicBezTo>
                <a:cubicBezTo>
                  <a:pt x="24" y="32"/>
                  <a:pt x="25" y="32"/>
                  <a:pt x="26" y="32"/>
                </a:cubicBezTo>
                <a:cubicBezTo>
                  <a:pt x="12" y="22"/>
                  <a:pt x="7" y="10"/>
                  <a:pt x="5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0" name="出自【趣你的PPT】(微信:qunideppt)：最优质的PPT资源库"/>
          <p:cNvSpPr/>
          <p:nvPr/>
        </p:nvSpPr>
        <p:spPr bwMode="auto">
          <a:xfrm>
            <a:off x="3346703" y="2889371"/>
            <a:ext cx="3709" cy="5563"/>
          </a:xfrm>
          <a:custGeom>
            <a:avLst/>
            <a:gdLst>
              <a:gd name="T0" fmla="*/ 2 w 3"/>
              <a:gd name="T1" fmla="*/ 2 h 3"/>
              <a:gd name="T2" fmla="*/ 3 w 3"/>
              <a:gd name="T3" fmla="*/ 0 h 3"/>
              <a:gd name="T4" fmla="*/ 0 w 3"/>
              <a:gd name="T5" fmla="*/ 3 h 3"/>
              <a:gd name="T6" fmla="*/ 2 w 3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2" y="2"/>
                </a:moveTo>
                <a:cubicBezTo>
                  <a:pt x="2" y="2"/>
                  <a:pt x="2" y="1"/>
                  <a:pt x="3" y="0"/>
                </a:cubicBezTo>
                <a:cubicBezTo>
                  <a:pt x="1" y="1"/>
                  <a:pt x="0" y="2"/>
                  <a:pt x="0" y="3"/>
                </a:cubicBezTo>
                <a:cubicBezTo>
                  <a:pt x="0" y="3"/>
                  <a:pt x="1" y="3"/>
                  <a:pt x="2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1" name="出自【趣你的PPT】(微信:qunideppt)：最优质的PPT资源库"/>
          <p:cNvSpPr/>
          <p:nvPr/>
        </p:nvSpPr>
        <p:spPr bwMode="auto">
          <a:xfrm>
            <a:off x="3352266" y="2883808"/>
            <a:ext cx="20400" cy="9272"/>
          </a:xfrm>
          <a:custGeom>
            <a:avLst/>
            <a:gdLst>
              <a:gd name="T0" fmla="*/ 0 w 12"/>
              <a:gd name="T1" fmla="*/ 6 h 6"/>
              <a:gd name="T2" fmla="*/ 12 w 12"/>
              <a:gd name="T3" fmla="*/ 1 h 6"/>
              <a:gd name="T4" fmla="*/ 10 w 12"/>
              <a:gd name="T5" fmla="*/ 0 h 6"/>
              <a:gd name="T6" fmla="*/ 1 w 12"/>
              <a:gd name="T7" fmla="*/ 3 h 6"/>
              <a:gd name="T8" fmla="*/ 0 w 1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0" y="6"/>
                </a:moveTo>
                <a:cubicBezTo>
                  <a:pt x="3" y="5"/>
                  <a:pt x="8" y="4"/>
                  <a:pt x="12" y="1"/>
                </a:cubicBezTo>
                <a:cubicBezTo>
                  <a:pt x="12" y="1"/>
                  <a:pt x="11" y="0"/>
                  <a:pt x="10" y="0"/>
                </a:cubicBezTo>
                <a:cubicBezTo>
                  <a:pt x="7" y="0"/>
                  <a:pt x="4" y="1"/>
                  <a:pt x="1" y="3"/>
                </a:cubicBezTo>
                <a:cubicBezTo>
                  <a:pt x="1" y="4"/>
                  <a:pt x="0" y="5"/>
                  <a:pt x="0" y="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2" name="出自【趣你的PPT】(微信:qunideppt)：最优质的PPT资源库"/>
          <p:cNvSpPr/>
          <p:nvPr/>
        </p:nvSpPr>
        <p:spPr bwMode="auto">
          <a:xfrm>
            <a:off x="3352266" y="2885663"/>
            <a:ext cx="44508" cy="16690"/>
          </a:xfrm>
          <a:custGeom>
            <a:avLst/>
            <a:gdLst>
              <a:gd name="T0" fmla="*/ 0 w 28"/>
              <a:gd name="T1" fmla="*/ 7 h 11"/>
              <a:gd name="T2" fmla="*/ 0 w 28"/>
              <a:gd name="T3" fmla="*/ 9 h 11"/>
              <a:gd name="T4" fmla="*/ 4 w 28"/>
              <a:gd name="T5" fmla="*/ 7 h 11"/>
              <a:gd name="T6" fmla="*/ 28 w 28"/>
              <a:gd name="T7" fmla="*/ 11 h 11"/>
              <a:gd name="T8" fmla="*/ 15 w 28"/>
              <a:gd name="T9" fmla="*/ 0 h 11"/>
              <a:gd name="T10" fmla="*/ 0 w 28"/>
              <a:gd name="T11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1">
                <a:moveTo>
                  <a:pt x="0" y="7"/>
                </a:moveTo>
                <a:cubicBezTo>
                  <a:pt x="0" y="8"/>
                  <a:pt x="0" y="8"/>
                  <a:pt x="0" y="9"/>
                </a:cubicBezTo>
                <a:cubicBezTo>
                  <a:pt x="1" y="8"/>
                  <a:pt x="2" y="8"/>
                  <a:pt x="4" y="7"/>
                </a:cubicBezTo>
                <a:cubicBezTo>
                  <a:pt x="11" y="5"/>
                  <a:pt x="19" y="6"/>
                  <a:pt x="28" y="11"/>
                </a:cubicBezTo>
                <a:cubicBezTo>
                  <a:pt x="25" y="5"/>
                  <a:pt x="21" y="1"/>
                  <a:pt x="15" y="0"/>
                </a:cubicBezTo>
                <a:cubicBezTo>
                  <a:pt x="9" y="4"/>
                  <a:pt x="4" y="6"/>
                  <a:pt x="0" y="7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3" name="出自【趣你的PPT】(微信:qunideppt)：最优质的PPT资源库"/>
          <p:cNvSpPr/>
          <p:nvPr/>
        </p:nvSpPr>
        <p:spPr bwMode="auto">
          <a:xfrm>
            <a:off x="3335576" y="2896790"/>
            <a:ext cx="12982" cy="14836"/>
          </a:xfrm>
          <a:custGeom>
            <a:avLst/>
            <a:gdLst>
              <a:gd name="T0" fmla="*/ 8 w 8"/>
              <a:gd name="T1" fmla="*/ 3 h 9"/>
              <a:gd name="T2" fmla="*/ 8 w 8"/>
              <a:gd name="T3" fmla="*/ 0 h 9"/>
              <a:gd name="T4" fmla="*/ 5 w 8"/>
              <a:gd name="T5" fmla="*/ 1 h 9"/>
              <a:gd name="T6" fmla="*/ 4 w 8"/>
              <a:gd name="T7" fmla="*/ 1 h 9"/>
              <a:gd name="T8" fmla="*/ 0 w 8"/>
              <a:gd name="T9" fmla="*/ 9 h 9"/>
              <a:gd name="T10" fmla="*/ 8 w 8"/>
              <a:gd name="T11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9">
                <a:moveTo>
                  <a:pt x="8" y="3"/>
                </a:moveTo>
                <a:cubicBezTo>
                  <a:pt x="8" y="2"/>
                  <a:pt x="8" y="1"/>
                  <a:pt x="8" y="0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2" y="3"/>
                  <a:pt x="1" y="6"/>
                  <a:pt x="0" y="9"/>
                </a:cubicBezTo>
                <a:cubicBezTo>
                  <a:pt x="2" y="8"/>
                  <a:pt x="4" y="5"/>
                  <a:pt x="8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4" name="出自【趣你的PPT】(微信:qunideppt)：最优质的PPT资源库"/>
          <p:cNvSpPr/>
          <p:nvPr/>
        </p:nvSpPr>
        <p:spPr bwMode="auto">
          <a:xfrm>
            <a:off x="3352266" y="2911626"/>
            <a:ext cx="44508" cy="37090"/>
          </a:xfrm>
          <a:custGeom>
            <a:avLst/>
            <a:gdLst>
              <a:gd name="T0" fmla="*/ 1 w 27"/>
              <a:gd name="T1" fmla="*/ 1 h 23"/>
              <a:gd name="T2" fmla="*/ 0 w 27"/>
              <a:gd name="T3" fmla="*/ 1 h 23"/>
              <a:gd name="T4" fmla="*/ 15 w 27"/>
              <a:gd name="T5" fmla="*/ 23 h 23"/>
              <a:gd name="T6" fmla="*/ 27 w 27"/>
              <a:gd name="T7" fmla="*/ 14 h 23"/>
              <a:gd name="T8" fmla="*/ 1 w 27"/>
              <a:gd name="T9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3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2" y="10"/>
                  <a:pt x="7" y="17"/>
                  <a:pt x="15" y="23"/>
                </a:cubicBezTo>
                <a:cubicBezTo>
                  <a:pt x="20" y="22"/>
                  <a:pt x="24" y="19"/>
                  <a:pt x="27" y="14"/>
                </a:cubicBezTo>
                <a:cubicBezTo>
                  <a:pt x="22" y="10"/>
                  <a:pt x="10" y="0"/>
                  <a:pt x="1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5" name="出自【趣你的PPT】(微信:qunideppt)：最优质的PPT资源库"/>
          <p:cNvSpPr/>
          <p:nvPr/>
        </p:nvSpPr>
        <p:spPr bwMode="auto">
          <a:xfrm>
            <a:off x="3352266" y="2896790"/>
            <a:ext cx="48217" cy="35234"/>
          </a:xfrm>
          <a:custGeom>
            <a:avLst/>
            <a:gdLst>
              <a:gd name="T0" fmla="*/ 4 w 30"/>
              <a:gd name="T1" fmla="*/ 2 h 22"/>
              <a:gd name="T2" fmla="*/ 0 w 30"/>
              <a:gd name="T3" fmla="*/ 4 h 22"/>
              <a:gd name="T4" fmla="*/ 0 w 30"/>
              <a:gd name="T5" fmla="*/ 8 h 22"/>
              <a:gd name="T6" fmla="*/ 1 w 30"/>
              <a:gd name="T7" fmla="*/ 8 h 22"/>
              <a:gd name="T8" fmla="*/ 28 w 30"/>
              <a:gd name="T9" fmla="*/ 22 h 22"/>
              <a:gd name="T10" fmla="*/ 30 w 30"/>
              <a:gd name="T11" fmla="*/ 12 h 22"/>
              <a:gd name="T12" fmla="*/ 29 w 30"/>
              <a:gd name="T13" fmla="*/ 6 h 22"/>
              <a:gd name="T14" fmla="*/ 4 w 30"/>
              <a:gd name="T15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2">
                <a:moveTo>
                  <a:pt x="4" y="2"/>
                </a:moveTo>
                <a:cubicBezTo>
                  <a:pt x="2" y="2"/>
                  <a:pt x="1" y="3"/>
                  <a:pt x="0" y="4"/>
                </a:cubicBezTo>
                <a:cubicBezTo>
                  <a:pt x="0" y="5"/>
                  <a:pt x="0" y="7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0" y="7"/>
                  <a:pt x="22" y="16"/>
                  <a:pt x="28" y="22"/>
                </a:cubicBezTo>
                <a:cubicBezTo>
                  <a:pt x="29" y="19"/>
                  <a:pt x="30" y="16"/>
                  <a:pt x="30" y="12"/>
                </a:cubicBezTo>
                <a:cubicBezTo>
                  <a:pt x="30" y="10"/>
                  <a:pt x="30" y="8"/>
                  <a:pt x="29" y="6"/>
                </a:cubicBezTo>
                <a:cubicBezTo>
                  <a:pt x="20" y="1"/>
                  <a:pt x="11" y="0"/>
                  <a:pt x="4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6" name="出自【趣你的PPT】(微信:qunideppt)：最优质的PPT资源库"/>
          <p:cNvSpPr/>
          <p:nvPr/>
        </p:nvSpPr>
        <p:spPr bwMode="auto">
          <a:xfrm>
            <a:off x="3335576" y="2904208"/>
            <a:ext cx="12982" cy="31525"/>
          </a:xfrm>
          <a:custGeom>
            <a:avLst/>
            <a:gdLst>
              <a:gd name="T0" fmla="*/ 6 w 8"/>
              <a:gd name="T1" fmla="*/ 5 h 19"/>
              <a:gd name="T2" fmla="*/ 8 w 8"/>
              <a:gd name="T3" fmla="*/ 4 h 19"/>
              <a:gd name="T4" fmla="*/ 8 w 8"/>
              <a:gd name="T5" fmla="*/ 3 h 19"/>
              <a:gd name="T6" fmla="*/ 8 w 8"/>
              <a:gd name="T7" fmla="*/ 0 h 19"/>
              <a:gd name="T8" fmla="*/ 0 w 8"/>
              <a:gd name="T9" fmla="*/ 8 h 19"/>
              <a:gd name="T10" fmla="*/ 4 w 8"/>
              <a:gd name="T11" fmla="*/ 19 h 19"/>
              <a:gd name="T12" fmla="*/ 6 w 8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9">
                <a:moveTo>
                  <a:pt x="6" y="5"/>
                </a:moveTo>
                <a:cubicBezTo>
                  <a:pt x="7" y="5"/>
                  <a:pt x="7" y="4"/>
                  <a:pt x="8" y="4"/>
                </a:cubicBezTo>
                <a:cubicBezTo>
                  <a:pt x="8" y="4"/>
                  <a:pt x="8" y="3"/>
                  <a:pt x="8" y="3"/>
                </a:cubicBezTo>
                <a:cubicBezTo>
                  <a:pt x="8" y="2"/>
                  <a:pt x="8" y="1"/>
                  <a:pt x="8" y="0"/>
                </a:cubicBezTo>
                <a:cubicBezTo>
                  <a:pt x="5" y="2"/>
                  <a:pt x="2" y="6"/>
                  <a:pt x="0" y="8"/>
                </a:cubicBezTo>
                <a:cubicBezTo>
                  <a:pt x="0" y="12"/>
                  <a:pt x="2" y="16"/>
                  <a:pt x="4" y="19"/>
                </a:cubicBezTo>
                <a:cubicBezTo>
                  <a:pt x="3" y="15"/>
                  <a:pt x="4" y="9"/>
                  <a:pt x="6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7" name="出自【趣你的PPT】(微信:qunideppt)：最优质的PPT资源库"/>
          <p:cNvSpPr/>
          <p:nvPr/>
        </p:nvSpPr>
        <p:spPr bwMode="auto">
          <a:xfrm>
            <a:off x="3344848" y="2913480"/>
            <a:ext cx="27818" cy="37090"/>
          </a:xfrm>
          <a:custGeom>
            <a:avLst/>
            <a:gdLst>
              <a:gd name="T0" fmla="*/ 3 w 17"/>
              <a:gd name="T1" fmla="*/ 0 h 22"/>
              <a:gd name="T2" fmla="*/ 3 w 17"/>
              <a:gd name="T3" fmla="*/ 1 h 22"/>
              <a:gd name="T4" fmla="*/ 1 w 17"/>
              <a:gd name="T5" fmla="*/ 15 h 22"/>
              <a:gd name="T6" fmla="*/ 15 w 17"/>
              <a:gd name="T7" fmla="*/ 22 h 22"/>
              <a:gd name="T8" fmla="*/ 17 w 17"/>
              <a:gd name="T9" fmla="*/ 21 h 22"/>
              <a:gd name="T10" fmla="*/ 3 w 17"/>
              <a:gd name="T1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22">
                <a:moveTo>
                  <a:pt x="3" y="0"/>
                </a:moveTo>
                <a:cubicBezTo>
                  <a:pt x="3" y="0"/>
                  <a:pt x="3" y="0"/>
                  <a:pt x="3" y="1"/>
                </a:cubicBezTo>
                <a:cubicBezTo>
                  <a:pt x="0" y="4"/>
                  <a:pt x="0" y="13"/>
                  <a:pt x="1" y="15"/>
                </a:cubicBezTo>
                <a:cubicBezTo>
                  <a:pt x="4" y="19"/>
                  <a:pt x="9" y="22"/>
                  <a:pt x="15" y="22"/>
                </a:cubicBezTo>
                <a:cubicBezTo>
                  <a:pt x="16" y="22"/>
                  <a:pt x="17" y="21"/>
                  <a:pt x="17" y="21"/>
                </a:cubicBezTo>
                <a:cubicBezTo>
                  <a:pt x="8" y="14"/>
                  <a:pt x="5" y="6"/>
                  <a:pt x="3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8" name="出自【趣你的PPT】(微信:qunideppt)：最优质的PPT资源库"/>
          <p:cNvSpPr/>
          <p:nvPr/>
        </p:nvSpPr>
        <p:spPr bwMode="auto">
          <a:xfrm>
            <a:off x="2808904" y="4358120"/>
            <a:ext cx="5564" cy="3709"/>
          </a:xfrm>
          <a:custGeom>
            <a:avLst/>
            <a:gdLst>
              <a:gd name="T0" fmla="*/ 2 w 3"/>
              <a:gd name="T1" fmla="*/ 2 h 2"/>
              <a:gd name="T2" fmla="*/ 3 w 3"/>
              <a:gd name="T3" fmla="*/ 0 h 2"/>
              <a:gd name="T4" fmla="*/ 0 w 3"/>
              <a:gd name="T5" fmla="*/ 2 h 2"/>
              <a:gd name="T6" fmla="*/ 2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2"/>
                </a:moveTo>
                <a:cubicBezTo>
                  <a:pt x="2" y="1"/>
                  <a:pt x="3" y="0"/>
                  <a:pt x="3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2"/>
                  <a:pt x="1" y="2"/>
                  <a:pt x="2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9" name="出自【趣你的PPT】(微信:qunideppt)：最优质的PPT资源库"/>
          <p:cNvSpPr/>
          <p:nvPr/>
        </p:nvSpPr>
        <p:spPr bwMode="auto">
          <a:xfrm>
            <a:off x="2816322" y="4352556"/>
            <a:ext cx="20400" cy="9272"/>
          </a:xfrm>
          <a:custGeom>
            <a:avLst/>
            <a:gdLst>
              <a:gd name="T0" fmla="*/ 0 w 13"/>
              <a:gd name="T1" fmla="*/ 6 h 6"/>
              <a:gd name="T2" fmla="*/ 13 w 13"/>
              <a:gd name="T3" fmla="*/ 0 h 6"/>
              <a:gd name="T4" fmla="*/ 10 w 13"/>
              <a:gd name="T5" fmla="*/ 0 h 6"/>
              <a:gd name="T6" fmla="*/ 1 w 13"/>
              <a:gd name="T7" fmla="*/ 2 h 6"/>
              <a:gd name="T8" fmla="*/ 0 w 1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6">
                <a:moveTo>
                  <a:pt x="0" y="6"/>
                </a:moveTo>
                <a:cubicBezTo>
                  <a:pt x="3" y="5"/>
                  <a:pt x="8" y="3"/>
                  <a:pt x="13" y="0"/>
                </a:cubicBezTo>
                <a:cubicBezTo>
                  <a:pt x="12" y="0"/>
                  <a:pt x="11" y="0"/>
                  <a:pt x="10" y="0"/>
                </a:cubicBezTo>
                <a:cubicBezTo>
                  <a:pt x="7" y="0"/>
                  <a:pt x="4" y="1"/>
                  <a:pt x="1" y="2"/>
                </a:cubicBezTo>
                <a:cubicBezTo>
                  <a:pt x="1" y="3"/>
                  <a:pt x="0" y="4"/>
                  <a:pt x="0" y="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0" name="出自【趣你的PPT】(微信:qunideppt)：最优质的PPT资源库"/>
          <p:cNvSpPr/>
          <p:nvPr/>
        </p:nvSpPr>
        <p:spPr bwMode="auto">
          <a:xfrm>
            <a:off x="2816322" y="4354411"/>
            <a:ext cx="44508" cy="14836"/>
          </a:xfrm>
          <a:custGeom>
            <a:avLst/>
            <a:gdLst>
              <a:gd name="T0" fmla="*/ 0 w 28"/>
              <a:gd name="T1" fmla="*/ 6 h 10"/>
              <a:gd name="T2" fmla="*/ 0 w 28"/>
              <a:gd name="T3" fmla="*/ 8 h 10"/>
              <a:gd name="T4" fmla="*/ 4 w 28"/>
              <a:gd name="T5" fmla="*/ 7 h 10"/>
              <a:gd name="T6" fmla="*/ 28 w 28"/>
              <a:gd name="T7" fmla="*/ 10 h 10"/>
              <a:gd name="T8" fmla="*/ 15 w 28"/>
              <a:gd name="T9" fmla="*/ 0 h 10"/>
              <a:gd name="T10" fmla="*/ 0 w 28"/>
              <a:gd name="T1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0">
                <a:moveTo>
                  <a:pt x="0" y="6"/>
                </a:moveTo>
                <a:cubicBezTo>
                  <a:pt x="0" y="7"/>
                  <a:pt x="0" y="8"/>
                  <a:pt x="0" y="8"/>
                </a:cubicBezTo>
                <a:cubicBezTo>
                  <a:pt x="1" y="8"/>
                  <a:pt x="2" y="7"/>
                  <a:pt x="4" y="7"/>
                </a:cubicBezTo>
                <a:cubicBezTo>
                  <a:pt x="11" y="5"/>
                  <a:pt x="19" y="6"/>
                  <a:pt x="28" y="10"/>
                </a:cubicBezTo>
                <a:cubicBezTo>
                  <a:pt x="26" y="5"/>
                  <a:pt x="21" y="1"/>
                  <a:pt x="15" y="0"/>
                </a:cubicBezTo>
                <a:cubicBezTo>
                  <a:pt x="9" y="4"/>
                  <a:pt x="4" y="6"/>
                  <a:pt x="0" y="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1" name="出自【趣你的PPT】(微信:qunideppt)：最优质的PPT资源库"/>
          <p:cNvSpPr/>
          <p:nvPr/>
        </p:nvSpPr>
        <p:spPr bwMode="auto">
          <a:xfrm>
            <a:off x="2801487" y="4365538"/>
            <a:ext cx="11127" cy="14836"/>
          </a:xfrm>
          <a:custGeom>
            <a:avLst/>
            <a:gdLst>
              <a:gd name="T0" fmla="*/ 7 w 7"/>
              <a:gd name="T1" fmla="*/ 2 h 9"/>
              <a:gd name="T2" fmla="*/ 7 w 7"/>
              <a:gd name="T3" fmla="*/ 0 h 9"/>
              <a:gd name="T4" fmla="*/ 4 w 7"/>
              <a:gd name="T5" fmla="*/ 0 h 9"/>
              <a:gd name="T6" fmla="*/ 3 w 7"/>
              <a:gd name="T7" fmla="*/ 0 h 9"/>
              <a:gd name="T8" fmla="*/ 0 w 7"/>
              <a:gd name="T9" fmla="*/ 9 h 9"/>
              <a:gd name="T10" fmla="*/ 7 w 7"/>
              <a:gd name="T11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9">
                <a:moveTo>
                  <a:pt x="7" y="2"/>
                </a:moveTo>
                <a:cubicBezTo>
                  <a:pt x="7" y="1"/>
                  <a:pt x="7" y="1"/>
                  <a:pt x="7" y="0"/>
                </a:cubicBezTo>
                <a:cubicBezTo>
                  <a:pt x="6" y="0"/>
                  <a:pt x="5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1" y="3"/>
                  <a:pt x="0" y="5"/>
                  <a:pt x="0" y="9"/>
                </a:cubicBezTo>
                <a:cubicBezTo>
                  <a:pt x="1" y="7"/>
                  <a:pt x="3" y="4"/>
                  <a:pt x="7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2" name="出自【趣你的PPT】(微信:qunideppt)：最优质的PPT资源库"/>
          <p:cNvSpPr/>
          <p:nvPr/>
        </p:nvSpPr>
        <p:spPr bwMode="auto">
          <a:xfrm>
            <a:off x="2816322" y="4378519"/>
            <a:ext cx="42654" cy="37090"/>
          </a:xfrm>
          <a:custGeom>
            <a:avLst/>
            <a:gdLst>
              <a:gd name="T0" fmla="*/ 1 w 27"/>
              <a:gd name="T1" fmla="*/ 1 h 23"/>
              <a:gd name="T2" fmla="*/ 0 w 27"/>
              <a:gd name="T3" fmla="*/ 1 h 23"/>
              <a:gd name="T4" fmla="*/ 15 w 27"/>
              <a:gd name="T5" fmla="*/ 23 h 23"/>
              <a:gd name="T6" fmla="*/ 27 w 27"/>
              <a:gd name="T7" fmla="*/ 15 h 23"/>
              <a:gd name="T8" fmla="*/ 1 w 27"/>
              <a:gd name="T9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3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2" y="10"/>
                  <a:pt x="7" y="18"/>
                  <a:pt x="15" y="23"/>
                </a:cubicBezTo>
                <a:cubicBezTo>
                  <a:pt x="20" y="22"/>
                  <a:pt x="25" y="19"/>
                  <a:pt x="27" y="15"/>
                </a:cubicBezTo>
                <a:cubicBezTo>
                  <a:pt x="22" y="10"/>
                  <a:pt x="10" y="0"/>
                  <a:pt x="1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3" name="出自【趣你的PPT】(微信:qunideppt)：最优质的PPT资源库"/>
          <p:cNvSpPr/>
          <p:nvPr/>
        </p:nvSpPr>
        <p:spPr bwMode="auto">
          <a:xfrm>
            <a:off x="2816322" y="4363683"/>
            <a:ext cx="48217" cy="35234"/>
          </a:xfrm>
          <a:custGeom>
            <a:avLst/>
            <a:gdLst>
              <a:gd name="T0" fmla="*/ 4 w 30"/>
              <a:gd name="T1" fmla="*/ 2 h 22"/>
              <a:gd name="T2" fmla="*/ 0 w 30"/>
              <a:gd name="T3" fmla="*/ 4 h 22"/>
              <a:gd name="T4" fmla="*/ 0 w 30"/>
              <a:gd name="T5" fmla="*/ 9 h 22"/>
              <a:gd name="T6" fmla="*/ 1 w 30"/>
              <a:gd name="T7" fmla="*/ 8 h 22"/>
              <a:gd name="T8" fmla="*/ 28 w 30"/>
              <a:gd name="T9" fmla="*/ 22 h 22"/>
              <a:gd name="T10" fmla="*/ 30 w 30"/>
              <a:gd name="T11" fmla="*/ 13 h 22"/>
              <a:gd name="T12" fmla="*/ 29 w 30"/>
              <a:gd name="T13" fmla="*/ 7 h 22"/>
              <a:gd name="T14" fmla="*/ 4 w 30"/>
              <a:gd name="T15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2">
                <a:moveTo>
                  <a:pt x="4" y="2"/>
                </a:moveTo>
                <a:cubicBezTo>
                  <a:pt x="3" y="3"/>
                  <a:pt x="1" y="3"/>
                  <a:pt x="0" y="4"/>
                </a:cubicBezTo>
                <a:cubicBezTo>
                  <a:pt x="0" y="6"/>
                  <a:pt x="0" y="7"/>
                  <a:pt x="0" y="9"/>
                </a:cubicBezTo>
                <a:cubicBezTo>
                  <a:pt x="0" y="8"/>
                  <a:pt x="1" y="8"/>
                  <a:pt x="1" y="8"/>
                </a:cubicBezTo>
                <a:cubicBezTo>
                  <a:pt x="10" y="8"/>
                  <a:pt x="22" y="17"/>
                  <a:pt x="28" y="22"/>
                </a:cubicBezTo>
                <a:cubicBezTo>
                  <a:pt x="30" y="19"/>
                  <a:pt x="30" y="16"/>
                  <a:pt x="30" y="13"/>
                </a:cubicBezTo>
                <a:cubicBezTo>
                  <a:pt x="30" y="11"/>
                  <a:pt x="30" y="9"/>
                  <a:pt x="29" y="7"/>
                </a:cubicBezTo>
                <a:cubicBezTo>
                  <a:pt x="20" y="2"/>
                  <a:pt x="12" y="0"/>
                  <a:pt x="4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4" name="出自【趣你的PPT】(微信:qunideppt)：最优质的PPT资源库"/>
          <p:cNvSpPr/>
          <p:nvPr/>
        </p:nvSpPr>
        <p:spPr bwMode="auto">
          <a:xfrm>
            <a:off x="2799632" y="4371100"/>
            <a:ext cx="12982" cy="31525"/>
          </a:xfrm>
          <a:custGeom>
            <a:avLst/>
            <a:gdLst>
              <a:gd name="T0" fmla="*/ 7 w 8"/>
              <a:gd name="T1" fmla="*/ 6 h 19"/>
              <a:gd name="T2" fmla="*/ 8 w 8"/>
              <a:gd name="T3" fmla="*/ 4 h 19"/>
              <a:gd name="T4" fmla="*/ 8 w 8"/>
              <a:gd name="T5" fmla="*/ 4 h 19"/>
              <a:gd name="T6" fmla="*/ 8 w 8"/>
              <a:gd name="T7" fmla="*/ 0 h 19"/>
              <a:gd name="T8" fmla="*/ 0 w 8"/>
              <a:gd name="T9" fmla="*/ 9 h 19"/>
              <a:gd name="T10" fmla="*/ 4 w 8"/>
              <a:gd name="T11" fmla="*/ 19 h 19"/>
              <a:gd name="T12" fmla="*/ 7 w 8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9">
                <a:moveTo>
                  <a:pt x="7" y="6"/>
                </a:moveTo>
                <a:cubicBezTo>
                  <a:pt x="7" y="5"/>
                  <a:pt x="8" y="5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3"/>
                  <a:pt x="8" y="1"/>
                  <a:pt x="8" y="0"/>
                </a:cubicBezTo>
                <a:cubicBezTo>
                  <a:pt x="5" y="2"/>
                  <a:pt x="2" y="6"/>
                  <a:pt x="0" y="9"/>
                </a:cubicBezTo>
                <a:cubicBezTo>
                  <a:pt x="1" y="13"/>
                  <a:pt x="2" y="16"/>
                  <a:pt x="4" y="19"/>
                </a:cubicBezTo>
                <a:cubicBezTo>
                  <a:pt x="4" y="16"/>
                  <a:pt x="4" y="9"/>
                  <a:pt x="7" y="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5" name="出自【趣你的PPT】(微信:qunideppt)：最优质的PPT资源库"/>
          <p:cNvSpPr/>
          <p:nvPr/>
        </p:nvSpPr>
        <p:spPr bwMode="auto">
          <a:xfrm>
            <a:off x="2808904" y="4382228"/>
            <a:ext cx="27818" cy="35234"/>
          </a:xfrm>
          <a:custGeom>
            <a:avLst/>
            <a:gdLst>
              <a:gd name="T0" fmla="*/ 4 w 18"/>
              <a:gd name="T1" fmla="*/ 0 h 22"/>
              <a:gd name="T2" fmla="*/ 3 w 18"/>
              <a:gd name="T3" fmla="*/ 1 h 22"/>
              <a:gd name="T4" fmla="*/ 1 w 18"/>
              <a:gd name="T5" fmla="*/ 16 h 22"/>
              <a:gd name="T6" fmla="*/ 15 w 18"/>
              <a:gd name="T7" fmla="*/ 22 h 22"/>
              <a:gd name="T8" fmla="*/ 18 w 18"/>
              <a:gd name="T9" fmla="*/ 22 h 22"/>
              <a:gd name="T10" fmla="*/ 4 w 18"/>
              <a:gd name="T1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2">
                <a:moveTo>
                  <a:pt x="4" y="0"/>
                </a:moveTo>
                <a:cubicBezTo>
                  <a:pt x="3" y="1"/>
                  <a:pt x="3" y="1"/>
                  <a:pt x="3" y="1"/>
                </a:cubicBezTo>
                <a:cubicBezTo>
                  <a:pt x="0" y="5"/>
                  <a:pt x="1" y="13"/>
                  <a:pt x="1" y="16"/>
                </a:cubicBezTo>
                <a:cubicBezTo>
                  <a:pt x="5" y="20"/>
                  <a:pt x="10" y="22"/>
                  <a:pt x="15" y="22"/>
                </a:cubicBezTo>
                <a:cubicBezTo>
                  <a:pt x="16" y="22"/>
                  <a:pt x="17" y="22"/>
                  <a:pt x="18" y="22"/>
                </a:cubicBezTo>
                <a:cubicBezTo>
                  <a:pt x="9" y="15"/>
                  <a:pt x="5" y="7"/>
                  <a:pt x="4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6" name="出自【趣你的PPT】(微信:qunideppt)：最优质的PPT资源库"/>
          <p:cNvSpPr/>
          <p:nvPr/>
        </p:nvSpPr>
        <p:spPr bwMode="auto">
          <a:xfrm>
            <a:off x="3259543" y="3794358"/>
            <a:ext cx="51926" cy="72324"/>
          </a:xfrm>
          <a:custGeom>
            <a:avLst/>
            <a:gdLst>
              <a:gd name="T0" fmla="*/ 16 w 33"/>
              <a:gd name="T1" fmla="*/ 44 h 44"/>
              <a:gd name="T2" fmla="*/ 33 w 33"/>
              <a:gd name="T3" fmla="*/ 39 h 44"/>
              <a:gd name="T4" fmla="*/ 31 w 33"/>
              <a:gd name="T5" fmla="*/ 16 h 44"/>
              <a:gd name="T6" fmla="*/ 15 w 33"/>
              <a:gd name="T7" fmla="*/ 3 h 44"/>
              <a:gd name="T8" fmla="*/ 7 w 33"/>
              <a:gd name="T9" fmla="*/ 22 h 44"/>
              <a:gd name="T10" fmla="*/ 16 w 33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44">
                <a:moveTo>
                  <a:pt x="16" y="44"/>
                </a:moveTo>
                <a:cubicBezTo>
                  <a:pt x="33" y="39"/>
                  <a:pt x="33" y="39"/>
                  <a:pt x="33" y="39"/>
                </a:cubicBezTo>
                <a:cubicBezTo>
                  <a:pt x="32" y="35"/>
                  <a:pt x="32" y="28"/>
                  <a:pt x="31" y="16"/>
                </a:cubicBezTo>
                <a:cubicBezTo>
                  <a:pt x="30" y="0"/>
                  <a:pt x="18" y="2"/>
                  <a:pt x="15" y="3"/>
                </a:cubicBezTo>
                <a:cubicBezTo>
                  <a:pt x="11" y="3"/>
                  <a:pt x="0" y="8"/>
                  <a:pt x="7" y="22"/>
                </a:cubicBezTo>
                <a:cubicBezTo>
                  <a:pt x="11" y="33"/>
                  <a:pt x="14" y="40"/>
                  <a:pt x="16" y="44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7" name="出自【趣你的PPT】(微信:qunideppt)：最优质的PPT资源库"/>
          <p:cNvSpPr/>
          <p:nvPr/>
        </p:nvSpPr>
        <p:spPr bwMode="auto">
          <a:xfrm>
            <a:off x="3287360" y="3868537"/>
            <a:ext cx="29672" cy="18545"/>
          </a:xfrm>
          <a:custGeom>
            <a:avLst/>
            <a:gdLst>
              <a:gd name="T0" fmla="*/ 0 w 18"/>
              <a:gd name="T1" fmla="*/ 4 h 12"/>
              <a:gd name="T2" fmla="*/ 1 w 18"/>
              <a:gd name="T3" fmla="*/ 12 h 12"/>
              <a:gd name="T4" fmla="*/ 18 w 18"/>
              <a:gd name="T5" fmla="*/ 7 h 12"/>
              <a:gd name="T6" fmla="*/ 16 w 18"/>
              <a:gd name="T7" fmla="*/ 0 h 12"/>
              <a:gd name="T8" fmla="*/ 0 w 18"/>
              <a:gd name="T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2">
                <a:moveTo>
                  <a:pt x="0" y="4"/>
                </a:moveTo>
                <a:cubicBezTo>
                  <a:pt x="0" y="6"/>
                  <a:pt x="0" y="9"/>
                  <a:pt x="1" y="12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4"/>
                  <a:pt x="16" y="2"/>
                  <a:pt x="16" y="0"/>
                </a:cubicBezTo>
                <a:lnTo>
                  <a:pt x="0" y="4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8" name="出自【趣你的PPT】(微信:qunideppt)：最优质的PPT资源库"/>
          <p:cNvSpPr/>
          <p:nvPr/>
        </p:nvSpPr>
        <p:spPr bwMode="auto">
          <a:xfrm>
            <a:off x="3274378" y="3888936"/>
            <a:ext cx="89015" cy="153922"/>
          </a:xfrm>
          <a:custGeom>
            <a:avLst/>
            <a:gdLst>
              <a:gd name="T0" fmla="*/ 34 w 56"/>
              <a:gd name="T1" fmla="*/ 5 h 96"/>
              <a:gd name="T2" fmla="*/ 30 w 56"/>
              <a:gd name="T3" fmla="*/ 0 h 96"/>
              <a:gd name="T4" fmla="*/ 10 w 56"/>
              <a:gd name="T5" fmla="*/ 5 h 96"/>
              <a:gd name="T6" fmla="*/ 9 w 56"/>
              <a:gd name="T7" fmla="*/ 12 h 96"/>
              <a:gd name="T8" fmla="*/ 9 w 56"/>
              <a:gd name="T9" fmla="*/ 57 h 96"/>
              <a:gd name="T10" fmla="*/ 28 w 56"/>
              <a:gd name="T11" fmla="*/ 95 h 96"/>
              <a:gd name="T12" fmla="*/ 56 w 56"/>
              <a:gd name="T13" fmla="*/ 88 h 96"/>
              <a:gd name="T14" fmla="*/ 55 w 56"/>
              <a:gd name="T15" fmla="*/ 46 h 96"/>
              <a:gd name="T16" fmla="*/ 34 w 56"/>
              <a:gd name="T17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96">
                <a:moveTo>
                  <a:pt x="34" y="5"/>
                </a:moveTo>
                <a:cubicBezTo>
                  <a:pt x="33" y="3"/>
                  <a:pt x="31" y="2"/>
                  <a:pt x="30" y="0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9"/>
                  <a:pt x="9" y="12"/>
                </a:cubicBezTo>
                <a:cubicBezTo>
                  <a:pt x="6" y="24"/>
                  <a:pt x="0" y="39"/>
                  <a:pt x="9" y="57"/>
                </a:cubicBezTo>
                <a:cubicBezTo>
                  <a:pt x="19" y="76"/>
                  <a:pt x="28" y="95"/>
                  <a:pt x="28" y="95"/>
                </a:cubicBezTo>
                <a:cubicBezTo>
                  <a:pt x="28" y="95"/>
                  <a:pt x="44" y="96"/>
                  <a:pt x="56" y="88"/>
                </a:cubicBezTo>
                <a:cubicBezTo>
                  <a:pt x="56" y="88"/>
                  <a:pt x="55" y="66"/>
                  <a:pt x="55" y="46"/>
                </a:cubicBezTo>
                <a:cubicBezTo>
                  <a:pt x="55" y="25"/>
                  <a:pt x="42" y="15"/>
                  <a:pt x="34" y="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9" name="出自【趣你的PPT】(微信:qunideppt)：最优质的PPT资源库"/>
          <p:cNvSpPr/>
          <p:nvPr/>
        </p:nvSpPr>
        <p:spPr bwMode="auto">
          <a:xfrm>
            <a:off x="3153837" y="2305210"/>
            <a:ext cx="48217" cy="64906"/>
          </a:xfrm>
          <a:custGeom>
            <a:avLst/>
            <a:gdLst>
              <a:gd name="T0" fmla="*/ 6 w 30"/>
              <a:gd name="T1" fmla="*/ 40 h 40"/>
              <a:gd name="T2" fmla="*/ 24 w 30"/>
              <a:gd name="T3" fmla="*/ 40 h 40"/>
              <a:gd name="T4" fmla="*/ 28 w 30"/>
              <a:gd name="T5" fmla="*/ 17 h 40"/>
              <a:gd name="T6" fmla="*/ 15 w 30"/>
              <a:gd name="T7" fmla="*/ 0 h 40"/>
              <a:gd name="T8" fmla="*/ 3 w 30"/>
              <a:gd name="T9" fmla="*/ 17 h 40"/>
              <a:gd name="T10" fmla="*/ 6 w 30"/>
              <a:gd name="T1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0">
                <a:moveTo>
                  <a:pt x="6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5" y="36"/>
                  <a:pt x="26" y="28"/>
                  <a:pt x="28" y="17"/>
                </a:cubicBezTo>
                <a:cubicBezTo>
                  <a:pt x="30" y="1"/>
                  <a:pt x="19" y="0"/>
                  <a:pt x="15" y="0"/>
                </a:cubicBezTo>
                <a:cubicBezTo>
                  <a:pt x="12" y="0"/>
                  <a:pt x="0" y="1"/>
                  <a:pt x="3" y="17"/>
                </a:cubicBezTo>
                <a:cubicBezTo>
                  <a:pt x="5" y="28"/>
                  <a:pt x="6" y="36"/>
                  <a:pt x="6" y="4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0" name="出自【趣你的PPT】(微信:qunideppt)：最优质的PPT资源库"/>
          <p:cNvSpPr/>
          <p:nvPr/>
        </p:nvSpPr>
        <p:spPr bwMode="auto">
          <a:xfrm>
            <a:off x="3163109" y="2379389"/>
            <a:ext cx="29672" cy="11127"/>
          </a:xfrm>
          <a:custGeom>
            <a:avLst/>
            <a:gdLst>
              <a:gd name="T0" fmla="*/ 1 w 18"/>
              <a:gd name="T1" fmla="*/ 0 h 7"/>
              <a:gd name="T2" fmla="*/ 0 w 18"/>
              <a:gd name="T3" fmla="*/ 7 h 7"/>
              <a:gd name="T4" fmla="*/ 18 w 18"/>
              <a:gd name="T5" fmla="*/ 7 h 7"/>
              <a:gd name="T6" fmla="*/ 18 w 18"/>
              <a:gd name="T7" fmla="*/ 0 h 7"/>
              <a:gd name="T8" fmla="*/ 1 w 18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7">
                <a:moveTo>
                  <a:pt x="1" y="0"/>
                </a:moveTo>
                <a:cubicBezTo>
                  <a:pt x="1" y="2"/>
                  <a:pt x="1" y="4"/>
                  <a:pt x="0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4"/>
                  <a:pt x="18" y="2"/>
                  <a:pt x="18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1" name="出自【趣你的PPT】(微信:qunideppt)：最优质的PPT资源库"/>
          <p:cNvSpPr/>
          <p:nvPr/>
        </p:nvSpPr>
        <p:spPr bwMode="auto">
          <a:xfrm>
            <a:off x="3133437" y="2399789"/>
            <a:ext cx="90870" cy="155777"/>
          </a:xfrm>
          <a:custGeom>
            <a:avLst/>
            <a:gdLst>
              <a:gd name="T0" fmla="*/ 41 w 57"/>
              <a:gd name="T1" fmla="*/ 6 h 96"/>
              <a:gd name="T2" fmla="*/ 39 w 57"/>
              <a:gd name="T3" fmla="*/ 0 h 96"/>
              <a:gd name="T4" fmla="*/ 18 w 57"/>
              <a:gd name="T5" fmla="*/ 0 h 96"/>
              <a:gd name="T6" fmla="*/ 15 w 57"/>
              <a:gd name="T7" fmla="*/ 6 h 96"/>
              <a:gd name="T8" fmla="*/ 5 w 57"/>
              <a:gd name="T9" fmla="*/ 51 h 96"/>
              <a:gd name="T10" fmla="*/ 14 w 57"/>
              <a:gd name="T11" fmla="*/ 92 h 96"/>
              <a:gd name="T12" fmla="*/ 43 w 57"/>
              <a:gd name="T13" fmla="*/ 92 h 96"/>
              <a:gd name="T14" fmla="*/ 52 w 57"/>
              <a:gd name="T15" fmla="*/ 51 h 96"/>
              <a:gd name="T16" fmla="*/ 41 w 57"/>
              <a:gd name="T17" fmla="*/ 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96">
                <a:moveTo>
                  <a:pt x="41" y="6"/>
                </a:moveTo>
                <a:cubicBezTo>
                  <a:pt x="40" y="4"/>
                  <a:pt x="40" y="2"/>
                  <a:pt x="3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2"/>
                  <a:pt x="16" y="4"/>
                  <a:pt x="15" y="6"/>
                </a:cubicBezTo>
                <a:cubicBezTo>
                  <a:pt x="10" y="18"/>
                  <a:pt x="0" y="31"/>
                  <a:pt x="5" y="51"/>
                </a:cubicBezTo>
                <a:cubicBezTo>
                  <a:pt x="9" y="71"/>
                  <a:pt x="14" y="92"/>
                  <a:pt x="14" y="92"/>
                </a:cubicBezTo>
                <a:cubicBezTo>
                  <a:pt x="14" y="92"/>
                  <a:pt x="29" y="96"/>
                  <a:pt x="43" y="92"/>
                </a:cubicBezTo>
                <a:cubicBezTo>
                  <a:pt x="43" y="92"/>
                  <a:pt x="47" y="71"/>
                  <a:pt x="52" y="51"/>
                </a:cubicBezTo>
                <a:cubicBezTo>
                  <a:pt x="57" y="31"/>
                  <a:pt x="47" y="18"/>
                  <a:pt x="41" y="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2" name="出自【趣你的PPT】(微信:qunideppt)：最优质的PPT资源库"/>
          <p:cNvSpPr/>
          <p:nvPr/>
        </p:nvSpPr>
        <p:spPr bwMode="auto">
          <a:xfrm>
            <a:off x="3053695" y="2742868"/>
            <a:ext cx="37090" cy="35234"/>
          </a:xfrm>
          <a:custGeom>
            <a:avLst/>
            <a:gdLst>
              <a:gd name="T0" fmla="*/ 17 w 23"/>
              <a:gd name="T1" fmla="*/ 21 h 21"/>
              <a:gd name="T2" fmla="*/ 23 w 23"/>
              <a:gd name="T3" fmla="*/ 14 h 21"/>
              <a:gd name="T4" fmla="*/ 15 w 23"/>
              <a:gd name="T5" fmla="*/ 6 h 21"/>
              <a:gd name="T6" fmla="*/ 4 w 23"/>
              <a:gd name="T7" fmla="*/ 6 h 21"/>
              <a:gd name="T8" fmla="*/ 7 w 23"/>
              <a:gd name="T9" fmla="*/ 16 h 21"/>
              <a:gd name="T10" fmla="*/ 17 w 23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21">
                <a:moveTo>
                  <a:pt x="17" y="21"/>
                </a:moveTo>
                <a:cubicBezTo>
                  <a:pt x="23" y="14"/>
                  <a:pt x="23" y="14"/>
                  <a:pt x="23" y="14"/>
                </a:cubicBezTo>
                <a:cubicBezTo>
                  <a:pt x="21" y="13"/>
                  <a:pt x="19" y="10"/>
                  <a:pt x="15" y="6"/>
                </a:cubicBezTo>
                <a:cubicBezTo>
                  <a:pt x="9" y="0"/>
                  <a:pt x="5" y="5"/>
                  <a:pt x="4" y="6"/>
                </a:cubicBezTo>
                <a:cubicBezTo>
                  <a:pt x="3" y="7"/>
                  <a:pt x="0" y="12"/>
                  <a:pt x="7" y="16"/>
                </a:cubicBezTo>
                <a:cubicBezTo>
                  <a:pt x="12" y="19"/>
                  <a:pt x="16" y="20"/>
                  <a:pt x="17" y="2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3" name="出自【趣你的PPT】(微信:qunideppt)：最优质的PPT资源库"/>
          <p:cNvSpPr/>
          <p:nvPr/>
        </p:nvSpPr>
        <p:spPr bwMode="auto">
          <a:xfrm>
            <a:off x="3087076" y="2768830"/>
            <a:ext cx="12982" cy="14836"/>
          </a:xfrm>
          <a:custGeom>
            <a:avLst/>
            <a:gdLst>
              <a:gd name="T0" fmla="*/ 0 w 8"/>
              <a:gd name="T1" fmla="*/ 7 h 9"/>
              <a:gd name="T2" fmla="*/ 3 w 8"/>
              <a:gd name="T3" fmla="*/ 9 h 9"/>
              <a:gd name="T4" fmla="*/ 8 w 8"/>
              <a:gd name="T5" fmla="*/ 2 h 9"/>
              <a:gd name="T6" fmla="*/ 5 w 8"/>
              <a:gd name="T7" fmla="*/ 0 h 9"/>
              <a:gd name="T8" fmla="*/ 0 w 8"/>
              <a:gd name="T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0" y="7"/>
                </a:moveTo>
                <a:cubicBezTo>
                  <a:pt x="1" y="7"/>
                  <a:pt x="2" y="8"/>
                  <a:pt x="3" y="9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6" y="1"/>
                  <a:pt x="5" y="0"/>
                </a:cubicBezTo>
                <a:lnTo>
                  <a:pt x="0" y="7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4" name="出自【趣你的PPT】(微信:qunideppt)：最优质的PPT资源库"/>
          <p:cNvSpPr/>
          <p:nvPr/>
        </p:nvSpPr>
        <p:spPr bwMode="auto">
          <a:xfrm>
            <a:off x="3094494" y="2774394"/>
            <a:ext cx="70470" cy="59343"/>
          </a:xfrm>
          <a:custGeom>
            <a:avLst/>
            <a:gdLst>
              <a:gd name="T0" fmla="*/ 9 w 44"/>
              <a:gd name="T1" fmla="*/ 1 h 37"/>
              <a:gd name="T2" fmla="*/ 6 w 44"/>
              <a:gd name="T3" fmla="*/ 0 h 37"/>
              <a:gd name="T4" fmla="*/ 0 w 44"/>
              <a:gd name="T5" fmla="*/ 9 h 37"/>
              <a:gd name="T6" fmla="*/ 1 w 44"/>
              <a:gd name="T7" fmla="*/ 12 h 37"/>
              <a:gd name="T8" fmla="*/ 16 w 44"/>
              <a:gd name="T9" fmla="*/ 29 h 37"/>
              <a:gd name="T10" fmla="*/ 35 w 44"/>
              <a:gd name="T11" fmla="*/ 37 h 37"/>
              <a:gd name="T12" fmla="*/ 44 w 44"/>
              <a:gd name="T13" fmla="*/ 25 h 37"/>
              <a:gd name="T14" fmla="*/ 30 w 44"/>
              <a:gd name="T15" fmla="*/ 10 h 37"/>
              <a:gd name="T16" fmla="*/ 9 w 44"/>
              <a:gd name="T17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37">
                <a:moveTo>
                  <a:pt x="9" y="1"/>
                </a:moveTo>
                <a:cubicBezTo>
                  <a:pt x="8" y="1"/>
                  <a:pt x="7" y="1"/>
                  <a:pt x="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1" y="12"/>
                </a:cubicBezTo>
                <a:cubicBezTo>
                  <a:pt x="4" y="17"/>
                  <a:pt x="7" y="25"/>
                  <a:pt x="16" y="29"/>
                </a:cubicBezTo>
                <a:cubicBezTo>
                  <a:pt x="26" y="33"/>
                  <a:pt x="35" y="37"/>
                  <a:pt x="35" y="37"/>
                </a:cubicBezTo>
                <a:cubicBezTo>
                  <a:pt x="35" y="37"/>
                  <a:pt x="41" y="32"/>
                  <a:pt x="44" y="25"/>
                </a:cubicBezTo>
                <a:cubicBezTo>
                  <a:pt x="44" y="25"/>
                  <a:pt x="37" y="18"/>
                  <a:pt x="30" y="10"/>
                </a:cubicBezTo>
                <a:cubicBezTo>
                  <a:pt x="23" y="2"/>
                  <a:pt x="15" y="2"/>
                  <a:pt x="9" y="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5" name="出自【趣你的PPT】(微信:qunideppt)：最优质的PPT资源库"/>
          <p:cNvSpPr/>
          <p:nvPr/>
        </p:nvSpPr>
        <p:spPr bwMode="auto">
          <a:xfrm>
            <a:off x="2858975" y="4118891"/>
            <a:ext cx="33381" cy="37090"/>
          </a:xfrm>
          <a:custGeom>
            <a:avLst/>
            <a:gdLst>
              <a:gd name="T0" fmla="*/ 13 w 20"/>
              <a:gd name="T1" fmla="*/ 23 h 23"/>
              <a:gd name="T2" fmla="*/ 20 w 20"/>
              <a:gd name="T3" fmla="*/ 18 h 23"/>
              <a:gd name="T4" fmla="*/ 16 w 20"/>
              <a:gd name="T5" fmla="*/ 8 h 23"/>
              <a:gd name="T6" fmla="*/ 6 w 20"/>
              <a:gd name="T7" fmla="*/ 3 h 23"/>
              <a:gd name="T8" fmla="*/ 5 w 20"/>
              <a:gd name="T9" fmla="*/ 14 h 23"/>
              <a:gd name="T10" fmla="*/ 13 w 20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3">
                <a:moveTo>
                  <a:pt x="13" y="23"/>
                </a:moveTo>
                <a:cubicBezTo>
                  <a:pt x="20" y="18"/>
                  <a:pt x="20" y="18"/>
                  <a:pt x="20" y="18"/>
                </a:cubicBezTo>
                <a:cubicBezTo>
                  <a:pt x="19" y="16"/>
                  <a:pt x="18" y="13"/>
                  <a:pt x="16" y="8"/>
                </a:cubicBezTo>
                <a:cubicBezTo>
                  <a:pt x="13" y="0"/>
                  <a:pt x="8" y="3"/>
                  <a:pt x="6" y="3"/>
                </a:cubicBezTo>
                <a:cubicBezTo>
                  <a:pt x="5" y="4"/>
                  <a:pt x="0" y="8"/>
                  <a:pt x="5" y="14"/>
                </a:cubicBezTo>
                <a:cubicBezTo>
                  <a:pt x="9" y="18"/>
                  <a:pt x="11" y="21"/>
                  <a:pt x="13" y="2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6" name="出自【趣你的PPT】(微信:qunideppt)：最优质的PPT资源库"/>
          <p:cNvSpPr/>
          <p:nvPr/>
        </p:nvSpPr>
        <p:spPr bwMode="auto">
          <a:xfrm>
            <a:off x="2883083" y="4152272"/>
            <a:ext cx="14836" cy="12981"/>
          </a:xfrm>
          <a:custGeom>
            <a:avLst/>
            <a:gdLst>
              <a:gd name="T0" fmla="*/ 0 w 10"/>
              <a:gd name="T1" fmla="*/ 4 h 8"/>
              <a:gd name="T2" fmla="*/ 2 w 10"/>
              <a:gd name="T3" fmla="*/ 8 h 8"/>
              <a:gd name="T4" fmla="*/ 10 w 10"/>
              <a:gd name="T5" fmla="*/ 3 h 8"/>
              <a:gd name="T6" fmla="*/ 8 w 10"/>
              <a:gd name="T7" fmla="*/ 0 h 8"/>
              <a:gd name="T8" fmla="*/ 0 w 10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8">
                <a:moveTo>
                  <a:pt x="0" y="4"/>
                </a:moveTo>
                <a:cubicBezTo>
                  <a:pt x="1" y="5"/>
                  <a:pt x="1" y="6"/>
                  <a:pt x="2" y="8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2"/>
                  <a:pt x="8" y="1"/>
                  <a:pt x="8" y="0"/>
                </a:cubicBezTo>
                <a:lnTo>
                  <a:pt x="0" y="4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7" name="出自【趣你的PPT】(微信:qunideppt)：最优质的PPT资源库"/>
          <p:cNvSpPr/>
          <p:nvPr/>
        </p:nvSpPr>
        <p:spPr bwMode="auto">
          <a:xfrm>
            <a:off x="2886792" y="4161545"/>
            <a:ext cx="53780" cy="74179"/>
          </a:xfrm>
          <a:custGeom>
            <a:avLst/>
            <a:gdLst>
              <a:gd name="T0" fmla="*/ 11 w 33"/>
              <a:gd name="T1" fmla="*/ 2 h 46"/>
              <a:gd name="T2" fmla="*/ 9 w 33"/>
              <a:gd name="T3" fmla="*/ 0 h 46"/>
              <a:gd name="T4" fmla="*/ 0 w 33"/>
              <a:gd name="T5" fmla="*/ 6 h 46"/>
              <a:gd name="T6" fmla="*/ 0 w 33"/>
              <a:gd name="T7" fmla="*/ 9 h 46"/>
              <a:gd name="T8" fmla="*/ 7 w 33"/>
              <a:gd name="T9" fmla="*/ 31 h 46"/>
              <a:gd name="T10" fmla="*/ 21 w 33"/>
              <a:gd name="T11" fmla="*/ 46 h 46"/>
              <a:gd name="T12" fmla="*/ 33 w 33"/>
              <a:gd name="T13" fmla="*/ 39 h 46"/>
              <a:gd name="T14" fmla="*/ 27 w 33"/>
              <a:gd name="T15" fmla="*/ 19 h 46"/>
              <a:gd name="T16" fmla="*/ 11 w 33"/>
              <a:gd name="T17" fmla="*/ 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6">
                <a:moveTo>
                  <a:pt x="11" y="2"/>
                </a:moveTo>
                <a:cubicBezTo>
                  <a:pt x="10" y="2"/>
                  <a:pt x="10" y="1"/>
                  <a:pt x="9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0" y="8"/>
                  <a:pt x="0" y="9"/>
                </a:cubicBezTo>
                <a:cubicBezTo>
                  <a:pt x="1" y="15"/>
                  <a:pt x="0" y="23"/>
                  <a:pt x="7" y="31"/>
                </a:cubicBezTo>
                <a:cubicBezTo>
                  <a:pt x="14" y="38"/>
                  <a:pt x="21" y="46"/>
                  <a:pt x="21" y="46"/>
                </a:cubicBezTo>
                <a:cubicBezTo>
                  <a:pt x="21" y="46"/>
                  <a:pt x="28" y="44"/>
                  <a:pt x="33" y="39"/>
                </a:cubicBezTo>
                <a:cubicBezTo>
                  <a:pt x="33" y="39"/>
                  <a:pt x="30" y="29"/>
                  <a:pt x="27" y="19"/>
                </a:cubicBezTo>
                <a:cubicBezTo>
                  <a:pt x="24" y="9"/>
                  <a:pt x="17" y="6"/>
                  <a:pt x="11" y="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8" name="出自【趣你的PPT】(微信:qunideppt)：最优质的PPT资源库"/>
          <p:cNvSpPr/>
          <p:nvPr/>
        </p:nvSpPr>
        <p:spPr bwMode="auto">
          <a:xfrm>
            <a:off x="2202489" y="2998785"/>
            <a:ext cx="3810956" cy="1058908"/>
          </a:xfrm>
          <a:custGeom>
            <a:avLst/>
            <a:gdLst>
              <a:gd name="T0" fmla="*/ 0 w 2366"/>
              <a:gd name="T1" fmla="*/ 98 h 657"/>
              <a:gd name="T2" fmla="*/ 653 w 2366"/>
              <a:gd name="T3" fmla="*/ 162 h 657"/>
              <a:gd name="T4" fmla="*/ 1583 w 2366"/>
              <a:gd name="T5" fmla="*/ 380 h 657"/>
              <a:gd name="T6" fmla="*/ 2366 w 2366"/>
              <a:gd name="T7" fmla="*/ 405 h 657"/>
              <a:gd name="T8" fmla="*/ 2161 w 2366"/>
              <a:gd name="T9" fmla="*/ 529 h 657"/>
              <a:gd name="T10" fmla="*/ 1675 w 2366"/>
              <a:gd name="T11" fmla="*/ 476 h 657"/>
              <a:gd name="T12" fmla="*/ 896 w 2366"/>
              <a:gd name="T13" fmla="*/ 546 h 657"/>
              <a:gd name="T14" fmla="*/ 115 w 2366"/>
              <a:gd name="T15" fmla="*/ 286 h 657"/>
              <a:gd name="T16" fmla="*/ 0 w 2366"/>
              <a:gd name="T17" fmla="*/ 98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6" h="657">
                <a:moveTo>
                  <a:pt x="0" y="98"/>
                </a:moveTo>
                <a:cubicBezTo>
                  <a:pt x="0" y="98"/>
                  <a:pt x="243" y="0"/>
                  <a:pt x="653" y="162"/>
                </a:cubicBezTo>
                <a:cubicBezTo>
                  <a:pt x="1062" y="324"/>
                  <a:pt x="1165" y="550"/>
                  <a:pt x="1583" y="380"/>
                </a:cubicBezTo>
                <a:cubicBezTo>
                  <a:pt x="2001" y="209"/>
                  <a:pt x="2366" y="405"/>
                  <a:pt x="2366" y="405"/>
                </a:cubicBezTo>
                <a:cubicBezTo>
                  <a:pt x="2366" y="405"/>
                  <a:pt x="2213" y="486"/>
                  <a:pt x="2161" y="529"/>
                </a:cubicBezTo>
                <a:cubicBezTo>
                  <a:pt x="2161" y="529"/>
                  <a:pt x="1860" y="407"/>
                  <a:pt x="1675" y="476"/>
                </a:cubicBezTo>
                <a:cubicBezTo>
                  <a:pt x="1427" y="568"/>
                  <a:pt x="1195" y="657"/>
                  <a:pt x="896" y="546"/>
                </a:cubicBezTo>
                <a:cubicBezTo>
                  <a:pt x="597" y="435"/>
                  <a:pt x="375" y="209"/>
                  <a:pt x="115" y="286"/>
                </a:cubicBezTo>
                <a:lnTo>
                  <a:pt x="0" y="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9" name="出自【趣你的PPT】(微信:qunideppt)：最优质的PPT资源库"/>
          <p:cNvSpPr/>
          <p:nvPr/>
        </p:nvSpPr>
        <p:spPr bwMode="auto">
          <a:xfrm>
            <a:off x="2415755" y="3145290"/>
            <a:ext cx="341224" cy="267045"/>
          </a:xfrm>
          <a:custGeom>
            <a:avLst/>
            <a:gdLst>
              <a:gd name="T0" fmla="*/ 212 w 212"/>
              <a:gd name="T1" fmla="*/ 10 h 165"/>
              <a:gd name="T2" fmla="*/ 171 w 212"/>
              <a:gd name="T3" fmla="*/ 5 h 165"/>
              <a:gd name="T4" fmla="*/ 160 w 212"/>
              <a:gd name="T5" fmla="*/ 67 h 165"/>
              <a:gd name="T6" fmla="*/ 151 w 212"/>
              <a:gd name="T7" fmla="*/ 119 h 165"/>
              <a:gd name="T8" fmla="*/ 151 w 212"/>
              <a:gd name="T9" fmla="*/ 119 h 165"/>
              <a:gd name="T10" fmla="*/ 140 w 212"/>
              <a:gd name="T11" fmla="*/ 67 h 165"/>
              <a:gd name="T12" fmla="*/ 124 w 212"/>
              <a:gd name="T13" fmla="*/ 1 h 165"/>
              <a:gd name="T14" fmla="*/ 95 w 212"/>
              <a:gd name="T15" fmla="*/ 0 h 165"/>
              <a:gd name="T16" fmla="*/ 75 w 212"/>
              <a:gd name="T17" fmla="*/ 68 h 165"/>
              <a:gd name="T18" fmla="*/ 62 w 212"/>
              <a:gd name="T19" fmla="*/ 119 h 165"/>
              <a:gd name="T20" fmla="*/ 61 w 212"/>
              <a:gd name="T21" fmla="*/ 119 h 165"/>
              <a:gd name="T22" fmla="*/ 54 w 212"/>
              <a:gd name="T23" fmla="*/ 68 h 165"/>
              <a:gd name="T24" fmla="*/ 42 w 212"/>
              <a:gd name="T25" fmla="*/ 1 h 165"/>
              <a:gd name="T26" fmla="*/ 0 w 212"/>
              <a:gd name="T27" fmla="*/ 3 h 165"/>
              <a:gd name="T28" fmla="*/ 38 w 212"/>
              <a:gd name="T29" fmla="*/ 160 h 165"/>
              <a:gd name="T30" fmla="*/ 81 w 212"/>
              <a:gd name="T31" fmla="*/ 157 h 165"/>
              <a:gd name="T32" fmla="*/ 94 w 212"/>
              <a:gd name="T33" fmla="*/ 108 h 165"/>
              <a:gd name="T34" fmla="*/ 106 w 212"/>
              <a:gd name="T35" fmla="*/ 60 h 165"/>
              <a:gd name="T36" fmla="*/ 106 w 212"/>
              <a:gd name="T37" fmla="*/ 60 h 165"/>
              <a:gd name="T38" fmla="*/ 116 w 212"/>
              <a:gd name="T39" fmla="*/ 108 h 165"/>
              <a:gd name="T40" fmla="*/ 127 w 212"/>
              <a:gd name="T41" fmla="*/ 158 h 165"/>
              <a:gd name="T42" fmla="*/ 175 w 212"/>
              <a:gd name="T43" fmla="*/ 165 h 165"/>
              <a:gd name="T44" fmla="*/ 212 w 212"/>
              <a:gd name="T45" fmla="*/ 1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2" h="165">
                <a:moveTo>
                  <a:pt x="212" y="10"/>
                </a:moveTo>
                <a:cubicBezTo>
                  <a:pt x="199" y="8"/>
                  <a:pt x="185" y="6"/>
                  <a:pt x="171" y="5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57" y="84"/>
                  <a:pt x="154" y="100"/>
                  <a:pt x="151" y="119"/>
                </a:cubicBezTo>
                <a:cubicBezTo>
                  <a:pt x="151" y="119"/>
                  <a:pt x="151" y="119"/>
                  <a:pt x="151" y="119"/>
                </a:cubicBezTo>
                <a:cubicBezTo>
                  <a:pt x="148" y="100"/>
                  <a:pt x="144" y="84"/>
                  <a:pt x="140" y="67"/>
                </a:cubicBezTo>
                <a:cubicBezTo>
                  <a:pt x="124" y="1"/>
                  <a:pt x="124" y="1"/>
                  <a:pt x="124" y="1"/>
                </a:cubicBezTo>
                <a:cubicBezTo>
                  <a:pt x="114" y="1"/>
                  <a:pt x="104" y="0"/>
                  <a:pt x="95" y="0"/>
                </a:cubicBezTo>
                <a:cubicBezTo>
                  <a:pt x="75" y="68"/>
                  <a:pt x="75" y="68"/>
                  <a:pt x="75" y="68"/>
                </a:cubicBezTo>
                <a:cubicBezTo>
                  <a:pt x="70" y="85"/>
                  <a:pt x="65" y="101"/>
                  <a:pt x="62" y="11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59" y="102"/>
                  <a:pt x="57" y="85"/>
                  <a:pt x="54" y="68"/>
                </a:cubicBezTo>
                <a:cubicBezTo>
                  <a:pt x="42" y="1"/>
                  <a:pt x="42" y="1"/>
                  <a:pt x="42" y="1"/>
                </a:cubicBezTo>
                <a:cubicBezTo>
                  <a:pt x="27" y="1"/>
                  <a:pt x="13" y="2"/>
                  <a:pt x="0" y="3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52" y="158"/>
                  <a:pt x="67" y="157"/>
                  <a:pt x="81" y="157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8" y="94"/>
                  <a:pt x="102" y="77"/>
                  <a:pt x="106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9" y="78"/>
                  <a:pt x="113" y="95"/>
                  <a:pt x="116" y="108"/>
                </a:cubicBezTo>
                <a:cubicBezTo>
                  <a:pt x="127" y="158"/>
                  <a:pt x="127" y="158"/>
                  <a:pt x="127" y="158"/>
                </a:cubicBezTo>
                <a:cubicBezTo>
                  <a:pt x="143" y="160"/>
                  <a:pt x="159" y="162"/>
                  <a:pt x="175" y="165"/>
                </a:cubicBezTo>
                <a:lnTo>
                  <a:pt x="212" y="1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0" name="出自【趣你的PPT】(微信:qunideppt)：最优质的PPT资源库"/>
          <p:cNvSpPr/>
          <p:nvPr/>
        </p:nvSpPr>
        <p:spPr bwMode="auto">
          <a:xfrm>
            <a:off x="2762542" y="3173106"/>
            <a:ext cx="129813" cy="276317"/>
          </a:xfrm>
          <a:custGeom>
            <a:avLst/>
            <a:gdLst>
              <a:gd name="T0" fmla="*/ 0 w 80"/>
              <a:gd name="T1" fmla="*/ 158 h 171"/>
              <a:gd name="T2" fmla="*/ 43 w 80"/>
              <a:gd name="T3" fmla="*/ 171 h 171"/>
              <a:gd name="T4" fmla="*/ 80 w 80"/>
              <a:gd name="T5" fmla="*/ 8 h 171"/>
              <a:gd name="T6" fmla="*/ 38 w 80"/>
              <a:gd name="T7" fmla="*/ 0 h 171"/>
              <a:gd name="T8" fmla="*/ 0 w 80"/>
              <a:gd name="T9" fmla="*/ 15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71">
                <a:moveTo>
                  <a:pt x="0" y="158"/>
                </a:moveTo>
                <a:cubicBezTo>
                  <a:pt x="15" y="162"/>
                  <a:pt x="29" y="166"/>
                  <a:pt x="43" y="171"/>
                </a:cubicBezTo>
                <a:cubicBezTo>
                  <a:pt x="80" y="8"/>
                  <a:pt x="80" y="8"/>
                  <a:pt x="80" y="8"/>
                </a:cubicBezTo>
                <a:cubicBezTo>
                  <a:pt x="66" y="5"/>
                  <a:pt x="52" y="2"/>
                  <a:pt x="38" y="0"/>
                </a:cubicBezTo>
                <a:lnTo>
                  <a:pt x="0" y="158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1" name="出自【趣你的PPT】(微信:qunideppt)：最优质的PPT资源库"/>
          <p:cNvSpPr/>
          <p:nvPr/>
        </p:nvSpPr>
        <p:spPr bwMode="auto">
          <a:xfrm>
            <a:off x="2866393" y="3204633"/>
            <a:ext cx="318971" cy="352351"/>
          </a:xfrm>
          <a:custGeom>
            <a:avLst/>
            <a:gdLst>
              <a:gd name="T0" fmla="*/ 198 w 198"/>
              <a:gd name="T1" fmla="*/ 43 h 219"/>
              <a:gd name="T2" fmla="*/ 156 w 198"/>
              <a:gd name="T3" fmla="*/ 28 h 219"/>
              <a:gd name="T4" fmla="*/ 139 w 198"/>
              <a:gd name="T5" fmla="*/ 80 h 219"/>
              <a:gd name="T6" fmla="*/ 117 w 198"/>
              <a:gd name="T7" fmla="*/ 150 h 219"/>
              <a:gd name="T8" fmla="*/ 117 w 198"/>
              <a:gd name="T9" fmla="*/ 150 h 219"/>
              <a:gd name="T10" fmla="*/ 109 w 198"/>
              <a:gd name="T11" fmla="*/ 98 h 219"/>
              <a:gd name="T12" fmla="*/ 97 w 198"/>
              <a:gd name="T13" fmla="*/ 9 h 219"/>
              <a:gd name="T14" fmla="*/ 61 w 198"/>
              <a:gd name="T15" fmla="*/ 0 h 219"/>
              <a:gd name="T16" fmla="*/ 0 w 198"/>
              <a:gd name="T17" fmla="*/ 159 h 219"/>
              <a:gd name="T18" fmla="*/ 40 w 198"/>
              <a:gd name="T19" fmla="*/ 176 h 219"/>
              <a:gd name="T20" fmla="*/ 52 w 198"/>
              <a:gd name="T21" fmla="*/ 141 h 219"/>
              <a:gd name="T22" fmla="*/ 74 w 198"/>
              <a:gd name="T23" fmla="*/ 72 h 219"/>
              <a:gd name="T24" fmla="*/ 75 w 198"/>
              <a:gd name="T25" fmla="*/ 72 h 219"/>
              <a:gd name="T26" fmla="*/ 81 w 198"/>
              <a:gd name="T27" fmla="*/ 126 h 219"/>
              <a:gd name="T28" fmla="*/ 93 w 198"/>
              <a:gd name="T29" fmla="*/ 200 h 219"/>
              <a:gd name="T30" fmla="*/ 130 w 198"/>
              <a:gd name="T31" fmla="*/ 219 h 219"/>
              <a:gd name="T32" fmla="*/ 198 w 198"/>
              <a:gd name="T33" fmla="*/ 4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8" h="219">
                <a:moveTo>
                  <a:pt x="198" y="43"/>
                </a:moveTo>
                <a:cubicBezTo>
                  <a:pt x="184" y="37"/>
                  <a:pt x="170" y="33"/>
                  <a:pt x="156" y="28"/>
                </a:cubicBezTo>
                <a:cubicBezTo>
                  <a:pt x="139" y="80"/>
                  <a:pt x="139" y="80"/>
                  <a:pt x="139" y="80"/>
                </a:cubicBezTo>
                <a:cubicBezTo>
                  <a:pt x="129" y="107"/>
                  <a:pt x="122" y="134"/>
                  <a:pt x="117" y="150"/>
                </a:cubicBezTo>
                <a:cubicBezTo>
                  <a:pt x="117" y="150"/>
                  <a:pt x="117" y="150"/>
                  <a:pt x="117" y="150"/>
                </a:cubicBezTo>
                <a:cubicBezTo>
                  <a:pt x="115" y="135"/>
                  <a:pt x="112" y="112"/>
                  <a:pt x="109" y="98"/>
                </a:cubicBezTo>
                <a:cubicBezTo>
                  <a:pt x="97" y="9"/>
                  <a:pt x="97" y="9"/>
                  <a:pt x="97" y="9"/>
                </a:cubicBezTo>
                <a:cubicBezTo>
                  <a:pt x="85" y="6"/>
                  <a:pt x="73" y="3"/>
                  <a:pt x="61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3" y="164"/>
                  <a:pt x="26" y="170"/>
                  <a:pt x="40" y="176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63" y="111"/>
                  <a:pt x="70" y="88"/>
                  <a:pt x="74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88"/>
                  <a:pt x="78" y="110"/>
                  <a:pt x="81" y="126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105" y="206"/>
                  <a:pt x="118" y="213"/>
                  <a:pt x="130" y="219"/>
                </a:cubicBezTo>
                <a:lnTo>
                  <a:pt x="198" y="43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2" name="出自【趣你的PPT】(微信:qunideppt)：最优质的PPT资源库"/>
          <p:cNvSpPr/>
          <p:nvPr/>
        </p:nvSpPr>
        <p:spPr bwMode="auto">
          <a:xfrm>
            <a:off x="3100057" y="3293649"/>
            <a:ext cx="356060" cy="387586"/>
          </a:xfrm>
          <a:custGeom>
            <a:avLst/>
            <a:gdLst>
              <a:gd name="T0" fmla="*/ 221 w 221"/>
              <a:gd name="T1" fmla="*/ 60 h 241"/>
              <a:gd name="T2" fmla="*/ 178 w 221"/>
              <a:gd name="T3" fmla="*/ 40 h 241"/>
              <a:gd name="T4" fmla="*/ 151 w 221"/>
              <a:gd name="T5" fmla="*/ 102 h 241"/>
              <a:gd name="T6" fmla="*/ 121 w 221"/>
              <a:gd name="T7" fmla="*/ 172 h 241"/>
              <a:gd name="T8" fmla="*/ 120 w 221"/>
              <a:gd name="T9" fmla="*/ 171 h 241"/>
              <a:gd name="T10" fmla="*/ 119 w 221"/>
              <a:gd name="T11" fmla="*/ 117 h 241"/>
              <a:gd name="T12" fmla="*/ 122 w 221"/>
              <a:gd name="T13" fmla="*/ 15 h 241"/>
              <a:gd name="T14" fmla="*/ 88 w 221"/>
              <a:gd name="T15" fmla="*/ 1 h 241"/>
              <a:gd name="T16" fmla="*/ 85 w 221"/>
              <a:gd name="T17" fmla="*/ 0 h 241"/>
              <a:gd name="T18" fmla="*/ 0 w 221"/>
              <a:gd name="T19" fmla="*/ 171 h 241"/>
              <a:gd name="T20" fmla="*/ 37 w 221"/>
              <a:gd name="T21" fmla="*/ 191 h 241"/>
              <a:gd name="T22" fmla="*/ 55 w 221"/>
              <a:gd name="T23" fmla="*/ 155 h 241"/>
              <a:gd name="T24" fmla="*/ 86 w 221"/>
              <a:gd name="T25" fmla="*/ 86 h 241"/>
              <a:gd name="T26" fmla="*/ 86 w 221"/>
              <a:gd name="T27" fmla="*/ 87 h 241"/>
              <a:gd name="T28" fmla="*/ 86 w 221"/>
              <a:gd name="T29" fmla="*/ 142 h 241"/>
              <a:gd name="T30" fmla="*/ 88 w 221"/>
              <a:gd name="T31" fmla="*/ 219 h 241"/>
              <a:gd name="T32" fmla="*/ 128 w 221"/>
              <a:gd name="T33" fmla="*/ 241 h 241"/>
              <a:gd name="T34" fmla="*/ 221 w 221"/>
              <a:gd name="T35" fmla="*/ 6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1" h="241">
                <a:moveTo>
                  <a:pt x="221" y="60"/>
                </a:moveTo>
                <a:cubicBezTo>
                  <a:pt x="207" y="53"/>
                  <a:pt x="193" y="47"/>
                  <a:pt x="178" y="40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38" y="129"/>
                  <a:pt x="128" y="156"/>
                  <a:pt x="121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56"/>
                  <a:pt x="120" y="131"/>
                  <a:pt x="119" y="117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11" y="10"/>
                  <a:pt x="99" y="5"/>
                  <a:pt x="88" y="1"/>
                </a:cubicBezTo>
                <a:cubicBezTo>
                  <a:pt x="87" y="0"/>
                  <a:pt x="86" y="0"/>
                  <a:pt x="85" y="0"/>
                </a:cubicBezTo>
                <a:cubicBezTo>
                  <a:pt x="0" y="171"/>
                  <a:pt x="0" y="171"/>
                  <a:pt x="0" y="171"/>
                </a:cubicBezTo>
                <a:cubicBezTo>
                  <a:pt x="12" y="178"/>
                  <a:pt x="25" y="185"/>
                  <a:pt x="37" y="191"/>
                </a:cubicBezTo>
                <a:cubicBezTo>
                  <a:pt x="55" y="155"/>
                  <a:pt x="55" y="155"/>
                  <a:pt x="55" y="155"/>
                </a:cubicBezTo>
                <a:cubicBezTo>
                  <a:pt x="70" y="125"/>
                  <a:pt x="80" y="102"/>
                  <a:pt x="86" y="86"/>
                </a:cubicBezTo>
                <a:cubicBezTo>
                  <a:pt x="86" y="87"/>
                  <a:pt x="86" y="87"/>
                  <a:pt x="86" y="87"/>
                </a:cubicBezTo>
                <a:cubicBezTo>
                  <a:pt x="85" y="102"/>
                  <a:pt x="85" y="126"/>
                  <a:pt x="86" y="142"/>
                </a:cubicBezTo>
                <a:cubicBezTo>
                  <a:pt x="88" y="219"/>
                  <a:pt x="88" y="219"/>
                  <a:pt x="88" y="219"/>
                </a:cubicBezTo>
                <a:cubicBezTo>
                  <a:pt x="102" y="226"/>
                  <a:pt x="115" y="233"/>
                  <a:pt x="128" y="241"/>
                </a:cubicBezTo>
                <a:lnTo>
                  <a:pt x="221" y="6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3" name="出自【趣你的PPT】(微信:qunideppt)：最优质的PPT资源库"/>
          <p:cNvSpPr/>
          <p:nvPr/>
        </p:nvSpPr>
        <p:spPr bwMode="auto">
          <a:xfrm>
            <a:off x="3348557" y="3410480"/>
            <a:ext cx="293008" cy="369041"/>
          </a:xfrm>
          <a:custGeom>
            <a:avLst/>
            <a:gdLst>
              <a:gd name="T0" fmla="*/ 169 w 182"/>
              <a:gd name="T1" fmla="*/ 74 h 229"/>
              <a:gd name="T2" fmla="*/ 182 w 182"/>
              <a:gd name="T3" fmla="*/ 49 h 229"/>
              <a:gd name="T4" fmla="*/ 91 w 182"/>
              <a:gd name="T5" fmla="*/ 0 h 229"/>
              <a:gd name="T6" fmla="*/ 0 w 182"/>
              <a:gd name="T7" fmla="*/ 182 h 229"/>
              <a:gd name="T8" fmla="*/ 94 w 182"/>
              <a:gd name="T9" fmla="*/ 229 h 229"/>
              <a:gd name="T10" fmla="*/ 112 w 182"/>
              <a:gd name="T11" fmla="*/ 194 h 229"/>
              <a:gd name="T12" fmla="*/ 58 w 182"/>
              <a:gd name="T13" fmla="*/ 169 h 229"/>
              <a:gd name="T14" fmla="*/ 85 w 182"/>
              <a:gd name="T15" fmla="*/ 117 h 229"/>
              <a:gd name="T16" fmla="*/ 132 w 182"/>
              <a:gd name="T17" fmla="*/ 140 h 229"/>
              <a:gd name="T18" fmla="*/ 143 w 182"/>
              <a:gd name="T19" fmla="*/ 117 h 229"/>
              <a:gd name="T20" fmla="*/ 95 w 182"/>
              <a:gd name="T21" fmla="*/ 95 h 229"/>
              <a:gd name="T22" fmla="*/ 119 w 182"/>
              <a:gd name="T23" fmla="*/ 50 h 229"/>
              <a:gd name="T24" fmla="*/ 169 w 182"/>
              <a:gd name="T25" fmla="*/ 74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2" h="229">
                <a:moveTo>
                  <a:pt x="169" y="74"/>
                </a:moveTo>
                <a:cubicBezTo>
                  <a:pt x="182" y="49"/>
                  <a:pt x="182" y="49"/>
                  <a:pt x="182" y="49"/>
                </a:cubicBezTo>
                <a:cubicBezTo>
                  <a:pt x="154" y="33"/>
                  <a:pt x="123" y="16"/>
                  <a:pt x="91" y="0"/>
                </a:cubicBezTo>
                <a:cubicBezTo>
                  <a:pt x="0" y="182"/>
                  <a:pt x="0" y="182"/>
                  <a:pt x="0" y="182"/>
                </a:cubicBezTo>
                <a:cubicBezTo>
                  <a:pt x="31" y="198"/>
                  <a:pt x="62" y="214"/>
                  <a:pt x="94" y="229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58" y="169"/>
                  <a:pt x="58" y="169"/>
                  <a:pt x="58" y="169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132" y="140"/>
                  <a:pt x="132" y="140"/>
                  <a:pt x="132" y="140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95" y="95"/>
                  <a:pt x="95" y="95"/>
                  <a:pt x="95" y="95"/>
                </a:cubicBezTo>
                <a:cubicBezTo>
                  <a:pt x="119" y="50"/>
                  <a:pt x="119" y="50"/>
                  <a:pt x="119" y="50"/>
                </a:cubicBezTo>
                <a:lnTo>
                  <a:pt x="169" y="74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543278" y="3510622"/>
            <a:ext cx="287445" cy="369041"/>
          </a:xfrm>
          <a:custGeom>
            <a:avLst/>
            <a:gdLst>
              <a:gd name="T0" fmla="*/ 171 w 179"/>
              <a:gd name="T1" fmla="*/ 54 h 230"/>
              <a:gd name="T2" fmla="*/ 123 w 179"/>
              <a:gd name="T3" fmla="*/ 19 h 230"/>
              <a:gd name="T4" fmla="*/ 81 w 179"/>
              <a:gd name="T5" fmla="*/ 0 h 230"/>
              <a:gd name="T6" fmla="*/ 0 w 179"/>
              <a:gd name="T7" fmla="*/ 179 h 230"/>
              <a:gd name="T8" fmla="*/ 36 w 179"/>
              <a:gd name="T9" fmla="*/ 196 h 230"/>
              <a:gd name="T10" fmla="*/ 77 w 179"/>
              <a:gd name="T11" fmla="*/ 107 h 230"/>
              <a:gd name="T12" fmla="*/ 83 w 179"/>
              <a:gd name="T13" fmla="*/ 109 h 230"/>
              <a:gd name="T14" fmla="*/ 95 w 179"/>
              <a:gd name="T15" fmla="*/ 139 h 230"/>
              <a:gd name="T16" fmla="*/ 80 w 179"/>
              <a:gd name="T17" fmla="*/ 217 h 230"/>
              <a:gd name="T18" fmla="*/ 123 w 179"/>
              <a:gd name="T19" fmla="*/ 230 h 230"/>
              <a:gd name="T20" fmla="*/ 132 w 179"/>
              <a:gd name="T21" fmla="*/ 152 h 230"/>
              <a:gd name="T22" fmla="*/ 121 w 179"/>
              <a:gd name="T23" fmla="*/ 116 h 230"/>
              <a:gd name="T24" fmla="*/ 121 w 179"/>
              <a:gd name="T25" fmla="*/ 116 h 230"/>
              <a:gd name="T26" fmla="*/ 166 w 179"/>
              <a:gd name="T27" fmla="*/ 92 h 230"/>
              <a:gd name="T28" fmla="*/ 171 w 179"/>
              <a:gd name="T29" fmla="*/ 54 h 230"/>
              <a:gd name="T30" fmla="*/ 126 w 179"/>
              <a:gd name="T31" fmla="*/ 83 h 230"/>
              <a:gd name="T32" fmla="*/ 93 w 179"/>
              <a:gd name="T33" fmla="*/ 91 h 230"/>
              <a:gd name="T34" fmla="*/ 86 w 179"/>
              <a:gd name="T35" fmla="*/ 88 h 230"/>
              <a:gd name="T36" fmla="*/ 103 w 179"/>
              <a:gd name="T37" fmla="*/ 51 h 230"/>
              <a:gd name="T38" fmla="*/ 112 w 179"/>
              <a:gd name="T39" fmla="*/ 54 h 230"/>
              <a:gd name="T40" fmla="*/ 126 w 179"/>
              <a:gd name="T41" fmla="*/ 8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9" h="230">
                <a:moveTo>
                  <a:pt x="171" y="54"/>
                </a:moveTo>
                <a:cubicBezTo>
                  <a:pt x="162" y="41"/>
                  <a:pt x="143" y="28"/>
                  <a:pt x="123" y="19"/>
                </a:cubicBezTo>
                <a:cubicBezTo>
                  <a:pt x="109" y="13"/>
                  <a:pt x="94" y="4"/>
                  <a:pt x="81" y="0"/>
                </a:cubicBezTo>
                <a:cubicBezTo>
                  <a:pt x="0" y="179"/>
                  <a:pt x="0" y="179"/>
                  <a:pt x="0" y="179"/>
                </a:cubicBezTo>
                <a:cubicBezTo>
                  <a:pt x="36" y="196"/>
                  <a:pt x="36" y="196"/>
                  <a:pt x="36" y="196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95" y="115"/>
                  <a:pt x="99" y="122"/>
                  <a:pt x="95" y="139"/>
                </a:cubicBezTo>
                <a:cubicBezTo>
                  <a:pt x="91" y="154"/>
                  <a:pt x="83" y="193"/>
                  <a:pt x="80" y="217"/>
                </a:cubicBezTo>
                <a:cubicBezTo>
                  <a:pt x="123" y="230"/>
                  <a:pt x="123" y="230"/>
                  <a:pt x="123" y="230"/>
                </a:cubicBezTo>
                <a:cubicBezTo>
                  <a:pt x="126" y="204"/>
                  <a:pt x="130" y="167"/>
                  <a:pt x="132" y="152"/>
                </a:cubicBezTo>
                <a:cubicBezTo>
                  <a:pt x="135" y="136"/>
                  <a:pt x="132" y="126"/>
                  <a:pt x="121" y="116"/>
                </a:cubicBezTo>
                <a:cubicBezTo>
                  <a:pt x="121" y="116"/>
                  <a:pt x="121" y="116"/>
                  <a:pt x="121" y="116"/>
                </a:cubicBezTo>
                <a:cubicBezTo>
                  <a:pt x="143" y="119"/>
                  <a:pt x="159" y="105"/>
                  <a:pt x="166" y="92"/>
                </a:cubicBezTo>
                <a:cubicBezTo>
                  <a:pt x="171" y="81"/>
                  <a:pt x="179" y="66"/>
                  <a:pt x="171" y="54"/>
                </a:cubicBezTo>
                <a:close/>
                <a:moveTo>
                  <a:pt x="126" y="83"/>
                </a:moveTo>
                <a:cubicBezTo>
                  <a:pt x="121" y="94"/>
                  <a:pt x="108" y="98"/>
                  <a:pt x="93" y="91"/>
                </a:cubicBezTo>
                <a:cubicBezTo>
                  <a:pt x="86" y="88"/>
                  <a:pt x="86" y="88"/>
                  <a:pt x="86" y="88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5" y="51"/>
                  <a:pt x="109" y="52"/>
                  <a:pt x="112" y="54"/>
                </a:cubicBezTo>
                <a:cubicBezTo>
                  <a:pt x="128" y="62"/>
                  <a:pt x="131" y="72"/>
                  <a:pt x="126" y="8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2" name="椭圆 421"/>
          <p:cNvSpPr/>
          <p:nvPr/>
        </p:nvSpPr>
        <p:spPr>
          <a:xfrm>
            <a:off x="6754708" y="2013629"/>
            <a:ext cx="562384" cy="562384"/>
          </a:xfrm>
          <a:prstGeom prst="ellipse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6901185" y="2201568"/>
            <a:ext cx="296873" cy="178124"/>
            <a:chOff x="11609388" y="1325564"/>
            <a:chExt cx="333375" cy="200025"/>
          </a:xfrm>
        </p:grpSpPr>
        <p:sp>
          <p:nvSpPr>
            <p:cNvPr id="424" name="Freeform 543"/>
            <p:cNvSpPr/>
            <p:nvPr/>
          </p:nvSpPr>
          <p:spPr bwMode="auto">
            <a:xfrm>
              <a:off x="11609388" y="1455739"/>
              <a:ext cx="333375" cy="69850"/>
            </a:xfrm>
            <a:custGeom>
              <a:avLst/>
              <a:gdLst>
                <a:gd name="T0" fmla="*/ 61 w 210"/>
                <a:gd name="T1" fmla="*/ 44 h 44"/>
                <a:gd name="T2" fmla="*/ 210 w 210"/>
                <a:gd name="T3" fmla="*/ 44 h 44"/>
                <a:gd name="T4" fmla="*/ 177 w 210"/>
                <a:gd name="T5" fmla="*/ 20 h 44"/>
                <a:gd name="T6" fmla="*/ 61 w 210"/>
                <a:gd name="T7" fmla="*/ 20 h 44"/>
                <a:gd name="T8" fmla="*/ 55 w 210"/>
                <a:gd name="T9" fmla="*/ 20 h 44"/>
                <a:gd name="T10" fmla="*/ 51 w 210"/>
                <a:gd name="T11" fmla="*/ 17 h 44"/>
                <a:gd name="T12" fmla="*/ 27 w 210"/>
                <a:gd name="T13" fmla="*/ 0 h 44"/>
                <a:gd name="T14" fmla="*/ 0 w 210"/>
                <a:gd name="T15" fmla="*/ 0 h 44"/>
                <a:gd name="T16" fmla="*/ 61 w 2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44">
                  <a:moveTo>
                    <a:pt x="61" y="44"/>
                  </a:moveTo>
                  <a:lnTo>
                    <a:pt x="210" y="44"/>
                  </a:lnTo>
                  <a:lnTo>
                    <a:pt x="177" y="20"/>
                  </a:lnTo>
                  <a:lnTo>
                    <a:pt x="61" y="20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5" name="Freeform 544"/>
            <p:cNvSpPr/>
            <p:nvPr/>
          </p:nvSpPr>
          <p:spPr bwMode="auto">
            <a:xfrm>
              <a:off x="11609388" y="1390651"/>
              <a:ext cx="333375" cy="69850"/>
            </a:xfrm>
            <a:custGeom>
              <a:avLst/>
              <a:gdLst>
                <a:gd name="T0" fmla="*/ 210 w 210"/>
                <a:gd name="T1" fmla="*/ 44 h 44"/>
                <a:gd name="T2" fmla="*/ 177 w 210"/>
                <a:gd name="T3" fmla="*/ 20 h 44"/>
                <a:gd name="T4" fmla="*/ 61 w 210"/>
                <a:gd name="T5" fmla="*/ 20 h 44"/>
                <a:gd name="T6" fmla="*/ 55 w 210"/>
                <a:gd name="T7" fmla="*/ 20 h 44"/>
                <a:gd name="T8" fmla="*/ 51 w 210"/>
                <a:gd name="T9" fmla="*/ 17 h 44"/>
                <a:gd name="T10" fmla="*/ 27 w 210"/>
                <a:gd name="T11" fmla="*/ 0 h 44"/>
                <a:gd name="T12" fmla="*/ 0 w 210"/>
                <a:gd name="T13" fmla="*/ 0 h 44"/>
                <a:gd name="T14" fmla="*/ 61 w 210"/>
                <a:gd name="T15" fmla="*/ 44 h 44"/>
                <a:gd name="T16" fmla="*/ 210 w 2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44">
                  <a:moveTo>
                    <a:pt x="210" y="44"/>
                  </a:moveTo>
                  <a:lnTo>
                    <a:pt x="177" y="20"/>
                  </a:lnTo>
                  <a:lnTo>
                    <a:pt x="61" y="20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61" y="44"/>
                  </a:lnTo>
                  <a:lnTo>
                    <a:pt x="21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6" name="Freeform 545"/>
            <p:cNvSpPr/>
            <p:nvPr/>
          </p:nvSpPr>
          <p:spPr bwMode="auto">
            <a:xfrm>
              <a:off x="11609388" y="1325564"/>
              <a:ext cx="333375" cy="69850"/>
            </a:xfrm>
            <a:custGeom>
              <a:avLst/>
              <a:gdLst>
                <a:gd name="T0" fmla="*/ 210 w 210"/>
                <a:gd name="T1" fmla="*/ 44 h 44"/>
                <a:gd name="T2" fmla="*/ 149 w 210"/>
                <a:gd name="T3" fmla="*/ 0 h 44"/>
                <a:gd name="T4" fmla="*/ 0 w 210"/>
                <a:gd name="T5" fmla="*/ 0 h 44"/>
                <a:gd name="T6" fmla="*/ 61 w 210"/>
                <a:gd name="T7" fmla="*/ 44 h 44"/>
                <a:gd name="T8" fmla="*/ 210 w 210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4">
                  <a:moveTo>
                    <a:pt x="210" y="44"/>
                  </a:moveTo>
                  <a:lnTo>
                    <a:pt x="149" y="0"/>
                  </a:lnTo>
                  <a:lnTo>
                    <a:pt x="0" y="0"/>
                  </a:lnTo>
                  <a:lnTo>
                    <a:pt x="61" y="44"/>
                  </a:lnTo>
                  <a:lnTo>
                    <a:pt x="21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7" name="椭圆 426"/>
          <p:cNvSpPr/>
          <p:nvPr/>
        </p:nvSpPr>
        <p:spPr>
          <a:xfrm>
            <a:off x="6785493" y="2937605"/>
            <a:ext cx="562384" cy="562384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8" name="组合 427"/>
          <p:cNvGrpSpPr/>
          <p:nvPr/>
        </p:nvGrpSpPr>
        <p:grpSpPr>
          <a:xfrm>
            <a:off x="6976168" y="3047022"/>
            <a:ext cx="182365" cy="298287"/>
            <a:chOff x="10336213" y="2595564"/>
            <a:chExt cx="204788" cy="334963"/>
          </a:xfrm>
        </p:grpSpPr>
        <p:sp>
          <p:nvSpPr>
            <p:cNvPr id="429" name="Freeform 556"/>
            <p:cNvSpPr/>
            <p:nvPr/>
          </p:nvSpPr>
          <p:spPr bwMode="auto">
            <a:xfrm>
              <a:off x="10515601" y="2595564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" name="Line 557"/>
            <p:cNvSpPr>
              <a:spLocks noChangeShapeType="1"/>
            </p:cNvSpPr>
            <p:nvPr/>
          </p:nvSpPr>
          <p:spPr bwMode="auto">
            <a:xfrm>
              <a:off x="10515601" y="2595564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1" name="Freeform 558"/>
            <p:cNvSpPr>
              <a:spLocks noEditPoints="1"/>
            </p:cNvSpPr>
            <p:nvPr/>
          </p:nvSpPr>
          <p:spPr bwMode="auto">
            <a:xfrm>
              <a:off x="10336213" y="2595564"/>
              <a:ext cx="204788" cy="334963"/>
            </a:xfrm>
            <a:custGeom>
              <a:avLst/>
              <a:gdLst>
                <a:gd name="T0" fmla="*/ 155 w 176"/>
                <a:gd name="T1" fmla="*/ 0 h 289"/>
                <a:gd name="T2" fmla="*/ 22 w 176"/>
                <a:gd name="T3" fmla="*/ 0 h 289"/>
                <a:gd name="T4" fmla="*/ 0 w 176"/>
                <a:gd name="T5" fmla="*/ 21 h 289"/>
                <a:gd name="T6" fmla="*/ 0 w 176"/>
                <a:gd name="T7" fmla="*/ 267 h 289"/>
                <a:gd name="T8" fmla="*/ 22 w 176"/>
                <a:gd name="T9" fmla="*/ 289 h 289"/>
                <a:gd name="T10" fmla="*/ 155 w 176"/>
                <a:gd name="T11" fmla="*/ 289 h 289"/>
                <a:gd name="T12" fmla="*/ 176 w 176"/>
                <a:gd name="T13" fmla="*/ 267 h 289"/>
                <a:gd name="T14" fmla="*/ 176 w 176"/>
                <a:gd name="T15" fmla="*/ 21 h 289"/>
                <a:gd name="T16" fmla="*/ 155 w 176"/>
                <a:gd name="T17" fmla="*/ 0 h 289"/>
                <a:gd name="T18" fmla="*/ 88 w 176"/>
                <a:gd name="T19" fmla="*/ 274 h 289"/>
                <a:gd name="T20" fmla="*/ 75 w 176"/>
                <a:gd name="T21" fmla="*/ 261 h 289"/>
                <a:gd name="T22" fmla="*/ 88 w 176"/>
                <a:gd name="T23" fmla="*/ 247 h 289"/>
                <a:gd name="T24" fmla="*/ 102 w 176"/>
                <a:gd name="T25" fmla="*/ 261 h 289"/>
                <a:gd name="T26" fmla="*/ 88 w 176"/>
                <a:gd name="T27" fmla="*/ 274 h 289"/>
                <a:gd name="T28" fmla="*/ 160 w 176"/>
                <a:gd name="T29" fmla="*/ 233 h 289"/>
                <a:gd name="T30" fmla="*/ 16 w 176"/>
                <a:gd name="T31" fmla="*/ 233 h 289"/>
                <a:gd name="T32" fmla="*/ 16 w 176"/>
                <a:gd name="T33" fmla="*/ 56 h 289"/>
                <a:gd name="T34" fmla="*/ 160 w 176"/>
                <a:gd name="T35" fmla="*/ 56 h 289"/>
                <a:gd name="T36" fmla="*/ 160 w 176"/>
                <a:gd name="T37" fmla="*/ 23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89">
                  <a:moveTo>
                    <a:pt x="15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9"/>
                    <a:pt x="10" y="289"/>
                    <a:pt x="22" y="289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67" y="289"/>
                    <a:pt x="176" y="279"/>
                    <a:pt x="176" y="267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9"/>
                    <a:pt x="167" y="0"/>
                    <a:pt x="155" y="0"/>
                  </a:cubicBezTo>
                  <a:close/>
                  <a:moveTo>
                    <a:pt x="88" y="274"/>
                  </a:moveTo>
                  <a:cubicBezTo>
                    <a:pt x="81" y="274"/>
                    <a:pt x="75" y="268"/>
                    <a:pt x="75" y="261"/>
                  </a:cubicBezTo>
                  <a:cubicBezTo>
                    <a:pt x="75" y="253"/>
                    <a:pt x="81" y="247"/>
                    <a:pt x="88" y="247"/>
                  </a:cubicBezTo>
                  <a:cubicBezTo>
                    <a:pt x="96" y="247"/>
                    <a:pt x="102" y="253"/>
                    <a:pt x="102" y="261"/>
                  </a:cubicBezTo>
                  <a:cubicBezTo>
                    <a:pt x="102" y="268"/>
                    <a:pt x="96" y="274"/>
                    <a:pt x="88" y="274"/>
                  </a:cubicBezTo>
                  <a:close/>
                  <a:moveTo>
                    <a:pt x="160" y="233"/>
                  </a:moveTo>
                  <a:cubicBezTo>
                    <a:pt x="16" y="233"/>
                    <a:pt x="16" y="233"/>
                    <a:pt x="16" y="233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0" y="56"/>
                    <a:pt x="160" y="56"/>
                    <a:pt x="160" y="56"/>
                  </a:cubicBezTo>
                  <a:lnTo>
                    <a:pt x="16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2" name="椭圆 431"/>
          <p:cNvSpPr/>
          <p:nvPr/>
        </p:nvSpPr>
        <p:spPr>
          <a:xfrm>
            <a:off x="6735295" y="3865244"/>
            <a:ext cx="562384" cy="562384"/>
          </a:xfrm>
          <a:prstGeom prst="ellipse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3" name="组合 432"/>
          <p:cNvGrpSpPr>
            <a:grpSpLocks noChangeAspect="1"/>
          </p:cNvGrpSpPr>
          <p:nvPr/>
        </p:nvGrpSpPr>
        <p:grpSpPr>
          <a:xfrm>
            <a:off x="6868134" y="3953282"/>
            <a:ext cx="296708" cy="386307"/>
            <a:chOff x="3196030" y="1160235"/>
            <a:chExt cx="582794" cy="758785"/>
          </a:xfrm>
          <a:solidFill>
            <a:schemeClr val="bg1"/>
          </a:solidFill>
        </p:grpSpPr>
        <p:sp>
          <p:nvSpPr>
            <p:cNvPr id="434" name="Freeform 634"/>
            <p:cNvSpPr>
              <a:spLocks noEditPoints="1"/>
            </p:cNvSpPr>
            <p:nvPr/>
          </p:nvSpPr>
          <p:spPr bwMode="auto">
            <a:xfrm>
              <a:off x="3243635" y="1160235"/>
              <a:ext cx="535189" cy="533747"/>
            </a:xfrm>
            <a:custGeom>
              <a:avLst/>
              <a:gdLst>
                <a:gd name="T0" fmla="*/ 225 w 314"/>
                <a:gd name="T1" fmla="*/ 39 h 313"/>
                <a:gd name="T2" fmla="*/ 34 w 314"/>
                <a:gd name="T3" fmla="*/ 89 h 313"/>
                <a:gd name="T4" fmla="*/ 62 w 314"/>
                <a:gd name="T5" fmla="*/ 264 h 313"/>
                <a:gd name="T6" fmla="*/ 84 w 314"/>
                <a:gd name="T7" fmla="*/ 280 h 313"/>
                <a:gd name="T8" fmla="*/ 110 w 314"/>
                <a:gd name="T9" fmla="*/ 292 h 313"/>
                <a:gd name="T10" fmla="*/ 275 w 314"/>
                <a:gd name="T11" fmla="*/ 230 h 313"/>
                <a:gd name="T12" fmla="*/ 225 w 314"/>
                <a:gd name="T13" fmla="*/ 39 h 313"/>
                <a:gd name="T14" fmla="*/ 229 w 314"/>
                <a:gd name="T15" fmla="*/ 203 h 313"/>
                <a:gd name="T16" fmla="*/ 111 w 314"/>
                <a:gd name="T17" fmla="*/ 234 h 313"/>
                <a:gd name="T18" fmla="*/ 79 w 314"/>
                <a:gd name="T19" fmla="*/ 116 h 313"/>
                <a:gd name="T20" fmla="*/ 198 w 314"/>
                <a:gd name="T21" fmla="*/ 84 h 313"/>
                <a:gd name="T22" fmla="*/ 229 w 314"/>
                <a:gd name="T23" fmla="*/ 20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313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5" name="Oval 635"/>
            <p:cNvSpPr>
              <a:spLocks noChangeArrowheads="1"/>
            </p:cNvSpPr>
            <p:nvPr/>
          </p:nvSpPr>
          <p:spPr bwMode="auto">
            <a:xfrm>
              <a:off x="3465068" y="1327572"/>
              <a:ext cx="85111" cy="87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6" name="Freeform 636"/>
            <p:cNvSpPr/>
            <p:nvPr/>
          </p:nvSpPr>
          <p:spPr bwMode="auto">
            <a:xfrm>
              <a:off x="3507623" y="1422781"/>
              <a:ext cx="92324" cy="98816"/>
            </a:xfrm>
            <a:custGeom>
              <a:avLst/>
              <a:gdLst>
                <a:gd name="T0" fmla="*/ 13 w 54"/>
                <a:gd name="T1" fmla="*/ 0 h 58"/>
                <a:gd name="T2" fmla="*/ 0 w 54"/>
                <a:gd name="T3" fmla="*/ 11 h 58"/>
                <a:gd name="T4" fmla="*/ 13 w 54"/>
                <a:gd name="T5" fmla="*/ 40 h 58"/>
                <a:gd name="T6" fmla="*/ 0 w 54"/>
                <a:gd name="T7" fmla="*/ 58 h 58"/>
                <a:gd name="T8" fmla="*/ 4 w 54"/>
                <a:gd name="T9" fmla="*/ 58 h 58"/>
                <a:gd name="T10" fmla="*/ 44 w 54"/>
                <a:gd name="T11" fmla="*/ 16 h 58"/>
                <a:gd name="T12" fmla="*/ 13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7" name="Freeform 637"/>
            <p:cNvSpPr/>
            <p:nvPr/>
          </p:nvSpPr>
          <p:spPr bwMode="auto">
            <a:xfrm>
              <a:off x="3416021" y="1422781"/>
              <a:ext cx="91603" cy="98816"/>
            </a:xfrm>
            <a:custGeom>
              <a:avLst/>
              <a:gdLst>
                <a:gd name="T0" fmla="*/ 54 w 54"/>
                <a:gd name="T1" fmla="*/ 11 h 58"/>
                <a:gd name="T2" fmla="*/ 41 w 54"/>
                <a:gd name="T3" fmla="*/ 0 h 58"/>
                <a:gd name="T4" fmla="*/ 11 w 54"/>
                <a:gd name="T5" fmla="*/ 16 h 58"/>
                <a:gd name="T6" fmla="*/ 50 w 54"/>
                <a:gd name="T7" fmla="*/ 58 h 58"/>
                <a:gd name="T8" fmla="*/ 54 w 54"/>
                <a:gd name="T9" fmla="*/ 58 h 58"/>
                <a:gd name="T10" fmla="*/ 41 w 54"/>
                <a:gd name="T11" fmla="*/ 40 h 58"/>
                <a:gd name="T12" fmla="*/ 54 w 54"/>
                <a:gd name="T1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8" name="Freeform 638"/>
            <p:cNvSpPr/>
            <p:nvPr/>
          </p:nvSpPr>
          <p:spPr bwMode="auto">
            <a:xfrm>
              <a:off x="3196030" y="1626181"/>
              <a:ext cx="225039" cy="292839"/>
            </a:xfrm>
            <a:custGeom>
              <a:avLst/>
              <a:gdLst>
                <a:gd name="T0" fmla="*/ 85 w 132"/>
                <a:gd name="T1" fmla="*/ 0 h 172"/>
                <a:gd name="T2" fmla="*/ 12 w 132"/>
                <a:gd name="T3" fmla="*/ 125 h 172"/>
                <a:gd name="T4" fmla="*/ 25 w 132"/>
                <a:gd name="T5" fmla="*/ 158 h 172"/>
                <a:gd name="T6" fmla="*/ 58 w 132"/>
                <a:gd name="T7" fmla="*/ 156 h 172"/>
                <a:gd name="T8" fmla="*/ 132 w 132"/>
                <a:gd name="T9" fmla="*/ 28 h 172"/>
                <a:gd name="T10" fmla="*/ 105 w 132"/>
                <a:gd name="T11" fmla="*/ 19 h 172"/>
                <a:gd name="T12" fmla="*/ 85 w 13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7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9" name="椭圆 438"/>
          <p:cNvSpPr/>
          <p:nvPr/>
        </p:nvSpPr>
        <p:spPr>
          <a:xfrm>
            <a:off x="6754496" y="4789219"/>
            <a:ext cx="562384" cy="562384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Freeform 570"/>
          <p:cNvSpPr/>
          <p:nvPr/>
        </p:nvSpPr>
        <p:spPr bwMode="auto">
          <a:xfrm>
            <a:off x="6901711" y="4921267"/>
            <a:ext cx="299701" cy="298287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ext Placeholder 2"/>
          <p:cNvSpPr txBox="1"/>
          <p:nvPr/>
        </p:nvSpPr>
        <p:spPr>
          <a:xfrm>
            <a:off x="7463569" y="201362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2" name="TextBox 61"/>
          <p:cNvSpPr txBox="1"/>
          <p:nvPr/>
        </p:nvSpPr>
        <p:spPr>
          <a:xfrm>
            <a:off x="7535797" y="233834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3" name="Text Placeholder 2"/>
          <p:cNvSpPr txBox="1"/>
          <p:nvPr/>
        </p:nvSpPr>
        <p:spPr>
          <a:xfrm>
            <a:off x="7463569" y="2937605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4" name="TextBox 61"/>
          <p:cNvSpPr txBox="1"/>
          <p:nvPr/>
        </p:nvSpPr>
        <p:spPr>
          <a:xfrm>
            <a:off x="7535797" y="3262316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5" name="Text Placeholder 2"/>
          <p:cNvSpPr txBox="1"/>
          <p:nvPr/>
        </p:nvSpPr>
        <p:spPr>
          <a:xfrm>
            <a:off x="7463569" y="3861582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6" name="TextBox 61"/>
          <p:cNvSpPr txBox="1"/>
          <p:nvPr/>
        </p:nvSpPr>
        <p:spPr>
          <a:xfrm>
            <a:off x="7535797" y="4186293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7" name="Text Placeholder 2"/>
          <p:cNvSpPr txBox="1"/>
          <p:nvPr/>
        </p:nvSpPr>
        <p:spPr>
          <a:xfrm>
            <a:off x="7463569" y="4785560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8" name="TextBox 61"/>
          <p:cNvSpPr txBox="1"/>
          <p:nvPr/>
        </p:nvSpPr>
        <p:spPr>
          <a:xfrm>
            <a:off x="7535797" y="5110271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9" name="文本框 448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出自【趣你的PPT】(微信:qunideppt)：最优质的PPT资源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741" y="2067638"/>
            <a:ext cx="5515491" cy="3165086"/>
          </a:xfrm>
          <a:prstGeom prst="rect">
            <a:avLst/>
          </a:prstGeom>
        </p:spPr>
      </p:pic>
      <p:sp>
        <p:nvSpPr>
          <p:cNvPr id="10" name="出自【趣你的PPT】(微信:qunideppt)：最优质的PPT资源库"/>
          <p:cNvSpPr/>
          <p:nvPr/>
        </p:nvSpPr>
        <p:spPr>
          <a:xfrm>
            <a:off x="6839068" y="3713025"/>
            <a:ext cx="514350" cy="5143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7005181" y="3807700"/>
            <a:ext cx="514350" cy="514350"/>
          </a:xfrm>
          <a:prstGeom prst="rect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6839068" y="4793474"/>
            <a:ext cx="514350" cy="5143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>
            <a:off x="7005181" y="4888149"/>
            <a:ext cx="514350" cy="514350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6894007" y="2141985"/>
            <a:ext cx="4421690" cy="11830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6894007" y="1737325"/>
            <a:ext cx="1586433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单击添加标题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7097734" y="4983751"/>
            <a:ext cx="357936" cy="3231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807" y="41223"/>
                </a:moveTo>
                <a:cubicBezTo>
                  <a:pt x="63697" y="1694"/>
                  <a:pt x="63697" y="1694"/>
                  <a:pt x="63697" y="1694"/>
                </a:cubicBezTo>
                <a:cubicBezTo>
                  <a:pt x="62743" y="564"/>
                  <a:pt x="61312" y="0"/>
                  <a:pt x="59880" y="0"/>
                </a:cubicBezTo>
                <a:cubicBezTo>
                  <a:pt x="58687" y="0"/>
                  <a:pt x="57256" y="564"/>
                  <a:pt x="56302" y="1694"/>
                </a:cubicBezTo>
                <a:cubicBezTo>
                  <a:pt x="954" y="41223"/>
                  <a:pt x="954" y="41223"/>
                  <a:pt x="954" y="41223"/>
                </a:cubicBezTo>
                <a:cubicBezTo>
                  <a:pt x="238" y="41505"/>
                  <a:pt x="0" y="42352"/>
                  <a:pt x="0" y="43482"/>
                </a:cubicBezTo>
                <a:cubicBezTo>
                  <a:pt x="0" y="113223"/>
                  <a:pt x="0" y="113223"/>
                  <a:pt x="0" y="113223"/>
                </a:cubicBezTo>
                <a:cubicBezTo>
                  <a:pt x="0" y="116894"/>
                  <a:pt x="2385" y="120000"/>
                  <a:pt x="5487" y="120000"/>
                </a:cubicBezTo>
                <a:cubicBezTo>
                  <a:pt x="114274" y="120000"/>
                  <a:pt x="114274" y="120000"/>
                  <a:pt x="114274" y="120000"/>
                </a:cubicBezTo>
                <a:cubicBezTo>
                  <a:pt x="117375" y="120000"/>
                  <a:pt x="120000" y="116894"/>
                  <a:pt x="120000" y="113223"/>
                </a:cubicBezTo>
                <a:cubicBezTo>
                  <a:pt x="120000" y="43482"/>
                  <a:pt x="120000" y="43482"/>
                  <a:pt x="120000" y="43482"/>
                </a:cubicBezTo>
                <a:cubicBezTo>
                  <a:pt x="120000" y="42352"/>
                  <a:pt x="119522" y="41505"/>
                  <a:pt x="118807" y="41223"/>
                </a:cubicBezTo>
                <a:close/>
                <a:moveTo>
                  <a:pt x="58687" y="5929"/>
                </a:moveTo>
                <a:cubicBezTo>
                  <a:pt x="58926" y="5929"/>
                  <a:pt x="59165" y="5929"/>
                  <a:pt x="59165" y="5647"/>
                </a:cubicBezTo>
                <a:cubicBezTo>
                  <a:pt x="59403" y="5364"/>
                  <a:pt x="59880" y="5364"/>
                  <a:pt x="59880" y="5364"/>
                </a:cubicBezTo>
                <a:cubicBezTo>
                  <a:pt x="60119" y="5364"/>
                  <a:pt x="60357" y="5364"/>
                  <a:pt x="60834" y="5647"/>
                </a:cubicBezTo>
                <a:cubicBezTo>
                  <a:pt x="60834" y="5929"/>
                  <a:pt x="61073" y="5929"/>
                  <a:pt x="61073" y="5929"/>
                </a:cubicBezTo>
                <a:cubicBezTo>
                  <a:pt x="114035" y="43764"/>
                  <a:pt x="114035" y="43764"/>
                  <a:pt x="114035" y="43764"/>
                </a:cubicBezTo>
                <a:cubicBezTo>
                  <a:pt x="76103" y="70588"/>
                  <a:pt x="76103" y="70588"/>
                  <a:pt x="76103" y="70588"/>
                </a:cubicBezTo>
                <a:cubicBezTo>
                  <a:pt x="74910" y="71435"/>
                  <a:pt x="74671" y="73129"/>
                  <a:pt x="75149" y="74258"/>
                </a:cubicBezTo>
                <a:cubicBezTo>
                  <a:pt x="75626" y="75105"/>
                  <a:pt x="76341" y="75670"/>
                  <a:pt x="77057" y="75670"/>
                </a:cubicBezTo>
                <a:cubicBezTo>
                  <a:pt x="77534" y="75670"/>
                  <a:pt x="78011" y="75388"/>
                  <a:pt x="78250" y="75105"/>
                </a:cubicBezTo>
                <a:cubicBezTo>
                  <a:pt x="115467" y="48847"/>
                  <a:pt x="115467" y="48847"/>
                  <a:pt x="115467" y="48847"/>
                </a:cubicBezTo>
                <a:cubicBezTo>
                  <a:pt x="115467" y="111811"/>
                  <a:pt x="115467" y="111811"/>
                  <a:pt x="115467" y="111811"/>
                </a:cubicBezTo>
                <a:cubicBezTo>
                  <a:pt x="63697" y="70870"/>
                  <a:pt x="63697" y="70870"/>
                  <a:pt x="63697" y="70870"/>
                </a:cubicBezTo>
                <a:cubicBezTo>
                  <a:pt x="61789" y="69176"/>
                  <a:pt x="58210" y="69176"/>
                  <a:pt x="56302" y="70870"/>
                </a:cubicBezTo>
                <a:cubicBezTo>
                  <a:pt x="4294" y="111811"/>
                  <a:pt x="4294" y="111811"/>
                  <a:pt x="4294" y="111811"/>
                </a:cubicBezTo>
                <a:cubicBezTo>
                  <a:pt x="4294" y="48847"/>
                  <a:pt x="4294" y="48847"/>
                  <a:pt x="4294" y="48847"/>
                </a:cubicBezTo>
                <a:cubicBezTo>
                  <a:pt x="41510" y="75105"/>
                  <a:pt x="41510" y="75105"/>
                  <a:pt x="41510" y="75105"/>
                </a:cubicBezTo>
                <a:cubicBezTo>
                  <a:pt x="41988" y="75388"/>
                  <a:pt x="42465" y="75670"/>
                  <a:pt x="42703" y="75670"/>
                </a:cubicBezTo>
                <a:cubicBezTo>
                  <a:pt x="43419" y="75670"/>
                  <a:pt x="44373" y="75105"/>
                  <a:pt x="44612" y="74258"/>
                </a:cubicBezTo>
                <a:cubicBezTo>
                  <a:pt x="45328" y="73129"/>
                  <a:pt x="44850" y="71435"/>
                  <a:pt x="43896" y="70588"/>
                </a:cubicBezTo>
                <a:cubicBezTo>
                  <a:pt x="5964" y="43764"/>
                  <a:pt x="5964" y="43764"/>
                  <a:pt x="5964" y="43764"/>
                </a:cubicBezTo>
                <a:lnTo>
                  <a:pt x="58687" y="5929"/>
                </a:lnTo>
                <a:close/>
                <a:moveTo>
                  <a:pt x="111172" y="114635"/>
                </a:moveTo>
                <a:cubicBezTo>
                  <a:pt x="8827" y="114635"/>
                  <a:pt x="8827" y="114635"/>
                  <a:pt x="8827" y="114635"/>
                </a:cubicBezTo>
                <a:cubicBezTo>
                  <a:pt x="58926" y="75105"/>
                  <a:pt x="58926" y="75105"/>
                  <a:pt x="58926" y="75105"/>
                </a:cubicBezTo>
                <a:cubicBezTo>
                  <a:pt x="58926" y="75105"/>
                  <a:pt x="58926" y="75105"/>
                  <a:pt x="58926" y="75105"/>
                </a:cubicBezTo>
                <a:cubicBezTo>
                  <a:pt x="59403" y="74823"/>
                  <a:pt x="60596" y="74823"/>
                  <a:pt x="60834" y="75105"/>
                </a:cubicBezTo>
                <a:cubicBezTo>
                  <a:pt x="61073" y="75105"/>
                  <a:pt x="61073" y="75105"/>
                  <a:pt x="61073" y="75105"/>
                </a:cubicBezTo>
                <a:lnTo>
                  <a:pt x="111172" y="114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7153413" y="5103569"/>
            <a:ext cx="246578" cy="133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68" y="120000"/>
                </a:moveTo>
                <a:cubicBezTo>
                  <a:pt x="116878" y="120000"/>
                  <a:pt x="116878" y="120000"/>
                  <a:pt x="116878" y="120000"/>
                </a:cubicBezTo>
                <a:cubicBezTo>
                  <a:pt x="118612" y="120000"/>
                  <a:pt x="120000" y="94736"/>
                  <a:pt x="120000" y="56842"/>
                </a:cubicBezTo>
                <a:cubicBezTo>
                  <a:pt x="120000" y="25263"/>
                  <a:pt x="118612" y="0"/>
                  <a:pt x="116878" y="0"/>
                </a:cubicBezTo>
                <a:cubicBezTo>
                  <a:pt x="3468" y="0"/>
                  <a:pt x="3468" y="0"/>
                  <a:pt x="3468" y="0"/>
                </a:cubicBezTo>
                <a:cubicBezTo>
                  <a:pt x="1387" y="0"/>
                  <a:pt x="0" y="25263"/>
                  <a:pt x="0" y="56842"/>
                </a:cubicBezTo>
                <a:cubicBezTo>
                  <a:pt x="0" y="94736"/>
                  <a:pt x="1387" y="120000"/>
                  <a:pt x="3468" y="120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7069042" y="3917308"/>
            <a:ext cx="386628" cy="2684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661" y="0"/>
                </a:moveTo>
                <a:cubicBezTo>
                  <a:pt x="5106" y="0"/>
                  <a:pt x="5106" y="0"/>
                  <a:pt x="5106" y="0"/>
                </a:cubicBezTo>
                <a:cubicBezTo>
                  <a:pt x="2321" y="0"/>
                  <a:pt x="0" y="3342"/>
                  <a:pt x="0" y="7353"/>
                </a:cubicBezTo>
                <a:cubicBezTo>
                  <a:pt x="0" y="103621"/>
                  <a:pt x="0" y="103621"/>
                  <a:pt x="0" y="103621"/>
                </a:cubicBezTo>
                <a:cubicBezTo>
                  <a:pt x="0" y="107966"/>
                  <a:pt x="2321" y="111309"/>
                  <a:pt x="5106" y="111309"/>
                </a:cubicBezTo>
                <a:cubicBezTo>
                  <a:pt x="57794" y="111309"/>
                  <a:pt x="57794" y="111309"/>
                  <a:pt x="57794" y="111309"/>
                </a:cubicBezTo>
                <a:cubicBezTo>
                  <a:pt x="57794" y="116991"/>
                  <a:pt x="57794" y="116991"/>
                  <a:pt x="57794" y="116991"/>
                </a:cubicBezTo>
                <a:cubicBezTo>
                  <a:pt x="57794" y="118662"/>
                  <a:pt x="58723" y="120000"/>
                  <a:pt x="59883" y="120000"/>
                </a:cubicBezTo>
                <a:cubicBezTo>
                  <a:pt x="61276" y="120000"/>
                  <a:pt x="62205" y="118662"/>
                  <a:pt x="62205" y="116991"/>
                </a:cubicBezTo>
                <a:cubicBezTo>
                  <a:pt x="62205" y="111309"/>
                  <a:pt x="62205" y="111309"/>
                  <a:pt x="62205" y="111309"/>
                </a:cubicBezTo>
                <a:cubicBezTo>
                  <a:pt x="114661" y="111309"/>
                  <a:pt x="114661" y="111309"/>
                  <a:pt x="114661" y="111309"/>
                </a:cubicBezTo>
                <a:cubicBezTo>
                  <a:pt x="117678" y="111309"/>
                  <a:pt x="120000" y="107966"/>
                  <a:pt x="120000" y="103621"/>
                </a:cubicBezTo>
                <a:cubicBezTo>
                  <a:pt x="120000" y="7353"/>
                  <a:pt x="120000" y="7353"/>
                  <a:pt x="120000" y="7353"/>
                </a:cubicBezTo>
                <a:cubicBezTo>
                  <a:pt x="120000" y="3342"/>
                  <a:pt x="117678" y="0"/>
                  <a:pt x="114661" y="0"/>
                </a:cubicBezTo>
                <a:close/>
                <a:moveTo>
                  <a:pt x="115589" y="103621"/>
                </a:moveTo>
                <a:cubicBezTo>
                  <a:pt x="115589" y="104289"/>
                  <a:pt x="115125" y="104958"/>
                  <a:pt x="114661" y="104958"/>
                </a:cubicBezTo>
                <a:cubicBezTo>
                  <a:pt x="5106" y="104958"/>
                  <a:pt x="5106" y="104958"/>
                  <a:pt x="5106" y="104958"/>
                </a:cubicBezTo>
                <a:cubicBezTo>
                  <a:pt x="4642" y="104958"/>
                  <a:pt x="4410" y="104289"/>
                  <a:pt x="4410" y="103621"/>
                </a:cubicBezTo>
                <a:cubicBezTo>
                  <a:pt x="4410" y="7353"/>
                  <a:pt x="4410" y="7353"/>
                  <a:pt x="4410" y="7353"/>
                </a:cubicBezTo>
                <a:cubicBezTo>
                  <a:pt x="4410" y="6685"/>
                  <a:pt x="4642" y="6016"/>
                  <a:pt x="5106" y="6016"/>
                </a:cubicBezTo>
                <a:cubicBezTo>
                  <a:pt x="114661" y="6016"/>
                  <a:pt x="114661" y="6016"/>
                  <a:pt x="114661" y="6016"/>
                </a:cubicBezTo>
                <a:cubicBezTo>
                  <a:pt x="115125" y="6016"/>
                  <a:pt x="115589" y="6685"/>
                  <a:pt x="115589" y="7353"/>
                </a:cubicBezTo>
                <a:lnTo>
                  <a:pt x="115589" y="1036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>
            <a:off x="7097681" y="3945947"/>
            <a:ext cx="328157" cy="1909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534" y="0"/>
                </a:moveTo>
                <a:cubicBezTo>
                  <a:pt x="2739" y="0"/>
                  <a:pt x="2739" y="0"/>
                  <a:pt x="2739" y="0"/>
                </a:cubicBezTo>
                <a:cubicBezTo>
                  <a:pt x="1369" y="0"/>
                  <a:pt x="0" y="1882"/>
                  <a:pt x="0" y="4235"/>
                </a:cubicBezTo>
                <a:cubicBezTo>
                  <a:pt x="0" y="115294"/>
                  <a:pt x="0" y="115294"/>
                  <a:pt x="0" y="115294"/>
                </a:cubicBezTo>
                <a:cubicBezTo>
                  <a:pt x="0" y="117647"/>
                  <a:pt x="1369" y="120000"/>
                  <a:pt x="2739" y="120000"/>
                </a:cubicBezTo>
                <a:cubicBezTo>
                  <a:pt x="117534" y="120000"/>
                  <a:pt x="117534" y="120000"/>
                  <a:pt x="117534" y="120000"/>
                </a:cubicBezTo>
                <a:cubicBezTo>
                  <a:pt x="118904" y="120000"/>
                  <a:pt x="120000" y="117647"/>
                  <a:pt x="120000" y="115294"/>
                </a:cubicBezTo>
                <a:cubicBezTo>
                  <a:pt x="120000" y="4235"/>
                  <a:pt x="120000" y="4235"/>
                  <a:pt x="120000" y="4235"/>
                </a:cubicBezTo>
                <a:cubicBezTo>
                  <a:pt x="120000" y="1882"/>
                  <a:pt x="118904" y="0"/>
                  <a:pt x="117534" y="0"/>
                </a:cubicBezTo>
                <a:close/>
                <a:moveTo>
                  <a:pt x="115068" y="111058"/>
                </a:moveTo>
                <a:cubicBezTo>
                  <a:pt x="5205" y="111058"/>
                  <a:pt x="5205" y="111058"/>
                  <a:pt x="5205" y="111058"/>
                </a:cubicBezTo>
                <a:cubicBezTo>
                  <a:pt x="5205" y="8941"/>
                  <a:pt x="5205" y="8941"/>
                  <a:pt x="5205" y="8941"/>
                </a:cubicBezTo>
                <a:cubicBezTo>
                  <a:pt x="115068" y="8941"/>
                  <a:pt x="115068" y="8941"/>
                  <a:pt x="115068" y="8941"/>
                </a:cubicBezTo>
                <a:lnTo>
                  <a:pt x="115068" y="111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>
          <a:xfrm>
            <a:off x="7185985" y="4190573"/>
            <a:ext cx="151549" cy="441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772" y="0"/>
                </a:moveTo>
                <a:cubicBezTo>
                  <a:pt x="17227" y="0"/>
                  <a:pt x="17227" y="0"/>
                  <a:pt x="17227" y="0"/>
                </a:cubicBezTo>
                <a:cubicBezTo>
                  <a:pt x="7722" y="0"/>
                  <a:pt x="0" y="26440"/>
                  <a:pt x="0" y="61016"/>
                </a:cubicBezTo>
                <a:cubicBezTo>
                  <a:pt x="0" y="99661"/>
                  <a:pt x="0" y="99661"/>
                  <a:pt x="0" y="99661"/>
                </a:cubicBezTo>
                <a:cubicBezTo>
                  <a:pt x="0" y="109830"/>
                  <a:pt x="2376" y="120000"/>
                  <a:pt x="5940" y="120000"/>
                </a:cubicBezTo>
                <a:cubicBezTo>
                  <a:pt x="114653" y="120000"/>
                  <a:pt x="114653" y="120000"/>
                  <a:pt x="114653" y="120000"/>
                </a:cubicBezTo>
                <a:cubicBezTo>
                  <a:pt x="117623" y="120000"/>
                  <a:pt x="120000" y="109830"/>
                  <a:pt x="120000" y="99661"/>
                </a:cubicBezTo>
                <a:cubicBezTo>
                  <a:pt x="120000" y="63050"/>
                  <a:pt x="120000" y="63050"/>
                  <a:pt x="120000" y="63050"/>
                </a:cubicBezTo>
                <a:cubicBezTo>
                  <a:pt x="120000" y="28474"/>
                  <a:pt x="112871" y="0"/>
                  <a:pt x="102772" y="0"/>
                </a:cubicBezTo>
                <a:close/>
                <a:moveTo>
                  <a:pt x="109306" y="81355"/>
                </a:moveTo>
                <a:cubicBezTo>
                  <a:pt x="11287" y="81355"/>
                  <a:pt x="11287" y="81355"/>
                  <a:pt x="11287" y="81355"/>
                </a:cubicBezTo>
                <a:cubicBezTo>
                  <a:pt x="11287" y="61016"/>
                  <a:pt x="11287" y="61016"/>
                  <a:pt x="11287" y="61016"/>
                </a:cubicBezTo>
                <a:cubicBezTo>
                  <a:pt x="11287" y="46779"/>
                  <a:pt x="13663" y="38644"/>
                  <a:pt x="17227" y="38644"/>
                </a:cubicBezTo>
                <a:cubicBezTo>
                  <a:pt x="102772" y="38644"/>
                  <a:pt x="102772" y="38644"/>
                  <a:pt x="102772" y="38644"/>
                </a:cubicBezTo>
                <a:cubicBezTo>
                  <a:pt x="106336" y="38644"/>
                  <a:pt x="109306" y="48813"/>
                  <a:pt x="109306" y="63050"/>
                </a:cubicBezTo>
                <a:lnTo>
                  <a:pt x="109306" y="81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7710040" y="4064875"/>
            <a:ext cx="360565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单击此处编辑内容，建议您在展示时采用微软雅黑字体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7710040" y="3740052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7710040" y="5137837"/>
            <a:ext cx="360565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单击此处编辑内容，建议您在展示时采用微软雅黑字体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7710040" y="481301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182" b="6103"/>
          <a:stretch>
            <a:fillRect/>
          </a:stretch>
        </p:blipFill>
        <p:spPr>
          <a:xfrm>
            <a:off x="1385740" y="2253745"/>
            <a:ext cx="4167304" cy="2616321"/>
          </a:xfrm>
          <a:custGeom>
            <a:avLst/>
            <a:gdLst>
              <a:gd name="connsiteX0" fmla="*/ 0 w 4133826"/>
              <a:gd name="connsiteY0" fmla="*/ 0 h 2616321"/>
              <a:gd name="connsiteX1" fmla="*/ 4133826 w 4133826"/>
              <a:gd name="connsiteY1" fmla="*/ 0 h 2616321"/>
              <a:gd name="connsiteX2" fmla="*/ 4133826 w 4133826"/>
              <a:gd name="connsiteY2" fmla="*/ 2616321 h 2616321"/>
              <a:gd name="connsiteX3" fmla="*/ 0 w 4133826"/>
              <a:gd name="connsiteY3" fmla="*/ 2616321 h 261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826" h="2616321">
                <a:moveTo>
                  <a:pt x="0" y="0"/>
                </a:moveTo>
                <a:lnTo>
                  <a:pt x="4133826" y="0"/>
                </a:lnTo>
                <a:lnTo>
                  <a:pt x="4133826" y="2616321"/>
                </a:lnTo>
                <a:lnTo>
                  <a:pt x="0" y="2616321"/>
                </a:lnTo>
                <a:close/>
              </a:path>
            </a:pathLst>
          </a:custGeom>
        </p:spPr>
      </p:pic>
      <p:sp>
        <p:nvSpPr>
          <p:cNvPr id="35" name="文本框 34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出自【趣你的PPT】(微信:qunideppt)：最优质的PPT资源库"/>
          <p:cNvSpPr/>
          <p:nvPr/>
        </p:nvSpPr>
        <p:spPr>
          <a:xfrm rot="16200000">
            <a:off x="2257892" y="3148796"/>
            <a:ext cx="806685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 dirty="0">
              <a:latin typeface="微软雅黑" panose="020B0503020204020204" pitchFamily="34" charset="-122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16200000">
            <a:off x="2737055" y="2968401"/>
            <a:ext cx="1167473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 dirty="0">
              <a:latin typeface="微软雅黑" panose="020B0503020204020204" pitchFamily="34" charset="-122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16200000">
            <a:off x="3215767" y="2787552"/>
            <a:ext cx="1529171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 dirty="0">
              <a:latin typeface="微软雅黑" panose="020B0503020204020204" pitchFamily="34" charset="-122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rot="16200000">
            <a:off x="3653509" y="2565735"/>
            <a:ext cx="1972802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 dirty="0">
              <a:latin typeface="微软雅黑" panose="020B0503020204020204" pitchFamily="34" charset="-122"/>
            </a:endParaRPr>
          </a:p>
        </p:txBody>
      </p:sp>
      <p:sp>
        <p:nvSpPr>
          <p:cNvPr id="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42880" y="3421202"/>
            <a:ext cx="4275766" cy="1252732"/>
          </a:xfrm>
          <a:custGeom>
            <a:avLst/>
            <a:gdLst>
              <a:gd name="T0" fmla="*/ 5123 w 5292"/>
              <a:gd name="T1" fmla="*/ 605 h 1548"/>
              <a:gd name="T2" fmla="*/ 1810 w 5292"/>
              <a:gd name="T3" fmla="*/ 605 h 1548"/>
              <a:gd name="T4" fmla="*/ 1695 w 5292"/>
              <a:gd name="T5" fmla="*/ 492 h 1548"/>
              <a:gd name="T6" fmla="*/ 1495 w 5292"/>
              <a:gd name="T7" fmla="*/ 492 h 1548"/>
              <a:gd name="T8" fmla="*/ 775 w 5292"/>
              <a:gd name="T9" fmla="*/ 0 h 1548"/>
              <a:gd name="T10" fmla="*/ 0 w 5292"/>
              <a:gd name="T11" fmla="*/ 774 h 1548"/>
              <a:gd name="T12" fmla="*/ 775 w 5292"/>
              <a:gd name="T13" fmla="*/ 1548 h 1548"/>
              <a:gd name="T14" fmla="*/ 1495 w 5292"/>
              <a:gd name="T15" fmla="*/ 1057 h 1548"/>
              <a:gd name="T16" fmla="*/ 1695 w 5292"/>
              <a:gd name="T17" fmla="*/ 1057 h 1548"/>
              <a:gd name="T18" fmla="*/ 1810 w 5292"/>
              <a:gd name="T19" fmla="*/ 944 h 1548"/>
              <a:gd name="T20" fmla="*/ 5123 w 5292"/>
              <a:gd name="T21" fmla="*/ 944 h 1548"/>
              <a:gd name="T22" fmla="*/ 5292 w 5292"/>
              <a:gd name="T23" fmla="*/ 774 h 1548"/>
              <a:gd name="T24" fmla="*/ 5123 w 5292"/>
              <a:gd name="T25" fmla="*/ 605 h 1548"/>
              <a:gd name="T26" fmla="*/ 461 w 5292"/>
              <a:gd name="T27" fmla="*/ 970 h 1548"/>
              <a:gd name="T28" fmla="*/ 266 w 5292"/>
              <a:gd name="T29" fmla="*/ 774 h 1548"/>
              <a:gd name="T30" fmla="*/ 461 w 5292"/>
              <a:gd name="T31" fmla="*/ 579 h 1548"/>
              <a:gd name="T32" fmla="*/ 657 w 5292"/>
              <a:gd name="T33" fmla="*/ 774 h 1548"/>
              <a:gd name="T34" fmla="*/ 461 w 5292"/>
              <a:gd name="T35" fmla="*/ 97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92" h="1548">
                <a:moveTo>
                  <a:pt x="5123" y="605"/>
                </a:moveTo>
                <a:cubicBezTo>
                  <a:pt x="1810" y="605"/>
                  <a:pt x="1810" y="605"/>
                  <a:pt x="1810" y="605"/>
                </a:cubicBezTo>
                <a:cubicBezTo>
                  <a:pt x="1809" y="542"/>
                  <a:pt x="1758" y="492"/>
                  <a:pt x="1695" y="492"/>
                </a:cubicBezTo>
                <a:cubicBezTo>
                  <a:pt x="1495" y="492"/>
                  <a:pt x="1495" y="492"/>
                  <a:pt x="1495" y="492"/>
                </a:cubicBezTo>
                <a:cubicBezTo>
                  <a:pt x="1383" y="204"/>
                  <a:pt x="1102" y="0"/>
                  <a:pt x="775" y="0"/>
                </a:cubicBezTo>
                <a:cubicBezTo>
                  <a:pt x="347" y="0"/>
                  <a:pt x="0" y="347"/>
                  <a:pt x="0" y="774"/>
                </a:cubicBezTo>
                <a:cubicBezTo>
                  <a:pt x="0" y="1202"/>
                  <a:pt x="347" y="1548"/>
                  <a:pt x="775" y="1548"/>
                </a:cubicBezTo>
                <a:cubicBezTo>
                  <a:pt x="1102" y="1548"/>
                  <a:pt x="1383" y="1345"/>
                  <a:pt x="1495" y="1057"/>
                </a:cubicBezTo>
                <a:cubicBezTo>
                  <a:pt x="1695" y="1057"/>
                  <a:pt x="1695" y="1057"/>
                  <a:pt x="1695" y="1057"/>
                </a:cubicBezTo>
                <a:cubicBezTo>
                  <a:pt x="1758" y="1057"/>
                  <a:pt x="1809" y="1006"/>
                  <a:pt x="1810" y="944"/>
                </a:cubicBezTo>
                <a:cubicBezTo>
                  <a:pt x="5123" y="944"/>
                  <a:pt x="5123" y="944"/>
                  <a:pt x="5123" y="944"/>
                </a:cubicBezTo>
                <a:cubicBezTo>
                  <a:pt x="5217" y="944"/>
                  <a:pt x="5292" y="868"/>
                  <a:pt x="5292" y="774"/>
                </a:cubicBezTo>
                <a:cubicBezTo>
                  <a:pt x="5292" y="681"/>
                  <a:pt x="5217" y="605"/>
                  <a:pt x="5123" y="605"/>
                </a:cubicBezTo>
                <a:close/>
                <a:moveTo>
                  <a:pt x="461" y="970"/>
                </a:moveTo>
                <a:cubicBezTo>
                  <a:pt x="353" y="970"/>
                  <a:pt x="266" y="882"/>
                  <a:pt x="266" y="774"/>
                </a:cubicBezTo>
                <a:cubicBezTo>
                  <a:pt x="266" y="666"/>
                  <a:pt x="353" y="579"/>
                  <a:pt x="461" y="579"/>
                </a:cubicBezTo>
                <a:cubicBezTo>
                  <a:pt x="569" y="579"/>
                  <a:pt x="657" y="666"/>
                  <a:pt x="657" y="774"/>
                </a:cubicBezTo>
                <a:cubicBezTo>
                  <a:pt x="657" y="882"/>
                  <a:pt x="569" y="970"/>
                  <a:pt x="461" y="970"/>
                </a:cubicBezTo>
                <a:close/>
              </a:path>
            </a:pathLst>
          </a:custGeom>
          <a:solidFill>
            <a:srgbClr val="ADCE01"/>
          </a:solidFill>
          <a:ln w="12700">
            <a:solidFill>
              <a:schemeClr val="bg1"/>
            </a:solidFill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2395" dirty="0">
              <a:latin typeface="微软雅黑" panose="020B0503020204020204" pitchFamily="34" charset="-122"/>
            </a:endParaRPr>
          </a:p>
        </p:txBody>
      </p:sp>
      <p:sp>
        <p:nvSpPr>
          <p:cNvPr id="8" name="出自【趣你的PPT】(微信:qunideppt)：最优质的PPT资源库"/>
          <p:cNvSpPr txBox="1"/>
          <p:nvPr/>
        </p:nvSpPr>
        <p:spPr>
          <a:xfrm>
            <a:off x="2476180" y="3512625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en-US" sz="133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3135737" y="3146461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en-US" sz="133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3795295" y="2773047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en-US" sz="133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4456970" y="2329674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en-US" sz="133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出自【趣你的PPT】(微信:qunideppt)：最优质的PPT资源库"/>
          <p:cNvCxnSpPr/>
          <p:nvPr/>
        </p:nvCxnSpPr>
        <p:spPr>
          <a:xfrm>
            <a:off x="6136887" y="1879104"/>
            <a:ext cx="0" cy="3650456"/>
          </a:xfrm>
          <a:prstGeom prst="line">
            <a:avLst/>
          </a:prstGeom>
          <a:ln w="9525">
            <a:solidFill>
              <a:srgbClr val="4BB9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出自【趣你的PPT】(微信:qunideppt)：最优质的PPT资源库"/>
          <p:cNvSpPr/>
          <p:nvPr/>
        </p:nvSpPr>
        <p:spPr>
          <a:xfrm>
            <a:off x="6788450" y="1883442"/>
            <a:ext cx="476122" cy="476122"/>
          </a:xfrm>
          <a:prstGeom prst="ellipse">
            <a:avLst/>
          </a:prstGeom>
          <a:solidFill>
            <a:srgbClr val="4BB99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6835425" y="1990905"/>
            <a:ext cx="3736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01</a:t>
            </a:r>
            <a:endParaRPr lang="en-US" dirty="0"/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6788450" y="2899742"/>
            <a:ext cx="476122" cy="476122"/>
          </a:xfrm>
          <a:prstGeom prst="ellipse">
            <a:avLst/>
          </a:prstGeom>
          <a:solidFill>
            <a:srgbClr val="ADCE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6835425" y="2999303"/>
            <a:ext cx="3736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出自【趣你的PPT】(微信:qunideppt)：最优质的PPT资源库"/>
          <p:cNvSpPr/>
          <p:nvPr/>
        </p:nvSpPr>
        <p:spPr>
          <a:xfrm>
            <a:off x="6788450" y="4932342"/>
            <a:ext cx="476122" cy="476122"/>
          </a:xfrm>
          <a:prstGeom prst="ellipse">
            <a:avLst/>
          </a:prstGeom>
          <a:solidFill>
            <a:srgbClr val="ADCE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6851528" y="5029261"/>
            <a:ext cx="3736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04</a:t>
            </a:r>
            <a:endParaRPr lang="en-US" dirty="0"/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6788450" y="3916043"/>
            <a:ext cx="476122" cy="476122"/>
          </a:xfrm>
          <a:prstGeom prst="ellipse">
            <a:avLst/>
          </a:prstGeom>
          <a:solidFill>
            <a:srgbClr val="4BB99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6835425" y="4023506"/>
            <a:ext cx="3736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03</a:t>
            </a:r>
            <a:endParaRPr lang="en-US" dirty="0"/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842880" y="4789210"/>
            <a:ext cx="4622976" cy="894807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7311547" y="1849021"/>
            <a:ext cx="3600293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7311547" y="2915830"/>
            <a:ext cx="3600293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7311547" y="3881622"/>
            <a:ext cx="3600293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7311546" y="4887377"/>
            <a:ext cx="3600293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226297" y="2311574"/>
            <a:ext cx="773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26297" y="1665810"/>
            <a:ext cx="773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42354" y="3142571"/>
            <a:ext cx="5307291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黑字体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出自【趣你的PPT】(微信:qunideppt)：最优质的PPT资源库"/>
          <p:cNvSpPr/>
          <p:nvPr/>
        </p:nvSpPr>
        <p:spPr>
          <a:xfrm rot="16200000" flipH="1">
            <a:off x="6584874" y="1554481"/>
            <a:ext cx="1993782" cy="1993781"/>
          </a:xfrm>
          <a:custGeom>
            <a:avLst/>
            <a:gdLst>
              <a:gd name="connsiteX0" fmla="*/ 0 w 1701029"/>
              <a:gd name="connsiteY0" fmla="*/ 1701028 h 1701028"/>
              <a:gd name="connsiteX1" fmla="*/ 591471 w 1701029"/>
              <a:gd name="connsiteY1" fmla="*/ 1701028 h 1701028"/>
              <a:gd name="connsiteX2" fmla="*/ 599788 w 1701029"/>
              <a:gd name="connsiteY2" fmla="*/ 1604677 h 1701028"/>
              <a:gd name="connsiteX3" fmla="*/ 636580 w 1701029"/>
              <a:gd name="connsiteY3" fmla="*/ 1465242 h 1701028"/>
              <a:gd name="connsiteX4" fmla="*/ 770912 w 1701029"/>
              <a:gd name="connsiteY4" fmla="*/ 1217700 h 1701028"/>
              <a:gd name="connsiteX5" fmla="*/ 985253 w 1701029"/>
              <a:gd name="connsiteY5" fmla="*/ 1041103 h 1701028"/>
              <a:gd name="connsiteX6" fmla="*/ 1263737 w 1701029"/>
              <a:gd name="connsiteY6" fmla="*/ 973931 h 1701028"/>
              <a:gd name="connsiteX7" fmla="*/ 1668258 w 1701029"/>
              <a:gd name="connsiteY7" fmla="*/ 1129407 h 1701028"/>
              <a:gd name="connsiteX8" fmla="*/ 1701029 w 1701029"/>
              <a:gd name="connsiteY8" fmla="*/ 1158547 h 1701028"/>
              <a:gd name="connsiteX9" fmla="*/ 1701029 w 1701029"/>
              <a:gd name="connsiteY9" fmla="*/ 0 h 1701028"/>
              <a:gd name="connsiteX10" fmla="*/ 1567916 w 1701029"/>
              <a:gd name="connsiteY10" fmla="*/ 6722 h 1701028"/>
              <a:gd name="connsiteX11" fmla="*/ 6721 w 1701029"/>
              <a:gd name="connsiteY11" fmla="*/ 1567917 h 1701028"/>
              <a:gd name="connsiteX12" fmla="*/ 0 w 1701029"/>
              <a:gd name="connsiteY12" fmla="*/ 1701028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8">
                <a:moveTo>
                  <a:pt x="0" y="1701028"/>
                </a:moveTo>
                <a:lnTo>
                  <a:pt x="591471" y="1701028"/>
                </a:lnTo>
                <a:lnTo>
                  <a:pt x="599788" y="1604677"/>
                </a:lnTo>
                <a:cubicBezTo>
                  <a:pt x="607964" y="1557759"/>
                  <a:pt x="620228" y="1511281"/>
                  <a:pt x="636580" y="1465242"/>
                </a:cubicBezTo>
                <a:cubicBezTo>
                  <a:pt x="669284" y="1373175"/>
                  <a:pt x="714057" y="1290657"/>
                  <a:pt x="770912" y="1217700"/>
                </a:cubicBezTo>
                <a:cubicBezTo>
                  <a:pt x="827765" y="1144754"/>
                  <a:pt x="899209" y="1085876"/>
                  <a:pt x="985253" y="1041103"/>
                </a:cubicBezTo>
                <a:cubicBezTo>
                  <a:pt x="1071285" y="996317"/>
                  <a:pt x="1164109" y="973931"/>
                  <a:pt x="1263737" y="973931"/>
                </a:cubicBezTo>
                <a:cubicBezTo>
                  <a:pt x="1419709" y="973931"/>
                  <a:pt x="1554550" y="1025757"/>
                  <a:pt x="1668258" y="1129407"/>
                </a:cubicBezTo>
                <a:lnTo>
                  <a:pt x="1701029" y="1158547"/>
                </a:lnTo>
                <a:lnTo>
                  <a:pt x="1701029" y="0"/>
                </a:lnTo>
                <a:lnTo>
                  <a:pt x="1567916" y="6722"/>
                </a:lnTo>
                <a:cubicBezTo>
                  <a:pt x="744743" y="90320"/>
                  <a:pt x="90319" y="744743"/>
                  <a:pt x="6721" y="1567917"/>
                </a:cubicBezTo>
                <a:lnTo>
                  <a:pt x="0" y="1701028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16200000" flipH="1">
            <a:off x="8685831" y="1554482"/>
            <a:ext cx="1993782" cy="1993780"/>
          </a:xfrm>
          <a:custGeom>
            <a:avLst/>
            <a:gdLst>
              <a:gd name="connsiteX0" fmla="*/ 0 w 1701029"/>
              <a:gd name="connsiteY0" fmla="*/ 0 h 1701027"/>
              <a:gd name="connsiteX1" fmla="*/ 6721 w 1701029"/>
              <a:gd name="connsiteY1" fmla="*/ 133111 h 1701027"/>
              <a:gd name="connsiteX2" fmla="*/ 1567916 w 1701029"/>
              <a:gd name="connsiteY2" fmla="*/ 1694306 h 1701027"/>
              <a:gd name="connsiteX3" fmla="*/ 1701029 w 1701029"/>
              <a:gd name="connsiteY3" fmla="*/ 1701027 h 1701027"/>
              <a:gd name="connsiteX4" fmla="*/ 1701029 w 1701029"/>
              <a:gd name="connsiteY4" fmla="*/ 542485 h 1701027"/>
              <a:gd name="connsiteX5" fmla="*/ 1668258 w 1701029"/>
              <a:gd name="connsiteY5" fmla="*/ 571623 h 1701027"/>
              <a:gd name="connsiteX6" fmla="*/ 1263737 w 1701029"/>
              <a:gd name="connsiteY6" fmla="*/ 727099 h 1701027"/>
              <a:gd name="connsiteX7" fmla="*/ 985253 w 1701029"/>
              <a:gd name="connsiteY7" fmla="*/ 659927 h 1701027"/>
              <a:gd name="connsiteX8" fmla="*/ 770912 w 1701029"/>
              <a:gd name="connsiteY8" fmla="*/ 483331 h 1701027"/>
              <a:gd name="connsiteX9" fmla="*/ 636580 w 1701029"/>
              <a:gd name="connsiteY9" fmla="*/ 235788 h 1701027"/>
              <a:gd name="connsiteX10" fmla="*/ 599788 w 1701029"/>
              <a:gd name="connsiteY10" fmla="*/ 96356 h 1701027"/>
              <a:gd name="connsiteX11" fmla="*/ 591470 w 1701029"/>
              <a:gd name="connsiteY11" fmla="*/ 0 h 1701027"/>
              <a:gd name="connsiteX12" fmla="*/ 0 w 1701029"/>
              <a:gd name="connsiteY12" fmla="*/ 0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7">
                <a:moveTo>
                  <a:pt x="0" y="0"/>
                </a:moveTo>
                <a:lnTo>
                  <a:pt x="6721" y="133111"/>
                </a:lnTo>
                <a:cubicBezTo>
                  <a:pt x="90319" y="956285"/>
                  <a:pt x="744743" y="1610708"/>
                  <a:pt x="1567916" y="1694306"/>
                </a:cubicBezTo>
                <a:lnTo>
                  <a:pt x="1701029" y="1701027"/>
                </a:lnTo>
                <a:lnTo>
                  <a:pt x="1701029" y="542485"/>
                </a:lnTo>
                <a:lnTo>
                  <a:pt x="1668258" y="571623"/>
                </a:lnTo>
                <a:cubicBezTo>
                  <a:pt x="1554550" y="675274"/>
                  <a:pt x="1419709" y="727099"/>
                  <a:pt x="1263737" y="727099"/>
                </a:cubicBezTo>
                <a:cubicBezTo>
                  <a:pt x="1164109" y="727099"/>
                  <a:pt x="1071285" y="704712"/>
                  <a:pt x="985253" y="659927"/>
                </a:cubicBezTo>
                <a:cubicBezTo>
                  <a:pt x="899209" y="615153"/>
                  <a:pt x="827765" y="556277"/>
                  <a:pt x="770912" y="483331"/>
                </a:cubicBezTo>
                <a:cubicBezTo>
                  <a:pt x="714057" y="410372"/>
                  <a:pt x="669284" y="327855"/>
                  <a:pt x="636580" y="235788"/>
                </a:cubicBezTo>
                <a:cubicBezTo>
                  <a:pt x="620228" y="189749"/>
                  <a:pt x="607964" y="143272"/>
                  <a:pt x="599788" y="96356"/>
                </a:cubicBezTo>
                <a:lnTo>
                  <a:pt x="591470" y="0"/>
                </a:lnTo>
                <a:lnTo>
                  <a:pt x="0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 rot="16200000" flipH="1">
            <a:off x="6584875" y="3655438"/>
            <a:ext cx="1993779" cy="1993781"/>
          </a:xfrm>
          <a:custGeom>
            <a:avLst/>
            <a:gdLst>
              <a:gd name="connsiteX0" fmla="*/ 0 w 1701026"/>
              <a:gd name="connsiteY0" fmla="*/ 0 h 1701028"/>
              <a:gd name="connsiteX1" fmla="*/ 0 w 1701026"/>
              <a:gd name="connsiteY1" fmla="*/ 1236031 h 1701028"/>
              <a:gd name="connsiteX2" fmla="*/ 7104 w 1701026"/>
              <a:gd name="connsiteY2" fmla="*/ 1241849 h 1701028"/>
              <a:gd name="connsiteX3" fmla="*/ 151256 w 1701026"/>
              <a:gd name="connsiteY3" fmla="*/ 1331668 h 1701028"/>
              <a:gd name="connsiteX4" fmla="*/ 313512 w 1701026"/>
              <a:gd name="connsiteY4" fmla="*/ 1382984 h 1701028"/>
              <a:gd name="connsiteX5" fmla="*/ 437289 w 1701026"/>
              <a:gd name="connsiteY5" fmla="*/ 1312038 h 1701028"/>
              <a:gd name="connsiteX6" fmla="*/ 533888 w 1701026"/>
              <a:gd name="connsiteY6" fmla="*/ 1349771 h 1701028"/>
              <a:gd name="connsiteX7" fmla="*/ 630487 w 1701026"/>
              <a:gd name="connsiteY7" fmla="*/ 1312038 h 1701028"/>
              <a:gd name="connsiteX8" fmla="*/ 752750 w 1701026"/>
              <a:gd name="connsiteY8" fmla="*/ 1379967 h 1701028"/>
              <a:gd name="connsiteX9" fmla="*/ 823696 w 1701026"/>
              <a:gd name="connsiteY9" fmla="*/ 1360338 h 1701028"/>
              <a:gd name="connsiteX10" fmla="*/ 930860 w 1701026"/>
              <a:gd name="connsiteY10" fmla="*/ 1407891 h 1701028"/>
              <a:gd name="connsiteX11" fmla="*/ 968594 w 1701026"/>
              <a:gd name="connsiteY11" fmla="*/ 1524864 h 1701028"/>
              <a:gd name="connsiteX12" fmla="*/ 1074256 w 1701026"/>
              <a:gd name="connsiteY12" fmla="*/ 1615429 h 1701028"/>
              <a:gd name="connsiteX13" fmla="*/ 1103690 w 1701026"/>
              <a:gd name="connsiteY13" fmla="*/ 1678447 h 1701028"/>
              <a:gd name="connsiteX14" fmla="*/ 1106934 w 1701026"/>
              <a:gd name="connsiteY14" fmla="*/ 1701028 h 1701028"/>
              <a:gd name="connsiteX15" fmla="*/ 1701026 w 1701026"/>
              <a:gd name="connsiteY15" fmla="*/ 1701028 h 1701028"/>
              <a:gd name="connsiteX16" fmla="*/ 1694305 w 1701026"/>
              <a:gd name="connsiteY16" fmla="*/ 1567917 h 1701028"/>
              <a:gd name="connsiteX17" fmla="*/ 133110 w 1701026"/>
              <a:gd name="connsiteY17" fmla="*/ 6722 h 1701028"/>
              <a:gd name="connsiteX18" fmla="*/ 0 w 1701026"/>
              <a:gd name="connsiteY18" fmla="*/ 0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8">
                <a:moveTo>
                  <a:pt x="0" y="0"/>
                </a:moveTo>
                <a:lnTo>
                  <a:pt x="0" y="1236031"/>
                </a:lnTo>
                <a:lnTo>
                  <a:pt x="7104" y="1241849"/>
                </a:lnTo>
                <a:cubicBezTo>
                  <a:pt x="45346" y="1271537"/>
                  <a:pt x="93397" y="1301472"/>
                  <a:pt x="151256" y="1331668"/>
                </a:cubicBezTo>
                <a:cubicBezTo>
                  <a:pt x="209117" y="1361852"/>
                  <a:pt x="263202" y="1378961"/>
                  <a:pt x="313512" y="1382984"/>
                </a:cubicBezTo>
                <a:cubicBezTo>
                  <a:pt x="341685" y="1335690"/>
                  <a:pt x="382944" y="1312038"/>
                  <a:pt x="437289" y="1312038"/>
                </a:cubicBezTo>
                <a:cubicBezTo>
                  <a:pt x="474514" y="1312038"/>
                  <a:pt x="506722" y="1324616"/>
                  <a:pt x="533888" y="1349771"/>
                </a:cubicBezTo>
                <a:cubicBezTo>
                  <a:pt x="561056" y="1324616"/>
                  <a:pt x="593263" y="1312038"/>
                  <a:pt x="630487" y="1312038"/>
                </a:cubicBezTo>
                <a:cubicBezTo>
                  <a:pt x="682821" y="1312038"/>
                  <a:pt x="723571" y="1334685"/>
                  <a:pt x="752750" y="1379967"/>
                </a:cubicBezTo>
                <a:cubicBezTo>
                  <a:pt x="775894" y="1366881"/>
                  <a:pt x="799546" y="1360338"/>
                  <a:pt x="823696" y="1360338"/>
                </a:cubicBezTo>
                <a:cubicBezTo>
                  <a:pt x="869983" y="1360338"/>
                  <a:pt x="905705" y="1376192"/>
                  <a:pt x="930860" y="1407891"/>
                </a:cubicBezTo>
                <a:cubicBezTo>
                  <a:pt x="956015" y="1439590"/>
                  <a:pt x="968594" y="1478577"/>
                  <a:pt x="968594" y="1524864"/>
                </a:cubicBezTo>
                <a:cubicBezTo>
                  <a:pt x="1012870" y="1544991"/>
                  <a:pt x="1048095" y="1575176"/>
                  <a:pt x="1074256" y="1615429"/>
                </a:cubicBezTo>
                <a:cubicBezTo>
                  <a:pt x="1087336" y="1635555"/>
                  <a:pt x="1097148" y="1656560"/>
                  <a:pt x="1103690" y="1678447"/>
                </a:cubicBezTo>
                <a:lnTo>
                  <a:pt x="1106934" y="1701028"/>
                </a:lnTo>
                <a:lnTo>
                  <a:pt x="1701026" y="1701028"/>
                </a:lnTo>
                <a:lnTo>
                  <a:pt x="1694305" y="1567917"/>
                </a:lnTo>
                <a:cubicBezTo>
                  <a:pt x="1610707" y="744743"/>
                  <a:pt x="956284" y="90320"/>
                  <a:pt x="133110" y="6722"/>
                </a:cubicBezTo>
                <a:lnTo>
                  <a:pt x="0" y="0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16200000" flipH="1">
            <a:off x="8685832" y="3655439"/>
            <a:ext cx="1993779" cy="1993780"/>
          </a:xfrm>
          <a:custGeom>
            <a:avLst/>
            <a:gdLst>
              <a:gd name="connsiteX0" fmla="*/ 0 w 1701026"/>
              <a:gd name="connsiteY0" fmla="*/ 464999 h 1701027"/>
              <a:gd name="connsiteX1" fmla="*/ 0 w 1701026"/>
              <a:gd name="connsiteY1" fmla="*/ 1701027 h 1701027"/>
              <a:gd name="connsiteX2" fmla="*/ 133110 w 1701026"/>
              <a:gd name="connsiteY2" fmla="*/ 1694306 h 1701027"/>
              <a:gd name="connsiteX3" fmla="*/ 1694305 w 1701026"/>
              <a:gd name="connsiteY3" fmla="*/ 133111 h 1701027"/>
              <a:gd name="connsiteX4" fmla="*/ 1701026 w 1701026"/>
              <a:gd name="connsiteY4" fmla="*/ 0 h 1701027"/>
              <a:gd name="connsiteX5" fmla="*/ 1106935 w 1701026"/>
              <a:gd name="connsiteY5" fmla="*/ 0 h 1701027"/>
              <a:gd name="connsiteX6" fmla="*/ 1103690 w 1701026"/>
              <a:gd name="connsiteY6" fmla="*/ 22585 h 1701027"/>
              <a:gd name="connsiteX7" fmla="*/ 1074256 w 1701026"/>
              <a:gd name="connsiteY7" fmla="*/ 85602 h 1701027"/>
              <a:gd name="connsiteX8" fmla="*/ 968594 w 1701026"/>
              <a:gd name="connsiteY8" fmla="*/ 176165 h 1701027"/>
              <a:gd name="connsiteX9" fmla="*/ 930860 w 1701026"/>
              <a:gd name="connsiteY9" fmla="*/ 293139 h 1701027"/>
              <a:gd name="connsiteX10" fmla="*/ 823696 w 1701026"/>
              <a:gd name="connsiteY10" fmla="*/ 340693 h 1701027"/>
              <a:gd name="connsiteX11" fmla="*/ 752750 w 1701026"/>
              <a:gd name="connsiteY11" fmla="*/ 321063 h 1701027"/>
              <a:gd name="connsiteX12" fmla="*/ 630487 w 1701026"/>
              <a:gd name="connsiteY12" fmla="*/ 388992 h 1701027"/>
              <a:gd name="connsiteX13" fmla="*/ 533888 w 1701026"/>
              <a:gd name="connsiteY13" fmla="*/ 351259 h 1701027"/>
              <a:gd name="connsiteX14" fmla="*/ 437289 w 1701026"/>
              <a:gd name="connsiteY14" fmla="*/ 388992 h 1701027"/>
              <a:gd name="connsiteX15" fmla="*/ 313512 w 1701026"/>
              <a:gd name="connsiteY15" fmla="*/ 318046 h 1701027"/>
              <a:gd name="connsiteX16" fmla="*/ 151256 w 1701026"/>
              <a:gd name="connsiteY16" fmla="*/ 369363 h 1701027"/>
              <a:gd name="connsiteX17" fmla="*/ 7104 w 1701026"/>
              <a:gd name="connsiteY17" fmla="*/ 459181 h 1701027"/>
              <a:gd name="connsiteX18" fmla="*/ 0 w 1701026"/>
              <a:gd name="connsiteY18" fmla="*/ 464999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7">
                <a:moveTo>
                  <a:pt x="0" y="464999"/>
                </a:moveTo>
                <a:lnTo>
                  <a:pt x="0" y="1701027"/>
                </a:lnTo>
                <a:lnTo>
                  <a:pt x="133110" y="1694306"/>
                </a:lnTo>
                <a:cubicBezTo>
                  <a:pt x="956284" y="1610708"/>
                  <a:pt x="1610707" y="956285"/>
                  <a:pt x="1694305" y="133111"/>
                </a:cubicBezTo>
                <a:lnTo>
                  <a:pt x="1701026" y="0"/>
                </a:lnTo>
                <a:lnTo>
                  <a:pt x="1106935" y="0"/>
                </a:lnTo>
                <a:lnTo>
                  <a:pt x="1103690" y="22585"/>
                </a:lnTo>
                <a:cubicBezTo>
                  <a:pt x="1097148" y="44470"/>
                  <a:pt x="1087336" y="65475"/>
                  <a:pt x="1074256" y="85602"/>
                </a:cubicBezTo>
                <a:cubicBezTo>
                  <a:pt x="1048095" y="125855"/>
                  <a:pt x="1012870" y="156039"/>
                  <a:pt x="968594" y="176165"/>
                </a:cubicBezTo>
                <a:cubicBezTo>
                  <a:pt x="968594" y="222454"/>
                  <a:pt x="956015" y="261440"/>
                  <a:pt x="930860" y="293139"/>
                </a:cubicBezTo>
                <a:cubicBezTo>
                  <a:pt x="905705" y="324837"/>
                  <a:pt x="869983" y="340693"/>
                  <a:pt x="823696" y="340693"/>
                </a:cubicBezTo>
                <a:cubicBezTo>
                  <a:pt x="799546" y="340693"/>
                  <a:pt x="775894" y="334150"/>
                  <a:pt x="752750" y="321063"/>
                </a:cubicBezTo>
                <a:cubicBezTo>
                  <a:pt x="723571" y="366345"/>
                  <a:pt x="682821" y="388992"/>
                  <a:pt x="630487" y="388992"/>
                </a:cubicBezTo>
                <a:cubicBezTo>
                  <a:pt x="593263" y="388992"/>
                  <a:pt x="561056" y="376415"/>
                  <a:pt x="533888" y="351259"/>
                </a:cubicBezTo>
                <a:cubicBezTo>
                  <a:pt x="506722" y="376415"/>
                  <a:pt x="474514" y="388992"/>
                  <a:pt x="437289" y="388992"/>
                </a:cubicBezTo>
                <a:cubicBezTo>
                  <a:pt x="382944" y="388992"/>
                  <a:pt x="341685" y="365339"/>
                  <a:pt x="313512" y="318046"/>
                </a:cubicBezTo>
                <a:cubicBezTo>
                  <a:pt x="263202" y="322068"/>
                  <a:pt x="209117" y="339179"/>
                  <a:pt x="151256" y="369363"/>
                </a:cubicBezTo>
                <a:cubicBezTo>
                  <a:pt x="93397" y="399559"/>
                  <a:pt x="45346" y="429494"/>
                  <a:pt x="7104" y="459181"/>
                </a:cubicBezTo>
                <a:lnTo>
                  <a:pt x="0" y="464999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6979131" y="2938934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9612556" y="293893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6979131" y="365543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9612556" y="365543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7985132" y="3458646"/>
            <a:ext cx="1294225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solidFill>
            <a:srgbClr val="4BB99E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solidFill>
            <a:srgbClr val="ADCE01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solidFill>
            <a:srgbClr val="4BB99E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solidFill>
            <a:srgbClr val="ADCE01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出自【趣你的PPT】(微信:qunideppt)：最优质的PPT资源库"/>
          <p:cNvSpPr/>
          <p:nvPr/>
        </p:nvSpPr>
        <p:spPr>
          <a:xfrm rot="5400000" flipH="1">
            <a:off x="7964714" y="1068614"/>
            <a:ext cx="2133600" cy="5058229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60191"/>
            </a:avLst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 rot="5400000" flipH="1">
            <a:off x="4500330" y="1229174"/>
            <a:ext cx="2133600" cy="4737111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012"/>
            </a:avLst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 rot="5400000" flipH="1">
            <a:off x="991513" y="1539417"/>
            <a:ext cx="2133600" cy="4116625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138"/>
            </a:avLst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grpSp>
        <p:nvGrpSpPr>
          <p:cNvPr id="13" name="Group 12出自【趣你的PPT】(微信:qunideppt)：最优质的PPT资源库"/>
          <p:cNvGrpSpPr/>
          <p:nvPr/>
        </p:nvGrpSpPr>
        <p:grpSpPr>
          <a:xfrm>
            <a:off x="2785442" y="3414115"/>
            <a:ext cx="567359" cy="569239"/>
            <a:chOff x="7185025" y="5168900"/>
            <a:chExt cx="479425" cy="481013"/>
          </a:xfrm>
          <a:solidFill>
            <a:schemeClr val="accent1"/>
          </a:solidFill>
        </p:grpSpPr>
        <p:sp>
          <p:nvSpPr>
            <p:cNvPr id="1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185025" y="5168900"/>
              <a:ext cx="479425" cy="363538"/>
            </a:xfrm>
            <a:custGeom>
              <a:avLst/>
              <a:gdLst>
                <a:gd name="T0" fmla="*/ 107 w 128"/>
                <a:gd name="T1" fmla="*/ 32 h 97"/>
                <a:gd name="T2" fmla="*/ 96 w 128"/>
                <a:gd name="T3" fmla="*/ 32 h 97"/>
                <a:gd name="T4" fmla="*/ 96 w 128"/>
                <a:gd name="T5" fmla="*/ 24 h 97"/>
                <a:gd name="T6" fmla="*/ 116 w 128"/>
                <a:gd name="T7" fmla="*/ 24 h 97"/>
                <a:gd name="T8" fmla="*/ 128 w 128"/>
                <a:gd name="T9" fmla="*/ 12 h 97"/>
                <a:gd name="T10" fmla="*/ 116 w 128"/>
                <a:gd name="T11" fmla="*/ 0 h 97"/>
                <a:gd name="T12" fmla="*/ 60 w 128"/>
                <a:gd name="T13" fmla="*/ 0 h 97"/>
                <a:gd name="T14" fmla="*/ 48 w 128"/>
                <a:gd name="T15" fmla="*/ 12 h 97"/>
                <a:gd name="T16" fmla="*/ 60 w 128"/>
                <a:gd name="T17" fmla="*/ 24 h 97"/>
                <a:gd name="T18" fmla="*/ 80 w 128"/>
                <a:gd name="T19" fmla="*/ 24 h 97"/>
                <a:gd name="T20" fmla="*/ 80 w 128"/>
                <a:gd name="T21" fmla="*/ 32 h 97"/>
                <a:gd name="T22" fmla="*/ 21 w 128"/>
                <a:gd name="T23" fmla="*/ 32 h 97"/>
                <a:gd name="T24" fmla="*/ 0 w 128"/>
                <a:gd name="T25" fmla="*/ 53 h 97"/>
                <a:gd name="T26" fmla="*/ 0 w 128"/>
                <a:gd name="T27" fmla="*/ 75 h 97"/>
                <a:gd name="T28" fmla="*/ 21 w 128"/>
                <a:gd name="T29" fmla="*/ 97 h 97"/>
                <a:gd name="T30" fmla="*/ 107 w 128"/>
                <a:gd name="T31" fmla="*/ 97 h 97"/>
                <a:gd name="T32" fmla="*/ 128 w 128"/>
                <a:gd name="T33" fmla="*/ 75 h 97"/>
                <a:gd name="T34" fmla="*/ 128 w 128"/>
                <a:gd name="T35" fmla="*/ 53 h 97"/>
                <a:gd name="T36" fmla="*/ 107 w 128"/>
                <a:gd name="T37" fmla="*/ 32 h 97"/>
                <a:gd name="T38" fmla="*/ 58 w 128"/>
                <a:gd name="T39" fmla="*/ 19 h 97"/>
                <a:gd name="T40" fmla="*/ 53 w 128"/>
                <a:gd name="T41" fmla="*/ 12 h 97"/>
                <a:gd name="T42" fmla="*/ 58 w 128"/>
                <a:gd name="T43" fmla="*/ 6 h 97"/>
                <a:gd name="T44" fmla="*/ 118 w 128"/>
                <a:gd name="T45" fmla="*/ 6 h 97"/>
                <a:gd name="T46" fmla="*/ 123 w 128"/>
                <a:gd name="T47" fmla="*/ 12 h 97"/>
                <a:gd name="T48" fmla="*/ 118 w 128"/>
                <a:gd name="T49" fmla="*/ 19 h 97"/>
                <a:gd name="T50" fmla="*/ 58 w 128"/>
                <a:gd name="T51" fmla="*/ 19 h 97"/>
                <a:gd name="T52" fmla="*/ 51 w 128"/>
                <a:gd name="T53" fmla="*/ 69 h 97"/>
                <a:gd name="T54" fmla="*/ 41 w 128"/>
                <a:gd name="T55" fmla="*/ 69 h 97"/>
                <a:gd name="T56" fmla="*/ 41 w 128"/>
                <a:gd name="T57" fmla="*/ 79 h 97"/>
                <a:gd name="T58" fmla="*/ 36 w 128"/>
                <a:gd name="T59" fmla="*/ 84 h 97"/>
                <a:gd name="T60" fmla="*/ 31 w 128"/>
                <a:gd name="T61" fmla="*/ 79 h 97"/>
                <a:gd name="T62" fmla="*/ 31 w 128"/>
                <a:gd name="T63" fmla="*/ 69 h 97"/>
                <a:gd name="T64" fmla="*/ 21 w 128"/>
                <a:gd name="T65" fmla="*/ 69 h 97"/>
                <a:gd name="T66" fmla="*/ 16 w 128"/>
                <a:gd name="T67" fmla="*/ 64 h 97"/>
                <a:gd name="T68" fmla="*/ 21 w 128"/>
                <a:gd name="T69" fmla="*/ 59 h 97"/>
                <a:gd name="T70" fmla="*/ 31 w 128"/>
                <a:gd name="T71" fmla="*/ 59 h 97"/>
                <a:gd name="T72" fmla="*/ 31 w 128"/>
                <a:gd name="T73" fmla="*/ 49 h 97"/>
                <a:gd name="T74" fmla="*/ 36 w 128"/>
                <a:gd name="T75" fmla="*/ 44 h 97"/>
                <a:gd name="T76" fmla="*/ 41 w 128"/>
                <a:gd name="T77" fmla="*/ 49 h 97"/>
                <a:gd name="T78" fmla="*/ 41 w 128"/>
                <a:gd name="T79" fmla="*/ 59 h 97"/>
                <a:gd name="T80" fmla="*/ 51 w 128"/>
                <a:gd name="T81" fmla="*/ 59 h 97"/>
                <a:gd name="T82" fmla="*/ 56 w 128"/>
                <a:gd name="T83" fmla="*/ 64 h 97"/>
                <a:gd name="T84" fmla="*/ 51 w 128"/>
                <a:gd name="T85" fmla="*/ 69 h 97"/>
                <a:gd name="T86" fmla="*/ 107 w 128"/>
                <a:gd name="T87" fmla="*/ 69 h 97"/>
                <a:gd name="T88" fmla="*/ 77 w 128"/>
                <a:gd name="T89" fmla="*/ 69 h 97"/>
                <a:gd name="T90" fmla="*/ 72 w 128"/>
                <a:gd name="T91" fmla="*/ 64 h 97"/>
                <a:gd name="T92" fmla="*/ 77 w 128"/>
                <a:gd name="T93" fmla="*/ 59 h 97"/>
                <a:gd name="T94" fmla="*/ 107 w 128"/>
                <a:gd name="T95" fmla="*/ 59 h 97"/>
                <a:gd name="T96" fmla="*/ 112 w 128"/>
                <a:gd name="T97" fmla="*/ 64 h 97"/>
                <a:gd name="T98" fmla="*/ 107 w 128"/>
                <a:gd name="T99" fmla="*/ 6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97">
                  <a:moveTo>
                    <a:pt x="107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23" y="24"/>
                    <a:pt x="128" y="19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48" y="5"/>
                    <a:pt x="48" y="12"/>
                  </a:cubicBezTo>
                  <a:cubicBezTo>
                    <a:pt x="48" y="19"/>
                    <a:pt x="53" y="24"/>
                    <a:pt x="6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9" y="32"/>
                    <a:pt x="0" y="42"/>
                    <a:pt x="0" y="5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7"/>
                    <a:pt x="9" y="97"/>
                    <a:pt x="21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19" y="97"/>
                    <a:pt x="128" y="87"/>
                    <a:pt x="128" y="75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42"/>
                    <a:pt x="119" y="32"/>
                    <a:pt x="107" y="32"/>
                  </a:cubicBezTo>
                  <a:close/>
                  <a:moveTo>
                    <a:pt x="58" y="19"/>
                  </a:moveTo>
                  <a:cubicBezTo>
                    <a:pt x="56" y="19"/>
                    <a:pt x="53" y="16"/>
                    <a:pt x="53" y="12"/>
                  </a:cubicBezTo>
                  <a:cubicBezTo>
                    <a:pt x="53" y="9"/>
                    <a:pt x="56" y="6"/>
                    <a:pt x="58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0" y="6"/>
                    <a:pt x="123" y="9"/>
                    <a:pt x="123" y="12"/>
                  </a:cubicBezTo>
                  <a:cubicBezTo>
                    <a:pt x="123" y="16"/>
                    <a:pt x="120" y="19"/>
                    <a:pt x="118" y="19"/>
                  </a:cubicBezTo>
                  <a:lnTo>
                    <a:pt x="58" y="19"/>
                  </a:lnTo>
                  <a:close/>
                  <a:moveTo>
                    <a:pt x="51" y="69"/>
                  </a:moveTo>
                  <a:cubicBezTo>
                    <a:pt x="41" y="69"/>
                    <a:pt x="41" y="69"/>
                    <a:pt x="41" y="6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82"/>
                    <a:pt x="39" y="84"/>
                    <a:pt x="36" y="84"/>
                  </a:cubicBezTo>
                  <a:cubicBezTo>
                    <a:pt x="33" y="84"/>
                    <a:pt x="31" y="82"/>
                    <a:pt x="31" y="7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69"/>
                    <a:pt x="16" y="67"/>
                    <a:pt x="16" y="64"/>
                  </a:cubicBezTo>
                  <a:cubicBezTo>
                    <a:pt x="16" y="62"/>
                    <a:pt x="18" y="59"/>
                    <a:pt x="2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7"/>
                    <a:pt x="33" y="44"/>
                    <a:pt x="36" y="44"/>
                  </a:cubicBezTo>
                  <a:cubicBezTo>
                    <a:pt x="39" y="44"/>
                    <a:pt x="41" y="47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4" y="59"/>
                    <a:pt x="56" y="62"/>
                    <a:pt x="56" y="64"/>
                  </a:cubicBezTo>
                  <a:cubicBezTo>
                    <a:pt x="56" y="67"/>
                    <a:pt x="54" y="69"/>
                    <a:pt x="51" y="69"/>
                  </a:cubicBezTo>
                  <a:close/>
                  <a:moveTo>
                    <a:pt x="107" y="69"/>
                  </a:moveTo>
                  <a:cubicBezTo>
                    <a:pt x="77" y="69"/>
                    <a:pt x="77" y="69"/>
                    <a:pt x="77" y="69"/>
                  </a:cubicBezTo>
                  <a:cubicBezTo>
                    <a:pt x="75" y="69"/>
                    <a:pt x="72" y="67"/>
                    <a:pt x="72" y="64"/>
                  </a:cubicBezTo>
                  <a:cubicBezTo>
                    <a:pt x="72" y="62"/>
                    <a:pt x="75" y="59"/>
                    <a:pt x="77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10" y="59"/>
                    <a:pt x="112" y="62"/>
                    <a:pt x="112" y="64"/>
                  </a:cubicBezTo>
                  <a:cubicBezTo>
                    <a:pt x="112" y="67"/>
                    <a:pt x="110" y="69"/>
                    <a:pt x="107" y="69"/>
                  </a:cubicBezTo>
                  <a:close/>
                </a:path>
              </a:pathLst>
            </a:custGeom>
            <a:solidFill>
              <a:srgbClr val="4BB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185025" y="5559425"/>
              <a:ext cx="479425" cy="90488"/>
            </a:xfrm>
            <a:custGeom>
              <a:avLst/>
              <a:gdLst>
                <a:gd name="T0" fmla="*/ 128 w 128"/>
                <a:gd name="T1" fmla="*/ 16 h 24"/>
                <a:gd name="T2" fmla="*/ 120 w 128"/>
                <a:gd name="T3" fmla="*/ 24 h 24"/>
                <a:gd name="T4" fmla="*/ 8 w 128"/>
                <a:gd name="T5" fmla="*/ 24 h 24"/>
                <a:gd name="T6" fmla="*/ 0 w 128"/>
                <a:gd name="T7" fmla="*/ 16 h 24"/>
                <a:gd name="T8" fmla="*/ 0 w 128"/>
                <a:gd name="T9" fmla="*/ 8 h 24"/>
                <a:gd name="T10" fmla="*/ 8 w 128"/>
                <a:gd name="T11" fmla="*/ 0 h 24"/>
                <a:gd name="T12" fmla="*/ 120 w 128"/>
                <a:gd name="T13" fmla="*/ 0 h 24"/>
                <a:gd name="T14" fmla="*/ 128 w 128"/>
                <a:gd name="T15" fmla="*/ 8 h 24"/>
                <a:gd name="T16" fmla="*/ 128 w 128"/>
                <a:gd name="T17" fmla="*/ 16 h 24"/>
                <a:gd name="T18" fmla="*/ 64 w 128"/>
                <a:gd name="T19" fmla="*/ 4 h 24"/>
                <a:gd name="T20" fmla="*/ 57 w 128"/>
                <a:gd name="T21" fmla="*/ 12 h 24"/>
                <a:gd name="T22" fmla="*/ 64 w 128"/>
                <a:gd name="T23" fmla="*/ 19 h 24"/>
                <a:gd name="T24" fmla="*/ 72 w 128"/>
                <a:gd name="T25" fmla="*/ 12 h 24"/>
                <a:gd name="T26" fmla="*/ 64 w 128"/>
                <a:gd name="T2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4">
                  <a:moveTo>
                    <a:pt x="128" y="16"/>
                  </a:moveTo>
                  <a:cubicBezTo>
                    <a:pt x="128" y="20"/>
                    <a:pt x="125" y="24"/>
                    <a:pt x="12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5" y="0"/>
                    <a:pt x="128" y="3"/>
                    <a:pt x="128" y="8"/>
                  </a:cubicBezTo>
                  <a:lnTo>
                    <a:pt x="128" y="16"/>
                  </a:lnTo>
                  <a:close/>
                  <a:moveTo>
                    <a:pt x="64" y="4"/>
                  </a:moveTo>
                  <a:cubicBezTo>
                    <a:pt x="60" y="4"/>
                    <a:pt x="57" y="7"/>
                    <a:pt x="57" y="12"/>
                  </a:cubicBezTo>
                  <a:cubicBezTo>
                    <a:pt x="57" y="16"/>
                    <a:pt x="60" y="19"/>
                    <a:pt x="64" y="19"/>
                  </a:cubicBezTo>
                  <a:cubicBezTo>
                    <a:pt x="68" y="19"/>
                    <a:pt x="72" y="16"/>
                    <a:pt x="72" y="12"/>
                  </a:cubicBezTo>
                  <a:cubicBezTo>
                    <a:pt x="72" y="7"/>
                    <a:pt x="68" y="4"/>
                    <a:pt x="64" y="4"/>
                  </a:cubicBezTo>
                  <a:close/>
                </a:path>
              </a:pathLst>
            </a:custGeom>
            <a:solidFill>
              <a:srgbClr val="4BB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出自【趣你的PPT】(微信:qunideppt)：最优质的PPT资源库"/>
          <p:cNvGrpSpPr/>
          <p:nvPr/>
        </p:nvGrpSpPr>
        <p:grpSpPr>
          <a:xfrm>
            <a:off x="6671554" y="3474305"/>
            <a:ext cx="649953" cy="563448"/>
            <a:chOff x="8555038" y="3732213"/>
            <a:chExt cx="441325" cy="382587"/>
          </a:xfrm>
          <a:solidFill>
            <a:srgbClr val="ADCE01"/>
          </a:solidFill>
        </p:grpSpPr>
        <p:sp>
          <p:nvSpPr>
            <p:cNvPr id="1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20138" y="3841750"/>
              <a:ext cx="276225" cy="273050"/>
            </a:xfrm>
            <a:custGeom>
              <a:avLst/>
              <a:gdLst>
                <a:gd name="T0" fmla="*/ 70 w 74"/>
                <a:gd name="T1" fmla="*/ 70 h 73"/>
                <a:gd name="T2" fmla="*/ 64 w 74"/>
                <a:gd name="T3" fmla="*/ 73 h 73"/>
                <a:gd name="T4" fmla="*/ 57 w 74"/>
                <a:gd name="T5" fmla="*/ 70 h 73"/>
                <a:gd name="T6" fmla="*/ 43 w 74"/>
                <a:gd name="T7" fmla="*/ 56 h 73"/>
                <a:gd name="T8" fmla="*/ 30 w 74"/>
                <a:gd name="T9" fmla="*/ 59 h 73"/>
                <a:gd name="T10" fmla="*/ 0 w 74"/>
                <a:gd name="T11" fmla="*/ 30 h 73"/>
                <a:gd name="T12" fmla="*/ 30 w 74"/>
                <a:gd name="T13" fmla="*/ 0 h 73"/>
                <a:gd name="T14" fmla="*/ 59 w 74"/>
                <a:gd name="T15" fmla="*/ 30 h 73"/>
                <a:gd name="T16" fmla="*/ 56 w 74"/>
                <a:gd name="T17" fmla="*/ 43 h 73"/>
                <a:gd name="T18" fmla="*/ 70 w 74"/>
                <a:gd name="T19" fmla="*/ 58 h 73"/>
                <a:gd name="T20" fmla="*/ 70 w 74"/>
                <a:gd name="T21" fmla="*/ 70 h 73"/>
                <a:gd name="T22" fmla="*/ 30 w 74"/>
                <a:gd name="T23" fmla="*/ 47 h 73"/>
                <a:gd name="T24" fmla="*/ 47 w 74"/>
                <a:gd name="T25" fmla="*/ 30 h 73"/>
                <a:gd name="T26" fmla="*/ 30 w 74"/>
                <a:gd name="T27" fmla="*/ 13 h 73"/>
                <a:gd name="T28" fmla="*/ 12 w 74"/>
                <a:gd name="T29" fmla="*/ 30 h 73"/>
                <a:gd name="T30" fmla="*/ 30 w 74"/>
                <a:gd name="T31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3">
                  <a:moveTo>
                    <a:pt x="70" y="70"/>
                  </a:moveTo>
                  <a:cubicBezTo>
                    <a:pt x="68" y="72"/>
                    <a:pt x="66" y="73"/>
                    <a:pt x="64" y="73"/>
                  </a:cubicBezTo>
                  <a:cubicBezTo>
                    <a:pt x="61" y="73"/>
                    <a:pt x="59" y="72"/>
                    <a:pt x="57" y="7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39" y="58"/>
                    <a:pt x="34" y="59"/>
                    <a:pt x="30" y="59"/>
                  </a:cubicBezTo>
                  <a:cubicBezTo>
                    <a:pt x="13" y="59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ubicBezTo>
                    <a:pt x="59" y="35"/>
                    <a:pt x="58" y="39"/>
                    <a:pt x="56" y="4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4" y="61"/>
                    <a:pt x="74" y="67"/>
                    <a:pt x="70" y="70"/>
                  </a:cubicBezTo>
                  <a:close/>
                  <a:moveTo>
                    <a:pt x="30" y="47"/>
                  </a:moveTo>
                  <a:cubicBezTo>
                    <a:pt x="39" y="47"/>
                    <a:pt x="47" y="39"/>
                    <a:pt x="47" y="30"/>
                  </a:cubicBezTo>
                  <a:cubicBezTo>
                    <a:pt x="47" y="20"/>
                    <a:pt x="39" y="13"/>
                    <a:pt x="30" y="13"/>
                  </a:cubicBezTo>
                  <a:cubicBezTo>
                    <a:pt x="20" y="13"/>
                    <a:pt x="12" y="20"/>
                    <a:pt x="12" y="30"/>
                  </a:cubicBezTo>
                  <a:cubicBezTo>
                    <a:pt x="12" y="39"/>
                    <a:pt x="20" y="47"/>
                    <a:pt x="3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8555038" y="3732213"/>
              <a:ext cx="179388" cy="139700"/>
            </a:xfrm>
            <a:custGeom>
              <a:avLst/>
              <a:gdLst>
                <a:gd name="T0" fmla="*/ 7 w 48"/>
                <a:gd name="T1" fmla="*/ 37 h 37"/>
                <a:gd name="T2" fmla="*/ 41 w 48"/>
                <a:gd name="T3" fmla="*/ 37 h 37"/>
                <a:gd name="T4" fmla="*/ 48 w 48"/>
                <a:gd name="T5" fmla="*/ 0 h 37"/>
                <a:gd name="T6" fmla="*/ 26 w 48"/>
                <a:gd name="T7" fmla="*/ 0 h 37"/>
                <a:gd name="T8" fmla="*/ 18 w 48"/>
                <a:gd name="T9" fmla="*/ 7 h 37"/>
                <a:gd name="T10" fmla="*/ 0 w 48"/>
                <a:gd name="T11" fmla="*/ 29 h 37"/>
                <a:gd name="T12" fmla="*/ 7 w 4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7">
                  <a:moveTo>
                    <a:pt x="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0" y="4"/>
                    <a:pt x="18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8756651" y="3732213"/>
              <a:ext cx="180975" cy="128587"/>
            </a:xfrm>
            <a:custGeom>
              <a:avLst/>
              <a:gdLst>
                <a:gd name="T0" fmla="*/ 47 w 48"/>
                <a:gd name="T1" fmla="*/ 34 h 34"/>
                <a:gd name="T2" fmla="*/ 48 w 48"/>
                <a:gd name="T3" fmla="*/ 29 h 34"/>
                <a:gd name="T4" fmla="*/ 31 w 48"/>
                <a:gd name="T5" fmla="*/ 7 h 34"/>
                <a:gd name="T6" fmla="*/ 23 w 48"/>
                <a:gd name="T7" fmla="*/ 0 h 34"/>
                <a:gd name="T8" fmla="*/ 0 w 48"/>
                <a:gd name="T9" fmla="*/ 0 h 34"/>
                <a:gd name="T10" fmla="*/ 5 w 48"/>
                <a:gd name="T11" fmla="*/ 25 h 34"/>
                <a:gd name="T12" fmla="*/ 20 w 48"/>
                <a:gd name="T13" fmla="*/ 22 h 34"/>
                <a:gd name="T14" fmla="*/ 47 w 48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7" y="34"/>
                  </a:moveTo>
                  <a:cubicBezTo>
                    <a:pt x="48" y="33"/>
                    <a:pt x="48" y="31"/>
                    <a:pt x="48" y="2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4"/>
                    <a:pt x="26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3"/>
                    <a:pt x="14" y="22"/>
                    <a:pt x="20" y="22"/>
                  </a:cubicBezTo>
                  <a:cubicBezTo>
                    <a:pt x="30" y="22"/>
                    <a:pt x="40" y="27"/>
                    <a:pt x="4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555038" y="3897313"/>
              <a:ext cx="352425" cy="217487"/>
            </a:xfrm>
            <a:custGeom>
              <a:avLst/>
              <a:gdLst>
                <a:gd name="T0" fmla="*/ 74 w 94"/>
                <a:gd name="T1" fmla="*/ 52 h 58"/>
                <a:gd name="T2" fmla="*/ 37 w 94"/>
                <a:gd name="T3" fmla="*/ 15 h 58"/>
                <a:gd name="T4" fmla="*/ 40 w 94"/>
                <a:gd name="T5" fmla="*/ 0 h 58"/>
                <a:gd name="T6" fmla="*/ 7 w 94"/>
                <a:gd name="T7" fmla="*/ 0 h 58"/>
                <a:gd name="T8" fmla="*/ 0 w 94"/>
                <a:gd name="T9" fmla="*/ 7 h 58"/>
                <a:gd name="T10" fmla="*/ 0 w 94"/>
                <a:gd name="T11" fmla="*/ 51 h 58"/>
                <a:gd name="T12" fmla="*/ 7 w 94"/>
                <a:gd name="T13" fmla="*/ 58 h 58"/>
                <a:gd name="T14" fmla="*/ 94 w 94"/>
                <a:gd name="T15" fmla="*/ 58 h 58"/>
                <a:gd name="T16" fmla="*/ 85 w 94"/>
                <a:gd name="T17" fmla="*/ 50 h 58"/>
                <a:gd name="T18" fmla="*/ 74 w 94"/>
                <a:gd name="T19" fmla="*/ 52 h 58"/>
                <a:gd name="T20" fmla="*/ 26 w 94"/>
                <a:gd name="T21" fmla="*/ 42 h 58"/>
                <a:gd name="T22" fmla="*/ 23 w 94"/>
                <a:gd name="T23" fmla="*/ 46 h 58"/>
                <a:gd name="T24" fmla="*/ 16 w 94"/>
                <a:gd name="T25" fmla="*/ 46 h 58"/>
                <a:gd name="T26" fmla="*/ 13 w 94"/>
                <a:gd name="T27" fmla="*/ 42 h 58"/>
                <a:gd name="T28" fmla="*/ 13 w 94"/>
                <a:gd name="T29" fmla="*/ 38 h 58"/>
                <a:gd name="T30" fmla="*/ 16 w 94"/>
                <a:gd name="T31" fmla="*/ 34 h 58"/>
                <a:gd name="T32" fmla="*/ 23 w 94"/>
                <a:gd name="T33" fmla="*/ 34 h 58"/>
                <a:gd name="T34" fmla="*/ 26 w 94"/>
                <a:gd name="T35" fmla="*/ 38 h 58"/>
                <a:gd name="T36" fmla="*/ 26 w 94"/>
                <a:gd name="T3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58">
                  <a:moveTo>
                    <a:pt x="74" y="52"/>
                  </a:moveTo>
                  <a:cubicBezTo>
                    <a:pt x="53" y="52"/>
                    <a:pt x="37" y="35"/>
                    <a:pt x="37" y="15"/>
                  </a:cubicBezTo>
                  <a:cubicBezTo>
                    <a:pt x="37" y="10"/>
                    <a:pt x="38" y="4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2" y="51"/>
                    <a:pt x="78" y="52"/>
                    <a:pt x="74" y="52"/>
                  </a:cubicBezTo>
                  <a:close/>
                  <a:moveTo>
                    <a:pt x="26" y="42"/>
                  </a:moveTo>
                  <a:cubicBezTo>
                    <a:pt x="26" y="44"/>
                    <a:pt x="25" y="46"/>
                    <a:pt x="23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6"/>
                    <a:pt x="13" y="44"/>
                    <a:pt x="13" y="4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6"/>
                    <a:pt x="14" y="34"/>
                    <a:pt x="16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4"/>
                    <a:pt x="26" y="36"/>
                    <a:pt x="26" y="38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21" name="Group 20出自【趣你的PPT】(微信:qunideppt)：最优质的PPT资源库"/>
          <p:cNvGrpSpPr/>
          <p:nvPr/>
        </p:nvGrpSpPr>
        <p:grpSpPr>
          <a:xfrm>
            <a:off x="10374105" y="3392245"/>
            <a:ext cx="644679" cy="640235"/>
            <a:chOff x="9569450" y="5030788"/>
            <a:chExt cx="460376" cy="457200"/>
          </a:xfrm>
          <a:solidFill>
            <a:schemeClr val="accent1"/>
          </a:solidFill>
        </p:grpSpPr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9955213" y="5245101"/>
              <a:ext cx="69850" cy="63500"/>
            </a:xfrm>
            <a:custGeom>
              <a:avLst/>
              <a:gdLst>
                <a:gd name="T0" fmla="*/ 16 w 19"/>
                <a:gd name="T1" fmla="*/ 0 h 17"/>
                <a:gd name="T2" fmla="*/ 4 w 19"/>
                <a:gd name="T3" fmla="*/ 0 h 17"/>
                <a:gd name="T4" fmla="*/ 2 w 19"/>
                <a:gd name="T5" fmla="*/ 0 h 17"/>
                <a:gd name="T6" fmla="*/ 1 w 19"/>
                <a:gd name="T7" fmla="*/ 2 h 17"/>
                <a:gd name="T8" fmla="*/ 0 w 19"/>
                <a:gd name="T9" fmla="*/ 10 h 17"/>
                <a:gd name="T10" fmla="*/ 2 w 19"/>
                <a:gd name="T11" fmla="*/ 14 h 17"/>
                <a:gd name="T12" fmla="*/ 15 w 19"/>
                <a:gd name="T13" fmla="*/ 17 h 17"/>
                <a:gd name="T14" fmla="*/ 16 w 19"/>
                <a:gd name="T15" fmla="*/ 17 h 17"/>
                <a:gd name="T16" fmla="*/ 17 w 19"/>
                <a:gd name="T17" fmla="*/ 16 h 17"/>
                <a:gd name="T18" fmla="*/ 18 w 19"/>
                <a:gd name="T19" fmla="*/ 15 h 17"/>
                <a:gd name="T20" fmla="*/ 19 w 19"/>
                <a:gd name="T21" fmla="*/ 2 h 17"/>
                <a:gd name="T22" fmla="*/ 16 w 19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7">
                  <a:moveTo>
                    <a:pt x="1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1" y="8"/>
                    <a:pt x="0" y="10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9" y="11"/>
                    <a:pt x="19" y="6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4BB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9931400" y="5303838"/>
              <a:ext cx="82550" cy="79375"/>
            </a:xfrm>
            <a:custGeom>
              <a:avLst/>
              <a:gdLst>
                <a:gd name="T0" fmla="*/ 20 w 22"/>
                <a:gd name="T1" fmla="*/ 4 h 21"/>
                <a:gd name="T2" fmla="*/ 8 w 22"/>
                <a:gd name="T3" fmla="*/ 1 h 21"/>
                <a:gd name="T4" fmla="*/ 7 w 22"/>
                <a:gd name="T5" fmla="*/ 0 h 21"/>
                <a:gd name="T6" fmla="*/ 4 w 22"/>
                <a:gd name="T7" fmla="*/ 2 h 21"/>
                <a:gd name="T8" fmla="*/ 1 w 22"/>
                <a:gd name="T9" fmla="*/ 10 h 21"/>
                <a:gd name="T10" fmla="*/ 2 w 22"/>
                <a:gd name="T11" fmla="*/ 13 h 21"/>
                <a:gd name="T12" fmla="*/ 12 w 22"/>
                <a:gd name="T13" fmla="*/ 21 h 21"/>
                <a:gd name="T14" fmla="*/ 14 w 22"/>
                <a:gd name="T15" fmla="*/ 21 h 21"/>
                <a:gd name="T16" fmla="*/ 14 w 22"/>
                <a:gd name="T17" fmla="*/ 21 h 21"/>
                <a:gd name="T18" fmla="*/ 16 w 22"/>
                <a:gd name="T19" fmla="*/ 20 h 21"/>
                <a:gd name="T20" fmla="*/ 22 w 22"/>
                <a:gd name="T21" fmla="*/ 7 h 21"/>
                <a:gd name="T22" fmla="*/ 22 w 22"/>
                <a:gd name="T23" fmla="*/ 5 h 21"/>
                <a:gd name="T24" fmla="*/ 20 w 22"/>
                <a:gd name="T2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1">
                  <a:moveTo>
                    <a:pt x="20" y="4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3" y="5"/>
                    <a:pt x="2" y="7"/>
                    <a:pt x="1" y="10"/>
                  </a:cubicBezTo>
                  <a:cubicBezTo>
                    <a:pt x="0" y="11"/>
                    <a:pt x="0" y="13"/>
                    <a:pt x="2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8" y="16"/>
                    <a:pt x="20" y="12"/>
                    <a:pt x="22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1" y="4"/>
                    <a:pt x="21" y="4"/>
                    <a:pt x="20" y="4"/>
                  </a:cubicBezTo>
                  <a:close/>
                </a:path>
              </a:pathLst>
            </a:custGeom>
            <a:solidFill>
              <a:srgbClr val="4BB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9890125" y="5360988"/>
              <a:ext cx="82550" cy="85725"/>
            </a:xfrm>
            <a:custGeom>
              <a:avLst/>
              <a:gdLst>
                <a:gd name="T0" fmla="*/ 21 w 22"/>
                <a:gd name="T1" fmla="*/ 8 h 23"/>
                <a:gd name="T2" fmla="*/ 11 w 22"/>
                <a:gd name="T3" fmla="*/ 1 h 23"/>
                <a:gd name="T4" fmla="*/ 9 w 22"/>
                <a:gd name="T5" fmla="*/ 0 h 23"/>
                <a:gd name="T6" fmla="*/ 7 w 22"/>
                <a:gd name="T7" fmla="*/ 1 h 23"/>
                <a:gd name="T8" fmla="*/ 1 w 22"/>
                <a:gd name="T9" fmla="*/ 7 h 23"/>
                <a:gd name="T10" fmla="*/ 0 w 22"/>
                <a:gd name="T11" fmla="*/ 10 h 23"/>
                <a:gd name="T12" fmla="*/ 7 w 22"/>
                <a:gd name="T13" fmla="*/ 21 h 23"/>
                <a:gd name="T14" fmla="*/ 9 w 22"/>
                <a:gd name="T15" fmla="*/ 23 h 23"/>
                <a:gd name="T16" fmla="*/ 9 w 22"/>
                <a:gd name="T17" fmla="*/ 23 h 23"/>
                <a:gd name="T18" fmla="*/ 11 w 22"/>
                <a:gd name="T19" fmla="*/ 22 h 23"/>
                <a:gd name="T20" fmla="*/ 22 w 22"/>
                <a:gd name="T21" fmla="*/ 12 h 23"/>
                <a:gd name="T22" fmla="*/ 22 w 22"/>
                <a:gd name="T23" fmla="*/ 10 h 23"/>
                <a:gd name="T24" fmla="*/ 21 w 22"/>
                <a:gd name="T2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21" y="8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1" y="22"/>
                  </a:cubicBezTo>
                  <a:cubicBezTo>
                    <a:pt x="15" y="19"/>
                    <a:pt x="18" y="16"/>
                    <a:pt x="22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2" y="9"/>
                    <a:pt x="22" y="9"/>
                    <a:pt x="21" y="8"/>
                  </a:cubicBezTo>
                  <a:close/>
                </a:path>
              </a:pathLst>
            </a:custGeom>
            <a:solidFill>
              <a:srgbClr val="4BB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9569450" y="5030788"/>
              <a:ext cx="460376" cy="457200"/>
            </a:xfrm>
            <a:custGeom>
              <a:avLst/>
              <a:gdLst>
                <a:gd name="T0" fmla="*/ 84 w 123"/>
                <a:gd name="T1" fmla="*/ 100 h 122"/>
                <a:gd name="T2" fmla="*/ 81 w 123"/>
                <a:gd name="T3" fmla="*/ 99 h 122"/>
                <a:gd name="T4" fmla="*/ 80 w 123"/>
                <a:gd name="T5" fmla="*/ 99 h 122"/>
                <a:gd name="T6" fmla="*/ 61 w 123"/>
                <a:gd name="T7" fmla="*/ 103 h 122"/>
                <a:gd name="T8" fmla="*/ 18 w 123"/>
                <a:gd name="T9" fmla="*/ 61 h 122"/>
                <a:gd name="T10" fmla="*/ 61 w 123"/>
                <a:gd name="T11" fmla="*/ 18 h 122"/>
                <a:gd name="T12" fmla="*/ 90 w 123"/>
                <a:gd name="T13" fmla="*/ 28 h 122"/>
                <a:gd name="T14" fmla="*/ 82 w 123"/>
                <a:gd name="T15" fmla="*/ 36 h 122"/>
                <a:gd name="T16" fmla="*/ 81 w 123"/>
                <a:gd name="T17" fmla="*/ 39 h 122"/>
                <a:gd name="T18" fmla="*/ 83 w 123"/>
                <a:gd name="T19" fmla="*/ 41 h 122"/>
                <a:gd name="T20" fmla="*/ 119 w 123"/>
                <a:gd name="T21" fmla="*/ 47 h 122"/>
                <a:gd name="T22" fmla="*/ 120 w 123"/>
                <a:gd name="T23" fmla="*/ 47 h 122"/>
                <a:gd name="T24" fmla="*/ 122 w 123"/>
                <a:gd name="T25" fmla="*/ 47 h 122"/>
                <a:gd name="T26" fmla="*/ 122 w 123"/>
                <a:gd name="T27" fmla="*/ 44 h 122"/>
                <a:gd name="T28" fmla="*/ 116 w 123"/>
                <a:gd name="T29" fmla="*/ 8 h 122"/>
                <a:gd name="T30" fmla="*/ 114 w 123"/>
                <a:gd name="T31" fmla="*/ 6 h 122"/>
                <a:gd name="T32" fmla="*/ 113 w 123"/>
                <a:gd name="T33" fmla="*/ 6 h 122"/>
                <a:gd name="T34" fmla="*/ 111 w 123"/>
                <a:gd name="T35" fmla="*/ 7 h 122"/>
                <a:gd name="T36" fmla="*/ 103 w 123"/>
                <a:gd name="T37" fmla="*/ 15 h 122"/>
                <a:gd name="T38" fmla="*/ 61 w 123"/>
                <a:gd name="T39" fmla="*/ 0 h 122"/>
                <a:gd name="T40" fmla="*/ 0 w 123"/>
                <a:gd name="T41" fmla="*/ 61 h 122"/>
                <a:gd name="T42" fmla="*/ 61 w 123"/>
                <a:gd name="T43" fmla="*/ 122 h 122"/>
                <a:gd name="T44" fmla="*/ 89 w 123"/>
                <a:gd name="T45" fmla="*/ 115 h 122"/>
                <a:gd name="T46" fmla="*/ 90 w 123"/>
                <a:gd name="T47" fmla="*/ 113 h 122"/>
                <a:gd name="T48" fmla="*/ 90 w 123"/>
                <a:gd name="T49" fmla="*/ 111 h 122"/>
                <a:gd name="T50" fmla="*/ 84 w 123"/>
                <a:gd name="T51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2">
                  <a:moveTo>
                    <a:pt x="84" y="100"/>
                  </a:moveTo>
                  <a:cubicBezTo>
                    <a:pt x="83" y="99"/>
                    <a:pt x="82" y="99"/>
                    <a:pt x="81" y="99"/>
                  </a:cubicBezTo>
                  <a:cubicBezTo>
                    <a:pt x="81" y="99"/>
                    <a:pt x="81" y="99"/>
                    <a:pt x="80" y="99"/>
                  </a:cubicBezTo>
                  <a:cubicBezTo>
                    <a:pt x="74" y="102"/>
                    <a:pt x="68" y="103"/>
                    <a:pt x="61" y="103"/>
                  </a:cubicBezTo>
                  <a:cubicBezTo>
                    <a:pt x="37" y="103"/>
                    <a:pt x="18" y="84"/>
                    <a:pt x="18" y="61"/>
                  </a:cubicBezTo>
                  <a:cubicBezTo>
                    <a:pt x="18" y="37"/>
                    <a:pt x="37" y="18"/>
                    <a:pt x="61" y="18"/>
                  </a:cubicBezTo>
                  <a:cubicBezTo>
                    <a:pt x="72" y="18"/>
                    <a:pt x="82" y="22"/>
                    <a:pt x="90" y="2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8"/>
                    <a:pt x="81" y="39"/>
                  </a:cubicBezTo>
                  <a:cubicBezTo>
                    <a:pt x="82" y="40"/>
                    <a:pt x="82" y="41"/>
                    <a:pt x="83" y="41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20" y="47"/>
                    <a:pt x="120" y="47"/>
                  </a:cubicBezTo>
                  <a:cubicBezTo>
                    <a:pt x="120" y="47"/>
                    <a:pt x="121" y="47"/>
                    <a:pt x="122" y="47"/>
                  </a:cubicBezTo>
                  <a:cubicBezTo>
                    <a:pt x="122" y="46"/>
                    <a:pt x="123" y="45"/>
                    <a:pt x="122" y="44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7"/>
                    <a:pt x="115" y="7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ubicBezTo>
                    <a:pt x="112" y="6"/>
                    <a:pt x="112" y="6"/>
                    <a:pt x="111" y="7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92" y="5"/>
                    <a:pt x="77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2"/>
                    <a:pt x="61" y="122"/>
                  </a:cubicBezTo>
                  <a:cubicBezTo>
                    <a:pt x="71" y="122"/>
                    <a:pt x="81" y="119"/>
                    <a:pt x="89" y="115"/>
                  </a:cubicBezTo>
                  <a:cubicBezTo>
                    <a:pt x="90" y="115"/>
                    <a:pt x="90" y="114"/>
                    <a:pt x="90" y="113"/>
                  </a:cubicBezTo>
                  <a:cubicBezTo>
                    <a:pt x="91" y="113"/>
                    <a:pt x="91" y="112"/>
                    <a:pt x="90" y="111"/>
                  </a:cubicBezTo>
                  <a:lnTo>
                    <a:pt x="84" y="100"/>
                  </a:lnTo>
                  <a:close/>
                </a:path>
              </a:pathLst>
            </a:custGeom>
            <a:solidFill>
              <a:srgbClr val="4BB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9702800" y="5203826"/>
              <a:ext cx="87313" cy="123825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33 h 33"/>
                <a:gd name="T4" fmla="*/ 0 w 23"/>
                <a:gd name="T5" fmla="*/ 28 h 33"/>
                <a:gd name="T6" fmla="*/ 5 w 23"/>
                <a:gd name="T7" fmla="*/ 23 h 33"/>
                <a:gd name="T8" fmla="*/ 10 w 23"/>
                <a:gd name="T9" fmla="*/ 19 h 33"/>
                <a:gd name="T10" fmla="*/ 13 w 23"/>
                <a:gd name="T11" fmla="*/ 14 h 33"/>
                <a:gd name="T12" fmla="*/ 14 w 23"/>
                <a:gd name="T13" fmla="*/ 11 h 33"/>
                <a:gd name="T14" fmla="*/ 13 w 23"/>
                <a:gd name="T15" fmla="*/ 7 h 33"/>
                <a:gd name="T16" fmla="*/ 9 w 23"/>
                <a:gd name="T17" fmla="*/ 6 h 33"/>
                <a:gd name="T18" fmla="*/ 5 w 23"/>
                <a:gd name="T19" fmla="*/ 7 h 33"/>
                <a:gd name="T20" fmla="*/ 2 w 23"/>
                <a:gd name="T21" fmla="*/ 9 h 33"/>
                <a:gd name="T22" fmla="*/ 1 w 23"/>
                <a:gd name="T23" fmla="*/ 9 h 33"/>
                <a:gd name="T24" fmla="*/ 1 w 23"/>
                <a:gd name="T25" fmla="*/ 2 h 33"/>
                <a:gd name="T26" fmla="*/ 5 w 23"/>
                <a:gd name="T27" fmla="*/ 0 h 33"/>
                <a:gd name="T28" fmla="*/ 11 w 23"/>
                <a:gd name="T29" fmla="*/ 0 h 33"/>
                <a:gd name="T30" fmla="*/ 19 w 23"/>
                <a:gd name="T31" fmla="*/ 2 h 33"/>
                <a:gd name="T32" fmla="*/ 22 w 23"/>
                <a:gd name="T33" fmla="*/ 10 h 33"/>
                <a:gd name="T34" fmla="*/ 20 w 23"/>
                <a:gd name="T35" fmla="*/ 15 h 33"/>
                <a:gd name="T36" fmla="*/ 16 w 23"/>
                <a:gd name="T37" fmla="*/ 21 h 33"/>
                <a:gd name="T38" fmla="*/ 13 w 23"/>
                <a:gd name="T39" fmla="*/ 25 h 33"/>
                <a:gd name="T40" fmla="*/ 10 w 23"/>
                <a:gd name="T41" fmla="*/ 27 h 33"/>
                <a:gd name="T42" fmla="*/ 23 w 23"/>
                <a:gd name="T43" fmla="*/ 27 h 33"/>
                <a:gd name="T44" fmla="*/ 23 w 23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26"/>
                    <a:pt x="4" y="25"/>
                    <a:pt x="5" y="23"/>
                  </a:cubicBezTo>
                  <a:cubicBezTo>
                    <a:pt x="7" y="21"/>
                    <a:pt x="9" y="20"/>
                    <a:pt x="10" y="19"/>
                  </a:cubicBezTo>
                  <a:cubicBezTo>
                    <a:pt x="11" y="17"/>
                    <a:pt x="12" y="16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4" y="9"/>
                    <a:pt x="14" y="8"/>
                    <a:pt x="13" y="7"/>
                  </a:cubicBezTo>
                  <a:cubicBezTo>
                    <a:pt x="12" y="6"/>
                    <a:pt x="11" y="6"/>
                    <a:pt x="9" y="6"/>
                  </a:cubicBezTo>
                  <a:cubicBezTo>
                    <a:pt x="8" y="6"/>
                    <a:pt x="7" y="6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21" y="4"/>
                    <a:pt x="22" y="6"/>
                    <a:pt x="22" y="10"/>
                  </a:cubicBezTo>
                  <a:cubicBezTo>
                    <a:pt x="22" y="12"/>
                    <a:pt x="21" y="14"/>
                    <a:pt x="20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5" y="22"/>
                    <a:pt x="14" y="24"/>
                    <a:pt x="13" y="25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4BB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804400" y="5203826"/>
              <a:ext cx="93663" cy="123825"/>
            </a:xfrm>
            <a:custGeom>
              <a:avLst/>
              <a:gdLst>
                <a:gd name="T0" fmla="*/ 59 w 59"/>
                <a:gd name="T1" fmla="*/ 59 h 78"/>
                <a:gd name="T2" fmla="*/ 50 w 59"/>
                <a:gd name="T3" fmla="*/ 59 h 78"/>
                <a:gd name="T4" fmla="*/ 50 w 59"/>
                <a:gd name="T5" fmla="*/ 78 h 78"/>
                <a:gd name="T6" fmla="*/ 33 w 59"/>
                <a:gd name="T7" fmla="*/ 78 h 78"/>
                <a:gd name="T8" fmla="*/ 33 w 59"/>
                <a:gd name="T9" fmla="*/ 59 h 78"/>
                <a:gd name="T10" fmla="*/ 0 w 59"/>
                <a:gd name="T11" fmla="*/ 59 h 78"/>
                <a:gd name="T12" fmla="*/ 0 w 59"/>
                <a:gd name="T13" fmla="*/ 45 h 78"/>
                <a:gd name="T14" fmla="*/ 31 w 59"/>
                <a:gd name="T15" fmla="*/ 0 h 78"/>
                <a:gd name="T16" fmla="*/ 50 w 59"/>
                <a:gd name="T17" fmla="*/ 0 h 78"/>
                <a:gd name="T18" fmla="*/ 50 w 59"/>
                <a:gd name="T19" fmla="*/ 47 h 78"/>
                <a:gd name="T20" fmla="*/ 59 w 59"/>
                <a:gd name="T21" fmla="*/ 47 h 78"/>
                <a:gd name="T22" fmla="*/ 59 w 59"/>
                <a:gd name="T23" fmla="*/ 59 h 78"/>
                <a:gd name="T24" fmla="*/ 33 w 59"/>
                <a:gd name="T25" fmla="*/ 47 h 78"/>
                <a:gd name="T26" fmla="*/ 33 w 59"/>
                <a:gd name="T27" fmla="*/ 19 h 78"/>
                <a:gd name="T28" fmla="*/ 12 w 59"/>
                <a:gd name="T29" fmla="*/ 47 h 78"/>
                <a:gd name="T30" fmla="*/ 33 w 59"/>
                <a:gd name="T3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78">
                  <a:moveTo>
                    <a:pt x="59" y="59"/>
                  </a:moveTo>
                  <a:lnTo>
                    <a:pt x="50" y="59"/>
                  </a:lnTo>
                  <a:lnTo>
                    <a:pt x="50" y="78"/>
                  </a:lnTo>
                  <a:lnTo>
                    <a:pt x="33" y="78"/>
                  </a:lnTo>
                  <a:lnTo>
                    <a:pt x="33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50" y="47"/>
                  </a:lnTo>
                  <a:lnTo>
                    <a:pt x="59" y="47"/>
                  </a:lnTo>
                  <a:lnTo>
                    <a:pt x="59" y="59"/>
                  </a:lnTo>
                  <a:close/>
                  <a:moveTo>
                    <a:pt x="33" y="47"/>
                  </a:moveTo>
                  <a:lnTo>
                    <a:pt x="33" y="19"/>
                  </a:lnTo>
                  <a:lnTo>
                    <a:pt x="12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4BB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826474" y="3343031"/>
            <a:ext cx="192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290588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4902565" y="3343031"/>
            <a:ext cx="182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4272577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8461482" y="3343031"/>
            <a:ext cx="187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7925632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/>
          <p:nvPr/>
        </p:nvSpPr>
        <p:spPr bwMode="auto">
          <a:xfrm>
            <a:off x="4471103" y="3570084"/>
            <a:ext cx="1575602" cy="1610213"/>
          </a:xfrm>
          <a:custGeom>
            <a:avLst/>
            <a:gdLst>
              <a:gd name="T0" fmla="*/ 83 w 138"/>
              <a:gd name="T1" fmla="*/ 0 h 141"/>
              <a:gd name="T2" fmla="*/ 60 w 138"/>
              <a:gd name="T3" fmla="*/ 0 h 141"/>
              <a:gd name="T4" fmla="*/ 0 w 138"/>
              <a:gd name="T5" fmla="*/ 61 h 141"/>
              <a:gd name="T6" fmla="*/ 80 w 138"/>
              <a:gd name="T7" fmla="*/ 141 h 141"/>
              <a:gd name="T8" fmla="*/ 138 w 138"/>
              <a:gd name="T9" fmla="*/ 83 h 141"/>
              <a:gd name="T10" fmla="*/ 138 w 138"/>
              <a:gd name="T11" fmla="*/ 56 h 141"/>
              <a:gd name="T12" fmla="*/ 83 w 138"/>
              <a:gd name="T1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83" y="0"/>
                </a:moveTo>
                <a:cubicBezTo>
                  <a:pt x="60" y="0"/>
                  <a:pt x="60" y="0"/>
                  <a:pt x="6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08" y="54"/>
                  <a:pt x="85" y="30"/>
                  <a:pt x="83" y="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 dirty="0">
              <a:latin typeface="微软雅黑" panose="020B0503020204020204" pitchFamily="34" charset="-122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4448530" y="1890648"/>
            <a:ext cx="1620748" cy="1575602"/>
          </a:xfrm>
          <a:custGeom>
            <a:avLst/>
            <a:gdLst>
              <a:gd name="T0" fmla="*/ 142 w 142"/>
              <a:gd name="T1" fmla="*/ 83 h 138"/>
              <a:gd name="T2" fmla="*/ 142 w 142"/>
              <a:gd name="T3" fmla="*/ 61 h 138"/>
              <a:gd name="T4" fmla="*/ 81 w 142"/>
              <a:gd name="T5" fmla="*/ 0 h 138"/>
              <a:gd name="T6" fmla="*/ 0 w 142"/>
              <a:gd name="T7" fmla="*/ 81 h 138"/>
              <a:gd name="T8" fmla="*/ 58 w 142"/>
              <a:gd name="T9" fmla="*/ 138 h 138"/>
              <a:gd name="T10" fmla="*/ 86 w 142"/>
              <a:gd name="T11" fmla="*/ 138 h 138"/>
              <a:gd name="T12" fmla="*/ 142 w 142"/>
              <a:gd name="T13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8">
                <a:moveTo>
                  <a:pt x="142" y="83"/>
                </a:moveTo>
                <a:cubicBezTo>
                  <a:pt x="142" y="61"/>
                  <a:pt x="142" y="61"/>
                  <a:pt x="142" y="61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8" y="109"/>
                  <a:pt x="112" y="85"/>
                  <a:pt x="142" y="83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 dirty="0">
              <a:latin typeface="微软雅黑" panose="020B0503020204020204" pitchFamily="34" charset="-122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6161075" y="1878608"/>
            <a:ext cx="1574096" cy="1610213"/>
          </a:xfrm>
          <a:custGeom>
            <a:avLst/>
            <a:gdLst>
              <a:gd name="T0" fmla="*/ 55 w 138"/>
              <a:gd name="T1" fmla="*/ 141 h 141"/>
              <a:gd name="T2" fmla="*/ 78 w 138"/>
              <a:gd name="T3" fmla="*/ 141 h 141"/>
              <a:gd name="T4" fmla="*/ 138 w 138"/>
              <a:gd name="T5" fmla="*/ 80 h 141"/>
              <a:gd name="T6" fmla="*/ 58 w 138"/>
              <a:gd name="T7" fmla="*/ 0 h 141"/>
              <a:gd name="T8" fmla="*/ 0 w 138"/>
              <a:gd name="T9" fmla="*/ 57 h 141"/>
              <a:gd name="T10" fmla="*/ 0 w 138"/>
              <a:gd name="T11" fmla="*/ 85 h 141"/>
              <a:gd name="T12" fmla="*/ 55 w 138"/>
              <a:gd name="T13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55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85"/>
                  <a:pt x="0" y="85"/>
                  <a:pt x="0" y="85"/>
                </a:cubicBezTo>
                <a:cubicBezTo>
                  <a:pt x="30" y="87"/>
                  <a:pt x="53" y="111"/>
                  <a:pt x="55" y="141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 dirty="0">
              <a:latin typeface="微软雅黑" panose="020B0503020204020204" pitchFamily="34" charset="-122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6136997" y="3580618"/>
            <a:ext cx="1622253" cy="1587640"/>
          </a:xfrm>
          <a:custGeom>
            <a:avLst/>
            <a:gdLst>
              <a:gd name="T0" fmla="*/ 0 w 142"/>
              <a:gd name="T1" fmla="*/ 56 h 139"/>
              <a:gd name="T2" fmla="*/ 0 w 142"/>
              <a:gd name="T3" fmla="*/ 78 h 139"/>
              <a:gd name="T4" fmla="*/ 61 w 142"/>
              <a:gd name="T5" fmla="*/ 139 h 139"/>
              <a:gd name="T6" fmla="*/ 142 w 142"/>
              <a:gd name="T7" fmla="*/ 58 h 139"/>
              <a:gd name="T8" fmla="*/ 84 w 142"/>
              <a:gd name="T9" fmla="*/ 0 h 139"/>
              <a:gd name="T10" fmla="*/ 56 w 142"/>
              <a:gd name="T11" fmla="*/ 0 h 139"/>
              <a:gd name="T12" fmla="*/ 0 w 142"/>
              <a:gd name="T13" fmla="*/ 5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9">
                <a:moveTo>
                  <a:pt x="0" y="56"/>
                </a:moveTo>
                <a:cubicBezTo>
                  <a:pt x="0" y="78"/>
                  <a:pt x="0" y="78"/>
                  <a:pt x="0" y="7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84" y="0"/>
                  <a:pt x="84" y="0"/>
                  <a:pt x="8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4" y="30"/>
                  <a:pt x="30" y="54"/>
                  <a:pt x="0" y="56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 dirty="0">
              <a:latin typeface="微软雅黑" panose="020B0503020204020204" pitchFamily="34" charset="-122"/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4912493" y="2671222"/>
            <a:ext cx="755335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Political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6416408" y="2694336"/>
            <a:ext cx="894797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Economic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4983825" y="4375940"/>
            <a:ext cx="612668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>
          <a:xfrm>
            <a:off x="6263322" y="4399054"/>
            <a:ext cx="1200970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Technological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46309" y="2391835"/>
            <a:ext cx="287704" cy="279388"/>
          </a:xfrm>
          <a:custGeom>
            <a:avLst/>
            <a:gdLst>
              <a:gd name="T0" fmla="*/ 1 w 73"/>
              <a:gd name="T1" fmla="*/ 19 h 68"/>
              <a:gd name="T2" fmla="*/ 37 w 73"/>
              <a:gd name="T3" fmla="*/ 1 h 68"/>
              <a:gd name="T4" fmla="*/ 72 w 73"/>
              <a:gd name="T5" fmla="*/ 21 h 68"/>
              <a:gd name="T6" fmla="*/ 36 w 73"/>
              <a:gd name="T7" fmla="*/ 4 h 68"/>
              <a:gd name="T8" fmla="*/ 1 w 73"/>
              <a:gd name="T9" fmla="*/ 22 h 68"/>
              <a:gd name="T10" fmla="*/ 37 w 73"/>
              <a:gd name="T11" fmla="*/ 6 h 68"/>
              <a:gd name="T12" fmla="*/ 66 w 73"/>
              <a:gd name="T13" fmla="*/ 22 h 68"/>
              <a:gd name="T14" fmla="*/ 8 w 73"/>
              <a:gd name="T15" fmla="*/ 22 h 68"/>
              <a:gd name="T16" fmla="*/ 7 w 73"/>
              <a:gd name="T17" fmla="*/ 21 h 68"/>
              <a:gd name="T18" fmla="*/ 37 w 73"/>
              <a:gd name="T19" fmla="*/ 6 h 68"/>
              <a:gd name="T20" fmla="*/ 36 w 73"/>
              <a:gd name="T21" fmla="*/ 8 h 68"/>
              <a:gd name="T22" fmla="*/ 60 w 73"/>
              <a:gd name="T23" fmla="*/ 20 h 68"/>
              <a:gd name="T24" fmla="*/ 73 w 73"/>
              <a:gd name="T25" fmla="*/ 67 h 68"/>
              <a:gd name="T26" fmla="*/ 1 w 73"/>
              <a:gd name="T27" fmla="*/ 68 h 68"/>
              <a:gd name="T28" fmla="*/ 0 w 73"/>
              <a:gd name="T29" fmla="*/ 61 h 68"/>
              <a:gd name="T30" fmla="*/ 4 w 73"/>
              <a:gd name="T31" fmla="*/ 59 h 68"/>
              <a:gd name="T32" fmla="*/ 6 w 73"/>
              <a:gd name="T33" fmla="*/ 56 h 68"/>
              <a:gd name="T34" fmla="*/ 12 w 73"/>
              <a:gd name="T35" fmla="*/ 26 h 68"/>
              <a:gd name="T36" fmla="*/ 7 w 73"/>
              <a:gd name="T37" fmla="*/ 25 h 68"/>
              <a:gd name="T38" fmla="*/ 13 w 73"/>
              <a:gd name="T39" fmla="*/ 24 h 68"/>
              <a:gd name="T40" fmla="*/ 27 w 73"/>
              <a:gd name="T41" fmla="*/ 24 h 68"/>
              <a:gd name="T42" fmla="*/ 41 w 73"/>
              <a:gd name="T43" fmla="*/ 24 h 68"/>
              <a:gd name="T44" fmla="*/ 56 w 73"/>
              <a:gd name="T45" fmla="*/ 24 h 68"/>
              <a:gd name="T46" fmla="*/ 65 w 73"/>
              <a:gd name="T47" fmla="*/ 24 h 68"/>
              <a:gd name="T48" fmla="*/ 65 w 73"/>
              <a:gd name="T49" fmla="*/ 26 h 68"/>
              <a:gd name="T50" fmla="*/ 62 w 73"/>
              <a:gd name="T51" fmla="*/ 56 h 68"/>
              <a:gd name="T52" fmla="*/ 68 w 73"/>
              <a:gd name="T53" fmla="*/ 58 h 68"/>
              <a:gd name="T54" fmla="*/ 71 w 73"/>
              <a:gd name="T55" fmla="*/ 59 h 68"/>
              <a:gd name="T56" fmla="*/ 48 w 73"/>
              <a:gd name="T57" fmla="*/ 56 h 68"/>
              <a:gd name="T58" fmla="*/ 55 w 73"/>
              <a:gd name="T59" fmla="*/ 26 h 68"/>
              <a:gd name="T60" fmla="*/ 48 w 73"/>
              <a:gd name="T61" fmla="*/ 56 h 68"/>
              <a:gd name="T62" fmla="*/ 40 w 73"/>
              <a:gd name="T63" fmla="*/ 56 h 68"/>
              <a:gd name="T64" fmla="*/ 33 w 73"/>
              <a:gd name="T65" fmla="*/ 26 h 68"/>
              <a:gd name="T66" fmla="*/ 19 w 73"/>
              <a:gd name="T67" fmla="*/ 56 h 68"/>
              <a:gd name="T68" fmla="*/ 26 w 73"/>
              <a:gd name="T69" fmla="*/ 26 h 68"/>
              <a:gd name="T70" fmla="*/ 19 w 73"/>
              <a:gd name="T71" fmla="*/ 56 h 68"/>
              <a:gd name="T72" fmla="*/ 65 w 73"/>
              <a:gd name="T73" fmla="*/ 59 h 68"/>
              <a:gd name="T74" fmla="*/ 7 w 73"/>
              <a:gd name="T75" fmla="*/ 59 h 68"/>
              <a:gd name="T76" fmla="*/ 67 w 73"/>
              <a:gd name="T77" fmla="*/ 62 h 68"/>
              <a:gd name="T78" fmla="*/ 3 w 73"/>
              <a:gd name="T79" fmla="*/ 62 h 68"/>
              <a:gd name="T80" fmla="*/ 70 w 73"/>
              <a:gd name="T8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" h="68">
                <a:moveTo>
                  <a:pt x="0" y="21"/>
                </a:moveTo>
                <a:cubicBezTo>
                  <a:pt x="0" y="20"/>
                  <a:pt x="0" y="19"/>
                  <a:pt x="1" y="19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7" y="1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20"/>
                  <a:pt x="72" y="21"/>
                </a:cubicBezTo>
                <a:cubicBezTo>
                  <a:pt x="72" y="22"/>
                  <a:pt x="71" y="22"/>
                  <a:pt x="70" y="21"/>
                </a:cubicBezTo>
                <a:cubicBezTo>
                  <a:pt x="36" y="4"/>
                  <a:pt x="36" y="4"/>
                  <a:pt x="36" y="4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2"/>
                  <a:pt x="2" y="22"/>
                  <a:pt x="1" y="22"/>
                </a:cubicBezTo>
                <a:cubicBezTo>
                  <a:pt x="1" y="22"/>
                  <a:pt x="0" y="21"/>
                  <a:pt x="0" y="21"/>
                </a:cubicBezTo>
                <a:close/>
                <a:moveTo>
                  <a:pt x="37" y="6"/>
                </a:move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1"/>
                  <a:pt x="66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6"/>
                </a:cubicBezTo>
                <a:close/>
                <a:moveTo>
                  <a:pt x="60" y="20"/>
                </a:moveTo>
                <a:cubicBezTo>
                  <a:pt x="36" y="8"/>
                  <a:pt x="36" y="8"/>
                  <a:pt x="36" y="8"/>
                </a:cubicBezTo>
                <a:cubicBezTo>
                  <a:pt x="12" y="20"/>
                  <a:pt x="12" y="20"/>
                  <a:pt x="12" y="20"/>
                </a:cubicBezTo>
                <a:lnTo>
                  <a:pt x="60" y="20"/>
                </a:lnTo>
                <a:close/>
                <a:moveTo>
                  <a:pt x="73" y="61"/>
                </a:move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2" y="68"/>
                  <a:pt x="7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0" y="67"/>
                  <a:pt x="0" y="6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0"/>
                  <a:pt x="1" y="59"/>
                  <a:pt x="1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7"/>
                  <a:pt x="5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26"/>
                  <a:pt x="12" y="26"/>
                  <a:pt x="12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7" y="26"/>
                  <a:pt x="7" y="25"/>
                </a:cubicBezTo>
                <a:cubicBezTo>
                  <a:pt x="7" y="25"/>
                  <a:pt x="7" y="24"/>
                  <a:pt x="8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6" y="25"/>
                  <a:pt x="66" y="25"/>
                </a:cubicBezTo>
                <a:cubicBezTo>
                  <a:pt x="66" y="26"/>
                  <a:pt x="65" y="26"/>
                  <a:pt x="65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2" y="56"/>
                  <a:pt x="62" y="56"/>
                  <a:pt x="62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8" y="56"/>
                  <a:pt x="68" y="57"/>
                  <a:pt x="68" y="58"/>
                </a:cubicBezTo>
                <a:cubicBezTo>
                  <a:pt x="68" y="59"/>
                  <a:pt x="68" y="59"/>
                  <a:pt x="68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1"/>
                </a:cubicBezTo>
                <a:close/>
                <a:moveTo>
                  <a:pt x="48" y="56"/>
                </a:moveTo>
                <a:cubicBezTo>
                  <a:pt x="55" y="56"/>
                  <a:pt x="55" y="56"/>
                  <a:pt x="55" y="56"/>
                </a:cubicBezTo>
                <a:cubicBezTo>
                  <a:pt x="55" y="26"/>
                  <a:pt x="55" y="26"/>
                  <a:pt x="55" y="26"/>
                </a:cubicBezTo>
                <a:cubicBezTo>
                  <a:pt x="48" y="26"/>
                  <a:pt x="48" y="26"/>
                  <a:pt x="48" y="26"/>
                </a:cubicBezTo>
                <a:lnTo>
                  <a:pt x="48" y="56"/>
                </a:lnTo>
                <a:close/>
                <a:moveTo>
                  <a:pt x="33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0" y="26"/>
                  <a:pt x="40" y="26"/>
                  <a:pt x="40" y="26"/>
                </a:cubicBezTo>
                <a:cubicBezTo>
                  <a:pt x="33" y="26"/>
                  <a:pt x="33" y="26"/>
                  <a:pt x="33" y="26"/>
                </a:cubicBezTo>
                <a:lnTo>
                  <a:pt x="33" y="56"/>
                </a:lnTo>
                <a:close/>
                <a:moveTo>
                  <a:pt x="19" y="56"/>
                </a:moveTo>
                <a:cubicBezTo>
                  <a:pt x="26" y="56"/>
                  <a:pt x="26" y="56"/>
                  <a:pt x="26" y="56"/>
                </a:cubicBezTo>
                <a:cubicBezTo>
                  <a:pt x="26" y="26"/>
                  <a:pt x="26" y="26"/>
                  <a:pt x="26" y="26"/>
                </a:cubicBezTo>
                <a:cubicBezTo>
                  <a:pt x="19" y="26"/>
                  <a:pt x="19" y="26"/>
                  <a:pt x="19" y="26"/>
                </a:cubicBezTo>
                <a:lnTo>
                  <a:pt x="19" y="56"/>
                </a:lnTo>
                <a:close/>
                <a:moveTo>
                  <a:pt x="7" y="59"/>
                </a:move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7" y="59"/>
                  <a:pt x="7" y="59"/>
                  <a:pt x="7" y="59"/>
                </a:cubicBezTo>
                <a:close/>
                <a:moveTo>
                  <a:pt x="70" y="62"/>
                </a:moveTo>
                <a:cubicBezTo>
                  <a:pt x="67" y="62"/>
                  <a:pt x="67" y="62"/>
                  <a:pt x="67" y="62"/>
                </a:cubicBezTo>
                <a:cubicBezTo>
                  <a:pt x="6" y="62"/>
                  <a:pt x="6" y="62"/>
                  <a:pt x="6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5"/>
                  <a:pt x="3" y="65"/>
                  <a:pt x="3" y="65"/>
                </a:cubicBezTo>
                <a:cubicBezTo>
                  <a:pt x="70" y="65"/>
                  <a:pt x="70" y="65"/>
                  <a:pt x="70" y="65"/>
                </a:cubicBezTo>
                <a:lnTo>
                  <a:pt x="7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08202" y="4076326"/>
            <a:ext cx="311203" cy="322730"/>
          </a:xfrm>
          <a:custGeom>
            <a:avLst/>
            <a:gdLst>
              <a:gd name="T0" fmla="*/ 32 w 80"/>
              <a:gd name="T1" fmla="*/ 40 h 80"/>
              <a:gd name="T2" fmla="*/ 49 w 80"/>
              <a:gd name="T3" fmla="*/ 58 h 80"/>
              <a:gd name="T4" fmla="*/ 43 w 80"/>
              <a:gd name="T5" fmla="*/ 56 h 80"/>
              <a:gd name="T6" fmla="*/ 67 w 80"/>
              <a:gd name="T7" fmla="*/ 64 h 80"/>
              <a:gd name="T8" fmla="*/ 70 w 80"/>
              <a:gd name="T9" fmla="*/ 64 h 80"/>
              <a:gd name="T10" fmla="*/ 40 w 80"/>
              <a:gd name="T11" fmla="*/ 57 h 80"/>
              <a:gd name="T12" fmla="*/ 38 w 80"/>
              <a:gd name="T13" fmla="*/ 56 h 80"/>
              <a:gd name="T14" fmla="*/ 40 w 80"/>
              <a:gd name="T15" fmla="*/ 77 h 80"/>
              <a:gd name="T16" fmla="*/ 40 w 80"/>
              <a:gd name="T17" fmla="*/ 80 h 80"/>
              <a:gd name="T18" fmla="*/ 23 w 80"/>
              <a:gd name="T19" fmla="*/ 49 h 80"/>
              <a:gd name="T20" fmla="*/ 25 w 80"/>
              <a:gd name="T21" fmla="*/ 43 h 80"/>
              <a:gd name="T22" fmla="*/ 26 w 80"/>
              <a:gd name="T23" fmla="*/ 64 h 80"/>
              <a:gd name="T24" fmla="*/ 27 w 80"/>
              <a:gd name="T25" fmla="*/ 67 h 80"/>
              <a:gd name="T26" fmla="*/ 23 w 80"/>
              <a:gd name="T27" fmla="*/ 40 h 80"/>
              <a:gd name="T28" fmla="*/ 25 w 80"/>
              <a:gd name="T29" fmla="*/ 38 h 80"/>
              <a:gd name="T30" fmla="*/ 3 w 80"/>
              <a:gd name="T31" fmla="*/ 40 h 80"/>
              <a:gd name="T32" fmla="*/ 0 w 80"/>
              <a:gd name="T33" fmla="*/ 40 h 80"/>
              <a:gd name="T34" fmla="*/ 32 w 80"/>
              <a:gd name="T35" fmla="*/ 23 h 80"/>
              <a:gd name="T36" fmla="*/ 38 w 80"/>
              <a:gd name="T37" fmla="*/ 25 h 80"/>
              <a:gd name="T38" fmla="*/ 13 w 80"/>
              <a:gd name="T39" fmla="*/ 16 h 80"/>
              <a:gd name="T40" fmla="*/ 10 w 80"/>
              <a:gd name="T41" fmla="*/ 16 h 80"/>
              <a:gd name="T42" fmla="*/ 40 w 80"/>
              <a:gd name="T43" fmla="*/ 23 h 80"/>
              <a:gd name="T44" fmla="*/ 43 w 80"/>
              <a:gd name="T45" fmla="*/ 25 h 80"/>
              <a:gd name="T46" fmla="*/ 40 w 80"/>
              <a:gd name="T47" fmla="*/ 3 h 80"/>
              <a:gd name="T48" fmla="*/ 40 w 80"/>
              <a:gd name="T49" fmla="*/ 0 h 80"/>
              <a:gd name="T50" fmla="*/ 58 w 80"/>
              <a:gd name="T51" fmla="*/ 32 h 80"/>
              <a:gd name="T52" fmla="*/ 56 w 80"/>
              <a:gd name="T53" fmla="*/ 38 h 80"/>
              <a:gd name="T54" fmla="*/ 53 w 80"/>
              <a:gd name="T55" fmla="*/ 18 h 80"/>
              <a:gd name="T56" fmla="*/ 70 w 80"/>
              <a:gd name="T57" fmla="*/ 16 h 80"/>
              <a:gd name="T58" fmla="*/ 59 w 80"/>
              <a:gd name="T59" fmla="*/ 47 h 80"/>
              <a:gd name="T60" fmla="*/ 53 w 80"/>
              <a:gd name="T61" fmla="*/ 49 h 80"/>
              <a:gd name="T62" fmla="*/ 67 w 80"/>
              <a:gd name="T63" fmla="*/ 31 h 80"/>
              <a:gd name="T64" fmla="*/ 52 w 80"/>
              <a:gd name="T65" fmla="*/ 60 h 80"/>
              <a:gd name="T66" fmla="*/ 53 w 80"/>
              <a:gd name="T67" fmla="*/ 40 h 80"/>
              <a:gd name="T68" fmla="*/ 53 w 80"/>
              <a:gd name="T69" fmla="*/ 40 h 80"/>
              <a:gd name="T70" fmla="*/ 50 w 80"/>
              <a:gd name="T71" fmla="*/ 40 h 80"/>
              <a:gd name="T72" fmla="*/ 44 w 80"/>
              <a:gd name="T73" fmla="*/ 31 h 80"/>
              <a:gd name="T74" fmla="*/ 33 w 80"/>
              <a:gd name="T75" fmla="*/ 33 h 80"/>
              <a:gd name="T76" fmla="*/ 31 w 80"/>
              <a:gd name="T77" fmla="*/ 44 h 80"/>
              <a:gd name="T78" fmla="*/ 40 w 80"/>
              <a:gd name="T79" fmla="*/ 50 h 80"/>
              <a:gd name="T80" fmla="*/ 49 w 80"/>
              <a:gd name="T81" fmla="*/ 31 h 80"/>
              <a:gd name="T82" fmla="*/ 50 w 80"/>
              <a:gd name="T83" fmla="*/ 31 h 80"/>
              <a:gd name="T84" fmla="*/ 40 w 80"/>
              <a:gd name="T85" fmla="*/ 28 h 80"/>
              <a:gd name="T86" fmla="*/ 40 w 80"/>
              <a:gd name="T87" fmla="*/ 28 h 80"/>
              <a:gd name="T88" fmla="*/ 32 w 80"/>
              <a:gd name="T89" fmla="*/ 31 h 80"/>
              <a:gd name="T90" fmla="*/ 28 w 80"/>
              <a:gd name="T91" fmla="*/ 41 h 80"/>
              <a:gd name="T92" fmla="*/ 27 w 80"/>
              <a:gd name="T93" fmla="*/ 40 h 80"/>
              <a:gd name="T94" fmla="*/ 31 w 80"/>
              <a:gd name="T95" fmla="*/ 49 h 80"/>
              <a:gd name="T96" fmla="*/ 32 w 80"/>
              <a:gd name="T97" fmla="*/ 50 h 80"/>
              <a:gd name="T98" fmla="*/ 40 w 80"/>
              <a:gd name="T99" fmla="*/ 53 h 80"/>
              <a:gd name="T100" fmla="*/ 50 w 80"/>
              <a:gd name="T101" fmla="*/ 50 h 80"/>
              <a:gd name="T102" fmla="*/ 49 w 80"/>
              <a:gd name="T103" fmla="*/ 5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" h="80">
                <a:moveTo>
                  <a:pt x="48" y="40"/>
                </a:moveTo>
                <a:cubicBezTo>
                  <a:pt x="48" y="45"/>
                  <a:pt x="45" y="48"/>
                  <a:pt x="40" y="48"/>
                </a:cubicBezTo>
                <a:cubicBezTo>
                  <a:pt x="36" y="48"/>
                  <a:pt x="32" y="45"/>
                  <a:pt x="32" y="40"/>
                </a:cubicBezTo>
                <a:cubicBezTo>
                  <a:pt x="32" y="36"/>
                  <a:pt x="36" y="32"/>
                  <a:pt x="40" y="32"/>
                </a:cubicBezTo>
                <a:cubicBezTo>
                  <a:pt x="45" y="32"/>
                  <a:pt x="48" y="36"/>
                  <a:pt x="48" y="40"/>
                </a:cubicBezTo>
                <a:close/>
                <a:moveTo>
                  <a:pt x="49" y="58"/>
                </a:moveTo>
                <a:cubicBezTo>
                  <a:pt x="49" y="56"/>
                  <a:pt x="49" y="54"/>
                  <a:pt x="49" y="53"/>
                </a:cubicBezTo>
                <a:cubicBezTo>
                  <a:pt x="48" y="53"/>
                  <a:pt x="47" y="53"/>
                  <a:pt x="46" y="53"/>
                </a:cubicBezTo>
                <a:cubicBezTo>
                  <a:pt x="45" y="54"/>
                  <a:pt x="44" y="55"/>
                  <a:pt x="43" y="56"/>
                </a:cubicBezTo>
                <a:cubicBezTo>
                  <a:pt x="47" y="59"/>
                  <a:pt x="51" y="62"/>
                  <a:pt x="55" y="64"/>
                </a:cubicBezTo>
                <a:cubicBezTo>
                  <a:pt x="62" y="68"/>
                  <a:pt x="65" y="68"/>
                  <a:pt x="67" y="67"/>
                </a:cubicBezTo>
                <a:cubicBezTo>
                  <a:pt x="67" y="66"/>
                  <a:pt x="67" y="65"/>
                  <a:pt x="67" y="64"/>
                </a:cubicBezTo>
                <a:cubicBezTo>
                  <a:pt x="67" y="62"/>
                  <a:pt x="66" y="58"/>
                  <a:pt x="63" y="53"/>
                </a:cubicBezTo>
                <a:cubicBezTo>
                  <a:pt x="64" y="53"/>
                  <a:pt x="65" y="53"/>
                  <a:pt x="66" y="52"/>
                </a:cubicBezTo>
                <a:cubicBezTo>
                  <a:pt x="69" y="57"/>
                  <a:pt x="70" y="61"/>
                  <a:pt x="70" y="64"/>
                </a:cubicBezTo>
                <a:cubicBezTo>
                  <a:pt x="70" y="66"/>
                  <a:pt x="70" y="68"/>
                  <a:pt x="69" y="69"/>
                </a:cubicBezTo>
                <a:cubicBezTo>
                  <a:pt x="66" y="71"/>
                  <a:pt x="61" y="71"/>
                  <a:pt x="53" y="67"/>
                </a:cubicBezTo>
                <a:cubicBezTo>
                  <a:pt x="49" y="64"/>
                  <a:pt x="45" y="61"/>
                  <a:pt x="40" y="57"/>
                </a:cubicBezTo>
                <a:cubicBezTo>
                  <a:pt x="38" y="59"/>
                  <a:pt x="36" y="61"/>
                  <a:pt x="35" y="62"/>
                </a:cubicBezTo>
                <a:cubicBezTo>
                  <a:pt x="34" y="61"/>
                  <a:pt x="34" y="60"/>
                  <a:pt x="34" y="59"/>
                </a:cubicBezTo>
                <a:cubicBezTo>
                  <a:pt x="35" y="58"/>
                  <a:pt x="37" y="57"/>
                  <a:pt x="38" y="56"/>
                </a:cubicBezTo>
                <a:cubicBezTo>
                  <a:pt x="37" y="55"/>
                  <a:pt x="36" y="54"/>
                  <a:pt x="35" y="53"/>
                </a:cubicBezTo>
                <a:cubicBezTo>
                  <a:pt x="34" y="53"/>
                  <a:pt x="32" y="53"/>
                  <a:pt x="31" y="53"/>
                </a:cubicBezTo>
                <a:cubicBezTo>
                  <a:pt x="33" y="68"/>
                  <a:pt x="37" y="77"/>
                  <a:pt x="40" y="77"/>
                </a:cubicBezTo>
                <a:cubicBezTo>
                  <a:pt x="43" y="77"/>
                  <a:pt x="45" y="73"/>
                  <a:pt x="47" y="65"/>
                </a:cubicBezTo>
                <a:cubicBezTo>
                  <a:pt x="48" y="66"/>
                  <a:pt x="49" y="66"/>
                  <a:pt x="50" y="67"/>
                </a:cubicBezTo>
                <a:cubicBezTo>
                  <a:pt x="48" y="75"/>
                  <a:pt x="45" y="80"/>
                  <a:pt x="40" y="80"/>
                </a:cubicBezTo>
                <a:cubicBezTo>
                  <a:pt x="34" y="80"/>
                  <a:pt x="30" y="68"/>
                  <a:pt x="28" y="52"/>
                </a:cubicBezTo>
                <a:cubicBezTo>
                  <a:pt x="26" y="52"/>
                  <a:pt x="23" y="52"/>
                  <a:pt x="21" y="52"/>
                </a:cubicBezTo>
                <a:cubicBezTo>
                  <a:pt x="22" y="51"/>
                  <a:pt x="22" y="50"/>
                  <a:pt x="23" y="49"/>
                </a:cubicBezTo>
                <a:cubicBezTo>
                  <a:pt x="24" y="49"/>
                  <a:pt x="26" y="49"/>
                  <a:pt x="28" y="49"/>
                </a:cubicBezTo>
                <a:cubicBezTo>
                  <a:pt x="28" y="48"/>
                  <a:pt x="28" y="47"/>
                  <a:pt x="28" y="46"/>
                </a:cubicBezTo>
                <a:cubicBezTo>
                  <a:pt x="27" y="45"/>
                  <a:pt x="26" y="44"/>
                  <a:pt x="25" y="43"/>
                </a:cubicBezTo>
                <a:cubicBezTo>
                  <a:pt x="18" y="51"/>
                  <a:pt x="13" y="60"/>
                  <a:pt x="13" y="64"/>
                </a:cubicBezTo>
                <a:cubicBezTo>
                  <a:pt x="13" y="65"/>
                  <a:pt x="14" y="66"/>
                  <a:pt x="14" y="67"/>
                </a:cubicBezTo>
                <a:cubicBezTo>
                  <a:pt x="15" y="68"/>
                  <a:pt x="19" y="68"/>
                  <a:pt x="26" y="64"/>
                </a:cubicBezTo>
                <a:cubicBezTo>
                  <a:pt x="26" y="64"/>
                  <a:pt x="27" y="63"/>
                  <a:pt x="28" y="63"/>
                </a:cubicBezTo>
                <a:cubicBezTo>
                  <a:pt x="28" y="64"/>
                  <a:pt x="28" y="65"/>
                  <a:pt x="28" y="66"/>
                </a:cubicBezTo>
                <a:cubicBezTo>
                  <a:pt x="28" y="66"/>
                  <a:pt x="28" y="66"/>
                  <a:pt x="27" y="67"/>
                </a:cubicBezTo>
                <a:cubicBezTo>
                  <a:pt x="20" y="71"/>
                  <a:pt x="15" y="71"/>
                  <a:pt x="12" y="69"/>
                </a:cubicBezTo>
                <a:cubicBezTo>
                  <a:pt x="11" y="68"/>
                  <a:pt x="10" y="66"/>
                  <a:pt x="10" y="64"/>
                </a:cubicBezTo>
                <a:cubicBezTo>
                  <a:pt x="10" y="59"/>
                  <a:pt x="15" y="50"/>
                  <a:pt x="23" y="40"/>
                </a:cubicBezTo>
                <a:cubicBezTo>
                  <a:pt x="22" y="38"/>
                  <a:pt x="20" y="36"/>
                  <a:pt x="19" y="35"/>
                </a:cubicBezTo>
                <a:cubicBezTo>
                  <a:pt x="20" y="34"/>
                  <a:pt x="21" y="34"/>
                  <a:pt x="22" y="34"/>
                </a:cubicBezTo>
                <a:cubicBezTo>
                  <a:pt x="23" y="35"/>
                  <a:pt x="24" y="37"/>
                  <a:pt x="25" y="38"/>
                </a:cubicBezTo>
                <a:cubicBezTo>
                  <a:pt x="26" y="37"/>
                  <a:pt x="27" y="36"/>
                  <a:pt x="28" y="35"/>
                </a:cubicBezTo>
                <a:cubicBezTo>
                  <a:pt x="28" y="34"/>
                  <a:pt x="28" y="32"/>
                  <a:pt x="28" y="31"/>
                </a:cubicBezTo>
                <a:cubicBezTo>
                  <a:pt x="12" y="33"/>
                  <a:pt x="3" y="37"/>
                  <a:pt x="3" y="40"/>
                </a:cubicBezTo>
                <a:cubicBezTo>
                  <a:pt x="3" y="43"/>
                  <a:pt x="8" y="45"/>
                  <a:pt x="15" y="47"/>
                </a:cubicBezTo>
                <a:cubicBezTo>
                  <a:pt x="15" y="48"/>
                  <a:pt x="14" y="49"/>
                  <a:pt x="14" y="50"/>
                </a:cubicBezTo>
                <a:cubicBezTo>
                  <a:pt x="6" y="48"/>
                  <a:pt x="0" y="45"/>
                  <a:pt x="0" y="40"/>
                </a:cubicBezTo>
                <a:cubicBezTo>
                  <a:pt x="0" y="34"/>
                  <a:pt x="13" y="30"/>
                  <a:pt x="28" y="28"/>
                </a:cubicBezTo>
                <a:cubicBezTo>
                  <a:pt x="28" y="26"/>
                  <a:pt x="29" y="23"/>
                  <a:pt x="29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5"/>
                  <a:pt x="31" y="26"/>
                  <a:pt x="31" y="28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7"/>
                  <a:pt x="37" y="26"/>
                  <a:pt x="38" y="25"/>
                </a:cubicBezTo>
                <a:cubicBezTo>
                  <a:pt x="34" y="22"/>
                  <a:pt x="30" y="19"/>
                  <a:pt x="26" y="17"/>
                </a:cubicBezTo>
                <a:cubicBezTo>
                  <a:pt x="19" y="13"/>
                  <a:pt x="15" y="13"/>
                  <a:pt x="14" y="14"/>
                </a:cubicBezTo>
                <a:cubicBezTo>
                  <a:pt x="14" y="15"/>
                  <a:pt x="13" y="15"/>
                  <a:pt x="13" y="16"/>
                </a:cubicBezTo>
                <a:cubicBezTo>
                  <a:pt x="13" y="19"/>
                  <a:pt x="15" y="23"/>
                  <a:pt x="18" y="28"/>
                </a:cubicBezTo>
                <a:cubicBezTo>
                  <a:pt x="17" y="28"/>
                  <a:pt x="16" y="28"/>
                  <a:pt x="15" y="28"/>
                </a:cubicBezTo>
                <a:cubicBezTo>
                  <a:pt x="12" y="24"/>
                  <a:pt x="10" y="19"/>
                  <a:pt x="10" y="16"/>
                </a:cubicBezTo>
                <a:cubicBezTo>
                  <a:pt x="10" y="15"/>
                  <a:pt x="11" y="13"/>
                  <a:pt x="12" y="12"/>
                </a:cubicBezTo>
                <a:cubicBezTo>
                  <a:pt x="15" y="9"/>
                  <a:pt x="20" y="10"/>
                  <a:pt x="27" y="14"/>
                </a:cubicBezTo>
                <a:cubicBezTo>
                  <a:pt x="31" y="16"/>
                  <a:pt x="36" y="19"/>
                  <a:pt x="40" y="23"/>
                </a:cubicBezTo>
                <a:cubicBezTo>
                  <a:pt x="42" y="22"/>
                  <a:pt x="44" y="20"/>
                  <a:pt x="46" y="19"/>
                </a:cubicBezTo>
                <a:cubicBezTo>
                  <a:pt x="46" y="20"/>
                  <a:pt x="46" y="21"/>
                  <a:pt x="47" y="22"/>
                </a:cubicBezTo>
                <a:cubicBezTo>
                  <a:pt x="45" y="23"/>
                  <a:pt x="44" y="24"/>
                  <a:pt x="43" y="25"/>
                </a:cubicBezTo>
                <a:cubicBezTo>
                  <a:pt x="44" y="26"/>
                  <a:pt x="45" y="27"/>
                  <a:pt x="45" y="28"/>
                </a:cubicBezTo>
                <a:cubicBezTo>
                  <a:pt x="47" y="28"/>
                  <a:pt x="48" y="28"/>
                  <a:pt x="49" y="28"/>
                </a:cubicBezTo>
                <a:cubicBezTo>
                  <a:pt x="48" y="12"/>
                  <a:pt x="44" y="3"/>
                  <a:pt x="40" y="3"/>
                </a:cubicBezTo>
                <a:cubicBezTo>
                  <a:pt x="38" y="3"/>
                  <a:pt x="35" y="8"/>
                  <a:pt x="33" y="15"/>
                </a:cubicBezTo>
                <a:cubicBezTo>
                  <a:pt x="32" y="15"/>
                  <a:pt x="32" y="14"/>
                  <a:pt x="31" y="14"/>
                </a:cubicBezTo>
                <a:cubicBezTo>
                  <a:pt x="33" y="6"/>
                  <a:pt x="36" y="0"/>
                  <a:pt x="40" y="0"/>
                </a:cubicBezTo>
                <a:cubicBezTo>
                  <a:pt x="47" y="0"/>
                  <a:pt x="51" y="13"/>
                  <a:pt x="52" y="28"/>
                </a:cubicBezTo>
                <a:cubicBezTo>
                  <a:pt x="55" y="28"/>
                  <a:pt x="57" y="29"/>
                  <a:pt x="60" y="29"/>
                </a:cubicBezTo>
                <a:cubicBezTo>
                  <a:pt x="59" y="30"/>
                  <a:pt x="58" y="31"/>
                  <a:pt x="58" y="32"/>
                </a:cubicBezTo>
                <a:cubicBezTo>
                  <a:pt x="56" y="32"/>
                  <a:pt x="54" y="31"/>
                  <a:pt x="53" y="31"/>
                </a:cubicBezTo>
                <a:cubicBezTo>
                  <a:pt x="53" y="32"/>
                  <a:pt x="53" y="34"/>
                  <a:pt x="53" y="35"/>
                </a:cubicBezTo>
                <a:cubicBezTo>
                  <a:pt x="54" y="36"/>
                  <a:pt x="55" y="37"/>
                  <a:pt x="56" y="38"/>
                </a:cubicBezTo>
                <a:cubicBezTo>
                  <a:pt x="63" y="29"/>
                  <a:pt x="67" y="21"/>
                  <a:pt x="67" y="16"/>
                </a:cubicBezTo>
                <a:cubicBezTo>
                  <a:pt x="67" y="15"/>
                  <a:pt x="67" y="15"/>
                  <a:pt x="67" y="14"/>
                </a:cubicBezTo>
                <a:cubicBezTo>
                  <a:pt x="65" y="13"/>
                  <a:pt x="60" y="14"/>
                  <a:pt x="53" y="18"/>
                </a:cubicBezTo>
                <a:cubicBezTo>
                  <a:pt x="53" y="17"/>
                  <a:pt x="52" y="16"/>
                  <a:pt x="52" y="15"/>
                </a:cubicBezTo>
                <a:cubicBezTo>
                  <a:pt x="59" y="11"/>
                  <a:pt x="66" y="9"/>
                  <a:pt x="69" y="12"/>
                </a:cubicBezTo>
                <a:cubicBezTo>
                  <a:pt x="70" y="13"/>
                  <a:pt x="70" y="15"/>
                  <a:pt x="70" y="16"/>
                </a:cubicBezTo>
                <a:cubicBezTo>
                  <a:pt x="70" y="22"/>
                  <a:pt x="65" y="31"/>
                  <a:pt x="58" y="40"/>
                </a:cubicBezTo>
                <a:cubicBezTo>
                  <a:pt x="59" y="42"/>
                  <a:pt x="61" y="44"/>
                  <a:pt x="62" y="46"/>
                </a:cubicBezTo>
                <a:cubicBezTo>
                  <a:pt x="61" y="46"/>
                  <a:pt x="60" y="46"/>
                  <a:pt x="59" y="47"/>
                </a:cubicBezTo>
                <a:cubicBezTo>
                  <a:pt x="58" y="45"/>
                  <a:pt x="57" y="44"/>
                  <a:pt x="56" y="43"/>
                </a:cubicBezTo>
                <a:cubicBezTo>
                  <a:pt x="55" y="44"/>
                  <a:pt x="54" y="45"/>
                  <a:pt x="53" y="46"/>
                </a:cubicBezTo>
                <a:cubicBezTo>
                  <a:pt x="53" y="47"/>
                  <a:pt x="53" y="48"/>
                  <a:pt x="53" y="49"/>
                </a:cubicBezTo>
                <a:cubicBezTo>
                  <a:pt x="68" y="48"/>
                  <a:pt x="77" y="44"/>
                  <a:pt x="77" y="40"/>
                </a:cubicBezTo>
                <a:cubicBezTo>
                  <a:pt x="77" y="38"/>
                  <a:pt x="73" y="35"/>
                  <a:pt x="65" y="33"/>
                </a:cubicBezTo>
                <a:cubicBezTo>
                  <a:pt x="66" y="32"/>
                  <a:pt x="66" y="32"/>
                  <a:pt x="67" y="31"/>
                </a:cubicBezTo>
                <a:cubicBezTo>
                  <a:pt x="75" y="33"/>
                  <a:pt x="80" y="36"/>
                  <a:pt x="80" y="40"/>
                </a:cubicBezTo>
                <a:cubicBezTo>
                  <a:pt x="80" y="47"/>
                  <a:pt x="67" y="51"/>
                  <a:pt x="52" y="52"/>
                </a:cubicBezTo>
                <a:cubicBezTo>
                  <a:pt x="52" y="55"/>
                  <a:pt x="52" y="57"/>
                  <a:pt x="52" y="60"/>
                </a:cubicBezTo>
                <a:cubicBezTo>
                  <a:pt x="51" y="59"/>
                  <a:pt x="50" y="58"/>
                  <a:pt x="49" y="58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7" y="47"/>
                </a:moveTo>
                <a:cubicBezTo>
                  <a:pt x="48" y="46"/>
                  <a:pt x="49" y="45"/>
                  <a:pt x="50" y="44"/>
                </a:cubicBezTo>
                <a:cubicBezTo>
                  <a:pt x="50" y="43"/>
                  <a:pt x="50" y="42"/>
                  <a:pt x="50" y="40"/>
                </a:cubicBezTo>
                <a:cubicBezTo>
                  <a:pt x="50" y="39"/>
                  <a:pt x="50" y="38"/>
                  <a:pt x="50" y="36"/>
                </a:cubicBezTo>
                <a:cubicBezTo>
                  <a:pt x="49" y="35"/>
                  <a:pt x="48" y="34"/>
                  <a:pt x="47" y="33"/>
                </a:cubicBezTo>
                <a:cubicBezTo>
                  <a:pt x="46" y="32"/>
                  <a:pt x="45" y="32"/>
                  <a:pt x="44" y="31"/>
                </a:cubicBezTo>
                <a:cubicBezTo>
                  <a:pt x="43" y="31"/>
                  <a:pt x="42" y="31"/>
                  <a:pt x="40" y="31"/>
                </a:cubicBezTo>
                <a:cubicBezTo>
                  <a:pt x="39" y="31"/>
                  <a:pt x="38" y="31"/>
                  <a:pt x="36" y="31"/>
                </a:cubicBezTo>
                <a:cubicBezTo>
                  <a:pt x="35" y="32"/>
                  <a:pt x="34" y="32"/>
                  <a:pt x="33" y="33"/>
                </a:cubicBezTo>
                <a:cubicBezTo>
                  <a:pt x="32" y="34"/>
                  <a:pt x="32" y="35"/>
                  <a:pt x="31" y="36"/>
                </a:cubicBezTo>
                <a:cubicBezTo>
                  <a:pt x="31" y="38"/>
                  <a:pt x="31" y="39"/>
                  <a:pt x="31" y="40"/>
                </a:cubicBezTo>
                <a:cubicBezTo>
                  <a:pt x="31" y="42"/>
                  <a:pt x="31" y="43"/>
                  <a:pt x="31" y="44"/>
                </a:cubicBezTo>
                <a:cubicBezTo>
                  <a:pt x="32" y="45"/>
                  <a:pt x="32" y="46"/>
                  <a:pt x="33" y="47"/>
                </a:cubicBezTo>
                <a:cubicBezTo>
                  <a:pt x="34" y="48"/>
                  <a:pt x="35" y="49"/>
                  <a:pt x="36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5" y="49"/>
                  <a:pt x="46" y="48"/>
                  <a:pt x="47" y="47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50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49" y="31"/>
                  <a:pt x="49" y="31"/>
                  <a:pt x="49" y="31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0" y="27"/>
                </a:cubicBezTo>
                <a:cubicBezTo>
                  <a:pt x="40" y="27"/>
                  <a:pt x="40" y="27"/>
                  <a:pt x="40" y="28"/>
                </a:cubicBezTo>
                <a:close/>
                <a:moveTo>
                  <a:pt x="31" y="32"/>
                </a:move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2" y="31"/>
                  <a:pt x="32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2"/>
                  <a:pt x="31" y="32"/>
                </a:cubicBezTo>
                <a:close/>
                <a:moveTo>
                  <a:pt x="28" y="41"/>
                </a:moveTo>
                <a:cubicBezTo>
                  <a:pt x="28" y="41"/>
                  <a:pt x="28" y="41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7" y="41"/>
                  <a:pt x="28" y="41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50"/>
                </a:cubicBezTo>
                <a:cubicBezTo>
                  <a:pt x="31" y="50"/>
                  <a:pt x="31" y="50"/>
                  <a:pt x="32" y="50"/>
                </a:cubicBezTo>
                <a:close/>
                <a:moveTo>
                  <a:pt x="41" y="53"/>
                </a:moveTo>
                <a:cubicBezTo>
                  <a:pt x="41" y="53"/>
                  <a:pt x="41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4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50" y="50"/>
                </a:move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49" y="49"/>
                  <a:pt x="49" y="49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9" y="50"/>
                  <a:pt x="5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44645" y="4059966"/>
            <a:ext cx="291031" cy="315975"/>
          </a:xfrm>
          <a:custGeom>
            <a:avLst/>
            <a:gdLst>
              <a:gd name="T0" fmla="*/ 20 w 74"/>
              <a:gd name="T1" fmla="*/ 17 h 77"/>
              <a:gd name="T2" fmla="*/ 36 w 74"/>
              <a:gd name="T3" fmla="*/ 14 h 77"/>
              <a:gd name="T4" fmla="*/ 37 w 74"/>
              <a:gd name="T5" fmla="*/ 0 h 77"/>
              <a:gd name="T6" fmla="*/ 38 w 74"/>
              <a:gd name="T7" fmla="*/ 14 h 77"/>
              <a:gd name="T8" fmla="*/ 54 w 74"/>
              <a:gd name="T9" fmla="*/ 17 h 77"/>
              <a:gd name="T10" fmla="*/ 59 w 74"/>
              <a:gd name="T11" fmla="*/ 22 h 77"/>
              <a:gd name="T12" fmla="*/ 57 w 74"/>
              <a:gd name="T13" fmla="*/ 22 h 77"/>
              <a:gd name="T14" fmla="*/ 37 w 74"/>
              <a:gd name="T15" fmla="*/ 22 h 77"/>
              <a:gd name="T16" fmla="*/ 17 w 74"/>
              <a:gd name="T17" fmla="*/ 22 h 77"/>
              <a:gd name="T18" fmla="*/ 15 w 74"/>
              <a:gd name="T19" fmla="*/ 22 h 77"/>
              <a:gd name="T20" fmla="*/ 73 w 74"/>
              <a:gd name="T21" fmla="*/ 69 h 77"/>
              <a:gd name="T22" fmla="*/ 53 w 74"/>
              <a:gd name="T23" fmla="*/ 56 h 77"/>
              <a:gd name="T24" fmla="*/ 44 w 74"/>
              <a:gd name="T25" fmla="*/ 52 h 77"/>
              <a:gd name="T26" fmla="*/ 52 w 74"/>
              <a:gd name="T27" fmla="*/ 48 h 77"/>
              <a:gd name="T28" fmla="*/ 53 w 74"/>
              <a:gd name="T29" fmla="*/ 47 h 77"/>
              <a:gd name="T30" fmla="*/ 51 w 74"/>
              <a:gd name="T31" fmla="*/ 41 h 77"/>
              <a:gd name="T32" fmla="*/ 51 w 74"/>
              <a:gd name="T33" fmla="*/ 36 h 77"/>
              <a:gd name="T34" fmla="*/ 64 w 74"/>
              <a:gd name="T35" fmla="*/ 37 h 77"/>
              <a:gd name="T36" fmla="*/ 62 w 74"/>
              <a:gd name="T37" fmla="*/ 44 h 77"/>
              <a:gd name="T38" fmla="*/ 62 w 74"/>
              <a:gd name="T39" fmla="*/ 48 h 77"/>
              <a:gd name="T40" fmla="*/ 65 w 74"/>
              <a:gd name="T41" fmla="*/ 48 h 77"/>
              <a:gd name="T42" fmla="*/ 57 w 74"/>
              <a:gd name="T43" fmla="*/ 52 h 77"/>
              <a:gd name="T44" fmla="*/ 57 w 74"/>
              <a:gd name="T45" fmla="*/ 52 h 77"/>
              <a:gd name="T46" fmla="*/ 59 w 74"/>
              <a:gd name="T47" fmla="*/ 57 h 77"/>
              <a:gd name="T48" fmla="*/ 54 w 74"/>
              <a:gd name="T49" fmla="*/ 76 h 77"/>
              <a:gd name="T50" fmla="*/ 21 w 74"/>
              <a:gd name="T51" fmla="*/ 77 h 77"/>
              <a:gd name="T52" fmla="*/ 20 w 74"/>
              <a:gd name="T53" fmla="*/ 77 h 77"/>
              <a:gd name="T54" fmla="*/ 23 w 74"/>
              <a:gd name="T55" fmla="*/ 57 h 77"/>
              <a:gd name="T56" fmla="*/ 31 w 74"/>
              <a:gd name="T57" fmla="*/ 54 h 77"/>
              <a:gd name="T58" fmla="*/ 32 w 74"/>
              <a:gd name="T59" fmla="*/ 52 h 77"/>
              <a:gd name="T60" fmla="*/ 29 w 74"/>
              <a:gd name="T61" fmla="*/ 44 h 77"/>
              <a:gd name="T62" fmla="*/ 37 w 74"/>
              <a:gd name="T63" fmla="*/ 33 h 77"/>
              <a:gd name="T64" fmla="*/ 45 w 74"/>
              <a:gd name="T65" fmla="*/ 44 h 77"/>
              <a:gd name="T66" fmla="*/ 42 w 74"/>
              <a:gd name="T67" fmla="*/ 54 h 77"/>
              <a:gd name="T68" fmla="*/ 42 w 74"/>
              <a:gd name="T69" fmla="*/ 54 h 77"/>
              <a:gd name="T70" fmla="*/ 51 w 74"/>
              <a:gd name="T71" fmla="*/ 57 h 77"/>
              <a:gd name="T72" fmla="*/ 35 w 74"/>
              <a:gd name="T73" fmla="*/ 63 h 77"/>
              <a:gd name="T74" fmla="*/ 38 w 74"/>
              <a:gd name="T75" fmla="*/ 58 h 77"/>
              <a:gd name="T76" fmla="*/ 21 w 74"/>
              <a:gd name="T77" fmla="*/ 56 h 77"/>
              <a:gd name="T78" fmla="*/ 1 w 74"/>
              <a:gd name="T79" fmla="*/ 69 h 77"/>
              <a:gd name="T80" fmla="*/ 0 w 74"/>
              <a:gd name="T81" fmla="*/ 69 h 77"/>
              <a:gd name="T82" fmla="*/ 9 w 74"/>
              <a:gd name="T83" fmla="*/ 48 h 77"/>
              <a:gd name="T84" fmla="*/ 11 w 74"/>
              <a:gd name="T85" fmla="*/ 47 h 77"/>
              <a:gd name="T86" fmla="*/ 12 w 74"/>
              <a:gd name="T87" fmla="*/ 44 h 77"/>
              <a:gd name="T88" fmla="*/ 9 w 74"/>
              <a:gd name="T89" fmla="*/ 37 h 77"/>
              <a:gd name="T90" fmla="*/ 23 w 74"/>
              <a:gd name="T91" fmla="*/ 36 h 77"/>
              <a:gd name="T92" fmla="*/ 22 w 74"/>
              <a:gd name="T93" fmla="*/ 41 h 77"/>
              <a:gd name="T94" fmla="*/ 21 w 74"/>
              <a:gd name="T95" fmla="*/ 48 h 77"/>
              <a:gd name="T96" fmla="*/ 22 w 74"/>
              <a:gd name="T97" fmla="*/ 48 h 77"/>
              <a:gd name="T98" fmla="*/ 30 w 74"/>
              <a:gd name="T99" fmla="*/ 52 h 77"/>
              <a:gd name="T100" fmla="*/ 21 w 74"/>
              <a:gd name="T101" fmla="*/ 56 h 77"/>
              <a:gd name="T102" fmla="*/ 14 w 74"/>
              <a:gd name="T103" fmla="*/ 56 h 77"/>
              <a:gd name="T104" fmla="*/ 17 w 74"/>
              <a:gd name="T105" fmla="*/ 5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" h="77">
                <a:moveTo>
                  <a:pt x="11" y="18"/>
                </a:moveTo>
                <a:cubicBezTo>
                  <a:pt x="11" y="15"/>
                  <a:pt x="13" y="13"/>
                  <a:pt x="16" y="13"/>
                </a:cubicBezTo>
                <a:cubicBezTo>
                  <a:pt x="18" y="13"/>
                  <a:pt x="19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5"/>
                  <a:pt x="34" y="14"/>
                  <a:pt x="36" y="14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9"/>
                  <a:pt x="32" y="7"/>
                  <a:pt x="32" y="5"/>
                </a:cubicBezTo>
                <a:cubicBezTo>
                  <a:pt x="32" y="2"/>
                  <a:pt x="34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7"/>
                  <a:pt x="40" y="9"/>
                  <a:pt x="38" y="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5"/>
                  <a:pt x="41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6" y="13"/>
                  <a:pt x="58" y="13"/>
                </a:cubicBezTo>
                <a:cubicBezTo>
                  <a:pt x="60" y="13"/>
                  <a:pt x="62" y="15"/>
                  <a:pt x="62" y="18"/>
                </a:cubicBezTo>
                <a:cubicBezTo>
                  <a:pt x="62" y="20"/>
                  <a:pt x="61" y="22"/>
                  <a:pt x="59" y="22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4" y="20"/>
                  <a:pt x="5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39" y="22"/>
                  <a:pt x="37" y="22"/>
                </a:cubicBezTo>
                <a:cubicBezTo>
                  <a:pt x="35" y="22"/>
                  <a:pt x="33" y="21"/>
                  <a:pt x="3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18" y="22"/>
                  <a:pt x="17" y="22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1" y="20"/>
                  <a:pt x="11" y="18"/>
                </a:cubicBezTo>
                <a:close/>
                <a:moveTo>
                  <a:pt x="74" y="68"/>
                </a:moveTo>
                <a:cubicBezTo>
                  <a:pt x="74" y="69"/>
                  <a:pt x="74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58"/>
                  <a:pt x="53" y="57"/>
                  <a:pt x="53" y="56"/>
                </a:cubicBezTo>
                <a:cubicBezTo>
                  <a:pt x="51" y="55"/>
                  <a:pt x="49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5" y="50"/>
                  <a:pt x="48" y="49"/>
                  <a:pt x="50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3" y="48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6"/>
                </a:cubicBezTo>
                <a:cubicBezTo>
                  <a:pt x="53" y="45"/>
                  <a:pt x="53" y="45"/>
                  <a:pt x="53" y="44"/>
                </a:cubicBezTo>
                <a:cubicBezTo>
                  <a:pt x="53" y="43"/>
                  <a:pt x="52" y="42"/>
                  <a:pt x="51" y="41"/>
                </a:cubicBezTo>
                <a:cubicBezTo>
                  <a:pt x="51" y="41"/>
                  <a:pt x="50" y="40"/>
                  <a:pt x="50" y="39"/>
                </a:cubicBezTo>
                <a:cubicBezTo>
                  <a:pt x="50" y="38"/>
                  <a:pt x="50" y="37"/>
                  <a:pt x="51" y="37"/>
                </a:cubicBezTo>
                <a:cubicBezTo>
                  <a:pt x="51" y="37"/>
                  <a:pt x="51" y="36"/>
                  <a:pt x="51" y="36"/>
                </a:cubicBezTo>
                <a:cubicBezTo>
                  <a:pt x="51" y="31"/>
                  <a:pt x="53" y="28"/>
                  <a:pt x="58" y="28"/>
                </a:cubicBezTo>
                <a:cubicBezTo>
                  <a:pt x="62" y="28"/>
                  <a:pt x="64" y="31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40"/>
                  <a:pt x="64" y="41"/>
                  <a:pt x="64" y="41"/>
                </a:cubicBezTo>
                <a:cubicBezTo>
                  <a:pt x="63" y="42"/>
                  <a:pt x="63" y="43"/>
                  <a:pt x="62" y="44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7" y="49"/>
                  <a:pt x="70" y="50"/>
                  <a:pt x="71" y="51"/>
                </a:cubicBezTo>
                <a:cubicBezTo>
                  <a:pt x="72" y="53"/>
                  <a:pt x="73" y="66"/>
                  <a:pt x="74" y="68"/>
                </a:cubicBezTo>
                <a:close/>
                <a:moveTo>
                  <a:pt x="57" y="52"/>
                </a:moveTo>
                <a:cubicBezTo>
                  <a:pt x="53" y="49"/>
                  <a:pt x="53" y="49"/>
                  <a:pt x="53" y="49"/>
                </a:cubicBezTo>
                <a:cubicBezTo>
                  <a:pt x="56" y="56"/>
                  <a:pt x="56" y="56"/>
                  <a:pt x="56" y="56"/>
                </a:cubicBezTo>
                <a:lnTo>
                  <a:pt x="57" y="52"/>
                </a:lnTo>
                <a:close/>
                <a:moveTo>
                  <a:pt x="62" y="49"/>
                </a:moveTo>
                <a:cubicBezTo>
                  <a:pt x="58" y="52"/>
                  <a:pt x="58" y="52"/>
                  <a:pt x="58" y="52"/>
                </a:cubicBezTo>
                <a:cubicBezTo>
                  <a:pt x="59" y="57"/>
                  <a:pt x="59" y="57"/>
                  <a:pt x="59" y="57"/>
                </a:cubicBezTo>
                <a:lnTo>
                  <a:pt x="62" y="49"/>
                </a:lnTo>
                <a:close/>
                <a:moveTo>
                  <a:pt x="51" y="57"/>
                </a:moveTo>
                <a:cubicBezTo>
                  <a:pt x="53" y="59"/>
                  <a:pt x="54" y="73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3"/>
                  <a:pt x="21" y="59"/>
                  <a:pt x="23" y="57"/>
                </a:cubicBezTo>
                <a:cubicBezTo>
                  <a:pt x="24" y="56"/>
                  <a:pt x="26" y="55"/>
                  <a:pt x="29" y="55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2"/>
                </a:cubicBezTo>
                <a:cubicBezTo>
                  <a:pt x="32" y="51"/>
                  <a:pt x="32" y="51"/>
                  <a:pt x="32" y="50"/>
                </a:cubicBezTo>
                <a:cubicBezTo>
                  <a:pt x="31" y="49"/>
                  <a:pt x="31" y="48"/>
                  <a:pt x="30" y="47"/>
                </a:cubicBezTo>
                <a:cubicBezTo>
                  <a:pt x="30" y="46"/>
                  <a:pt x="29" y="46"/>
                  <a:pt x="29" y="44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37"/>
                  <a:pt x="32" y="33"/>
                  <a:pt x="37" y="33"/>
                </a:cubicBezTo>
                <a:cubicBezTo>
                  <a:pt x="41" y="33"/>
                  <a:pt x="44" y="37"/>
                  <a:pt x="44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5" y="43"/>
                  <a:pt x="45" y="44"/>
                </a:cubicBezTo>
                <a:cubicBezTo>
                  <a:pt x="44" y="46"/>
                  <a:pt x="44" y="46"/>
                  <a:pt x="43" y="47"/>
                </a:cubicBezTo>
                <a:cubicBezTo>
                  <a:pt x="43" y="48"/>
                  <a:pt x="42" y="49"/>
                  <a:pt x="41" y="50"/>
                </a:cubicBezTo>
                <a:cubicBezTo>
                  <a:pt x="41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3" y="54"/>
                </a:cubicBezTo>
                <a:cubicBezTo>
                  <a:pt x="43" y="54"/>
                  <a:pt x="44" y="54"/>
                  <a:pt x="45" y="55"/>
                </a:cubicBezTo>
                <a:cubicBezTo>
                  <a:pt x="47" y="55"/>
                  <a:pt x="50" y="56"/>
                  <a:pt x="51" y="57"/>
                </a:cubicBezTo>
                <a:close/>
                <a:moveTo>
                  <a:pt x="36" y="58"/>
                </a:moveTo>
                <a:cubicBezTo>
                  <a:pt x="32" y="55"/>
                  <a:pt x="32" y="55"/>
                  <a:pt x="32" y="55"/>
                </a:cubicBezTo>
                <a:cubicBezTo>
                  <a:pt x="35" y="63"/>
                  <a:pt x="35" y="63"/>
                  <a:pt x="35" y="63"/>
                </a:cubicBezTo>
                <a:lnTo>
                  <a:pt x="36" y="58"/>
                </a:lnTo>
                <a:close/>
                <a:moveTo>
                  <a:pt x="41" y="55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64"/>
                  <a:pt x="39" y="64"/>
                  <a:pt x="39" y="64"/>
                </a:cubicBezTo>
                <a:lnTo>
                  <a:pt x="41" y="55"/>
                </a:lnTo>
                <a:close/>
                <a:moveTo>
                  <a:pt x="21" y="56"/>
                </a:moveTo>
                <a:cubicBezTo>
                  <a:pt x="21" y="57"/>
                  <a:pt x="19" y="58"/>
                  <a:pt x="18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8"/>
                </a:cubicBezTo>
                <a:cubicBezTo>
                  <a:pt x="0" y="66"/>
                  <a:pt x="1" y="53"/>
                  <a:pt x="3" y="51"/>
                </a:cubicBezTo>
                <a:cubicBezTo>
                  <a:pt x="4" y="50"/>
                  <a:pt x="6" y="49"/>
                  <a:pt x="9" y="48"/>
                </a:cubicBezTo>
                <a:cubicBezTo>
                  <a:pt x="9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6"/>
                </a:cubicBezTo>
                <a:cubicBezTo>
                  <a:pt x="12" y="45"/>
                  <a:pt x="12" y="45"/>
                  <a:pt x="12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8" y="38"/>
                  <a:pt x="9" y="37"/>
                  <a:pt x="9" y="37"/>
                </a:cubicBezTo>
                <a:cubicBezTo>
                  <a:pt x="9" y="37"/>
                  <a:pt x="9" y="36"/>
                  <a:pt x="9" y="36"/>
                </a:cubicBezTo>
                <a:cubicBezTo>
                  <a:pt x="9" y="31"/>
                  <a:pt x="12" y="28"/>
                  <a:pt x="16" y="28"/>
                </a:cubicBezTo>
                <a:cubicBezTo>
                  <a:pt x="20" y="28"/>
                  <a:pt x="23" y="31"/>
                  <a:pt x="23" y="36"/>
                </a:cubicBez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4" y="38"/>
                  <a:pt x="23" y="39"/>
                </a:cubicBezTo>
                <a:cubicBezTo>
                  <a:pt x="23" y="40"/>
                  <a:pt x="22" y="41"/>
                  <a:pt x="22" y="41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6" y="49"/>
                  <a:pt x="28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2"/>
                  <a:pt x="29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5" y="54"/>
                  <a:pt x="22" y="55"/>
                  <a:pt x="21" y="56"/>
                </a:cubicBezTo>
                <a:close/>
                <a:moveTo>
                  <a:pt x="15" y="52"/>
                </a:moveTo>
                <a:cubicBezTo>
                  <a:pt x="12" y="49"/>
                  <a:pt x="12" y="49"/>
                  <a:pt x="12" y="49"/>
                </a:cubicBezTo>
                <a:cubicBezTo>
                  <a:pt x="14" y="56"/>
                  <a:pt x="14" y="56"/>
                  <a:pt x="14" y="56"/>
                </a:cubicBezTo>
                <a:lnTo>
                  <a:pt x="15" y="52"/>
                </a:lnTo>
                <a:close/>
                <a:moveTo>
                  <a:pt x="20" y="49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18" y="57"/>
                  <a:pt x="18" y="57"/>
                </a:cubicBezTo>
                <a:lnTo>
                  <a:pt x="2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38246" y="2404047"/>
            <a:ext cx="251118" cy="274400"/>
          </a:xfrm>
          <a:custGeom>
            <a:avLst/>
            <a:gdLst>
              <a:gd name="T0" fmla="*/ 12 w 64"/>
              <a:gd name="T1" fmla="*/ 45 h 67"/>
              <a:gd name="T2" fmla="*/ 12 w 64"/>
              <a:gd name="T3" fmla="*/ 63 h 67"/>
              <a:gd name="T4" fmla="*/ 8 w 64"/>
              <a:gd name="T5" fmla="*/ 67 h 67"/>
              <a:gd name="T6" fmla="*/ 4 w 64"/>
              <a:gd name="T7" fmla="*/ 67 h 67"/>
              <a:gd name="T8" fmla="*/ 0 w 64"/>
              <a:gd name="T9" fmla="*/ 63 h 67"/>
              <a:gd name="T10" fmla="*/ 0 w 64"/>
              <a:gd name="T11" fmla="*/ 45 h 67"/>
              <a:gd name="T12" fmla="*/ 4 w 64"/>
              <a:gd name="T13" fmla="*/ 41 h 67"/>
              <a:gd name="T14" fmla="*/ 8 w 64"/>
              <a:gd name="T15" fmla="*/ 41 h 67"/>
              <a:gd name="T16" fmla="*/ 12 w 64"/>
              <a:gd name="T17" fmla="*/ 45 h 67"/>
              <a:gd name="T18" fmla="*/ 26 w 64"/>
              <a:gd name="T19" fmla="*/ 26 h 67"/>
              <a:gd name="T20" fmla="*/ 21 w 64"/>
              <a:gd name="T21" fmla="*/ 26 h 67"/>
              <a:gd name="T22" fmla="*/ 17 w 64"/>
              <a:gd name="T23" fmla="*/ 30 h 67"/>
              <a:gd name="T24" fmla="*/ 17 w 64"/>
              <a:gd name="T25" fmla="*/ 63 h 67"/>
              <a:gd name="T26" fmla="*/ 21 w 64"/>
              <a:gd name="T27" fmla="*/ 67 h 67"/>
              <a:gd name="T28" fmla="*/ 26 w 64"/>
              <a:gd name="T29" fmla="*/ 67 h 67"/>
              <a:gd name="T30" fmla="*/ 30 w 64"/>
              <a:gd name="T31" fmla="*/ 63 h 67"/>
              <a:gd name="T32" fmla="*/ 30 w 64"/>
              <a:gd name="T33" fmla="*/ 30 h 67"/>
              <a:gd name="T34" fmla="*/ 26 w 64"/>
              <a:gd name="T35" fmla="*/ 26 h 67"/>
              <a:gd name="T36" fmla="*/ 43 w 64"/>
              <a:gd name="T37" fmla="*/ 32 h 67"/>
              <a:gd name="T38" fmla="*/ 39 w 64"/>
              <a:gd name="T39" fmla="*/ 32 h 67"/>
              <a:gd name="T40" fmla="*/ 35 w 64"/>
              <a:gd name="T41" fmla="*/ 36 h 67"/>
              <a:gd name="T42" fmla="*/ 35 w 64"/>
              <a:gd name="T43" fmla="*/ 63 h 67"/>
              <a:gd name="T44" fmla="*/ 39 w 64"/>
              <a:gd name="T45" fmla="*/ 67 h 67"/>
              <a:gd name="T46" fmla="*/ 43 w 64"/>
              <a:gd name="T47" fmla="*/ 67 h 67"/>
              <a:gd name="T48" fmla="*/ 47 w 64"/>
              <a:gd name="T49" fmla="*/ 63 h 67"/>
              <a:gd name="T50" fmla="*/ 47 w 64"/>
              <a:gd name="T51" fmla="*/ 36 h 67"/>
              <a:gd name="T52" fmla="*/ 43 w 64"/>
              <a:gd name="T53" fmla="*/ 32 h 67"/>
              <a:gd name="T54" fmla="*/ 60 w 64"/>
              <a:gd name="T55" fmla="*/ 18 h 67"/>
              <a:gd name="T56" fmla="*/ 56 w 64"/>
              <a:gd name="T57" fmla="*/ 18 h 67"/>
              <a:gd name="T58" fmla="*/ 52 w 64"/>
              <a:gd name="T59" fmla="*/ 22 h 67"/>
              <a:gd name="T60" fmla="*/ 52 w 64"/>
              <a:gd name="T61" fmla="*/ 63 h 67"/>
              <a:gd name="T62" fmla="*/ 56 w 64"/>
              <a:gd name="T63" fmla="*/ 67 h 67"/>
              <a:gd name="T64" fmla="*/ 60 w 64"/>
              <a:gd name="T65" fmla="*/ 67 h 67"/>
              <a:gd name="T66" fmla="*/ 64 w 64"/>
              <a:gd name="T67" fmla="*/ 63 h 67"/>
              <a:gd name="T68" fmla="*/ 64 w 64"/>
              <a:gd name="T69" fmla="*/ 22 h 67"/>
              <a:gd name="T70" fmla="*/ 60 w 64"/>
              <a:gd name="T71" fmla="*/ 18 h 67"/>
              <a:gd name="T72" fmla="*/ 21 w 64"/>
              <a:gd name="T73" fmla="*/ 13 h 67"/>
              <a:gd name="T74" fmla="*/ 41 w 64"/>
              <a:gd name="T75" fmla="*/ 27 h 67"/>
              <a:gd name="T76" fmla="*/ 58 w 64"/>
              <a:gd name="T77" fmla="*/ 5 h 67"/>
              <a:gd name="T78" fmla="*/ 59 w 64"/>
              <a:gd name="T79" fmla="*/ 6 h 67"/>
              <a:gd name="T80" fmla="*/ 60 w 64"/>
              <a:gd name="T81" fmla="*/ 0 h 67"/>
              <a:gd name="T82" fmla="*/ 54 w 64"/>
              <a:gd name="T83" fmla="*/ 3 h 67"/>
              <a:gd name="T84" fmla="*/ 56 w 64"/>
              <a:gd name="T85" fmla="*/ 4 h 67"/>
              <a:gd name="T86" fmla="*/ 40 w 64"/>
              <a:gd name="T87" fmla="*/ 23 h 67"/>
              <a:gd name="T88" fmla="*/ 20 w 64"/>
              <a:gd name="T89" fmla="*/ 9 h 67"/>
              <a:gd name="T90" fmla="*/ 0 w 64"/>
              <a:gd name="T91" fmla="*/ 29 h 67"/>
              <a:gd name="T92" fmla="*/ 2 w 64"/>
              <a:gd name="T93" fmla="*/ 31 h 67"/>
              <a:gd name="T94" fmla="*/ 21 w 64"/>
              <a:gd name="T95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7">
                <a:moveTo>
                  <a:pt x="12" y="45"/>
                </a:moveTo>
                <a:cubicBezTo>
                  <a:pt x="12" y="63"/>
                  <a:pt x="12" y="63"/>
                  <a:pt x="12" y="63"/>
                </a:cubicBezTo>
                <a:cubicBezTo>
                  <a:pt x="12" y="65"/>
                  <a:pt x="11" y="67"/>
                  <a:pt x="8" y="67"/>
                </a:cubicBezTo>
                <a:cubicBezTo>
                  <a:pt x="4" y="67"/>
                  <a:pt x="4" y="67"/>
                  <a:pt x="4" y="67"/>
                </a:cubicBezTo>
                <a:cubicBezTo>
                  <a:pt x="2" y="67"/>
                  <a:pt x="0" y="65"/>
                  <a:pt x="0" y="6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41"/>
                  <a:pt x="12" y="43"/>
                  <a:pt x="12" y="45"/>
                </a:cubicBezTo>
                <a:close/>
                <a:moveTo>
                  <a:pt x="26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19" y="26"/>
                  <a:pt x="17" y="28"/>
                  <a:pt x="17" y="30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5"/>
                  <a:pt x="19" y="67"/>
                  <a:pt x="21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7"/>
                  <a:pt x="30" y="65"/>
                  <a:pt x="30" y="63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8"/>
                  <a:pt x="28" y="26"/>
                  <a:pt x="26" y="26"/>
                </a:cubicBezTo>
                <a:close/>
                <a:moveTo>
                  <a:pt x="43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6" y="32"/>
                  <a:pt x="35" y="34"/>
                  <a:pt x="35" y="36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5"/>
                  <a:pt x="36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7"/>
                  <a:pt x="47" y="65"/>
                  <a:pt x="47" y="63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4"/>
                  <a:pt x="45" y="32"/>
                  <a:pt x="43" y="32"/>
                </a:cubicBezTo>
                <a:close/>
                <a:moveTo>
                  <a:pt x="60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3" y="18"/>
                  <a:pt x="52" y="20"/>
                  <a:pt x="52" y="2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5"/>
                  <a:pt x="53" y="67"/>
                  <a:pt x="56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2" y="67"/>
                  <a:pt x="64" y="65"/>
                  <a:pt x="64" y="63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0"/>
                  <a:pt x="62" y="18"/>
                  <a:pt x="60" y="18"/>
                </a:cubicBezTo>
                <a:close/>
                <a:moveTo>
                  <a:pt x="21" y="13"/>
                </a:moveTo>
                <a:cubicBezTo>
                  <a:pt x="41" y="27"/>
                  <a:pt x="41" y="27"/>
                  <a:pt x="41" y="27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60" y="0"/>
                  <a:pt x="60" y="0"/>
                  <a:pt x="60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40" y="23"/>
                  <a:pt x="40" y="23"/>
                  <a:pt x="40" y="23"/>
                </a:cubicBezTo>
                <a:cubicBezTo>
                  <a:pt x="20" y="9"/>
                  <a:pt x="20" y="9"/>
                  <a:pt x="20" y="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2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8" name="出自【趣你的PPT】(微信:qunideppt)：最优质的PPT资源库"/>
          <p:cNvCxnSpPr/>
          <p:nvPr/>
        </p:nvCxnSpPr>
        <p:spPr>
          <a:xfrm flipV="1">
            <a:off x="7330901" y="2103112"/>
            <a:ext cx="190698" cy="190698"/>
          </a:xfrm>
          <a:prstGeom prst="line">
            <a:avLst/>
          </a:prstGeom>
          <a:ln>
            <a:solidFill>
              <a:srgbClr val="ADCE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出自【趣你的PPT】(微信:qunideppt)：最优质的PPT资源库"/>
          <p:cNvCxnSpPr/>
          <p:nvPr/>
        </p:nvCxnSpPr>
        <p:spPr>
          <a:xfrm>
            <a:off x="7520154" y="2103112"/>
            <a:ext cx="508527" cy="0"/>
          </a:xfrm>
          <a:prstGeom prst="straightConnector1">
            <a:avLst/>
          </a:prstGeom>
          <a:ln>
            <a:solidFill>
              <a:srgbClr val="ADCE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出自【趣你的PPT】(微信:qunideppt)：最优质的PPT资源库"/>
          <p:cNvCxnSpPr/>
          <p:nvPr/>
        </p:nvCxnSpPr>
        <p:spPr>
          <a:xfrm flipH="1" flipV="1">
            <a:off x="4644462" y="2103112"/>
            <a:ext cx="190698" cy="190698"/>
          </a:xfrm>
          <a:prstGeom prst="line">
            <a:avLst/>
          </a:prstGeom>
          <a:ln>
            <a:solidFill>
              <a:srgbClr val="4BB9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出自【趣你的PPT】(微信:qunideppt)：最优质的PPT资源库"/>
          <p:cNvCxnSpPr/>
          <p:nvPr/>
        </p:nvCxnSpPr>
        <p:spPr>
          <a:xfrm flipH="1">
            <a:off x="4137382" y="2103112"/>
            <a:ext cx="508527" cy="0"/>
          </a:xfrm>
          <a:prstGeom prst="straightConnector1">
            <a:avLst/>
          </a:prstGeom>
          <a:ln>
            <a:solidFill>
              <a:srgbClr val="4BB99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出自【趣你的PPT】(微信:qunideppt)：最优质的PPT资源库"/>
          <p:cNvCxnSpPr/>
          <p:nvPr/>
        </p:nvCxnSpPr>
        <p:spPr>
          <a:xfrm rot="10800000" flipV="1">
            <a:off x="4644462" y="4749212"/>
            <a:ext cx="190698" cy="190698"/>
          </a:xfrm>
          <a:prstGeom prst="line">
            <a:avLst/>
          </a:prstGeom>
          <a:ln>
            <a:solidFill>
              <a:srgbClr val="ADCE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出自【趣你的PPT】(微信:qunideppt)：最优质的PPT资源库"/>
          <p:cNvCxnSpPr/>
          <p:nvPr/>
        </p:nvCxnSpPr>
        <p:spPr>
          <a:xfrm rot="10800000">
            <a:off x="4137382" y="4939910"/>
            <a:ext cx="508527" cy="0"/>
          </a:xfrm>
          <a:prstGeom prst="straightConnector1">
            <a:avLst/>
          </a:prstGeom>
          <a:ln>
            <a:solidFill>
              <a:srgbClr val="ADCE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出自【趣你的PPT】(微信:qunideppt)：最优质的PPT资源库"/>
          <p:cNvCxnSpPr/>
          <p:nvPr/>
        </p:nvCxnSpPr>
        <p:spPr>
          <a:xfrm rot="10800000" flipH="1" flipV="1">
            <a:off x="7330901" y="4749212"/>
            <a:ext cx="190698" cy="190698"/>
          </a:xfrm>
          <a:prstGeom prst="line">
            <a:avLst/>
          </a:prstGeom>
          <a:ln>
            <a:solidFill>
              <a:srgbClr val="4BB9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出自【趣你的PPT】(微信:qunideppt)：最优质的PPT资源库"/>
          <p:cNvCxnSpPr/>
          <p:nvPr/>
        </p:nvCxnSpPr>
        <p:spPr>
          <a:xfrm rot="10800000" flipH="1">
            <a:off x="7520154" y="4939910"/>
            <a:ext cx="508527" cy="0"/>
          </a:xfrm>
          <a:prstGeom prst="straightConnector1">
            <a:avLst/>
          </a:prstGeom>
          <a:ln>
            <a:solidFill>
              <a:srgbClr val="4BB99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出自【趣你的PPT】(微信:qunideppt)：最优质的PPT资源库"/>
          <p:cNvSpPr txBox="1"/>
          <p:nvPr/>
        </p:nvSpPr>
        <p:spPr>
          <a:xfrm>
            <a:off x="8235998" y="2029764"/>
            <a:ext cx="244833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224868" y="1707326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3B3838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8235998" y="4862747"/>
            <a:ext cx="244833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8224868" y="4540309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3B3838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1507673" y="2026101"/>
            <a:ext cx="24428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2563247" y="1703663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3B3838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1507673" y="4879076"/>
            <a:ext cx="2442887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2563247" y="4556638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3B3838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801259" y="2896857"/>
            <a:ext cx="603673" cy="607920"/>
          </a:xfrm>
          <a:custGeom>
            <a:avLst/>
            <a:gdLst>
              <a:gd name="T0" fmla="*/ 0 w 117"/>
              <a:gd name="T1" fmla="*/ 647734 h 118"/>
              <a:gd name="T2" fmla="*/ 0 w 117"/>
              <a:gd name="T3" fmla="*/ 647734 h 118"/>
              <a:gd name="T4" fmla="*/ 0 w 117"/>
              <a:gd name="T5" fmla="*/ 642245 h 118"/>
              <a:gd name="T6" fmla="*/ 0 w 117"/>
              <a:gd name="T7" fmla="*/ 642245 h 118"/>
              <a:gd name="T8" fmla="*/ 0 w 117"/>
              <a:gd name="T9" fmla="*/ 636755 h 118"/>
              <a:gd name="T10" fmla="*/ 0 w 117"/>
              <a:gd name="T11" fmla="*/ 636755 h 118"/>
              <a:gd name="T12" fmla="*/ 0 w 117"/>
              <a:gd name="T13" fmla="*/ 636755 h 118"/>
              <a:gd name="T14" fmla="*/ 0 w 117"/>
              <a:gd name="T15" fmla="*/ 636755 h 118"/>
              <a:gd name="T16" fmla="*/ 0 w 117"/>
              <a:gd name="T17" fmla="*/ 631266 h 118"/>
              <a:gd name="T18" fmla="*/ 0 w 117"/>
              <a:gd name="T19" fmla="*/ 631266 h 118"/>
              <a:gd name="T20" fmla="*/ 0 w 117"/>
              <a:gd name="T21" fmla="*/ 631266 h 118"/>
              <a:gd name="T22" fmla="*/ 0 w 117"/>
              <a:gd name="T23" fmla="*/ 625777 h 118"/>
              <a:gd name="T24" fmla="*/ 0 w 117"/>
              <a:gd name="T25" fmla="*/ 625777 h 118"/>
              <a:gd name="T26" fmla="*/ 0 w 117"/>
              <a:gd name="T27" fmla="*/ 625777 h 118"/>
              <a:gd name="T28" fmla="*/ 0 w 117"/>
              <a:gd name="T29" fmla="*/ 620288 h 118"/>
              <a:gd name="T30" fmla="*/ 0 w 117"/>
              <a:gd name="T31" fmla="*/ 620288 h 118"/>
              <a:gd name="T32" fmla="*/ 0 w 117"/>
              <a:gd name="T33" fmla="*/ 620288 h 118"/>
              <a:gd name="T34" fmla="*/ 0 w 117"/>
              <a:gd name="T35" fmla="*/ 620288 h 118"/>
              <a:gd name="T36" fmla="*/ 0 w 117"/>
              <a:gd name="T37" fmla="*/ 614798 h 118"/>
              <a:gd name="T38" fmla="*/ 0 w 117"/>
              <a:gd name="T39" fmla="*/ 614798 h 118"/>
              <a:gd name="T40" fmla="*/ 0 w 117"/>
              <a:gd name="T41" fmla="*/ 614798 h 118"/>
              <a:gd name="T42" fmla="*/ 0 w 117"/>
              <a:gd name="T43" fmla="*/ 614798 h 118"/>
              <a:gd name="T44" fmla="*/ 0 w 117"/>
              <a:gd name="T45" fmla="*/ 614798 h 118"/>
              <a:gd name="T46" fmla="*/ 0 w 117"/>
              <a:gd name="T47" fmla="*/ 609309 h 118"/>
              <a:gd name="T48" fmla="*/ 0 w 117"/>
              <a:gd name="T49" fmla="*/ 609309 h 118"/>
              <a:gd name="T50" fmla="*/ 0 w 117"/>
              <a:gd name="T51" fmla="*/ 609309 h 118"/>
              <a:gd name="T52" fmla="*/ 0 w 117"/>
              <a:gd name="T53" fmla="*/ 609309 h 118"/>
              <a:gd name="T54" fmla="*/ 0 w 117"/>
              <a:gd name="T55" fmla="*/ 603820 h 118"/>
              <a:gd name="T56" fmla="*/ 0 w 117"/>
              <a:gd name="T57" fmla="*/ 603820 h 118"/>
              <a:gd name="T58" fmla="*/ 0 w 117"/>
              <a:gd name="T59" fmla="*/ 603820 h 118"/>
              <a:gd name="T60" fmla="*/ 0 w 117"/>
              <a:gd name="T61" fmla="*/ 603820 h 118"/>
              <a:gd name="T62" fmla="*/ 643091 w 117"/>
              <a:gd name="T63" fmla="*/ 0 h 118"/>
              <a:gd name="T64" fmla="*/ 637594 w 117"/>
              <a:gd name="T65" fmla="*/ 0 h 118"/>
              <a:gd name="T66" fmla="*/ 637594 w 117"/>
              <a:gd name="T67" fmla="*/ 0 h 118"/>
              <a:gd name="T68" fmla="*/ 637594 w 117"/>
              <a:gd name="T69" fmla="*/ 0 h 118"/>
              <a:gd name="T70" fmla="*/ 632098 w 117"/>
              <a:gd name="T71" fmla="*/ 0 h 118"/>
              <a:gd name="T72" fmla="*/ 632098 w 117"/>
              <a:gd name="T73" fmla="*/ 0 h 118"/>
              <a:gd name="T74" fmla="*/ 632098 w 117"/>
              <a:gd name="T75" fmla="*/ 0 h 118"/>
              <a:gd name="T76" fmla="*/ 626601 w 117"/>
              <a:gd name="T77" fmla="*/ 0 h 118"/>
              <a:gd name="T78" fmla="*/ 626601 w 117"/>
              <a:gd name="T79" fmla="*/ 0 h 118"/>
              <a:gd name="T80" fmla="*/ 626601 w 117"/>
              <a:gd name="T81" fmla="*/ 0 h 118"/>
              <a:gd name="T82" fmla="*/ 626601 w 117"/>
              <a:gd name="T83" fmla="*/ 0 h 118"/>
              <a:gd name="T84" fmla="*/ 621105 w 117"/>
              <a:gd name="T85" fmla="*/ 0 h 118"/>
              <a:gd name="T86" fmla="*/ 621105 w 117"/>
              <a:gd name="T87" fmla="*/ 0 h 118"/>
              <a:gd name="T88" fmla="*/ 621105 w 117"/>
              <a:gd name="T89" fmla="*/ 0 h 118"/>
              <a:gd name="T90" fmla="*/ 621105 w 117"/>
              <a:gd name="T91" fmla="*/ 0 h 118"/>
              <a:gd name="T92" fmla="*/ 621105 w 117"/>
              <a:gd name="T93" fmla="*/ 0 h 118"/>
              <a:gd name="T94" fmla="*/ 615608 w 117"/>
              <a:gd name="T95" fmla="*/ 0 h 118"/>
              <a:gd name="T96" fmla="*/ 615608 w 117"/>
              <a:gd name="T97" fmla="*/ 0 h 118"/>
              <a:gd name="T98" fmla="*/ 615608 w 117"/>
              <a:gd name="T99" fmla="*/ 0 h 118"/>
              <a:gd name="T100" fmla="*/ 615608 w 117"/>
              <a:gd name="T101" fmla="*/ 0 h 118"/>
              <a:gd name="T102" fmla="*/ 610112 w 117"/>
              <a:gd name="T103" fmla="*/ 0 h 118"/>
              <a:gd name="T104" fmla="*/ 610112 w 117"/>
              <a:gd name="T105" fmla="*/ 0 h 118"/>
              <a:gd name="T106" fmla="*/ 610112 w 117"/>
              <a:gd name="T107" fmla="*/ 0 h 118"/>
              <a:gd name="T108" fmla="*/ 610112 w 117"/>
              <a:gd name="T109" fmla="*/ 0 h 118"/>
              <a:gd name="T110" fmla="*/ 610112 w 117"/>
              <a:gd name="T111" fmla="*/ 0 h 118"/>
              <a:gd name="T112" fmla="*/ 604615 w 117"/>
              <a:gd name="T113" fmla="*/ 0 h 118"/>
              <a:gd name="T114" fmla="*/ 604615 w 117"/>
              <a:gd name="T115" fmla="*/ 0 h 118"/>
              <a:gd name="T116" fmla="*/ 604615 w 117"/>
              <a:gd name="T117" fmla="*/ 0 h 118"/>
              <a:gd name="T118" fmla="*/ 604615 w 117"/>
              <a:gd name="T119" fmla="*/ 0 h 1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7" h="118"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0"/>
                </a:moveTo>
                <a:cubicBezTo>
                  <a:pt x="0" y="110"/>
                  <a:pt x="0" y="111"/>
                  <a:pt x="0" y="111"/>
                </a:cubicBezTo>
                <a:cubicBezTo>
                  <a:pt x="0" y="111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1" y="0"/>
                </a:moveTo>
                <a:cubicBezTo>
                  <a:pt x="111" y="0"/>
                  <a:pt x="112" y="0"/>
                  <a:pt x="112" y="0"/>
                </a:cubicBezTo>
                <a:cubicBezTo>
                  <a:pt x="112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54068" y="2896857"/>
            <a:ext cx="614107" cy="627290"/>
          </a:xfrm>
          <a:custGeom>
            <a:avLst/>
            <a:gdLst>
              <a:gd name="T0" fmla="*/ 5502 w 119"/>
              <a:gd name="T1" fmla="*/ 668628 h 122"/>
              <a:gd name="T2" fmla="*/ 5502 w 119"/>
              <a:gd name="T3" fmla="*/ 663147 h 122"/>
              <a:gd name="T4" fmla="*/ 0 w 119"/>
              <a:gd name="T5" fmla="*/ 657667 h 122"/>
              <a:gd name="T6" fmla="*/ 0 w 119"/>
              <a:gd name="T7" fmla="*/ 652186 h 122"/>
              <a:gd name="T8" fmla="*/ 0 w 119"/>
              <a:gd name="T9" fmla="*/ 652186 h 122"/>
              <a:gd name="T10" fmla="*/ 0 w 119"/>
              <a:gd name="T11" fmla="*/ 652186 h 122"/>
              <a:gd name="T12" fmla="*/ 0 w 119"/>
              <a:gd name="T13" fmla="*/ 646706 h 122"/>
              <a:gd name="T14" fmla="*/ 0 w 119"/>
              <a:gd name="T15" fmla="*/ 646706 h 122"/>
              <a:gd name="T16" fmla="*/ 0 w 119"/>
              <a:gd name="T17" fmla="*/ 641225 h 122"/>
              <a:gd name="T18" fmla="*/ 0 w 119"/>
              <a:gd name="T19" fmla="*/ 641225 h 122"/>
              <a:gd name="T20" fmla="*/ 0 w 119"/>
              <a:gd name="T21" fmla="*/ 635745 h 122"/>
              <a:gd name="T22" fmla="*/ 0 w 119"/>
              <a:gd name="T23" fmla="*/ 635745 h 122"/>
              <a:gd name="T24" fmla="*/ 0 w 119"/>
              <a:gd name="T25" fmla="*/ 635745 h 122"/>
              <a:gd name="T26" fmla="*/ 0 w 119"/>
              <a:gd name="T27" fmla="*/ 630264 h 122"/>
              <a:gd name="T28" fmla="*/ 0 w 119"/>
              <a:gd name="T29" fmla="*/ 630264 h 122"/>
              <a:gd name="T30" fmla="*/ 0 w 119"/>
              <a:gd name="T31" fmla="*/ 630264 h 122"/>
              <a:gd name="T32" fmla="*/ 0 w 119"/>
              <a:gd name="T33" fmla="*/ 624784 h 122"/>
              <a:gd name="T34" fmla="*/ 0 w 119"/>
              <a:gd name="T35" fmla="*/ 624784 h 122"/>
              <a:gd name="T36" fmla="*/ 0 w 119"/>
              <a:gd name="T37" fmla="*/ 619303 h 122"/>
              <a:gd name="T38" fmla="*/ 0 w 119"/>
              <a:gd name="T39" fmla="*/ 619303 h 122"/>
              <a:gd name="T40" fmla="*/ 0 w 119"/>
              <a:gd name="T41" fmla="*/ 619303 h 122"/>
              <a:gd name="T42" fmla="*/ 0 w 119"/>
              <a:gd name="T43" fmla="*/ 613822 h 122"/>
              <a:gd name="T44" fmla="*/ 0 w 119"/>
              <a:gd name="T45" fmla="*/ 613822 h 122"/>
              <a:gd name="T46" fmla="*/ 0 w 119"/>
              <a:gd name="T47" fmla="*/ 613822 h 122"/>
              <a:gd name="T48" fmla="*/ 0 w 119"/>
              <a:gd name="T49" fmla="*/ 608342 h 122"/>
              <a:gd name="T50" fmla="*/ 0 w 119"/>
              <a:gd name="T51" fmla="*/ 608342 h 122"/>
              <a:gd name="T52" fmla="*/ 0 w 119"/>
              <a:gd name="T53" fmla="*/ 602861 h 122"/>
              <a:gd name="T54" fmla="*/ 0 w 119"/>
              <a:gd name="T55" fmla="*/ 602861 h 122"/>
              <a:gd name="T56" fmla="*/ 654698 w 119"/>
              <a:gd name="T57" fmla="*/ 5481 h 122"/>
              <a:gd name="T58" fmla="*/ 654698 w 119"/>
              <a:gd name="T59" fmla="*/ 5481 h 122"/>
              <a:gd name="T60" fmla="*/ 649196 w 119"/>
              <a:gd name="T61" fmla="*/ 0 h 122"/>
              <a:gd name="T62" fmla="*/ 643695 w 119"/>
              <a:gd name="T63" fmla="*/ 0 h 122"/>
              <a:gd name="T64" fmla="*/ 643695 w 119"/>
              <a:gd name="T65" fmla="*/ 0 h 122"/>
              <a:gd name="T66" fmla="*/ 638193 w 119"/>
              <a:gd name="T67" fmla="*/ 0 h 122"/>
              <a:gd name="T68" fmla="*/ 638193 w 119"/>
              <a:gd name="T69" fmla="*/ 0 h 122"/>
              <a:gd name="T70" fmla="*/ 632691 w 119"/>
              <a:gd name="T71" fmla="*/ 0 h 122"/>
              <a:gd name="T72" fmla="*/ 632691 w 119"/>
              <a:gd name="T73" fmla="*/ 0 h 122"/>
              <a:gd name="T74" fmla="*/ 627190 w 119"/>
              <a:gd name="T75" fmla="*/ 0 h 122"/>
              <a:gd name="T76" fmla="*/ 627190 w 119"/>
              <a:gd name="T77" fmla="*/ 0 h 122"/>
              <a:gd name="T78" fmla="*/ 627190 w 119"/>
              <a:gd name="T79" fmla="*/ 0 h 122"/>
              <a:gd name="T80" fmla="*/ 621688 w 119"/>
              <a:gd name="T81" fmla="*/ 0 h 122"/>
              <a:gd name="T82" fmla="*/ 621688 w 119"/>
              <a:gd name="T83" fmla="*/ 0 h 122"/>
              <a:gd name="T84" fmla="*/ 621688 w 119"/>
              <a:gd name="T85" fmla="*/ 0 h 122"/>
              <a:gd name="T86" fmla="*/ 616186 w 119"/>
              <a:gd name="T87" fmla="*/ 0 h 122"/>
              <a:gd name="T88" fmla="*/ 616186 w 119"/>
              <a:gd name="T89" fmla="*/ 0 h 122"/>
              <a:gd name="T90" fmla="*/ 616186 w 119"/>
              <a:gd name="T91" fmla="*/ 0 h 122"/>
              <a:gd name="T92" fmla="*/ 610685 w 119"/>
              <a:gd name="T93" fmla="*/ 0 h 122"/>
              <a:gd name="T94" fmla="*/ 610685 w 119"/>
              <a:gd name="T95" fmla="*/ 0 h 122"/>
              <a:gd name="T96" fmla="*/ 610685 w 119"/>
              <a:gd name="T97" fmla="*/ 0 h 122"/>
              <a:gd name="T98" fmla="*/ 605183 w 119"/>
              <a:gd name="T99" fmla="*/ 0 h 122"/>
              <a:gd name="T100" fmla="*/ 605183 w 119"/>
              <a:gd name="T101" fmla="*/ 0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19" h="122">
                <a:moveTo>
                  <a:pt x="1" y="122"/>
                </a:moveTo>
                <a:cubicBezTo>
                  <a:pt x="1" y="122"/>
                  <a:pt x="1" y="122"/>
                  <a:pt x="1" y="122"/>
                </a:cubicBezTo>
                <a:cubicBezTo>
                  <a:pt x="1" y="122"/>
                  <a:pt x="1" y="122"/>
                  <a:pt x="1" y="122"/>
                </a:cubicBezTo>
                <a:moveTo>
                  <a:pt x="1" y="121"/>
                </a:moveTo>
                <a:cubicBezTo>
                  <a:pt x="1" y="121"/>
                  <a:pt x="1" y="121"/>
                  <a:pt x="1" y="122"/>
                </a:cubicBezTo>
                <a:cubicBezTo>
                  <a:pt x="1" y="121"/>
                  <a:pt x="1" y="121"/>
                  <a:pt x="1" y="121"/>
                </a:cubicBezTo>
                <a:moveTo>
                  <a:pt x="1" y="121"/>
                </a:moveTo>
                <a:cubicBezTo>
                  <a:pt x="1" y="121"/>
                  <a:pt x="1" y="121"/>
                  <a:pt x="1" y="121"/>
                </a:cubicBezTo>
                <a:cubicBezTo>
                  <a:pt x="1" y="121"/>
                  <a:pt x="1" y="121"/>
                  <a:pt x="1" y="121"/>
                </a:cubicBezTo>
                <a:moveTo>
                  <a:pt x="1" y="121"/>
                </a:moveTo>
                <a:cubicBezTo>
                  <a:pt x="1" y="121"/>
                  <a:pt x="1" y="121"/>
                  <a:pt x="1" y="121"/>
                </a:cubicBezTo>
                <a:cubicBezTo>
                  <a:pt x="1" y="121"/>
                  <a:pt x="1" y="121"/>
                  <a:pt x="1" y="121"/>
                </a:cubicBezTo>
                <a:moveTo>
                  <a:pt x="0" y="120"/>
                </a:move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moveTo>
                  <a:pt x="0" y="120"/>
                </a:move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4"/>
                </a:moveTo>
                <a:cubicBezTo>
                  <a:pt x="0" y="114"/>
                  <a:pt x="0" y="114"/>
                  <a:pt x="0" y="115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0"/>
                </a:moveTo>
                <a:cubicBezTo>
                  <a:pt x="0" y="110"/>
                  <a:pt x="0" y="110"/>
                  <a:pt x="0" y="111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3" y="0"/>
                </a:moveTo>
                <a:cubicBezTo>
                  <a:pt x="113" y="0"/>
                  <a:pt x="114" y="0"/>
                  <a:pt x="114" y="0"/>
                </a:cubicBezTo>
                <a:cubicBezTo>
                  <a:pt x="114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03895" y="2896857"/>
            <a:ext cx="697578" cy="618350"/>
          </a:xfrm>
          <a:custGeom>
            <a:avLst/>
            <a:gdLst>
              <a:gd name="T0" fmla="*/ 0 w 135"/>
              <a:gd name="T1" fmla="*/ 653846 h 120"/>
              <a:gd name="T2" fmla="*/ 0 w 135"/>
              <a:gd name="T3" fmla="*/ 648352 h 120"/>
              <a:gd name="T4" fmla="*/ 0 w 135"/>
              <a:gd name="T5" fmla="*/ 648352 h 120"/>
              <a:gd name="T6" fmla="*/ 0 w 135"/>
              <a:gd name="T7" fmla="*/ 642857 h 120"/>
              <a:gd name="T8" fmla="*/ 0 w 135"/>
              <a:gd name="T9" fmla="*/ 637363 h 120"/>
              <a:gd name="T10" fmla="*/ 0 w 135"/>
              <a:gd name="T11" fmla="*/ 637363 h 120"/>
              <a:gd name="T12" fmla="*/ 0 w 135"/>
              <a:gd name="T13" fmla="*/ 631868 h 120"/>
              <a:gd name="T14" fmla="*/ 0 w 135"/>
              <a:gd name="T15" fmla="*/ 626374 h 120"/>
              <a:gd name="T16" fmla="*/ 0 w 135"/>
              <a:gd name="T17" fmla="*/ 620879 h 120"/>
              <a:gd name="T18" fmla="*/ 0 w 135"/>
              <a:gd name="T19" fmla="*/ 620879 h 120"/>
              <a:gd name="T20" fmla="*/ 0 w 135"/>
              <a:gd name="T21" fmla="*/ 615385 h 120"/>
              <a:gd name="T22" fmla="*/ 0 w 135"/>
              <a:gd name="T23" fmla="*/ 615385 h 120"/>
              <a:gd name="T24" fmla="*/ 0 w 135"/>
              <a:gd name="T25" fmla="*/ 609890 h 120"/>
              <a:gd name="T26" fmla="*/ 0 w 135"/>
              <a:gd name="T27" fmla="*/ 604396 h 120"/>
              <a:gd name="T28" fmla="*/ 0 w 135"/>
              <a:gd name="T29" fmla="*/ 604396 h 120"/>
              <a:gd name="T30" fmla="*/ 742920 w 135"/>
              <a:gd name="T31" fmla="*/ 16484 h 120"/>
              <a:gd name="T32" fmla="*/ 737417 w 135"/>
              <a:gd name="T33" fmla="*/ 16484 h 120"/>
              <a:gd name="T34" fmla="*/ 731914 w 135"/>
              <a:gd name="T35" fmla="*/ 16484 h 120"/>
              <a:gd name="T36" fmla="*/ 726411 w 135"/>
              <a:gd name="T37" fmla="*/ 10989 h 120"/>
              <a:gd name="T38" fmla="*/ 720908 w 135"/>
              <a:gd name="T39" fmla="*/ 10989 h 120"/>
              <a:gd name="T40" fmla="*/ 720908 w 135"/>
              <a:gd name="T41" fmla="*/ 10989 h 120"/>
              <a:gd name="T42" fmla="*/ 715404 w 135"/>
              <a:gd name="T43" fmla="*/ 10989 h 120"/>
              <a:gd name="T44" fmla="*/ 709901 w 135"/>
              <a:gd name="T45" fmla="*/ 10989 h 120"/>
              <a:gd name="T46" fmla="*/ 709901 w 135"/>
              <a:gd name="T47" fmla="*/ 10989 h 120"/>
              <a:gd name="T48" fmla="*/ 704398 w 135"/>
              <a:gd name="T49" fmla="*/ 10989 h 120"/>
              <a:gd name="T50" fmla="*/ 698895 w 135"/>
              <a:gd name="T51" fmla="*/ 10989 h 120"/>
              <a:gd name="T52" fmla="*/ 698895 w 135"/>
              <a:gd name="T53" fmla="*/ 5495 h 120"/>
              <a:gd name="T54" fmla="*/ 693392 w 135"/>
              <a:gd name="T55" fmla="*/ 5495 h 120"/>
              <a:gd name="T56" fmla="*/ 693392 w 135"/>
              <a:gd name="T57" fmla="*/ 5495 h 120"/>
              <a:gd name="T58" fmla="*/ 687889 w 135"/>
              <a:gd name="T59" fmla="*/ 5495 h 120"/>
              <a:gd name="T60" fmla="*/ 687889 w 135"/>
              <a:gd name="T61" fmla="*/ 5495 h 120"/>
              <a:gd name="T62" fmla="*/ 682386 w 135"/>
              <a:gd name="T63" fmla="*/ 5495 h 120"/>
              <a:gd name="T64" fmla="*/ 682386 w 135"/>
              <a:gd name="T65" fmla="*/ 5495 h 120"/>
              <a:gd name="T66" fmla="*/ 676883 w 135"/>
              <a:gd name="T67" fmla="*/ 5495 h 120"/>
              <a:gd name="T68" fmla="*/ 671380 w 135"/>
              <a:gd name="T69" fmla="*/ 5495 h 120"/>
              <a:gd name="T70" fmla="*/ 671380 w 135"/>
              <a:gd name="T71" fmla="*/ 5495 h 120"/>
              <a:gd name="T72" fmla="*/ 665876 w 135"/>
              <a:gd name="T73" fmla="*/ 5495 h 120"/>
              <a:gd name="T74" fmla="*/ 665876 w 135"/>
              <a:gd name="T75" fmla="*/ 5495 h 120"/>
              <a:gd name="T76" fmla="*/ 660373 w 135"/>
              <a:gd name="T77" fmla="*/ 5495 h 120"/>
              <a:gd name="T78" fmla="*/ 660373 w 135"/>
              <a:gd name="T79" fmla="*/ 5495 h 120"/>
              <a:gd name="T80" fmla="*/ 654870 w 135"/>
              <a:gd name="T81" fmla="*/ 5495 h 120"/>
              <a:gd name="T82" fmla="*/ 654870 w 135"/>
              <a:gd name="T83" fmla="*/ 5495 h 120"/>
              <a:gd name="T84" fmla="*/ 649367 w 135"/>
              <a:gd name="T85" fmla="*/ 0 h 120"/>
              <a:gd name="T86" fmla="*/ 649367 w 135"/>
              <a:gd name="T87" fmla="*/ 0 h 120"/>
              <a:gd name="T88" fmla="*/ 643864 w 135"/>
              <a:gd name="T89" fmla="*/ 0 h 120"/>
              <a:gd name="T90" fmla="*/ 643864 w 135"/>
              <a:gd name="T91" fmla="*/ 0 h 120"/>
              <a:gd name="T92" fmla="*/ 638361 w 135"/>
              <a:gd name="T93" fmla="*/ 0 h 120"/>
              <a:gd name="T94" fmla="*/ 632858 w 135"/>
              <a:gd name="T95" fmla="*/ 0 h 120"/>
              <a:gd name="T96" fmla="*/ 632858 w 135"/>
              <a:gd name="T97" fmla="*/ 0 h 120"/>
              <a:gd name="T98" fmla="*/ 627355 w 135"/>
              <a:gd name="T99" fmla="*/ 0 h 120"/>
              <a:gd name="T100" fmla="*/ 627355 w 135"/>
              <a:gd name="T101" fmla="*/ 0 h 120"/>
              <a:gd name="T102" fmla="*/ 621852 w 135"/>
              <a:gd name="T103" fmla="*/ 0 h 120"/>
              <a:gd name="T104" fmla="*/ 616348 w 135"/>
              <a:gd name="T105" fmla="*/ 0 h 120"/>
              <a:gd name="T106" fmla="*/ 616348 w 135"/>
              <a:gd name="T107" fmla="*/ 0 h 120"/>
              <a:gd name="T108" fmla="*/ 610845 w 135"/>
              <a:gd name="T109" fmla="*/ 0 h 120"/>
              <a:gd name="T110" fmla="*/ 610845 w 135"/>
              <a:gd name="T111" fmla="*/ 0 h 120"/>
              <a:gd name="T112" fmla="*/ 605342 w 135"/>
              <a:gd name="T113" fmla="*/ 0 h 120"/>
              <a:gd name="T114" fmla="*/ 605342 w 135"/>
              <a:gd name="T115" fmla="*/ 0 h 1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5" h="120">
                <a:moveTo>
                  <a:pt x="0" y="120"/>
                </a:move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0"/>
                </a:moveTo>
                <a:cubicBezTo>
                  <a:pt x="0" y="110"/>
                  <a:pt x="0" y="111"/>
                  <a:pt x="0" y="111"/>
                </a:cubicBezTo>
                <a:cubicBezTo>
                  <a:pt x="0" y="111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135" y="3"/>
                </a:moveTo>
                <a:cubicBezTo>
                  <a:pt x="135" y="3"/>
                  <a:pt x="135" y="3"/>
                  <a:pt x="135" y="3"/>
                </a:cubicBezTo>
                <a:cubicBezTo>
                  <a:pt x="135" y="3"/>
                  <a:pt x="135" y="3"/>
                  <a:pt x="135" y="3"/>
                </a:cubicBezTo>
                <a:moveTo>
                  <a:pt x="135" y="3"/>
                </a:moveTo>
                <a:cubicBezTo>
                  <a:pt x="135" y="3"/>
                  <a:pt x="135" y="3"/>
                  <a:pt x="135" y="3"/>
                </a:cubicBezTo>
                <a:cubicBezTo>
                  <a:pt x="135" y="3"/>
                  <a:pt x="135" y="3"/>
                  <a:pt x="135" y="3"/>
                </a:cubicBezTo>
                <a:moveTo>
                  <a:pt x="135" y="3"/>
                </a:moveTo>
                <a:cubicBezTo>
                  <a:pt x="135" y="3"/>
                  <a:pt x="135" y="3"/>
                  <a:pt x="135" y="3"/>
                </a:cubicBezTo>
                <a:cubicBezTo>
                  <a:pt x="135" y="3"/>
                  <a:pt x="135" y="3"/>
                  <a:pt x="135" y="3"/>
                </a:cubicBezTo>
                <a:moveTo>
                  <a:pt x="134" y="3"/>
                </a:move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moveTo>
                  <a:pt x="134" y="3"/>
                </a:move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moveTo>
                  <a:pt x="134" y="3"/>
                </a:move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moveTo>
                  <a:pt x="132" y="2"/>
                </a:move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moveTo>
                  <a:pt x="132" y="2"/>
                </a:move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moveTo>
                  <a:pt x="132" y="2"/>
                </a:move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moveTo>
                  <a:pt x="132" y="2"/>
                </a:move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moveTo>
                  <a:pt x="131" y="2"/>
                </a:move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moveTo>
                  <a:pt x="131" y="2"/>
                </a:move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moveTo>
                  <a:pt x="131" y="2"/>
                </a:move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moveTo>
                  <a:pt x="131" y="2"/>
                </a:move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moveTo>
                  <a:pt x="130" y="2"/>
                </a:move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moveTo>
                  <a:pt x="130" y="2"/>
                </a:move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moveTo>
                  <a:pt x="130" y="2"/>
                </a:move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moveTo>
                  <a:pt x="129" y="2"/>
                </a:move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moveTo>
                  <a:pt x="129" y="2"/>
                </a:move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moveTo>
                  <a:pt x="129" y="2"/>
                </a:move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moveTo>
                  <a:pt x="129" y="2"/>
                </a:move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moveTo>
                  <a:pt x="129" y="2"/>
                </a:move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moveTo>
                  <a:pt x="128" y="2"/>
                </a:move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moveTo>
                  <a:pt x="128" y="2"/>
                </a:move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moveTo>
                  <a:pt x="128" y="2"/>
                </a:move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moveTo>
                  <a:pt x="128" y="2"/>
                </a:move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moveTo>
                  <a:pt x="127" y="2"/>
                </a:move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moveTo>
                  <a:pt x="127" y="2"/>
                </a:move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moveTo>
                  <a:pt x="127" y="1"/>
                </a:moveTo>
                <a:cubicBezTo>
                  <a:pt x="127" y="1"/>
                  <a:pt x="127" y="2"/>
                  <a:pt x="127" y="2"/>
                </a:cubicBezTo>
                <a:cubicBezTo>
                  <a:pt x="127" y="2"/>
                  <a:pt x="127" y="1"/>
                  <a:pt x="127" y="1"/>
                </a:cubicBezTo>
                <a:moveTo>
                  <a:pt x="127" y="1"/>
                </a:move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1"/>
                  <a:pt x="127" y="1"/>
                </a:cubicBezTo>
                <a:moveTo>
                  <a:pt x="127" y="1"/>
                </a:move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1"/>
                  <a:pt x="127" y="1"/>
                </a:cubicBezTo>
                <a:moveTo>
                  <a:pt x="126" y="1"/>
                </a:move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moveTo>
                  <a:pt x="126" y="1"/>
                </a:move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moveTo>
                  <a:pt x="126" y="1"/>
                </a:move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moveTo>
                  <a:pt x="126" y="1"/>
                </a:move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moveTo>
                  <a:pt x="125" y="1"/>
                </a:move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5" y="1"/>
                </a:cubicBezTo>
                <a:moveTo>
                  <a:pt x="125" y="1"/>
                </a:move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moveTo>
                  <a:pt x="125" y="1"/>
                </a:move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moveTo>
                  <a:pt x="125" y="1"/>
                </a:move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moveTo>
                  <a:pt x="125" y="1"/>
                </a:move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moveTo>
                  <a:pt x="124" y="1"/>
                </a:moveTo>
                <a:cubicBezTo>
                  <a:pt x="124" y="1"/>
                  <a:pt x="125" y="1"/>
                  <a:pt x="125" y="1"/>
                </a:cubicBezTo>
                <a:cubicBezTo>
                  <a:pt x="125" y="1"/>
                  <a:pt x="124" y="1"/>
                  <a:pt x="124" y="1"/>
                </a:cubicBezTo>
                <a:moveTo>
                  <a:pt x="124" y="1"/>
                </a:move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moveTo>
                  <a:pt x="124" y="1"/>
                </a:move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moveTo>
                  <a:pt x="124" y="1"/>
                </a:move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moveTo>
                  <a:pt x="124" y="1"/>
                </a:move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moveTo>
                  <a:pt x="123" y="1"/>
                </a:moveTo>
                <a:cubicBezTo>
                  <a:pt x="123" y="1"/>
                  <a:pt x="124" y="1"/>
                  <a:pt x="124" y="1"/>
                </a:cubicBezTo>
                <a:cubicBezTo>
                  <a:pt x="124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2" y="1"/>
                </a:moveTo>
                <a:cubicBezTo>
                  <a:pt x="122" y="1"/>
                  <a:pt x="122" y="1"/>
                  <a:pt x="123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0"/>
                </a:move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6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5" y="0"/>
                </a:moveTo>
                <a:cubicBezTo>
                  <a:pt x="115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1" y="0"/>
                </a:moveTo>
                <a:cubicBezTo>
                  <a:pt x="111" y="0"/>
                  <a:pt x="112" y="0"/>
                  <a:pt x="112" y="0"/>
                </a:cubicBezTo>
                <a:cubicBezTo>
                  <a:pt x="112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156704" y="2896857"/>
            <a:ext cx="630503" cy="607920"/>
          </a:xfrm>
          <a:custGeom>
            <a:avLst/>
            <a:gdLst>
              <a:gd name="T0" fmla="*/ 0 w 122"/>
              <a:gd name="T1" fmla="*/ 647734 h 118"/>
              <a:gd name="T2" fmla="*/ 0 w 122"/>
              <a:gd name="T3" fmla="*/ 642245 h 118"/>
              <a:gd name="T4" fmla="*/ 0 w 122"/>
              <a:gd name="T5" fmla="*/ 642245 h 118"/>
              <a:gd name="T6" fmla="*/ 0 w 122"/>
              <a:gd name="T7" fmla="*/ 636755 h 118"/>
              <a:gd name="T8" fmla="*/ 0 w 122"/>
              <a:gd name="T9" fmla="*/ 636755 h 118"/>
              <a:gd name="T10" fmla="*/ 0 w 122"/>
              <a:gd name="T11" fmla="*/ 636755 h 118"/>
              <a:gd name="T12" fmla="*/ 0 w 122"/>
              <a:gd name="T13" fmla="*/ 631266 h 118"/>
              <a:gd name="T14" fmla="*/ 0 w 122"/>
              <a:gd name="T15" fmla="*/ 631266 h 118"/>
              <a:gd name="T16" fmla="*/ 0 w 122"/>
              <a:gd name="T17" fmla="*/ 625777 h 118"/>
              <a:gd name="T18" fmla="*/ 0 w 122"/>
              <a:gd name="T19" fmla="*/ 625777 h 118"/>
              <a:gd name="T20" fmla="*/ 0 w 122"/>
              <a:gd name="T21" fmla="*/ 620288 h 118"/>
              <a:gd name="T22" fmla="*/ 0 w 122"/>
              <a:gd name="T23" fmla="*/ 620288 h 118"/>
              <a:gd name="T24" fmla="*/ 0 w 122"/>
              <a:gd name="T25" fmla="*/ 620288 h 118"/>
              <a:gd name="T26" fmla="*/ 0 w 122"/>
              <a:gd name="T27" fmla="*/ 614798 h 118"/>
              <a:gd name="T28" fmla="*/ 0 w 122"/>
              <a:gd name="T29" fmla="*/ 614798 h 118"/>
              <a:gd name="T30" fmla="*/ 0 w 122"/>
              <a:gd name="T31" fmla="*/ 614798 h 118"/>
              <a:gd name="T32" fmla="*/ 0 w 122"/>
              <a:gd name="T33" fmla="*/ 614798 h 118"/>
              <a:gd name="T34" fmla="*/ 0 w 122"/>
              <a:gd name="T35" fmla="*/ 609309 h 118"/>
              <a:gd name="T36" fmla="*/ 0 w 122"/>
              <a:gd name="T37" fmla="*/ 609309 h 118"/>
              <a:gd name="T38" fmla="*/ 0 w 122"/>
              <a:gd name="T39" fmla="*/ 609309 h 118"/>
              <a:gd name="T40" fmla="*/ 0 w 122"/>
              <a:gd name="T41" fmla="*/ 603820 h 118"/>
              <a:gd name="T42" fmla="*/ 0 w 122"/>
              <a:gd name="T43" fmla="*/ 603820 h 118"/>
              <a:gd name="T44" fmla="*/ 0 w 122"/>
              <a:gd name="T45" fmla="*/ 603820 h 118"/>
              <a:gd name="T46" fmla="*/ 670951 w 122"/>
              <a:gd name="T47" fmla="*/ 5489 h 118"/>
              <a:gd name="T48" fmla="*/ 665451 w 122"/>
              <a:gd name="T49" fmla="*/ 5489 h 118"/>
              <a:gd name="T50" fmla="*/ 659952 w 122"/>
              <a:gd name="T51" fmla="*/ 5489 h 118"/>
              <a:gd name="T52" fmla="*/ 659952 w 122"/>
              <a:gd name="T53" fmla="*/ 5489 h 118"/>
              <a:gd name="T54" fmla="*/ 654452 w 122"/>
              <a:gd name="T55" fmla="*/ 5489 h 118"/>
              <a:gd name="T56" fmla="*/ 654452 w 122"/>
              <a:gd name="T57" fmla="*/ 5489 h 118"/>
              <a:gd name="T58" fmla="*/ 654452 w 122"/>
              <a:gd name="T59" fmla="*/ 5489 h 118"/>
              <a:gd name="T60" fmla="*/ 648953 w 122"/>
              <a:gd name="T61" fmla="*/ 0 h 118"/>
              <a:gd name="T62" fmla="*/ 648953 w 122"/>
              <a:gd name="T63" fmla="*/ 0 h 118"/>
              <a:gd name="T64" fmla="*/ 648953 w 122"/>
              <a:gd name="T65" fmla="*/ 0 h 118"/>
              <a:gd name="T66" fmla="*/ 643453 w 122"/>
              <a:gd name="T67" fmla="*/ 0 h 118"/>
              <a:gd name="T68" fmla="*/ 643453 w 122"/>
              <a:gd name="T69" fmla="*/ 0 h 118"/>
              <a:gd name="T70" fmla="*/ 643453 w 122"/>
              <a:gd name="T71" fmla="*/ 0 h 118"/>
              <a:gd name="T72" fmla="*/ 637953 w 122"/>
              <a:gd name="T73" fmla="*/ 0 h 118"/>
              <a:gd name="T74" fmla="*/ 637953 w 122"/>
              <a:gd name="T75" fmla="*/ 0 h 118"/>
              <a:gd name="T76" fmla="*/ 637953 w 122"/>
              <a:gd name="T77" fmla="*/ 0 h 118"/>
              <a:gd name="T78" fmla="*/ 632454 w 122"/>
              <a:gd name="T79" fmla="*/ 0 h 118"/>
              <a:gd name="T80" fmla="*/ 632454 w 122"/>
              <a:gd name="T81" fmla="*/ 0 h 118"/>
              <a:gd name="T82" fmla="*/ 632454 w 122"/>
              <a:gd name="T83" fmla="*/ 0 h 118"/>
              <a:gd name="T84" fmla="*/ 626954 w 122"/>
              <a:gd name="T85" fmla="*/ 0 h 118"/>
              <a:gd name="T86" fmla="*/ 626954 w 122"/>
              <a:gd name="T87" fmla="*/ 0 h 118"/>
              <a:gd name="T88" fmla="*/ 626954 w 122"/>
              <a:gd name="T89" fmla="*/ 0 h 118"/>
              <a:gd name="T90" fmla="*/ 621455 w 122"/>
              <a:gd name="T91" fmla="*/ 0 h 118"/>
              <a:gd name="T92" fmla="*/ 621455 w 122"/>
              <a:gd name="T93" fmla="*/ 0 h 118"/>
              <a:gd name="T94" fmla="*/ 621455 w 122"/>
              <a:gd name="T95" fmla="*/ 0 h 118"/>
              <a:gd name="T96" fmla="*/ 621455 w 122"/>
              <a:gd name="T97" fmla="*/ 0 h 118"/>
              <a:gd name="T98" fmla="*/ 615955 w 122"/>
              <a:gd name="T99" fmla="*/ 0 h 118"/>
              <a:gd name="T100" fmla="*/ 615955 w 122"/>
              <a:gd name="T101" fmla="*/ 0 h 118"/>
              <a:gd name="T102" fmla="*/ 615955 w 122"/>
              <a:gd name="T103" fmla="*/ 0 h 118"/>
              <a:gd name="T104" fmla="*/ 615955 w 122"/>
              <a:gd name="T105" fmla="*/ 0 h 118"/>
              <a:gd name="T106" fmla="*/ 610455 w 122"/>
              <a:gd name="T107" fmla="*/ 0 h 118"/>
              <a:gd name="T108" fmla="*/ 610455 w 122"/>
              <a:gd name="T109" fmla="*/ 0 h 118"/>
              <a:gd name="T110" fmla="*/ 610455 w 122"/>
              <a:gd name="T111" fmla="*/ 0 h 118"/>
              <a:gd name="T112" fmla="*/ 610455 w 122"/>
              <a:gd name="T113" fmla="*/ 0 h 118"/>
              <a:gd name="T114" fmla="*/ 604956 w 122"/>
              <a:gd name="T115" fmla="*/ 0 h 118"/>
              <a:gd name="T116" fmla="*/ 604956 w 122"/>
              <a:gd name="T117" fmla="*/ 0 h 118"/>
              <a:gd name="T118" fmla="*/ 604956 w 122"/>
              <a:gd name="T119" fmla="*/ 0 h 1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2" h="118"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0"/>
                </a:moveTo>
                <a:cubicBezTo>
                  <a:pt x="0" y="110"/>
                  <a:pt x="0" y="111"/>
                  <a:pt x="0" y="111"/>
                </a:cubicBezTo>
                <a:cubicBezTo>
                  <a:pt x="0" y="111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8" y="0"/>
                </a:moveTo>
                <a:cubicBezTo>
                  <a:pt x="118" y="0"/>
                  <a:pt x="119" y="0"/>
                  <a:pt x="119" y="0"/>
                </a:cubicBezTo>
                <a:cubicBezTo>
                  <a:pt x="119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3" y="0"/>
                </a:moveTo>
                <a:cubicBezTo>
                  <a:pt x="113" y="0"/>
                  <a:pt x="114" y="0"/>
                  <a:pt x="114" y="0"/>
                </a:cubicBezTo>
                <a:cubicBezTo>
                  <a:pt x="114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923165" y="2926657"/>
            <a:ext cx="146074" cy="189230"/>
          </a:xfrm>
          <a:custGeom>
            <a:avLst/>
            <a:gdLst>
              <a:gd name="T0" fmla="*/ 127772 w 28"/>
              <a:gd name="T1" fmla="*/ 196524 h 37"/>
              <a:gd name="T2" fmla="*/ 127772 w 28"/>
              <a:gd name="T3" fmla="*/ 196524 h 37"/>
              <a:gd name="T4" fmla="*/ 127772 w 28"/>
              <a:gd name="T5" fmla="*/ 196524 h 37"/>
              <a:gd name="T6" fmla="*/ 127772 w 28"/>
              <a:gd name="T7" fmla="*/ 196524 h 37"/>
              <a:gd name="T8" fmla="*/ 127772 w 28"/>
              <a:gd name="T9" fmla="*/ 196524 h 37"/>
              <a:gd name="T10" fmla="*/ 127772 w 28"/>
              <a:gd name="T11" fmla="*/ 196524 h 37"/>
              <a:gd name="T12" fmla="*/ 127772 w 28"/>
              <a:gd name="T13" fmla="*/ 196524 h 37"/>
              <a:gd name="T14" fmla="*/ 127772 w 28"/>
              <a:gd name="T15" fmla="*/ 196524 h 37"/>
              <a:gd name="T16" fmla="*/ 127772 w 28"/>
              <a:gd name="T17" fmla="*/ 196524 h 37"/>
              <a:gd name="T18" fmla="*/ 127772 w 28"/>
              <a:gd name="T19" fmla="*/ 191065 h 37"/>
              <a:gd name="T20" fmla="*/ 127772 w 28"/>
              <a:gd name="T21" fmla="*/ 191065 h 37"/>
              <a:gd name="T22" fmla="*/ 127772 w 28"/>
              <a:gd name="T23" fmla="*/ 191065 h 37"/>
              <a:gd name="T24" fmla="*/ 122217 w 28"/>
              <a:gd name="T25" fmla="*/ 191065 h 37"/>
              <a:gd name="T26" fmla="*/ 122217 w 28"/>
              <a:gd name="T27" fmla="*/ 191065 h 37"/>
              <a:gd name="T28" fmla="*/ 122217 w 28"/>
              <a:gd name="T29" fmla="*/ 191065 h 37"/>
              <a:gd name="T30" fmla="*/ 122217 w 28"/>
              <a:gd name="T31" fmla="*/ 185606 h 37"/>
              <a:gd name="T32" fmla="*/ 122217 w 28"/>
              <a:gd name="T33" fmla="*/ 191065 h 37"/>
              <a:gd name="T34" fmla="*/ 122217 w 28"/>
              <a:gd name="T35" fmla="*/ 185606 h 37"/>
              <a:gd name="T36" fmla="*/ 155549 w 28"/>
              <a:gd name="T37" fmla="*/ 152852 h 37"/>
              <a:gd name="T38" fmla="*/ 127772 w 28"/>
              <a:gd name="T39" fmla="*/ 201983 h 37"/>
              <a:gd name="T40" fmla="*/ 155549 w 28"/>
              <a:gd name="T41" fmla="*/ 152852 h 37"/>
              <a:gd name="T42" fmla="*/ 155549 w 28"/>
              <a:gd name="T43" fmla="*/ 152852 h 37"/>
              <a:gd name="T44" fmla="*/ 0 w 28"/>
              <a:gd name="T45" fmla="*/ 0 h 37"/>
              <a:gd name="T46" fmla="*/ 122217 w 28"/>
              <a:gd name="T47" fmla="*/ 185606 h 37"/>
              <a:gd name="T48" fmla="*/ 0 w 28"/>
              <a:gd name="T49" fmla="*/ 0 h 37"/>
              <a:gd name="T50" fmla="*/ 0 w 28"/>
              <a:gd name="T51" fmla="*/ 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8" h="37"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moveTo>
                  <a:pt x="23" y="35"/>
                </a:move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moveTo>
                  <a:pt x="22" y="35"/>
                </a:move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moveTo>
                  <a:pt x="22" y="34"/>
                </a:move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4"/>
                </a:cubicBezTo>
                <a:moveTo>
                  <a:pt x="28" y="28"/>
                </a:moveTo>
                <a:cubicBezTo>
                  <a:pt x="26" y="31"/>
                  <a:pt x="25" y="34"/>
                  <a:pt x="23" y="37"/>
                </a:cubicBezTo>
                <a:cubicBezTo>
                  <a:pt x="25" y="34"/>
                  <a:pt x="26" y="31"/>
                  <a:pt x="28" y="28"/>
                </a:cubicBezTo>
                <a:cubicBezTo>
                  <a:pt x="28" y="28"/>
                  <a:pt x="28" y="28"/>
                  <a:pt x="28" y="28"/>
                </a:cubicBezTo>
                <a:moveTo>
                  <a:pt x="0" y="0"/>
                </a:moveTo>
                <a:cubicBezTo>
                  <a:pt x="9" y="10"/>
                  <a:pt x="16" y="22"/>
                  <a:pt x="22" y="34"/>
                </a:cubicBezTo>
                <a:cubicBezTo>
                  <a:pt x="16" y="22"/>
                  <a:pt x="9" y="1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6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182044" y="3802778"/>
            <a:ext cx="1408570" cy="505110"/>
          </a:xfrm>
          <a:custGeom>
            <a:avLst/>
            <a:gdLst>
              <a:gd name="T0" fmla="*/ 571341 w 273"/>
              <a:gd name="T1" fmla="*/ 538617 h 98"/>
              <a:gd name="T2" fmla="*/ 571341 w 273"/>
              <a:gd name="T3" fmla="*/ 538617 h 98"/>
              <a:gd name="T4" fmla="*/ 571341 w 273"/>
              <a:gd name="T5" fmla="*/ 538617 h 98"/>
              <a:gd name="T6" fmla="*/ 571341 w 273"/>
              <a:gd name="T7" fmla="*/ 538617 h 98"/>
              <a:gd name="T8" fmla="*/ 565847 w 273"/>
              <a:gd name="T9" fmla="*/ 538617 h 98"/>
              <a:gd name="T10" fmla="*/ 565847 w 273"/>
              <a:gd name="T11" fmla="*/ 538617 h 98"/>
              <a:gd name="T12" fmla="*/ 565847 w 273"/>
              <a:gd name="T13" fmla="*/ 538617 h 98"/>
              <a:gd name="T14" fmla="*/ 565847 w 273"/>
              <a:gd name="T15" fmla="*/ 538617 h 98"/>
              <a:gd name="T16" fmla="*/ 565847 w 273"/>
              <a:gd name="T17" fmla="*/ 538617 h 98"/>
              <a:gd name="T18" fmla="*/ 560354 w 273"/>
              <a:gd name="T19" fmla="*/ 538617 h 98"/>
              <a:gd name="T20" fmla="*/ 560354 w 273"/>
              <a:gd name="T21" fmla="*/ 538617 h 98"/>
              <a:gd name="T22" fmla="*/ 560354 w 273"/>
              <a:gd name="T23" fmla="*/ 538617 h 98"/>
              <a:gd name="T24" fmla="*/ 560354 w 273"/>
              <a:gd name="T25" fmla="*/ 538617 h 98"/>
              <a:gd name="T26" fmla="*/ 560354 w 273"/>
              <a:gd name="T27" fmla="*/ 538617 h 98"/>
              <a:gd name="T28" fmla="*/ 560354 w 273"/>
              <a:gd name="T29" fmla="*/ 538617 h 98"/>
              <a:gd name="T30" fmla="*/ 554860 w 273"/>
              <a:gd name="T31" fmla="*/ 538617 h 98"/>
              <a:gd name="T32" fmla="*/ 554860 w 273"/>
              <a:gd name="T33" fmla="*/ 538617 h 98"/>
              <a:gd name="T34" fmla="*/ 554860 w 273"/>
              <a:gd name="T35" fmla="*/ 538617 h 98"/>
              <a:gd name="T36" fmla="*/ 554860 w 273"/>
              <a:gd name="T37" fmla="*/ 538617 h 98"/>
              <a:gd name="T38" fmla="*/ 549366 w 273"/>
              <a:gd name="T39" fmla="*/ 538617 h 98"/>
              <a:gd name="T40" fmla="*/ 549366 w 273"/>
              <a:gd name="T41" fmla="*/ 538617 h 98"/>
              <a:gd name="T42" fmla="*/ 549366 w 273"/>
              <a:gd name="T43" fmla="*/ 538617 h 98"/>
              <a:gd name="T44" fmla="*/ 549366 w 273"/>
              <a:gd name="T45" fmla="*/ 538617 h 98"/>
              <a:gd name="T46" fmla="*/ 549366 w 273"/>
              <a:gd name="T47" fmla="*/ 538617 h 98"/>
              <a:gd name="T48" fmla="*/ 549366 w 273"/>
              <a:gd name="T49" fmla="*/ 538617 h 98"/>
              <a:gd name="T50" fmla="*/ 543873 w 273"/>
              <a:gd name="T51" fmla="*/ 538617 h 98"/>
              <a:gd name="T52" fmla="*/ 543873 w 273"/>
              <a:gd name="T53" fmla="*/ 538617 h 98"/>
              <a:gd name="T54" fmla="*/ 543873 w 273"/>
              <a:gd name="T55" fmla="*/ 538617 h 98"/>
              <a:gd name="T56" fmla="*/ 538379 w 273"/>
              <a:gd name="T57" fmla="*/ 538617 h 98"/>
              <a:gd name="T58" fmla="*/ 538379 w 273"/>
              <a:gd name="T59" fmla="*/ 538617 h 98"/>
              <a:gd name="T60" fmla="*/ 538379 w 273"/>
              <a:gd name="T61" fmla="*/ 538617 h 98"/>
              <a:gd name="T62" fmla="*/ 0 w 273"/>
              <a:gd name="T63" fmla="*/ 335262 h 98"/>
              <a:gd name="T64" fmla="*/ 538379 w 273"/>
              <a:gd name="T65" fmla="*/ 538617 h 98"/>
              <a:gd name="T66" fmla="*/ 1400884 w 273"/>
              <a:gd name="T67" fmla="*/ 5496 h 98"/>
              <a:gd name="T68" fmla="*/ 1499770 w 273"/>
              <a:gd name="T69" fmla="*/ 175875 h 98"/>
              <a:gd name="T70" fmla="*/ 1400884 w 273"/>
              <a:gd name="T71" fmla="*/ 5496 h 98"/>
              <a:gd name="T72" fmla="*/ 1400884 w 273"/>
              <a:gd name="T73" fmla="*/ 5496 h 98"/>
              <a:gd name="T74" fmla="*/ 1400884 w 273"/>
              <a:gd name="T75" fmla="*/ 0 h 98"/>
              <a:gd name="T76" fmla="*/ 1395390 w 273"/>
              <a:gd name="T77" fmla="*/ 0 h 98"/>
              <a:gd name="T78" fmla="*/ 571341 w 273"/>
              <a:gd name="T79" fmla="*/ 538617 h 98"/>
              <a:gd name="T80" fmla="*/ 1395390 w 273"/>
              <a:gd name="T81" fmla="*/ 0 h 98"/>
              <a:gd name="T82" fmla="*/ 1395390 w 273"/>
              <a:gd name="T83" fmla="*/ 0 h 9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73" h="98">
                <a:moveTo>
                  <a:pt x="104" y="98"/>
                </a:moveTo>
                <a:cubicBezTo>
                  <a:pt x="104" y="98"/>
                  <a:pt x="104" y="98"/>
                  <a:pt x="104" y="98"/>
                </a:cubicBezTo>
                <a:cubicBezTo>
                  <a:pt x="104" y="98"/>
                  <a:pt x="104" y="98"/>
                  <a:pt x="104" y="98"/>
                </a:cubicBezTo>
                <a:moveTo>
                  <a:pt x="104" y="98"/>
                </a:moveTo>
                <a:cubicBezTo>
                  <a:pt x="104" y="98"/>
                  <a:pt x="104" y="98"/>
                  <a:pt x="104" y="98"/>
                </a:cubicBezTo>
                <a:cubicBezTo>
                  <a:pt x="104" y="98"/>
                  <a:pt x="104" y="98"/>
                  <a:pt x="104" y="98"/>
                </a:cubicBezTo>
                <a:moveTo>
                  <a:pt x="103" y="98"/>
                </a:moveTo>
                <a:cubicBezTo>
                  <a:pt x="104" y="98"/>
                  <a:pt x="104" y="98"/>
                  <a:pt x="104" y="98"/>
                </a:cubicBezTo>
                <a:cubicBezTo>
                  <a:pt x="104" y="98"/>
                  <a:pt x="104" y="98"/>
                  <a:pt x="103" y="98"/>
                </a:cubicBezTo>
                <a:moveTo>
                  <a:pt x="103" y="98"/>
                </a:move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moveTo>
                  <a:pt x="103" y="98"/>
                </a:move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moveTo>
                  <a:pt x="103" y="98"/>
                </a:move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moveTo>
                  <a:pt x="102" y="98"/>
                </a:move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moveTo>
                  <a:pt x="102" y="98"/>
                </a:move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moveTo>
                  <a:pt x="102" y="98"/>
                </a:move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moveTo>
                  <a:pt x="102" y="98"/>
                </a:move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moveTo>
                  <a:pt x="101" y="98"/>
                </a:move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moveTo>
                  <a:pt x="101" y="98"/>
                </a:move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moveTo>
                  <a:pt x="100" y="98"/>
                </a:move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0" y="98"/>
                </a:cubicBezTo>
                <a:moveTo>
                  <a:pt x="100" y="98"/>
                </a:move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moveTo>
                  <a:pt x="100" y="98"/>
                </a:move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moveTo>
                  <a:pt x="100" y="98"/>
                </a:move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moveTo>
                  <a:pt x="100" y="98"/>
                </a:move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moveTo>
                  <a:pt x="99" y="98"/>
                </a:move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moveTo>
                  <a:pt x="98" y="98"/>
                </a:moveTo>
                <a:cubicBezTo>
                  <a:pt x="98" y="98"/>
                  <a:pt x="99" y="98"/>
                  <a:pt x="99" y="98"/>
                </a:cubicBezTo>
                <a:cubicBezTo>
                  <a:pt x="99" y="98"/>
                  <a:pt x="98" y="98"/>
                  <a:pt x="98" y="98"/>
                </a:cubicBezTo>
                <a:moveTo>
                  <a:pt x="98" y="98"/>
                </a:move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moveTo>
                  <a:pt x="98" y="98"/>
                </a:move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moveTo>
                  <a:pt x="0" y="61"/>
                </a:moveTo>
                <a:cubicBezTo>
                  <a:pt x="0" y="61"/>
                  <a:pt x="0" y="61"/>
                  <a:pt x="1" y="61"/>
                </a:cubicBezTo>
                <a:cubicBezTo>
                  <a:pt x="27" y="83"/>
                  <a:pt x="61" y="96"/>
                  <a:pt x="98" y="98"/>
                </a:cubicBezTo>
                <a:cubicBezTo>
                  <a:pt x="61" y="96"/>
                  <a:pt x="27" y="83"/>
                  <a:pt x="0" y="61"/>
                </a:cubicBezTo>
                <a:moveTo>
                  <a:pt x="255" y="1"/>
                </a:moveTo>
                <a:cubicBezTo>
                  <a:pt x="260" y="12"/>
                  <a:pt x="266" y="22"/>
                  <a:pt x="273" y="32"/>
                </a:cubicBezTo>
                <a:cubicBezTo>
                  <a:pt x="273" y="32"/>
                  <a:pt x="273" y="32"/>
                  <a:pt x="273" y="32"/>
                </a:cubicBezTo>
                <a:cubicBezTo>
                  <a:pt x="266" y="22"/>
                  <a:pt x="260" y="12"/>
                  <a:pt x="255" y="1"/>
                </a:cubicBezTo>
                <a:moveTo>
                  <a:pt x="255" y="1"/>
                </a:moveTo>
                <a:cubicBezTo>
                  <a:pt x="255" y="1"/>
                  <a:pt x="255" y="1"/>
                  <a:pt x="255" y="1"/>
                </a:cubicBezTo>
                <a:cubicBezTo>
                  <a:pt x="255" y="1"/>
                  <a:pt x="255" y="1"/>
                  <a:pt x="255" y="1"/>
                </a:cubicBezTo>
                <a:moveTo>
                  <a:pt x="255" y="0"/>
                </a:move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moveTo>
                  <a:pt x="254" y="0"/>
                </a:moveTo>
                <a:cubicBezTo>
                  <a:pt x="229" y="58"/>
                  <a:pt x="171" y="98"/>
                  <a:pt x="104" y="98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71" y="98"/>
                  <a:pt x="229" y="58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</a:path>
            </a:pathLst>
          </a:custGeom>
          <a:solidFill>
            <a:srgbClr val="C6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374484" y="2926657"/>
            <a:ext cx="144583" cy="189230"/>
          </a:xfrm>
          <a:custGeom>
            <a:avLst/>
            <a:gdLst>
              <a:gd name="T0" fmla="*/ 125866 w 28"/>
              <a:gd name="T1" fmla="*/ 201983 h 37"/>
              <a:gd name="T2" fmla="*/ 125866 w 28"/>
              <a:gd name="T3" fmla="*/ 201983 h 37"/>
              <a:gd name="T4" fmla="*/ 125866 w 28"/>
              <a:gd name="T5" fmla="*/ 201983 h 37"/>
              <a:gd name="T6" fmla="*/ 125866 w 28"/>
              <a:gd name="T7" fmla="*/ 201983 h 37"/>
              <a:gd name="T8" fmla="*/ 125866 w 28"/>
              <a:gd name="T9" fmla="*/ 201983 h 37"/>
              <a:gd name="T10" fmla="*/ 125866 w 28"/>
              <a:gd name="T11" fmla="*/ 201983 h 37"/>
              <a:gd name="T12" fmla="*/ 125866 w 28"/>
              <a:gd name="T13" fmla="*/ 196524 h 37"/>
              <a:gd name="T14" fmla="*/ 125866 w 28"/>
              <a:gd name="T15" fmla="*/ 196524 h 37"/>
              <a:gd name="T16" fmla="*/ 125866 w 28"/>
              <a:gd name="T17" fmla="*/ 196524 h 37"/>
              <a:gd name="T18" fmla="*/ 125866 w 28"/>
              <a:gd name="T19" fmla="*/ 196524 h 37"/>
              <a:gd name="T20" fmla="*/ 125866 w 28"/>
              <a:gd name="T21" fmla="*/ 196524 h 37"/>
              <a:gd name="T22" fmla="*/ 125866 w 28"/>
              <a:gd name="T23" fmla="*/ 196524 h 37"/>
              <a:gd name="T24" fmla="*/ 125866 w 28"/>
              <a:gd name="T25" fmla="*/ 191065 h 37"/>
              <a:gd name="T26" fmla="*/ 125866 w 28"/>
              <a:gd name="T27" fmla="*/ 196524 h 37"/>
              <a:gd name="T28" fmla="*/ 125866 w 28"/>
              <a:gd name="T29" fmla="*/ 191065 h 37"/>
              <a:gd name="T30" fmla="*/ 153228 w 28"/>
              <a:gd name="T31" fmla="*/ 152852 h 37"/>
              <a:gd name="T32" fmla="*/ 125866 w 28"/>
              <a:gd name="T33" fmla="*/ 201983 h 37"/>
              <a:gd name="T34" fmla="*/ 153228 w 28"/>
              <a:gd name="T35" fmla="*/ 152852 h 37"/>
              <a:gd name="T36" fmla="*/ 153228 w 28"/>
              <a:gd name="T37" fmla="*/ 152852 h 37"/>
              <a:gd name="T38" fmla="*/ 0 w 28"/>
              <a:gd name="T39" fmla="*/ 0 h 37"/>
              <a:gd name="T40" fmla="*/ 125866 w 28"/>
              <a:gd name="T41" fmla="*/ 191065 h 37"/>
              <a:gd name="T42" fmla="*/ 0 w 28"/>
              <a:gd name="T43" fmla="*/ 0 h 37"/>
              <a:gd name="T44" fmla="*/ 0 w 28"/>
              <a:gd name="T45" fmla="*/ 0 h 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" h="37"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moveTo>
                  <a:pt x="23" y="35"/>
                </a:moveTo>
                <a:cubicBezTo>
                  <a:pt x="23" y="35"/>
                  <a:pt x="23" y="36"/>
                  <a:pt x="23" y="36"/>
                </a:cubicBezTo>
                <a:cubicBezTo>
                  <a:pt x="23" y="36"/>
                  <a:pt x="23" y="35"/>
                  <a:pt x="23" y="35"/>
                </a:cubicBezTo>
                <a:moveTo>
                  <a:pt x="28" y="28"/>
                </a:moveTo>
                <a:cubicBezTo>
                  <a:pt x="26" y="31"/>
                  <a:pt x="25" y="34"/>
                  <a:pt x="23" y="37"/>
                </a:cubicBezTo>
                <a:cubicBezTo>
                  <a:pt x="25" y="34"/>
                  <a:pt x="26" y="31"/>
                  <a:pt x="28" y="28"/>
                </a:cubicBezTo>
                <a:cubicBezTo>
                  <a:pt x="28" y="28"/>
                  <a:pt x="28" y="28"/>
                  <a:pt x="28" y="28"/>
                </a:cubicBezTo>
                <a:moveTo>
                  <a:pt x="0" y="0"/>
                </a:moveTo>
                <a:cubicBezTo>
                  <a:pt x="9" y="11"/>
                  <a:pt x="17" y="23"/>
                  <a:pt x="23" y="35"/>
                </a:cubicBezTo>
                <a:cubicBezTo>
                  <a:pt x="17" y="23"/>
                  <a:pt x="9" y="1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6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36687" y="3802778"/>
            <a:ext cx="1404098" cy="505110"/>
          </a:xfrm>
          <a:custGeom>
            <a:avLst/>
            <a:gdLst>
              <a:gd name="T0" fmla="*/ 566169 w 272"/>
              <a:gd name="T1" fmla="*/ 538617 h 98"/>
              <a:gd name="T2" fmla="*/ 566169 w 272"/>
              <a:gd name="T3" fmla="*/ 538617 h 98"/>
              <a:gd name="T4" fmla="*/ 566169 w 272"/>
              <a:gd name="T5" fmla="*/ 538617 h 98"/>
              <a:gd name="T6" fmla="*/ 560672 w 272"/>
              <a:gd name="T7" fmla="*/ 538617 h 98"/>
              <a:gd name="T8" fmla="*/ 560672 w 272"/>
              <a:gd name="T9" fmla="*/ 538617 h 98"/>
              <a:gd name="T10" fmla="*/ 560672 w 272"/>
              <a:gd name="T11" fmla="*/ 538617 h 98"/>
              <a:gd name="T12" fmla="*/ 560672 w 272"/>
              <a:gd name="T13" fmla="*/ 538617 h 98"/>
              <a:gd name="T14" fmla="*/ 555175 w 272"/>
              <a:gd name="T15" fmla="*/ 538617 h 98"/>
              <a:gd name="T16" fmla="*/ 555175 w 272"/>
              <a:gd name="T17" fmla="*/ 538617 h 98"/>
              <a:gd name="T18" fmla="*/ 555175 w 272"/>
              <a:gd name="T19" fmla="*/ 538617 h 98"/>
              <a:gd name="T20" fmla="*/ 549679 w 272"/>
              <a:gd name="T21" fmla="*/ 538617 h 98"/>
              <a:gd name="T22" fmla="*/ 549679 w 272"/>
              <a:gd name="T23" fmla="*/ 538617 h 98"/>
              <a:gd name="T24" fmla="*/ 549679 w 272"/>
              <a:gd name="T25" fmla="*/ 538617 h 98"/>
              <a:gd name="T26" fmla="*/ 544182 w 272"/>
              <a:gd name="T27" fmla="*/ 538617 h 98"/>
              <a:gd name="T28" fmla="*/ 544182 w 272"/>
              <a:gd name="T29" fmla="*/ 538617 h 98"/>
              <a:gd name="T30" fmla="*/ 544182 w 272"/>
              <a:gd name="T31" fmla="*/ 538617 h 98"/>
              <a:gd name="T32" fmla="*/ 544182 w 272"/>
              <a:gd name="T33" fmla="*/ 538617 h 98"/>
              <a:gd name="T34" fmla="*/ 544182 w 272"/>
              <a:gd name="T35" fmla="*/ 538617 h 98"/>
              <a:gd name="T36" fmla="*/ 538685 w 272"/>
              <a:gd name="T37" fmla="*/ 538617 h 98"/>
              <a:gd name="T38" fmla="*/ 538685 w 272"/>
              <a:gd name="T39" fmla="*/ 538617 h 98"/>
              <a:gd name="T40" fmla="*/ 538685 w 272"/>
              <a:gd name="T41" fmla="*/ 538617 h 98"/>
              <a:gd name="T42" fmla="*/ 538685 w 272"/>
              <a:gd name="T43" fmla="*/ 538617 h 98"/>
              <a:gd name="T44" fmla="*/ 533188 w 272"/>
              <a:gd name="T45" fmla="*/ 538617 h 98"/>
              <a:gd name="T46" fmla="*/ 533188 w 272"/>
              <a:gd name="T47" fmla="*/ 538617 h 98"/>
              <a:gd name="T48" fmla="*/ 0 w 272"/>
              <a:gd name="T49" fmla="*/ 335262 h 98"/>
              <a:gd name="T50" fmla="*/ 0 w 272"/>
              <a:gd name="T51" fmla="*/ 335262 h 98"/>
              <a:gd name="T52" fmla="*/ 1495126 w 272"/>
              <a:gd name="T53" fmla="*/ 175875 h 98"/>
              <a:gd name="T54" fmla="*/ 1396184 w 272"/>
              <a:gd name="T55" fmla="*/ 5496 h 98"/>
              <a:gd name="T56" fmla="*/ 1396184 w 272"/>
              <a:gd name="T57" fmla="*/ 5496 h 98"/>
              <a:gd name="T58" fmla="*/ 1396184 w 272"/>
              <a:gd name="T59" fmla="*/ 0 h 98"/>
              <a:gd name="T60" fmla="*/ 1396184 w 272"/>
              <a:gd name="T61" fmla="*/ 0 h 98"/>
              <a:gd name="T62" fmla="*/ 566169 w 272"/>
              <a:gd name="T63" fmla="*/ 538617 h 98"/>
              <a:gd name="T64" fmla="*/ 566169 w 272"/>
              <a:gd name="T65" fmla="*/ 538617 h 98"/>
              <a:gd name="T66" fmla="*/ 1390687 w 272"/>
              <a:gd name="T67" fmla="*/ 0 h 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2" h="98">
                <a:moveTo>
                  <a:pt x="103" y="98"/>
                </a:move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moveTo>
                  <a:pt x="103" y="98"/>
                </a:move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moveTo>
                  <a:pt x="102" y="98"/>
                </a:move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moveTo>
                  <a:pt x="102" y="98"/>
                </a:move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moveTo>
                  <a:pt x="101" y="98"/>
                </a:moveTo>
                <a:cubicBezTo>
                  <a:pt x="101" y="98"/>
                  <a:pt x="101" y="98"/>
                  <a:pt x="102" y="98"/>
                </a:cubicBezTo>
                <a:cubicBezTo>
                  <a:pt x="101" y="98"/>
                  <a:pt x="101" y="98"/>
                  <a:pt x="101" y="98"/>
                </a:cubicBezTo>
                <a:moveTo>
                  <a:pt x="101" y="98"/>
                </a:move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moveTo>
                  <a:pt x="101" y="98"/>
                </a:move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moveTo>
                  <a:pt x="100" y="98"/>
                </a:move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moveTo>
                  <a:pt x="100" y="98"/>
                </a:move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moveTo>
                  <a:pt x="99" y="98"/>
                </a:moveTo>
                <a:cubicBezTo>
                  <a:pt x="99" y="98"/>
                  <a:pt x="100" y="98"/>
                  <a:pt x="100" y="98"/>
                </a:cubicBezTo>
                <a:cubicBezTo>
                  <a:pt x="100" y="98"/>
                  <a:pt x="99" y="98"/>
                  <a:pt x="99" y="98"/>
                </a:cubicBezTo>
                <a:moveTo>
                  <a:pt x="99" y="98"/>
                </a:move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moveTo>
                  <a:pt x="99" y="98"/>
                </a:move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moveTo>
                  <a:pt x="98" y="98"/>
                </a:move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moveTo>
                  <a:pt x="98" y="98"/>
                </a:move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moveTo>
                  <a:pt x="97" y="98"/>
                </a:move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7" y="98"/>
                </a:cubicBezTo>
                <a:moveTo>
                  <a:pt x="97" y="98"/>
                </a:move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moveTo>
                  <a:pt x="0" y="61"/>
                </a:moveTo>
                <a:cubicBezTo>
                  <a:pt x="0" y="61"/>
                  <a:pt x="0" y="61"/>
                  <a:pt x="0" y="61"/>
                </a:cubicBezTo>
                <a:cubicBezTo>
                  <a:pt x="26" y="83"/>
                  <a:pt x="60" y="96"/>
                  <a:pt x="97" y="98"/>
                </a:cubicBezTo>
                <a:cubicBezTo>
                  <a:pt x="60" y="96"/>
                  <a:pt x="26" y="83"/>
                  <a:pt x="0" y="61"/>
                </a:cubicBezTo>
                <a:moveTo>
                  <a:pt x="254" y="1"/>
                </a:moveTo>
                <a:cubicBezTo>
                  <a:pt x="259" y="12"/>
                  <a:pt x="265" y="22"/>
                  <a:pt x="272" y="32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5" y="22"/>
                  <a:pt x="259" y="12"/>
                  <a:pt x="254" y="1"/>
                </a:cubicBezTo>
                <a:moveTo>
                  <a:pt x="254" y="1"/>
                </a:move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moveTo>
                  <a:pt x="254" y="0"/>
                </a:moveTo>
                <a:cubicBezTo>
                  <a:pt x="254" y="0"/>
                  <a:pt x="254" y="0"/>
                  <a:pt x="254" y="1"/>
                </a:cubicBezTo>
                <a:cubicBezTo>
                  <a:pt x="254" y="0"/>
                  <a:pt x="254" y="0"/>
                  <a:pt x="254" y="0"/>
                </a:cubicBezTo>
                <a:moveTo>
                  <a:pt x="253" y="0"/>
                </a:moveTo>
                <a:cubicBezTo>
                  <a:pt x="228" y="58"/>
                  <a:pt x="170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70" y="98"/>
                  <a:pt x="228" y="58"/>
                  <a:pt x="253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0"/>
                  <a:pt x="253" y="0"/>
                  <a:pt x="253" y="0"/>
                </a:cubicBezTo>
              </a:path>
            </a:pathLst>
          </a:custGeom>
          <a:solidFill>
            <a:srgbClr val="C6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832561" y="2926657"/>
            <a:ext cx="1383231" cy="1381230"/>
          </a:xfrm>
          <a:custGeom>
            <a:avLst/>
            <a:gdLst>
              <a:gd name="T0" fmla="*/ 566590 w 268"/>
              <a:gd name="T1" fmla="*/ 1471910 h 268"/>
              <a:gd name="T2" fmla="*/ 566590 w 268"/>
              <a:gd name="T3" fmla="*/ 1471910 h 268"/>
              <a:gd name="T4" fmla="*/ 561089 w 268"/>
              <a:gd name="T5" fmla="*/ 1471910 h 268"/>
              <a:gd name="T6" fmla="*/ 561089 w 268"/>
              <a:gd name="T7" fmla="*/ 1471910 h 268"/>
              <a:gd name="T8" fmla="*/ 561089 w 268"/>
              <a:gd name="T9" fmla="*/ 1471910 h 268"/>
              <a:gd name="T10" fmla="*/ 555588 w 268"/>
              <a:gd name="T11" fmla="*/ 1471910 h 268"/>
              <a:gd name="T12" fmla="*/ 555588 w 268"/>
              <a:gd name="T13" fmla="*/ 1471910 h 268"/>
              <a:gd name="T14" fmla="*/ 550087 w 268"/>
              <a:gd name="T15" fmla="*/ 1471910 h 268"/>
              <a:gd name="T16" fmla="*/ 550087 w 268"/>
              <a:gd name="T17" fmla="*/ 1471910 h 268"/>
              <a:gd name="T18" fmla="*/ 550087 w 268"/>
              <a:gd name="T19" fmla="*/ 1471910 h 268"/>
              <a:gd name="T20" fmla="*/ 544586 w 268"/>
              <a:gd name="T21" fmla="*/ 1471910 h 268"/>
              <a:gd name="T22" fmla="*/ 544586 w 268"/>
              <a:gd name="T23" fmla="*/ 1471910 h 268"/>
              <a:gd name="T24" fmla="*/ 539085 w 268"/>
              <a:gd name="T25" fmla="*/ 1471910 h 268"/>
              <a:gd name="T26" fmla="*/ 539085 w 268"/>
              <a:gd name="T27" fmla="*/ 1471910 h 268"/>
              <a:gd name="T28" fmla="*/ 539085 w 268"/>
              <a:gd name="T29" fmla="*/ 1471910 h 268"/>
              <a:gd name="T30" fmla="*/ 533584 w 268"/>
              <a:gd name="T31" fmla="*/ 1471910 h 268"/>
              <a:gd name="T32" fmla="*/ 533584 w 268"/>
              <a:gd name="T33" fmla="*/ 1471910 h 268"/>
              <a:gd name="T34" fmla="*/ 572090 w 268"/>
              <a:gd name="T35" fmla="*/ 1471910 h 268"/>
              <a:gd name="T36" fmla="*/ 1474233 w 268"/>
              <a:gd name="T37" fmla="*/ 571189 h 268"/>
              <a:gd name="T38" fmla="*/ 1474233 w 268"/>
              <a:gd name="T39" fmla="*/ 565697 h 268"/>
              <a:gd name="T40" fmla="*/ 1474233 w 268"/>
              <a:gd name="T41" fmla="*/ 565697 h 268"/>
              <a:gd name="T42" fmla="*/ 1474233 w 268"/>
              <a:gd name="T43" fmla="*/ 565697 h 268"/>
              <a:gd name="T44" fmla="*/ 1474233 w 268"/>
              <a:gd name="T45" fmla="*/ 565697 h 268"/>
              <a:gd name="T46" fmla="*/ 1474233 w 268"/>
              <a:gd name="T47" fmla="*/ 560205 h 268"/>
              <a:gd name="T48" fmla="*/ 1474233 w 268"/>
              <a:gd name="T49" fmla="*/ 560205 h 268"/>
              <a:gd name="T50" fmla="*/ 1474233 w 268"/>
              <a:gd name="T51" fmla="*/ 560205 h 268"/>
              <a:gd name="T52" fmla="*/ 1474233 w 268"/>
              <a:gd name="T53" fmla="*/ 560205 h 268"/>
              <a:gd name="T54" fmla="*/ 1474233 w 268"/>
              <a:gd name="T55" fmla="*/ 554712 h 268"/>
              <a:gd name="T56" fmla="*/ 1474233 w 268"/>
              <a:gd name="T57" fmla="*/ 554712 h 268"/>
              <a:gd name="T58" fmla="*/ 1474233 w 268"/>
              <a:gd name="T59" fmla="*/ 554712 h 268"/>
              <a:gd name="T60" fmla="*/ 1474233 w 268"/>
              <a:gd name="T61" fmla="*/ 554712 h 268"/>
              <a:gd name="T62" fmla="*/ 1474233 w 268"/>
              <a:gd name="T63" fmla="*/ 549220 h 268"/>
              <a:gd name="T64" fmla="*/ 1474233 w 268"/>
              <a:gd name="T65" fmla="*/ 549220 h 268"/>
              <a:gd name="T66" fmla="*/ 1474233 w 268"/>
              <a:gd name="T67" fmla="*/ 549220 h 268"/>
              <a:gd name="T68" fmla="*/ 1474233 w 268"/>
              <a:gd name="T69" fmla="*/ 543728 h 268"/>
              <a:gd name="T70" fmla="*/ 1474233 w 268"/>
              <a:gd name="T71" fmla="*/ 543728 h 268"/>
              <a:gd name="T72" fmla="*/ 1474233 w 268"/>
              <a:gd name="T73" fmla="*/ 543728 h 268"/>
              <a:gd name="T74" fmla="*/ 1474233 w 268"/>
              <a:gd name="T75" fmla="*/ 543728 h 268"/>
              <a:gd name="T76" fmla="*/ 1474233 w 268"/>
              <a:gd name="T77" fmla="*/ 543728 h 268"/>
              <a:gd name="T78" fmla="*/ 1474233 w 268"/>
              <a:gd name="T79" fmla="*/ 538236 h 268"/>
              <a:gd name="T80" fmla="*/ 1474233 w 268"/>
              <a:gd name="T81" fmla="*/ 538236 h 268"/>
              <a:gd name="T82" fmla="*/ 1474233 w 268"/>
              <a:gd name="T83" fmla="*/ 532744 h 268"/>
              <a:gd name="T84" fmla="*/ 1474233 w 268"/>
              <a:gd name="T85" fmla="*/ 532744 h 2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8" h="268">
                <a:moveTo>
                  <a:pt x="103" y="268"/>
                </a:moveTo>
                <a:cubicBezTo>
                  <a:pt x="103" y="268"/>
                  <a:pt x="103" y="268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moveTo>
                  <a:pt x="103" y="268"/>
                </a:moveTo>
                <a:cubicBezTo>
                  <a:pt x="103" y="268"/>
                  <a:pt x="103" y="268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moveTo>
                  <a:pt x="102" y="268"/>
                </a:moveTo>
                <a:cubicBezTo>
                  <a:pt x="102" y="268"/>
                  <a:pt x="102" y="268"/>
                  <a:pt x="102" y="268"/>
                </a:cubicBezTo>
                <a:cubicBezTo>
                  <a:pt x="102" y="268"/>
                  <a:pt x="102" y="268"/>
                  <a:pt x="102" y="268"/>
                </a:cubicBezTo>
                <a:moveTo>
                  <a:pt x="102" y="268"/>
                </a:moveTo>
                <a:cubicBezTo>
                  <a:pt x="102" y="268"/>
                  <a:pt x="102" y="268"/>
                  <a:pt x="102" y="268"/>
                </a:cubicBezTo>
                <a:cubicBezTo>
                  <a:pt x="102" y="268"/>
                  <a:pt x="102" y="268"/>
                  <a:pt x="102" y="268"/>
                </a:cubicBezTo>
                <a:moveTo>
                  <a:pt x="102" y="268"/>
                </a:moveTo>
                <a:cubicBezTo>
                  <a:pt x="102" y="268"/>
                  <a:pt x="102" y="268"/>
                  <a:pt x="102" y="268"/>
                </a:cubicBezTo>
                <a:cubicBezTo>
                  <a:pt x="102" y="268"/>
                  <a:pt x="102" y="268"/>
                  <a:pt x="102" y="268"/>
                </a:cubicBezTo>
                <a:moveTo>
                  <a:pt x="101" y="268"/>
                </a:moveTo>
                <a:cubicBezTo>
                  <a:pt x="101" y="268"/>
                  <a:pt x="101" y="268"/>
                  <a:pt x="101" y="268"/>
                </a:cubicBezTo>
                <a:cubicBezTo>
                  <a:pt x="101" y="268"/>
                  <a:pt x="101" y="268"/>
                  <a:pt x="101" y="268"/>
                </a:cubicBezTo>
                <a:moveTo>
                  <a:pt x="101" y="268"/>
                </a:moveTo>
                <a:cubicBezTo>
                  <a:pt x="101" y="268"/>
                  <a:pt x="101" y="268"/>
                  <a:pt x="101" y="268"/>
                </a:cubicBezTo>
                <a:cubicBezTo>
                  <a:pt x="101" y="268"/>
                  <a:pt x="101" y="268"/>
                  <a:pt x="101" y="268"/>
                </a:cubicBezTo>
                <a:moveTo>
                  <a:pt x="100" y="268"/>
                </a:moveTo>
                <a:cubicBezTo>
                  <a:pt x="100" y="268"/>
                  <a:pt x="101" y="268"/>
                  <a:pt x="101" y="268"/>
                </a:cubicBezTo>
                <a:cubicBezTo>
                  <a:pt x="101" y="268"/>
                  <a:pt x="100" y="268"/>
                  <a:pt x="100" y="268"/>
                </a:cubicBezTo>
                <a:moveTo>
                  <a:pt x="100" y="268"/>
                </a:moveTo>
                <a:cubicBezTo>
                  <a:pt x="100" y="268"/>
                  <a:pt x="100" y="268"/>
                  <a:pt x="100" y="268"/>
                </a:cubicBezTo>
                <a:cubicBezTo>
                  <a:pt x="100" y="268"/>
                  <a:pt x="100" y="268"/>
                  <a:pt x="100" y="268"/>
                </a:cubicBezTo>
                <a:moveTo>
                  <a:pt x="100" y="268"/>
                </a:moveTo>
                <a:cubicBezTo>
                  <a:pt x="100" y="268"/>
                  <a:pt x="100" y="268"/>
                  <a:pt x="100" y="268"/>
                </a:cubicBezTo>
                <a:cubicBezTo>
                  <a:pt x="100" y="268"/>
                  <a:pt x="100" y="268"/>
                  <a:pt x="100" y="268"/>
                </a:cubicBezTo>
                <a:moveTo>
                  <a:pt x="99" y="268"/>
                </a:moveTo>
                <a:cubicBezTo>
                  <a:pt x="99" y="268"/>
                  <a:pt x="99" y="268"/>
                  <a:pt x="99" y="268"/>
                </a:cubicBezTo>
                <a:cubicBezTo>
                  <a:pt x="99" y="268"/>
                  <a:pt x="99" y="268"/>
                  <a:pt x="99" y="268"/>
                </a:cubicBezTo>
                <a:moveTo>
                  <a:pt x="99" y="268"/>
                </a:moveTo>
                <a:cubicBezTo>
                  <a:pt x="99" y="268"/>
                  <a:pt x="99" y="268"/>
                  <a:pt x="99" y="268"/>
                </a:cubicBezTo>
                <a:cubicBezTo>
                  <a:pt x="99" y="268"/>
                  <a:pt x="99" y="268"/>
                  <a:pt x="99" y="268"/>
                </a:cubicBezTo>
                <a:moveTo>
                  <a:pt x="98" y="268"/>
                </a:moveTo>
                <a:cubicBezTo>
                  <a:pt x="98" y="268"/>
                  <a:pt x="99" y="268"/>
                  <a:pt x="99" y="268"/>
                </a:cubicBezTo>
                <a:cubicBezTo>
                  <a:pt x="99" y="268"/>
                  <a:pt x="98" y="268"/>
                  <a:pt x="98" y="268"/>
                </a:cubicBezTo>
                <a:moveTo>
                  <a:pt x="98" y="268"/>
                </a:moveTo>
                <a:cubicBezTo>
                  <a:pt x="98" y="268"/>
                  <a:pt x="98" y="268"/>
                  <a:pt x="98" y="268"/>
                </a:cubicBezTo>
                <a:cubicBezTo>
                  <a:pt x="98" y="268"/>
                  <a:pt x="98" y="268"/>
                  <a:pt x="98" y="268"/>
                </a:cubicBezTo>
                <a:moveTo>
                  <a:pt x="98" y="268"/>
                </a:moveTo>
                <a:cubicBezTo>
                  <a:pt x="98" y="268"/>
                  <a:pt x="98" y="268"/>
                  <a:pt x="98" y="268"/>
                </a:cubicBezTo>
                <a:cubicBezTo>
                  <a:pt x="98" y="268"/>
                  <a:pt x="98" y="268"/>
                  <a:pt x="98" y="268"/>
                </a:cubicBezTo>
                <a:moveTo>
                  <a:pt x="97" y="268"/>
                </a:moveTo>
                <a:cubicBezTo>
                  <a:pt x="97" y="268"/>
                  <a:pt x="97" y="268"/>
                  <a:pt x="98" y="268"/>
                </a:cubicBezTo>
                <a:cubicBezTo>
                  <a:pt x="97" y="268"/>
                  <a:pt x="97" y="268"/>
                  <a:pt x="97" y="268"/>
                </a:cubicBezTo>
                <a:moveTo>
                  <a:pt x="0" y="231"/>
                </a:moveTo>
                <a:cubicBezTo>
                  <a:pt x="0" y="231"/>
                  <a:pt x="0" y="231"/>
                  <a:pt x="0" y="231"/>
                </a:cubicBezTo>
                <a:cubicBezTo>
                  <a:pt x="27" y="253"/>
                  <a:pt x="60" y="266"/>
                  <a:pt x="97" y="268"/>
                </a:cubicBezTo>
                <a:cubicBezTo>
                  <a:pt x="60" y="266"/>
                  <a:pt x="27" y="253"/>
                  <a:pt x="0" y="231"/>
                </a:cubicBezTo>
                <a:moveTo>
                  <a:pt x="268" y="104"/>
                </a:moveTo>
                <a:cubicBezTo>
                  <a:pt x="268" y="194"/>
                  <a:pt x="194" y="268"/>
                  <a:pt x="104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194" y="268"/>
                  <a:pt x="268" y="194"/>
                  <a:pt x="268" y="104"/>
                </a:cubicBezTo>
                <a:cubicBezTo>
                  <a:pt x="268" y="104"/>
                  <a:pt x="268" y="104"/>
                  <a:pt x="268" y="104"/>
                </a:cubicBezTo>
                <a:moveTo>
                  <a:pt x="268" y="103"/>
                </a:move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moveTo>
                  <a:pt x="268" y="103"/>
                </a:move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moveTo>
                  <a:pt x="268" y="103"/>
                </a:move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moveTo>
                  <a:pt x="268" y="103"/>
                </a:move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moveTo>
                  <a:pt x="268" y="102"/>
                </a:moveTo>
                <a:cubicBezTo>
                  <a:pt x="268" y="102"/>
                  <a:pt x="268" y="102"/>
                  <a:pt x="268" y="102"/>
                </a:cubicBezTo>
                <a:cubicBezTo>
                  <a:pt x="268" y="102"/>
                  <a:pt x="268" y="102"/>
                  <a:pt x="268" y="102"/>
                </a:cubicBezTo>
                <a:moveTo>
                  <a:pt x="268" y="102"/>
                </a:moveTo>
                <a:cubicBezTo>
                  <a:pt x="268" y="102"/>
                  <a:pt x="268" y="102"/>
                  <a:pt x="268" y="102"/>
                </a:cubicBezTo>
                <a:cubicBezTo>
                  <a:pt x="268" y="102"/>
                  <a:pt x="268" y="102"/>
                  <a:pt x="268" y="102"/>
                </a:cubicBezTo>
                <a:moveTo>
                  <a:pt x="268" y="102"/>
                </a:moveTo>
                <a:cubicBezTo>
                  <a:pt x="268" y="102"/>
                  <a:pt x="268" y="102"/>
                  <a:pt x="268" y="102"/>
                </a:cubicBezTo>
                <a:cubicBezTo>
                  <a:pt x="268" y="102"/>
                  <a:pt x="268" y="102"/>
                  <a:pt x="268" y="102"/>
                </a:cubicBezTo>
                <a:moveTo>
                  <a:pt x="268" y="101"/>
                </a:moveTo>
                <a:cubicBezTo>
                  <a:pt x="268" y="101"/>
                  <a:pt x="268" y="102"/>
                  <a:pt x="268" y="102"/>
                </a:cubicBezTo>
                <a:cubicBezTo>
                  <a:pt x="268" y="102"/>
                  <a:pt x="268" y="102"/>
                  <a:pt x="268" y="101"/>
                </a:cubicBezTo>
                <a:moveTo>
                  <a:pt x="268" y="101"/>
                </a:moveTo>
                <a:cubicBezTo>
                  <a:pt x="268" y="101"/>
                  <a:pt x="268" y="101"/>
                  <a:pt x="268" y="101"/>
                </a:cubicBezTo>
                <a:cubicBezTo>
                  <a:pt x="268" y="101"/>
                  <a:pt x="268" y="101"/>
                  <a:pt x="268" y="101"/>
                </a:cubicBezTo>
                <a:moveTo>
                  <a:pt x="268" y="101"/>
                </a:moveTo>
                <a:cubicBezTo>
                  <a:pt x="268" y="101"/>
                  <a:pt x="268" y="101"/>
                  <a:pt x="268" y="101"/>
                </a:cubicBezTo>
                <a:cubicBezTo>
                  <a:pt x="268" y="101"/>
                  <a:pt x="268" y="101"/>
                  <a:pt x="268" y="101"/>
                </a:cubicBezTo>
                <a:moveTo>
                  <a:pt x="268" y="101"/>
                </a:moveTo>
                <a:cubicBezTo>
                  <a:pt x="268" y="101"/>
                  <a:pt x="268" y="101"/>
                  <a:pt x="268" y="101"/>
                </a:cubicBezTo>
                <a:cubicBezTo>
                  <a:pt x="268" y="101"/>
                  <a:pt x="268" y="101"/>
                  <a:pt x="268" y="101"/>
                </a:cubicBezTo>
                <a:moveTo>
                  <a:pt x="268" y="100"/>
                </a:moveTo>
                <a:cubicBezTo>
                  <a:pt x="268" y="100"/>
                  <a:pt x="268" y="101"/>
                  <a:pt x="268" y="101"/>
                </a:cubicBezTo>
                <a:cubicBezTo>
                  <a:pt x="268" y="101"/>
                  <a:pt x="268" y="100"/>
                  <a:pt x="268" y="100"/>
                </a:cubicBezTo>
                <a:moveTo>
                  <a:pt x="268" y="100"/>
                </a:move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0"/>
                  <a:pt x="268" y="100"/>
                </a:cubicBezTo>
                <a:moveTo>
                  <a:pt x="268" y="100"/>
                </a:move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0"/>
                  <a:pt x="268" y="100"/>
                </a:cubicBezTo>
                <a:moveTo>
                  <a:pt x="268" y="100"/>
                </a:move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0"/>
                  <a:pt x="268" y="100"/>
                </a:cubicBezTo>
                <a:moveTo>
                  <a:pt x="268" y="99"/>
                </a:move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moveTo>
                  <a:pt x="268" y="99"/>
                </a:move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moveTo>
                  <a:pt x="268" y="99"/>
                </a:move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moveTo>
                  <a:pt x="268" y="99"/>
                </a:move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moveTo>
                  <a:pt x="268" y="98"/>
                </a:moveTo>
                <a:cubicBezTo>
                  <a:pt x="268" y="98"/>
                  <a:pt x="268" y="98"/>
                  <a:pt x="268" y="99"/>
                </a:cubicBezTo>
                <a:cubicBezTo>
                  <a:pt x="268" y="98"/>
                  <a:pt x="268" y="98"/>
                  <a:pt x="268" y="98"/>
                </a:cubicBezTo>
                <a:moveTo>
                  <a:pt x="268" y="98"/>
                </a:moveTo>
                <a:cubicBezTo>
                  <a:pt x="268" y="98"/>
                  <a:pt x="268" y="98"/>
                  <a:pt x="268" y="98"/>
                </a:cubicBezTo>
                <a:cubicBezTo>
                  <a:pt x="268" y="98"/>
                  <a:pt x="268" y="98"/>
                  <a:pt x="268" y="98"/>
                </a:cubicBezTo>
                <a:moveTo>
                  <a:pt x="268" y="97"/>
                </a:moveTo>
                <a:cubicBezTo>
                  <a:pt x="268" y="98"/>
                  <a:pt x="268" y="98"/>
                  <a:pt x="268" y="98"/>
                </a:cubicBezTo>
                <a:cubicBezTo>
                  <a:pt x="268" y="98"/>
                  <a:pt x="268" y="98"/>
                  <a:pt x="268" y="97"/>
                </a:cubicBezTo>
                <a:moveTo>
                  <a:pt x="268" y="97"/>
                </a:moveTo>
                <a:cubicBezTo>
                  <a:pt x="268" y="97"/>
                  <a:pt x="268" y="97"/>
                  <a:pt x="268" y="97"/>
                </a:cubicBezTo>
                <a:cubicBezTo>
                  <a:pt x="268" y="97"/>
                  <a:pt x="268" y="97"/>
                  <a:pt x="268" y="97"/>
                </a:cubicBezTo>
                <a:moveTo>
                  <a:pt x="231" y="0"/>
                </a:moveTo>
                <a:cubicBezTo>
                  <a:pt x="252" y="27"/>
                  <a:pt x="266" y="60"/>
                  <a:pt x="268" y="97"/>
                </a:cubicBezTo>
                <a:cubicBezTo>
                  <a:pt x="266" y="60"/>
                  <a:pt x="253" y="27"/>
                  <a:pt x="231" y="0"/>
                </a:cubicBezTo>
                <a:cubicBezTo>
                  <a:pt x="231" y="0"/>
                  <a:pt x="231" y="0"/>
                  <a:pt x="231" y="0"/>
                </a:cubicBezTo>
              </a:path>
            </a:pathLst>
          </a:custGeom>
          <a:solidFill>
            <a:srgbClr val="C6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83879" y="3802778"/>
            <a:ext cx="1404098" cy="505110"/>
          </a:xfrm>
          <a:custGeom>
            <a:avLst/>
            <a:gdLst>
              <a:gd name="T0" fmla="*/ 566169 w 272"/>
              <a:gd name="T1" fmla="*/ 538617 h 98"/>
              <a:gd name="T2" fmla="*/ 566169 w 272"/>
              <a:gd name="T3" fmla="*/ 538617 h 98"/>
              <a:gd name="T4" fmla="*/ 566169 w 272"/>
              <a:gd name="T5" fmla="*/ 538617 h 98"/>
              <a:gd name="T6" fmla="*/ 560672 w 272"/>
              <a:gd name="T7" fmla="*/ 538617 h 98"/>
              <a:gd name="T8" fmla="*/ 560672 w 272"/>
              <a:gd name="T9" fmla="*/ 538617 h 98"/>
              <a:gd name="T10" fmla="*/ 560672 w 272"/>
              <a:gd name="T11" fmla="*/ 538617 h 98"/>
              <a:gd name="T12" fmla="*/ 560672 w 272"/>
              <a:gd name="T13" fmla="*/ 538617 h 98"/>
              <a:gd name="T14" fmla="*/ 555175 w 272"/>
              <a:gd name="T15" fmla="*/ 538617 h 98"/>
              <a:gd name="T16" fmla="*/ 555175 w 272"/>
              <a:gd name="T17" fmla="*/ 538617 h 98"/>
              <a:gd name="T18" fmla="*/ 555175 w 272"/>
              <a:gd name="T19" fmla="*/ 538617 h 98"/>
              <a:gd name="T20" fmla="*/ 549679 w 272"/>
              <a:gd name="T21" fmla="*/ 538617 h 98"/>
              <a:gd name="T22" fmla="*/ 549679 w 272"/>
              <a:gd name="T23" fmla="*/ 538617 h 98"/>
              <a:gd name="T24" fmla="*/ 549679 w 272"/>
              <a:gd name="T25" fmla="*/ 538617 h 98"/>
              <a:gd name="T26" fmla="*/ 549679 w 272"/>
              <a:gd name="T27" fmla="*/ 538617 h 98"/>
              <a:gd name="T28" fmla="*/ 549679 w 272"/>
              <a:gd name="T29" fmla="*/ 538617 h 98"/>
              <a:gd name="T30" fmla="*/ 544182 w 272"/>
              <a:gd name="T31" fmla="*/ 538617 h 98"/>
              <a:gd name="T32" fmla="*/ 544182 w 272"/>
              <a:gd name="T33" fmla="*/ 538617 h 98"/>
              <a:gd name="T34" fmla="*/ 544182 w 272"/>
              <a:gd name="T35" fmla="*/ 538617 h 98"/>
              <a:gd name="T36" fmla="*/ 544182 w 272"/>
              <a:gd name="T37" fmla="*/ 538617 h 98"/>
              <a:gd name="T38" fmla="*/ 538685 w 272"/>
              <a:gd name="T39" fmla="*/ 538617 h 98"/>
              <a:gd name="T40" fmla="*/ 538685 w 272"/>
              <a:gd name="T41" fmla="*/ 538617 h 98"/>
              <a:gd name="T42" fmla="*/ 538685 w 272"/>
              <a:gd name="T43" fmla="*/ 538617 h 98"/>
              <a:gd name="T44" fmla="*/ 533188 w 272"/>
              <a:gd name="T45" fmla="*/ 538617 h 98"/>
              <a:gd name="T46" fmla="*/ 533188 w 272"/>
              <a:gd name="T47" fmla="*/ 538617 h 98"/>
              <a:gd name="T48" fmla="*/ 0 w 272"/>
              <a:gd name="T49" fmla="*/ 335262 h 98"/>
              <a:gd name="T50" fmla="*/ 0 w 272"/>
              <a:gd name="T51" fmla="*/ 335262 h 98"/>
              <a:gd name="T52" fmla="*/ 1495126 w 272"/>
              <a:gd name="T53" fmla="*/ 175875 h 98"/>
              <a:gd name="T54" fmla="*/ 1401681 w 272"/>
              <a:gd name="T55" fmla="*/ 10992 h 98"/>
              <a:gd name="T56" fmla="*/ 1401681 w 272"/>
              <a:gd name="T57" fmla="*/ 10992 h 98"/>
              <a:gd name="T58" fmla="*/ 1396184 w 272"/>
              <a:gd name="T59" fmla="*/ 10992 h 98"/>
              <a:gd name="T60" fmla="*/ 1396184 w 272"/>
              <a:gd name="T61" fmla="*/ 10992 h 98"/>
              <a:gd name="T62" fmla="*/ 1396184 w 272"/>
              <a:gd name="T63" fmla="*/ 5496 h 98"/>
              <a:gd name="T64" fmla="*/ 1396184 w 272"/>
              <a:gd name="T65" fmla="*/ 0 h 98"/>
              <a:gd name="T66" fmla="*/ 1396184 w 272"/>
              <a:gd name="T67" fmla="*/ 0 h 98"/>
              <a:gd name="T68" fmla="*/ 571666 w 272"/>
              <a:gd name="T69" fmla="*/ 538617 h 98"/>
              <a:gd name="T70" fmla="*/ 571666 w 272"/>
              <a:gd name="T71" fmla="*/ 538617 h 98"/>
              <a:gd name="T72" fmla="*/ 1396184 w 272"/>
              <a:gd name="T73" fmla="*/ 0 h 9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72" h="98">
                <a:moveTo>
                  <a:pt x="103" y="98"/>
                </a:move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moveTo>
                  <a:pt x="103" y="98"/>
                </a:move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moveTo>
                  <a:pt x="102" y="98"/>
                </a:move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moveTo>
                  <a:pt x="102" y="98"/>
                </a:move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moveTo>
                  <a:pt x="102" y="98"/>
                </a:move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moveTo>
                  <a:pt x="101" y="98"/>
                </a:move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moveTo>
                  <a:pt x="101" y="98"/>
                </a:move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moveTo>
                  <a:pt x="100" y="98"/>
                </a:move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moveTo>
                  <a:pt x="100" y="98"/>
                </a:move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moveTo>
                  <a:pt x="100" y="98"/>
                </a:move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moveTo>
                  <a:pt x="99" y="98"/>
                </a:move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moveTo>
                  <a:pt x="99" y="98"/>
                </a:move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moveTo>
                  <a:pt x="98" y="98"/>
                </a:moveTo>
                <a:cubicBezTo>
                  <a:pt x="98" y="98"/>
                  <a:pt x="98" y="98"/>
                  <a:pt x="99" y="98"/>
                </a:cubicBezTo>
                <a:cubicBezTo>
                  <a:pt x="98" y="98"/>
                  <a:pt x="98" y="98"/>
                  <a:pt x="98" y="98"/>
                </a:cubicBezTo>
                <a:moveTo>
                  <a:pt x="98" y="98"/>
                </a:move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moveTo>
                  <a:pt x="98" y="98"/>
                </a:move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moveTo>
                  <a:pt x="97" y="98"/>
                </a:moveTo>
                <a:cubicBezTo>
                  <a:pt x="97" y="98"/>
                  <a:pt x="97" y="98"/>
                  <a:pt x="98" y="98"/>
                </a:cubicBezTo>
                <a:cubicBezTo>
                  <a:pt x="97" y="98"/>
                  <a:pt x="97" y="98"/>
                  <a:pt x="97" y="98"/>
                </a:cubicBezTo>
                <a:moveTo>
                  <a:pt x="0" y="61"/>
                </a:moveTo>
                <a:cubicBezTo>
                  <a:pt x="0" y="61"/>
                  <a:pt x="0" y="61"/>
                  <a:pt x="0" y="61"/>
                </a:cubicBezTo>
                <a:cubicBezTo>
                  <a:pt x="27" y="83"/>
                  <a:pt x="60" y="96"/>
                  <a:pt x="97" y="98"/>
                </a:cubicBezTo>
                <a:cubicBezTo>
                  <a:pt x="60" y="96"/>
                  <a:pt x="26" y="83"/>
                  <a:pt x="0" y="61"/>
                </a:cubicBezTo>
                <a:moveTo>
                  <a:pt x="255" y="2"/>
                </a:moveTo>
                <a:cubicBezTo>
                  <a:pt x="259" y="13"/>
                  <a:pt x="265" y="23"/>
                  <a:pt x="272" y="32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5" y="23"/>
                  <a:pt x="259" y="13"/>
                  <a:pt x="255" y="2"/>
                </a:cubicBezTo>
                <a:moveTo>
                  <a:pt x="254" y="2"/>
                </a:moveTo>
                <a:cubicBezTo>
                  <a:pt x="254" y="2"/>
                  <a:pt x="254" y="2"/>
                  <a:pt x="255" y="2"/>
                </a:cubicBezTo>
                <a:cubicBezTo>
                  <a:pt x="254" y="2"/>
                  <a:pt x="254" y="2"/>
                  <a:pt x="254" y="2"/>
                </a:cubicBezTo>
                <a:moveTo>
                  <a:pt x="254" y="2"/>
                </a:moveTo>
                <a:cubicBezTo>
                  <a:pt x="254" y="2"/>
                  <a:pt x="254" y="2"/>
                  <a:pt x="254" y="2"/>
                </a:cubicBezTo>
                <a:cubicBezTo>
                  <a:pt x="254" y="2"/>
                  <a:pt x="254" y="2"/>
                  <a:pt x="254" y="2"/>
                </a:cubicBezTo>
                <a:moveTo>
                  <a:pt x="254" y="1"/>
                </a:move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moveTo>
                  <a:pt x="254" y="0"/>
                </a:move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moveTo>
                  <a:pt x="254" y="0"/>
                </a:moveTo>
                <a:cubicBezTo>
                  <a:pt x="228" y="58"/>
                  <a:pt x="170" y="98"/>
                  <a:pt x="104" y="98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70" y="98"/>
                  <a:pt x="228" y="58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</a:path>
            </a:pathLst>
          </a:custGeom>
          <a:solidFill>
            <a:srgbClr val="C6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903552" y="1992001"/>
            <a:ext cx="1610805" cy="749654"/>
          </a:xfrm>
          <a:custGeom>
            <a:avLst/>
            <a:gdLst>
              <a:gd name="T0" fmla="*/ 758859 w 312"/>
              <a:gd name="T1" fmla="*/ 374535 h 145"/>
              <a:gd name="T2" fmla="*/ 0 w 312"/>
              <a:gd name="T3" fmla="*/ 749069 h 145"/>
              <a:gd name="T4" fmla="*/ 49491 w 312"/>
              <a:gd name="T5" fmla="*/ 798640 h 145"/>
              <a:gd name="T6" fmla="*/ 764358 w 312"/>
              <a:gd name="T7" fmla="*/ 446137 h 145"/>
              <a:gd name="T8" fmla="*/ 758859 w 312"/>
              <a:gd name="T9" fmla="*/ 402074 h 145"/>
              <a:gd name="T10" fmla="*/ 758859 w 312"/>
              <a:gd name="T11" fmla="*/ 374535 h 145"/>
              <a:gd name="T12" fmla="*/ 978819 w 312"/>
              <a:gd name="T13" fmla="*/ 374535 h 145"/>
              <a:gd name="T14" fmla="*/ 984318 w 312"/>
              <a:gd name="T15" fmla="*/ 402074 h 145"/>
              <a:gd name="T16" fmla="*/ 973320 w 312"/>
              <a:gd name="T17" fmla="*/ 446137 h 145"/>
              <a:gd name="T18" fmla="*/ 1666191 w 312"/>
              <a:gd name="T19" fmla="*/ 771101 h 145"/>
              <a:gd name="T20" fmla="*/ 1715682 w 312"/>
              <a:gd name="T21" fmla="*/ 721530 h 145"/>
              <a:gd name="T22" fmla="*/ 978819 w 312"/>
              <a:gd name="T23" fmla="*/ 374535 h 145"/>
              <a:gd name="T24" fmla="*/ 907332 w 312"/>
              <a:gd name="T25" fmla="*/ 0 h 145"/>
              <a:gd name="T26" fmla="*/ 835845 w 312"/>
              <a:gd name="T27" fmla="*/ 0 h 145"/>
              <a:gd name="T28" fmla="*/ 835845 w 312"/>
              <a:gd name="T29" fmla="*/ 297425 h 145"/>
              <a:gd name="T30" fmla="*/ 868839 w 312"/>
              <a:gd name="T31" fmla="*/ 291917 h 145"/>
              <a:gd name="T32" fmla="*/ 907332 w 312"/>
              <a:gd name="T33" fmla="*/ 297425 h 145"/>
              <a:gd name="T34" fmla="*/ 907332 w 312"/>
              <a:gd name="T35" fmla="*/ 0 h 1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12" h="145">
                <a:moveTo>
                  <a:pt x="138" y="68"/>
                </a:moveTo>
                <a:cubicBezTo>
                  <a:pt x="86" y="73"/>
                  <a:pt x="36" y="97"/>
                  <a:pt x="0" y="136"/>
                </a:cubicBezTo>
                <a:cubicBezTo>
                  <a:pt x="9" y="145"/>
                  <a:pt x="9" y="145"/>
                  <a:pt x="9" y="145"/>
                </a:cubicBezTo>
                <a:cubicBezTo>
                  <a:pt x="43" y="109"/>
                  <a:pt x="90" y="86"/>
                  <a:pt x="139" y="81"/>
                </a:cubicBezTo>
                <a:cubicBezTo>
                  <a:pt x="138" y="79"/>
                  <a:pt x="138" y="76"/>
                  <a:pt x="138" y="73"/>
                </a:cubicBezTo>
                <a:cubicBezTo>
                  <a:pt x="138" y="72"/>
                  <a:pt x="138" y="70"/>
                  <a:pt x="138" y="68"/>
                </a:cubicBezTo>
                <a:moveTo>
                  <a:pt x="178" y="68"/>
                </a:moveTo>
                <a:cubicBezTo>
                  <a:pt x="179" y="70"/>
                  <a:pt x="179" y="72"/>
                  <a:pt x="179" y="73"/>
                </a:cubicBezTo>
                <a:cubicBezTo>
                  <a:pt x="179" y="76"/>
                  <a:pt x="178" y="79"/>
                  <a:pt x="177" y="81"/>
                </a:cubicBezTo>
                <a:cubicBezTo>
                  <a:pt x="225" y="86"/>
                  <a:pt x="269" y="106"/>
                  <a:pt x="303" y="140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276" y="95"/>
                  <a:pt x="229" y="73"/>
                  <a:pt x="178" y="68"/>
                </a:cubicBezTo>
                <a:moveTo>
                  <a:pt x="165" y="0"/>
                </a:moveTo>
                <a:cubicBezTo>
                  <a:pt x="152" y="0"/>
                  <a:pt x="152" y="0"/>
                  <a:pt x="152" y="0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154" y="53"/>
                  <a:pt x="156" y="53"/>
                  <a:pt x="158" y="53"/>
                </a:cubicBezTo>
                <a:cubicBezTo>
                  <a:pt x="161" y="53"/>
                  <a:pt x="163" y="53"/>
                  <a:pt x="165" y="54"/>
                </a:cubicBezTo>
                <a:cubicBezTo>
                  <a:pt x="165" y="0"/>
                  <a:pt x="165" y="0"/>
                  <a:pt x="165" y="0"/>
                </a:cubicBezTo>
              </a:path>
            </a:pathLst>
          </a:custGeom>
          <a:solidFill>
            <a:srgbClr val="ADCE0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883934" y="2674098"/>
            <a:ext cx="87188" cy="87169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672989" y="1946237"/>
            <a:ext cx="91548" cy="91527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4442425" y="2647948"/>
            <a:ext cx="91548" cy="93708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616317" y="2266582"/>
            <a:ext cx="211432" cy="211385"/>
          </a:xfrm>
          <a:prstGeom prst="ellipse">
            <a:avLst/>
          </a:prstGeom>
          <a:solidFill>
            <a:srgbClr val="4BB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 bwMode="auto">
          <a:xfrm>
            <a:off x="3615794" y="2266586"/>
            <a:ext cx="211658" cy="144531"/>
          </a:xfrm>
          <a:custGeom>
            <a:avLst/>
            <a:gdLst>
              <a:gd name="T0" fmla="*/ 20 w 41"/>
              <a:gd name="T1" fmla="*/ 0 h 28"/>
              <a:gd name="T2" fmla="*/ 14 w 41"/>
              <a:gd name="T3" fmla="*/ 1 h 28"/>
              <a:gd name="T4" fmla="*/ 14 w 41"/>
              <a:gd name="T5" fmla="*/ 14 h 28"/>
              <a:gd name="T6" fmla="*/ 0 w 41"/>
              <a:gd name="T7" fmla="*/ 15 h 28"/>
              <a:gd name="T8" fmla="*/ 0 w 41"/>
              <a:gd name="T9" fmla="*/ 20 h 28"/>
              <a:gd name="T10" fmla="*/ 1 w 41"/>
              <a:gd name="T11" fmla="*/ 28 h 28"/>
              <a:gd name="T12" fmla="*/ 20 w 41"/>
              <a:gd name="T13" fmla="*/ 27 h 28"/>
              <a:gd name="T14" fmla="*/ 39 w 41"/>
              <a:gd name="T15" fmla="*/ 28 h 28"/>
              <a:gd name="T16" fmla="*/ 41 w 41"/>
              <a:gd name="T17" fmla="*/ 20 h 28"/>
              <a:gd name="T18" fmla="*/ 40 w 41"/>
              <a:gd name="T19" fmla="*/ 15 h 28"/>
              <a:gd name="T20" fmla="*/ 27 w 41"/>
              <a:gd name="T21" fmla="*/ 14 h 28"/>
              <a:gd name="T22" fmla="*/ 27 w 41"/>
              <a:gd name="T23" fmla="*/ 1 h 28"/>
              <a:gd name="T24" fmla="*/ 20 w 41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28">
                <a:moveTo>
                  <a:pt x="20" y="0"/>
                </a:moveTo>
                <a:cubicBezTo>
                  <a:pt x="18" y="0"/>
                  <a:pt x="16" y="0"/>
                  <a:pt x="14" y="1"/>
                </a:cubicBezTo>
                <a:cubicBezTo>
                  <a:pt x="14" y="14"/>
                  <a:pt x="14" y="14"/>
                  <a:pt x="14" y="14"/>
                </a:cubicBezTo>
                <a:cubicBezTo>
                  <a:pt x="9" y="14"/>
                  <a:pt x="5" y="15"/>
                  <a:pt x="0" y="15"/>
                </a:cubicBezTo>
                <a:cubicBezTo>
                  <a:pt x="0" y="17"/>
                  <a:pt x="0" y="19"/>
                  <a:pt x="0" y="20"/>
                </a:cubicBezTo>
                <a:cubicBezTo>
                  <a:pt x="0" y="23"/>
                  <a:pt x="0" y="26"/>
                  <a:pt x="1" y="28"/>
                </a:cubicBezTo>
                <a:cubicBezTo>
                  <a:pt x="8" y="28"/>
                  <a:pt x="14" y="27"/>
                  <a:pt x="20" y="27"/>
                </a:cubicBezTo>
                <a:cubicBezTo>
                  <a:pt x="27" y="27"/>
                  <a:pt x="33" y="28"/>
                  <a:pt x="39" y="28"/>
                </a:cubicBezTo>
                <a:cubicBezTo>
                  <a:pt x="40" y="26"/>
                  <a:pt x="41" y="23"/>
                  <a:pt x="41" y="20"/>
                </a:cubicBezTo>
                <a:cubicBezTo>
                  <a:pt x="41" y="19"/>
                  <a:pt x="41" y="17"/>
                  <a:pt x="40" y="15"/>
                </a:cubicBezTo>
                <a:cubicBezTo>
                  <a:pt x="36" y="15"/>
                  <a:pt x="31" y="14"/>
                  <a:pt x="27" y="14"/>
                </a:cubicBezTo>
                <a:cubicBezTo>
                  <a:pt x="27" y="1"/>
                  <a:pt x="27" y="1"/>
                  <a:pt x="27" y="1"/>
                </a:cubicBezTo>
                <a:cubicBezTo>
                  <a:pt x="25" y="0"/>
                  <a:pt x="23" y="0"/>
                  <a:pt x="20" y="0"/>
                </a:cubicBezTo>
              </a:path>
            </a:pathLst>
          </a:custGeom>
          <a:solidFill>
            <a:srgbClr val="4BB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672989" y="2323241"/>
            <a:ext cx="98088" cy="98066"/>
          </a:xfrm>
          <a:prstGeom prst="ellipse">
            <a:avLst/>
          </a:prstGeom>
          <a:solidFill>
            <a:srgbClr val="E6E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77571" y="4247600"/>
            <a:ext cx="1610806" cy="746950"/>
          </a:xfrm>
          <a:custGeom>
            <a:avLst/>
            <a:gdLst>
              <a:gd name="T0" fmla="*/ 879837 w 312"/>
              <a:gd name="T1" fmla="*/ 499758 h 145"/>
              <a:gd name="T2" fmla="*/ 841344 w 312"/>
              <a:gd name="T3" fmla="*/ 505250 h 145"/>
              <a:gd name="T4" fmla="*/ 808350 w 312"/>
              <a:gd name="T5" fmla="*/ 499758 h 145"/>
              <a:gd name="T6" fmla="*/ 808350 w 312"/>
              <a:gd name="T7" fmla="*/ 796318 h 145"/>
              <a:gd name="T8" fmla="*/ 879837 w 312"/>
              <a:gd name="T9" fmla="*/ 796318 h 145"/>
              <a:gd name="T10" fmla="*/ 879837 w 312"/>
              <a:gd name="T11" fmla="*/ 499758 h 145"/>
              <a:gd name="T12" fmla="*/ 49491 w 312"/>
              <a:gd name="T13" fmla="*/ 21967 h 145"/>
              <a:gd name="T14" fmla="*/ 0 w 312"/>
              <a:gd name="T15" fmla="*/ 76886 h 145"/>
              <a:gd name="T16" fmla="*/ 731364 w 312"/>
              <a:gd name="T17" fmla="*/ 422872 h 145"/>
              <a:gd name="T18" fmla="*/ 731364 w 312"/>
              <a:gd name="T19" fmla="*/ 389921 h 145"/>
              <a:gd name="T20" fmla="*/ 736863 w 312"/>
              <a:gd name="T21" fmla="*/ 345986 h 145"/>
              <a:gd name="T22" fmla="*/ 49491 w 312"/>
              <a:gd name="T23" fmla="*/ 21967 h 145"/>
              <a:gd name="T24" fmla="*/ 1660692 w 312"/>
              <a:gd name="T25" fmla="*/ 0 h 145"/>
              <a:gd name="T26" fmla="*/ 945825 w 312"/>
              <a:gd name="T27" fmla="*/ 345986 h 145"/>
              <a:gd name="T28" fmla="*/ 956823 w 312"/>
              <a:gd name="T29" fmla="*/ 389921 h 145"/>
              <a:gd name="T30" fmla="*/ 951324 w 312"/>
              <a:gd name="T31" fmla="*/ 422872 h 145"/>
              <a:gd name="T32" fmla="*/ 1715682 w 312"/>
              <a:gd name="T33" fmla="*/ 49427 h 145"/>
              <a:gd name="T34" fmla="*/ 1660692 w 312"/>
              <a:gd name="T35" fmla="*/ 0 h 1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12" h="145">
                <a:moveTo>
                  <a:pt x="160" y="91"/>
                </a:moveTo>
                <a:cubicBezTo>
                  <a:pt x="158" y="92"/>
                  <a:pt x="156" y="92"/>
                  <a:pt x="153" y="92"/>
                </a:cubicBezTo>
                <a:cubicBezTo>
                  <a:pt x="151" y="92"/>
                  <a:pt x="149" y="92"/>
                  <a:pt x="147" y="91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91"/>
                  <a:pt x="160" y="91"/>
                  <a:pt x="160" y="91"/>
                </a:cubicBezTo>
                <a:moveTo>
                  <a:pt x="9" y="4"/>
                </a:moveTo>
                <a:cubicBezTo>
                  <a:pt x="0" y="14"/>
                  <a:pt x="0" y="14"/>
                  <a:pt x="0" y="14"/>
                </a:cubicBezTo>
                <a:cubicBezTo>
                  <a:pt x="36" y="50"/>
                  <a:pt x="83" y="72"/>
                  <a:pt x="133" y="77"/>
                </a:cubicBezTo>
                <a:cubicBezTo>
                  <a:pt x="133" y="75"/>
                  <a:pt x="133" y="73"/>
                  <a:pt x="133" y="71"/>
                </a:cubicBezTo>
                <a:cubicBezTo>
                  <a:pt x="133" y="69"/>
                  <a:pt x="133" y="66"/>
                  <a:pt x="134" y="63"/>
                </a:cubicBezTo>
                <a:cubicBezTo>
                  <a:pt x="87" y="59"/>
                  <a:pt x="43" y="39"/>
                  <a:pt x="9" y="4"/>
                </a:cubicBezTo>
                <a:moveTo>
                  <a:pt x="302" y="0"/>
                </a:moveTo>
                <a:cubicBezTo>
                  <a:pt x="268" y="36"/>
                  <a:pt x="222" y="59"/>
                  <a:pt x="172" y="63"/>
                </a:cubicBezTo>
                <a:cubicBezTo>
                  <a:pt x="174" y="66"/>
                  <a:pt x="174" y="69"/>
                  <a:pt x="174" y="71"/>
                </a:cubicBezTo>
                <a:cubicBezTo>
                  <a:pt x="174" y="73"/>
                  <a:pt x="174" y="75"/>
                  <a:pt x="173" y="77"/>
                </a:cubicBezTo>
                <a:cubicBezTo>
                  <a:pt x="226" y="72"/>
                  <a:pt x="276" y="48"/>
                  <a:pt x="312" y="9"/>
                </a:cubicBezTo>
                <a:cubicBezTo>
                  <a:pt x="302" y="0"/>
                  <a:pt x="302" y="0"/>
                  <a:pt x="302" y="0"/>
                </a:cubicBezTo>
              </a:path>
            </a:pathLst>
          </a:custGeom>
          <a:solidFill>
            <a:srgbClr val="4BB99E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020806" y="4221468"/>
            <a:ext cx="87188" cy="93642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227392" y="4948817"/>
            <a:ext cx="87188" cy="93642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4457955" y="4247600"/>
            <a:ext cx="91548" cy="93642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164180" y="4511100"/>
            <a:ext cx="211432" cy="211237"/>
          </a:xfrm>
          <a:prstGeom prst="ellipse">
            <a:avLst/>
          </a:prstGeom>
          <a:solidFill>
            <a:srgbClr val="ADCE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 bwMode="auto">
          <a:xfrm>
            <a:off x="5164476" y="4571619"/>
            <a:ext cx="211658" cy="150490"/>
          </a:xfrm>
          <a:custGeom>
            <a:avLst/>
            <a:gdLst>
              <a:gd name="T0" fmla="*/ 39 w 41"/>
              <a:gd name="T1" fmla="*/ 0 h 29"/>
              <a:gd name="T2" fmla="*/ 20 w 41"/>
              <a:gd name="T3" fmla="*/ 1 h 29"/>
              <a:gd name="T4" fmla="*/ 1 w 41"/>
              <a:gd name="T5" fmla="*/ 0 h 29"/>
              <a:gd name="T6" fmla="*/ 0 w 41"/>
              <a:gd name="T7" fmla="*/ 8 h 29"/>
              <a:gd name="T8" fmla="*/ 0 w 41"/>
              <a:gd name="T9" fmla="*/ 14 h 29"/>
              <a:gd name="T10" fmla="*/ 14 w 41"/>
              <a:gd name="T11" fmla="*/ 15 h 29"/>
              <a:gd name="T12" fmla="*/ 14 w 41"/>
              <a:gd name="T13" fmla="*/ 28 h 29"/>
              <a:gd name="T14" fmla="*/ 20 w 41"/>
              <a:gd name="T15" fmla="*/ 29 h 29"/>
              <a:gd name="T16" fmla="*/ 27 w 41"/>
              <a:gd name="T17" fmla="*/ 28 h 29"/>
              <a:gd name="T18" fmla="*/ 27 w 41"/>
              <a:gd name="T19" fmla="*/ 15 h 29"/>
              <a:gd name="T20" fmla="*/ 40 w 41"/>
              <a:gd name="T21" fmla="*/ 14 h 29"/>
              <a:gd name="T22" fmla="*/ 41 w 41"/>
              <a:gd name="T23" fmla="*/ 8 h 29"/>
              <a:gd name="T24" fmla="*/ 39 w 41"/>
              <a:gd name="T2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29">
                <a:moveTo>
                  <a:pt x="39" y="0"/>
                </a:moveTo>
                <a:cubicBezTo>
                  <a:pt x="33" y="1"/>
                  <a:pt x="27" y="1"/>
                  <a:pt x="20" y="1"/>
                </a:cubicBezTo>
                <a:cubicBezTo>
                  <a:pt x="14" y="1"/>
                  <a:pt x="8" y="1"/>
                  <a:pt x="1" y="0"/>
                </a:cubicBezTo>
                <a:cubicBezTo>
                  <a:pt x="0" y="3"/>
                  <a:pt x="0" y="6"/>
                  <a:pt x="0" y="8"/>
                </a:cubicBezTo>
                <a:cubicBezTo>
                  <a:pt x="0" y="10"/>
                  <a:pt x="0" y="12"/>
                  <a:pt x="0" y="14"/>
                </a:cubicBezTo>
                <a:cubicBezTo>
                  <a:pt x="5" y="14"/>
                  <a:pt x="9" y="14"/>
                  <a:pt x="14" y="15"/>
                </a:cubicBezTo>
                <a:cubicBezTo>
                  <a:pt x="14" y="28"/>
                  <a:pt x="14" y="28"/>
                  <a:pt x="14" y="28"/>
                </a:cubicBezTo>
                <a:cubicBezTo>
                  <a:pt x="16" y="29"/>
                  <a:pt x="18" y="29"/>
                  <a:pt x="20" y="29"/>
                </a:cubicBezTo>
                <a:cubicBezTo>
                  <a:pt x="23" y="29"/>
                  <a:pt x="25" y="29"/>
                  <a:pt x="27" y="28"/>
                </a:cubicBezTo>
                <a:cubicBezTo>
                  <a:pt x="27" y="15"/>
                  <a:pt x="27" y="15"/>
                  <a:pt x="27" y="15"/>
                </a:cubicBezTo>
                <a:cubicBezTo>
                  <a:pt x="32" y="14"/>
                  <a:pt x="36" y="14"/>
                  <a:pt x="40" y="14"/>
                </a:cubicBezTo>
                <a:cubicBezTo>
                  <a:pt x="41" y="12"/>
                  <a:pt x="41" y="10"/>
                  <a:pt x="41" y="8"/>
                </a:cubicBezTo>
                <a:cubicBezTo>
                  <a:pt x="41" y="6"/>
                  <a:pt x="41" y="3"/>
                  <a:pt x="39" y="0"/>
                </a:cubicBezTo>
              </a:path>
            </a:pathLst>
          </a:custGeom>
          <a:solidFill>
            <a:srgbClr val="ADCE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220852" y="4567720"/>
            <a:ext cx="98088" cy="97997"/>
          </a:xfrm>
          <a:prstGeom prst="ellipse">
            <a:avLst/>
          </a:prstGeom>
          <a:solidFill>
            <a:srgbClr val="E6E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001594" y="1992001"/>
            <a:ext cx="1607954" cy="749654"/>
          </a:xfrm>
          <a:custGeom>
            <a:avLst/>
            <a:gdLst>
              <a:gd name="T0" fmla="*/ 763324 w 312"/>
              <a:gd name="T1" fmla="*/ 374535 h 145"/>
              <a:gd name="T2" fmla="*/ 0 w 312"/>
              <a:gd name="T3" fmla="*/ 749069 h 145"/>
              <a:gd name="T4" fmla="*/ 49424 w 312"/>
              <a:gd name="T5" fmla="*/ 798640 h 145"/>
              <a:gd name="T6" fmla="*/ 763324 w 312"/>
              <a:gd name="T7" fmla="*/ 446137 h 145"/>
              <a:gd name="T8" fmla="*/ 757832 w 312"/>
              <a:gd name="T9" fmla="*/ 402074 h 145"/>
              <a:gd name="T10" fmla="*/ 763324 w 312"/>
              <a:gd name="T11" fmla="*/ 374535 h 145"/>
              <a:gd name="T12" fmla="*/ 977494 w 312"/>
              <a:gd name="T13" fmla="*/ 374535 h 145"/>
              <a:gd name="T14" fmla="*/ 982985 w 312"/>
              <a:gd name="T15" fmla="*/ 402074 h 145"/>
              <a:gd name="T16" fmla="*/ 977494 w 312"/>
              <a:gd name="T17" fmla="*/ 446137 h 145"/>
              <a:gd name="T18" fmla="*/ 1663936 w 312"/>
              <a:gd name="T19" fmla="*/ 771101 h 145"/>
              <a:gd name="T20" fmla="*/ 1713360 w 312"/>
              <a:gd name="T21" fmla="*/ 721530 h 145"/>
              <a:gd name="T22" fmla="*/ 977494 w 312"/>
              <a:gd name="T23" fmla="*/ 374535 h 145"/>
              <a:gd name="T24" fmla="*/ 906104 w 312"/>
              <a:gd name="T25" fmla="*/ 0 h 145"/>
              <a:gd name="T26" fmla="*/ 834714 w 312"/>
              <a:gd name="T27" fmla="*/ 0 h 145"/>
              <a:gd name="T28" fmla="*/ 834714 w 312"/>
              <a:gd name="T29" fmla="*/ 297425 h 145"/>
              <a:gd name="T30" fmla="*/ 873155 w 312"/>
              <a:gd name="T31" fmla="*/ 291917 h 145"/>
              <a:gd name="T32" fmla="*/ 906104 w 312"/>
              <a:gd name="T33" fmla="*/ 297425 h 145"/>
              <a:gd name="T34" fmla="*/ 906104 w 312"/>
              <a:gd name="T35" fmla="*/ 0 h 1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12" h="145">
                <a:moveTo>
                  <a:pt x="139" y="68"/>
                </a:moveTo>
                <a:cubicBezTo>
                  <a:pt x="86" y="73"/>
                  <a:pt x="36" y="97"/>
                  <a:pt x="0" y="136"/>
                </a:cubicBezTo>
                <a:cubicBezTo>
                  <a:pt x="9" y="145"/>
                  <a:pt x="9" y="145"/>
                  <a:pt x="9" y="145"/>
                </a:cubicBezTo>
                <a:cubicBezTo>
                  <a:pt x="44" y="109"/>
                  <a:pt x="90" y="86"/>
                  <a:pt x="139" y="81"/>
                </a:cubicBezTo>
                <a:cubicBezTo>
                  <a:pt x="138" y="79"/>
                  <a:pt x="138" y="76"/>
                  <a:pt x="138" y="73"/>
                </a:cubicBezTo>
                <a:cubicBezTo>
                  <a:pt x="138" y="72"/>
                  <a:pt x="138" y="70"/>
                  <a:pt x="139" y="68"/>
                </a:cubicBezTo>
                <a:moveTo>
                  <a:pt x="178" y="68"/>
                </a:moveTo>
                <a:cubicBezTo>
                  <a:pt x="179" y="70"/>
                  <a:pt x="179" y="72"/>
                  <a:pt x="179" y="73"/>
                </a:cubicBezTo>
                <a:cubicBezTo>
                  <a:pt x="179" y="76"/>
                  <a:pt x="179" y="79"/>
                  <a:pt x="178" y="81"/>
                </a:cubicBezTo>
                <a:cubicBezTo>
                  <a:pt x="225" y="86"/>
                  <a:pt x="269" y="106"/>
                  <a:pt x="303" y="140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276" y="95"/>
                  <a:pt x="229" y="73"/>
                  <a:pt x="178" y="68"/>
                </a:cubicBezTo>
                <a:moveTo>
                  <a:pt x="165" y="0"/>
                </a:moveTo>
                <a:cubicBezTo>
                  <a:pt x="152" y="0"/>
                  <a:pt x="152" y="0"/>
                  <a:pt x="152" y="0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154" y="53"/>
                  <a:pt x="156" y="53"/>
                  <a:pt x="159" y="53"/>
                </a:cubicBezTo>
                <a:cubicBezTo>
                  <a:pt x="161" y="53"/>
                  <a:pt x="163" y="53"/>
                  <a:pt x="165" y="54"/>
                </a:cubicBezTo>
                <a:cubicBezTo>
                  <a:pt x="165" y="0"/>
                  <a:pt x="165" y="0"/>
                  <a:pt x="165" y="0"/>
                </a:cubicBezTo>
              </a:path>
            </a:pathLst>
          </a:custGeom>
          <a:solidFill>
            <a:srgbClr val="ADCE0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979806" y="2674098"/>
            <a:ext cx="89331" cy="87169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75068" y="1946237"/>
            <a:ext cx="87152" cy="91527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537647" y="2647948"/>
            <a:ext cx="93689" cy="93708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4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11667" y="2266586"/>
            <a:ext cx="213148" cy="211580"/>
          </a:xfrm>
          <a:prstGeom prst="ellipse">
            <a:avLst/>
          </a:prstGeom>
          <a:solidFill>
            <a:srgbClr val="4BB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B3838"/>
                </a:solidFill>
                <a:latin typeface="微软雅黑" panose="020B0503020204020204" pitchFamily="34" charset="-122"/>
              </a:rPr>
              <a:t> </a:t>
            </a:r>
            <a:endParaRPr lang="en-US" dirty="0">
              <a:solidFill>
                <a:srgbClr val="3B383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出自【趣你的PPT】(微信:qunideppt)：最优质的PPT资源库"/>
          <p:cNvSpPr/>
          <p:nvPr/>
        </p:nvSpPr>
        <p:spPr bwMode="auto">
          <a:xfrm>
            <a:off x="6711667" y="2266586"/>
            <a:ext cx="213148" cy="144531"/>
          </a:xfrm>
          <a:custGeom>
            <a:avLst/>
            <a:gdLst>
              <a:gd name="T0" fmla="*/ 21 w 41"/>
              <a:gd name="T1" fmla="*/ 0 h 28"/>
              <a:gd name="T2" fmla="*/ 14 w 41"/>
              <a:gd name="T3" fmla="*/ 1 h 28"/>
              <a:gd name="T4" fmla="*/ 14 w 41"/>
              <a:gd name="T5" fmla="*/ 14 h 28"/>
              <a:gd name="T6" fmla="*/ 1 w 41"/>
              <a:gd name="T7" fmla="*/ 15 h 28"/>
              <a:gd name="T8" fmla="*/ 0 w 41"/>
              <a:gd name="T9" fmla="*/ 20 h 28"/>
              <a:gd name="T10" fmla="*/ 1 w 41"/>
              <a:gd name="T11" fmla="*/ 28 h 28"/>
              <a:gd name="T12" fmla="*/ 21 w 41"/>
              <a:gd name="T13" fmla="*/ 27 h 28"/>
              <a:gd name="T14" fmla="*/ 40 w 41"/>
              <a:gd name="T15" fmla="*/ 28 h 28"/>
              <a:gd name="T16" fmla="*/ 41 w 41"/>
              <a:gd name="T17" fmla="*/ 20 h 28"/>
              <a:gd name="T18" fmla="*/ 40 w 41"/>
              <a:gd name="T19" fmla="*/ 15 h 28"/>
              <a:gd name="T20" fmla="*/ 27 w 41"/>
              <a:gd name="T21" fmla="*/ 14 h 28"/>
              <a:gd name="T22" fmla="*/ 27 w 41"/>
              <a:gd name="T23" fmla="*/ 1 h 28"/>
              <a:gd name="T24" fmla="*/ 21 w 41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28">
                <a:moveTo>
                  <a:pt x="21" y="0"/>
                </a:moveTo>
                <a:cubicBezTo>
                  <a:pt x="18" y="0"/>
                  <a:pt x="16" y="0"/>
                  <a:pt x="14" y="1"/>
                </a:cubicBezTo>
                <a:cubicBezTo>
                  <a:pt x="14" y="14"/>
                  <a:pt x="14" y="14"/>
                  <a:pt x="14" y="14"/>
                </a:cubicBezTo>
                <a:cubicBezTo>
                  <a:pt x="9" y="14"/>
                  <a:pt x="5" y="15"/>
                  <a:pt x="1" y="15"/>
                </a:cubicBezTo>
                <a:cubicBezTo>
                  <a:pt x="0" y="17"/>
                  <a:pt x="0" y="19"/>
                  <a:pt x="0" y="20"/>
                </a:cubicBezTo>
                <a:cubicBezTo>
                  <a:pt x="0" y="23"/>
                  <a:pt x="0" y="26"/>
                  <a:pt x="1" y="28"/>
                </a:cubicBezTo>
                <a:cubicBezTo>
                  <a:pt x="8" y="28"/>
                  <a:pt x="14" y="27"/>
                  <a:pt x="21" y="27"/>
                </a:cubicBezTo>
                <a:cubicBezTo>
                  <a:pt x="27" y="27"/>
                  <a:pt x="33" y="28"/>
                  <a:pt x="40" y="28"/>
                </a:cubicBezTo>
                <a:cubicBezTo>
                  <a:pt x="41" y="26"/>
                  <a:pt x="41" y="23"/>
                  <a:pt x="41" y="20"/>
                </a:cubicBezTo>
                <a:cubicBezTo>
                  <a:pt x="41" y="19"/>
                  <a:pt x="41" y="17"/>
                  <a:pt x="40" y="15"/>
                </a:cubicBezTo>
                <a:cubicBezTo>
                  <a:pt x="36" y="15"/>
                  <a:pt x="32" y="14"/>
                  <a:pt x="27" y="14"/>
                </a:cubicBezTo>
                <a:cubicBezTo>
                  <a:pt x="27" y="1"/>
                  <a:pt x="27" y="1"/>
                  <a:pt x="27" y="1"/>
                </a:cubicBezTo>
                <a:cubicBezTo>
                  <a:pt x="25" y="0"/>
                  <a:pt x="23" y="0"/>
                  <a:pt x="21" y="0"/>
                </a:cubicBezTo>
              </a:path>
            </a:pathLst>
          </a:custGeom>
          <a:solidFill>
            <a:srgbClr val="4BB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70710" y="2323241"/>
            <a:ext cx="98047" cy="98066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4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575617" y="4247600"/>
            <a:ext cx="1610134" cy="746950"/>
          </a:xfrm>
          <a:custGeom>
            <a:avLst/>
            <a:gdLst>
              <a:gd name="T0" fmla="*/ 879837 w 312"/>
              <a:gd name="T1" fmla="*/ 499758 h 145"/>
              <a:gd name="T2" fmla="*/ 846843 w 312"/>
              <a:gd name="T3" fmla="*/ 505250 h 145"/>
              <a:gd name="T4" fmla="*/ 808350 w 312"/>
              <a:gd name="T5" fmla="*/ 499758 h 145"/>
              <a:gd name="T6" fmla="*/ 808350 w 312"/>
              <a:gd name="T7" fmla="*/ 796318 h 145"/>
              <a:gd name="T8" fmla="*/ 879837 w 312"/>
              <a:gd name="T9" fmla="*/ 796318 h 145"/>
              <a:gd name="T10" fmla="*/ 879837 w 312"/>
              <a:gd name="T11" fmla="*/ 499758 h 145"/>
              <a:gd name="T12" fmla="*/ 49491 w 312"/>
              <a:gd name="T13" fmla="*/ 21967 h 145"/>
              <a:gd name="T14" fmla="*/ 0 w 312"/>
              <a:gd name="T15" fmla="*/ 76886 h 145"/>
              <a:gd name="T16" fmla="*/ 736863 w 312"/>
              <a:gd name="T17" fmla="*/ 422872 h 145"/>
              <a:gd name="T18" fmla="*/ 731364 w 312"/>
              <a:gd name="T19" fmla="*/ 389921 h 145"/>
              <a:gd name="T20" fmla="*/ 742362 w 312"/>
              <a:gd name="T21" fmla="*/ 345986 h 145"/>
              <a:gd name="T22" fmla="*/ 49491 w 312"/>
              <a:gd name="T23" fmla="*/ 21967 h 145"/>
              <a:gd name="T24" fmla="*/ 1666191 w 312"/>
              <a:gd name="T25" fmla="*/ 0 h 145"/>
              <a:gd name="T26" fmla="*/ 951324 w 312"/>
              <a:gd name="T27" fmla="*/ 345986 h 145"/>
              <a:gd name="T28" fmla="*/ 956823 w 312"/>
              <a:gd name="T29" fmla="*/ 389921 h 145"/>
              <a:gd name="T30" fmla="*/ 956823 w 312"/>
              <a:gd name="T31" fmla="*/ 422872 h 145"/>
              <a:gd name="T32" fmla="*/ 1715682 w 312"/>
              <a:gd name="T33" fmla="*/ 49427 h 145"/>
              <a:gd name="T34" fmla="*/ 1666191 w 312"/>
              <a:gd name="T35" fmla="*/ 0 h 1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12" h="145">
                <a:moveTo>
                  <a:pt x="160" y="91"/>
                </a:moveTo>
                <a:cubicBezTo>
                  <a:pt x="158" y="92"/>
                  <a:pt x="156" y="92"/>
                  <a:pt x="154" y="92"/>
                </a:cubicBezTo>
                <a:cubicBezTo>
                  <a:pt x="151" y="92"/>
                  <a:pt x="149" y="92"/>
                  <a:pt x="147" y="91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91"/>
                  <a:pt x="160" y="91"/>
                  <a:pt x="160" y="91"/>
                </a:cubicBezTo>
                <a:moveTo>
                  <a:pt x="9" y="4"/>
                </a:moveTo>
                <a:cubicBezTo>
                  <a:pt x="0" y="14"/>
                  <a:pt x="0" y="14"/>
                  <a:pt x="0" y="14"/>
                </a:cubicBezTo>
                <a:cubicBezTo>
                  <a:pt x="36" y="50"/>
                  <a:pt x="83" y="72"/>
                  <a:pt x="134" y="77"/>
                </a:cubicBezTo>
                <a:cubicBezTo>
                  <a:pt x="133" y="75"/>
                  <a:pt x="133" y="73"/>
                  <a:pt x="133" y="71"/>
                </a:cubicBezTo>
                <a:cubicBezTo>
                  <a:pt x="133" y="69"/>
                  <a:pt x="134" y="66"/>
                  <a:pt x="135" y="63"/>
                </a:cubicBezTo>
                <a:cubicBezTo>
                  <a:pt x="87" y="59"/>
                  <a:pt x="43" y="39"/>
                  <a:pt x="9" y="4"/>
                </a:cubicBezTo>
                <a:moveTo>
                  <a:pt x="303" y="0"/>
                </a:moveTo>
                <a:cubicBezTo>
                  <a:pt x="269" y="36"/>
                  <a:pt x="222" y="59"/>
                  <a:pt x="173" y="63"/>
                </a:cubicBezTo>
                <a:cubicBezTo>
                  <a:pt x="174" y="66"/>
                  <a:pt x="174" y="69"/>
                  <a:pt x="174" y="71"/>
                </a:cubicBezTo>
                <a:cubicBezTo>
                  <a:pt x="174" y="73"/>
                  <a:pt x="174" y="75"/>
                  <a:pt x="174" y="77"/>
                </a:cubicBezTo>
                <a:cubicBezTo>
                  <a:pt x="226" y="72"/>
                  <a:pt x="276" y="48"/>
                  <a:pt x="312" y="9"/>
                </a:cubicBezTo>
                <a:cubicBezTo>
                  <a:pt x="303" y="0"/>
                  <a:pt x="303" y="0"/>
                  <a:pt x="303" y="0"/>
                </a:cubicBezTo>
              </a:path>
            </a:pathLst>
          </a:custGeom>
          <a:solidFill>
            <a:srgbClr val="4BB99E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9118206" y="4221468"/>
            <a:ext cx="87152" cy="93642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4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322944" y="4948817"/>
            <a:ext cx="87152" cy="93642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4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553828" y="4247600"/>
            <a:ext cx="93689" cy="93642"/>
          </a:xfrm>
          <a:prstGeom prst="ellipse">
            <a:avLst/>
          </a:pr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4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261833" y="4510529"/>
            <a:ext cx="211658" cy="211581"/>
          </a:xfrm>
          <a:prstGeom prst="ellipse">
            <a:avLst/>
          </a:prstGeom>
          <a:solidFill>
            <a:srgbClr val="ADCE01"/>
          </a:solidFill>
          <a:ln w="9525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0" name="出自【趣你的PPT】(微信:qunideppt)：最优质的PPT资源库"/>
          <p:cNvSpPr/>
          <p:nvPr/>
        </p:nvSpPr>
        <p:spPr bwMode="auto">
          <a:xfrm>
            <a:off x="8261824" y="4571625"/>
            <a:ext cx="211658" cy="150490"/>
          </a:xfrm>
          <a:custGeom>
            <a:avLst/>
            <a:gdLst>
              <a:gd name="T0" fmla="*/ 40 w 41"/>
              <a:gd name="T1" fmla="*/ 0 h 29"/>
              <a:gd name="T2" fmla="*/ 21 w 41"/>
              <a:gd name="T3" fmla="*/ 1 h 29"/>
              <a:gd name="T4" fmla="*/ 2 w 41"/>
              <a:gd name="T5" fmla="*/ 0 h 29"/>
              <a:gd name="T6" fmla="*/ 0 w 41"/>
              <a:gd name="T7" fmla="*/ 8 h 29"/>
              <a:gd name="T8" fmla="*/ 1 w 41"/>
              <a:gd name="T9" fmla="*/ 14 h 29"/>
              <a:gd name="T10" fmla="*/ 14 w 41"/>
              <a:gd name="T11" fmla="*/ 15 h 29"/>
              <a:gd name="T12" fmla="*/ 14 w 41"/>
              <a:gd name="T13" fmla="*/ 28 h 29"/>
              <a:gd name="T14" fmla="*/ 21 w 41"/>
              <a:gd name="T15" fmla="*/ 29 h 29"/>
              <a:gd name="T16" fmla="*/ 27 w 41"/>
              <a:gd name="T17" fmla="*/ 28 h 29"/>
              <a:gd name="T18" fmla="*/ 27 w 41"/>
              <a:gd name="T19" fmla="*/ 15 h 29"/>
              <a:gd name="T20" fmla="*/ 41 w 41"/>
              <a:gd name="T21" fmla="*/ 14 h 29"/>
              <a:gd name="T22" fmla="*/ 41 w 41"/>
              <a:gd name="T23" fmla="*/ 8 h 29"/>
              <a:gd name="T24" fmla="*/ 40 w 41"/>
              <a:gd name="T2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29">
                <a:moveTo>
                  <a:pt x="40" y="0"/>
                </a:moveTo>
                <a:cubicBezTo>
                  <a:pt x="33" y="1"/>
                  <a:pt x="27" y="1"/>
                  <a:pt x="21" y="1"/>
                </a:cubicBezTo>
                <a:cubicBezTo>
                  <a:pt x="14" y="1"/>
                  <a:pt x="8" y="1"/>
                  <a:pt x="2" y="0"/>
                </a:cubicBezTo>
                <a:cubicBezTo>
                  <a:pt x="1" y="3"/>
                  <a:pt x="0" y="6"/>
                  <a:pt x="0" y="8"/>
                </a:cubicBezTo>
                <a:cubicBezTo>
                  <a:pt x="0" y="10"/>
                  <a:pt x="0" y="12"/>
                  <a:pt x="1" y="14"/>
                </a:cubicBezTo>
                <a:cubicBezTo>
                  <a:pt x="5" y="14"/>
                  <a:pt x="9" y="14"/>
                  <a:pt x="14" y="15"/>
                </a:cubicBezTo>
                <a:cubicBezTo>
                  <a:pt x="14" y="28"/>
                  <a:pt x="14" y="28"/>
                  <a:pt x="14" y="28"/>
                </a:cubicBezTo>
                <a:cubicBezTo>
                  <a:pt x="16" y="29"/>
                  <a:pt x="18" y="29"/>
                  <a:pt x="21" y="29"/>
                </a:cubicBezTo>
                <a:cubicBezTo>
                  <a:pt x="23" y="29"/>
                  <a:pt x="25" y="29"/>
                  <a:pt x="27" y="28"/>
                </a:cubicBezTo>
                <a:cubicBezTo>
                  <a:pt x="27" y="15"/>
                  <a:pt x="27" y="15"/>
                  <a:pt x="27" y="15"/>
                </a:cubicBezTo>
                <a:cubicBezTo>
                  <a:pt x="32" y="14"/>
                  <a:pt x="36" y="14"/>
                  <a:pt x="41" y="14"/>
                </a:cubicBezTo>
                <a:cubicBezTo>
                  <a:pt x="41" y="12"/>
                  <a:pt x="41" y="10"/>
                  <a:pt x="41" y="8"/>
                </a:cubicBezTo>
                <a:cubicBezTo>
                  <a:pt x="41" y="6"/>
                  <a:pt x="41" y="3"/>
                  <a:pt x="40" y="0"/>
                </a:cubicBezTo>
              </a:path>
            </a:pathLst>
          </a:custGeom>
          <a:solidFill>
            <a:srgbClr val="ADCE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318579" y="4567721"/>
            <a:ext cx="98047" cy="97997"/>
          </a:xfrm>
          <a:prstGeom prst="ellipse">
            <a:avLst/>
          </a:prstGeom>
          <a:solidFill>
            <a:srgbClr val="E6E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6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668600" y="2761267"/>
            <a:ext cx="1404098" cy="14035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113956" y="2761267"/>
            <a:ext cx="1408570" cy="14035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4565274" y="2761267"/>
            <a:ext cx="1405589" cy="14035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018083" y="2761267"/>
            <a:ext cx="1402607" cy="14035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 bwMode="auto">
          <a:xfrm>
            <a:off x="5923165" y="2926657"/>
            <a:ext cx="146074" cy="189230"/>
          </a:xfrm>
          <a:custGeom>
            <a:avLst/>
            <a:gdLst>
              <a:gd name="T0" fmla="*/ 0 w 28"/>
              <a:gd name="T1" fmla="*/ 0 h 37"/>
              <a:gd name="T2" fmla="*/ 22 w 28"/>
              <a:gd name="T3" fmla="*/ 34 h 37"/>
              <a:gd name="T4" fmla="*/ 22 w 28"/>
              <a:gd name="T5" fmla="*/ 34 h 37"/>
              <a:gd name="T6" fmla="*/ 22 w 28"/>
              <a:gd name="T7" fmla="*/ 35 h 37"/>
              <a:gd name="T8" fmla="*/ 22 w 28"/>
              <a:gd name="T9" fmla="*/ 35 h 37"/>
              <a:gd name="T10" fmla="*/ 22 w 28"/>
              <a:gd name="T11" fmla="*/ 35 h 37"/>
              <a:gd name="T12" fmla="*/ 23 w 28"/>
              <a:gd name="T13" fmla="*/ 35 h 37"/>
              <a:gd name="T14" fmla="*/ 23 w 28"/>
              <a:gd name="T15" fmla="*/ 35 h 37"/>
              <a:gd name="T16" fmla="*/ 23 w 28"/>
              <a:gd name="T17" fmla="*/ 36 h 37"/>
              <a:gd name="T18" fmla="*/ 23 w 28"/>
              <a:gd name="T19" fmla="*/ 36 h 37"/>
              <a:gd name="T20" fmla="*/ 23 w 28"/>
              <a:gd name="T21" fmla="*/ 36 h 37"/>
              <a:gd name="T22" fmla="*/ 23 w 28"/>
              <a:gd name="T23" fmla="*/ 36 h 37"/>
              <a:gd name="T24" fmla="*/ 23 w 28"/>
              <a:gd name="T25" fmla="*/ 36 h 37"/>
              <a:gd name="T26" fmla="*/ 23 w 28"/>
              <a:gd name="T27" fmla="*/ 36 h 37"/>
              <a:gd name="T28" fmla="*/ 23 w 28"/>
              <a:gd name="T29" fmla="*/ 37 h 37"/>
              <a:gd name="T30" fmla="*/ 23 w 28"/>
              <a:gd name="T31" fmla="*/ 37 h 37"/>
              <a:gd name="T32" fmla="*/ 28 w 28"/>
              <a:gd name="T33" fmla="*/ 28 h 37"/>
              <a:gd name="T34" fmla="*/ 0 w 28"/>
              <a:gd name="T3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37">
                <a:moveTo>
                  <a:pt x="0" y="0"/>
                </a:moveTo>
                <a:cubicBezTo>
                  <a:pt x="9" y="10"/>
                  <a:pt x="16" y="22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5" y="34"/>
                  <a:pt x="26" y="31"/>
                  <a:pt x="28" y="28"/>
                </a:cubicBezTo>
                <a:cubicBezTo>
                  <a:pt x="20" y="18"/>
                  <a:pt x="11" y="8"/>
                  <a:pt x="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 bwMode="auto">
          <a:xfrm>
            <a:off x="3188005" y="3802778"/>
            <a:ext cx="1402607" cy="625800"/>
          </a:xfrm>
          <a:custGeom>
            <a:avLst/>
            <a:gdLst>
              <a:gd name="T0" fmla="*/ 253 w 272"/>
              <a:gd name="T1" fmla="*/ 0 h 121"/>
              <a:gd name="T2" fmla="*/ 103 w 272"/>
              <a:gd name="T3" fmla="*/ 98 h 121"/>
              <a:gd name="T4" fmla="*/ 103 w 272"/>
              <a:gd name="T5" fmla="*/ 98 h 121"/>
              <a:gd name="T6" fmla="*/ 103 w 272"/>
              <a:gd name="T7" fmla="*/ 98 h 121"/>
              <a:gd name="T8" fmla="*/ 103 w 272"/>
              <a:gd name="T9" fmla="*/ 98 h 121"/>
              <a:gd name="T10" fmla="*/ 103 w 272"/>
              <a:gd name="T11" fmla="*/ 98 h 121"/>
              <a:gd name="T12" fmla="*/ 103 w 272"/>
              <a:gd name="T13" fmla="*/ 98 h 121"/>
              <a:gd name="T14" fmla="*/ 103 w 272"/>
              <a:gd name="T15" fmla="*/ 98 h 121"/>
              <a:gd name="T16" fmla="*/ 102 w 272"/>
              <a:gd name="T17" fmla="*/ 98 h 121"/>
              <a:gd name="T18" fmla="*/ 102 w 272"/>
              <a:gd name="T19" fmla="*/ 98 h 121"/>
              <a:gd name="T20" fmla="*/ 102 w 272"/>
              <a:gd name="T21" fmla="*/ 98 h 121"/>
              <a:gd name="T22" fmla="*/ 102 w 272"/>
              <a:gd name="T23" fmla="*/ 98 h 121"/>
              <a:gd name="T24" fmla="*/ 102 w 272"/>
              <a:gd name="T25" fmla="*/ 98 h 121"/>
              <a:gd name="T26" fmla="*/ 102 w 272"/>
              <a:gd name="T27" fmla="*/ 98 h 121"/>
              <a:gd name="T28" fmla="*/ 102 w 272"/>
              <a:gd name="T29" fmla="*/ 98 h 121"/>
              <a:gd name="T30" fmla="*/ 101 w 272"/>
              <a:gd name="T31" fmla="*/ 98 h 121"/>
              <a:gd name="T32" fmla="*/ 101 w 272"/>
              <a:gd name="T33" fmla="*/ 98 h 121"/>
              <a:gd name="T34" fmla="*/ 101 w 272"/>
              <a:gd name="T35" fmla="*/ 98 h 121"/>
              <a:gd name="T36" fmla="*/ 101 w 272"/>
              <a:gd name="T37" fmla="*/ 98 h 121"/>
              <a:gd name="T38" fmla="*/ 101 w 272"/>
              <a:gd name="T39" fmla="*/ 98 h 121"/>
              <a:gd name="T40" fmla="*/ 101 w 272"/>
              <a:gd name="T41" fmla="*/ 98 h 121"/>
              <a:gd name="T42" fmla="*/ 101 w 272"/>
              <a:gd name="T43" fmla="*/ 98 h 121"/>
              <a:gd name="T44" fmla="*/ 101 w 272"/>
              <a:gd name="T45" fmla="*/ 98 h 121"/>
              <a:gd name="T46" fmla="*/ 100 w 272"/>
              <a:gd name="T47" fmla="*/ 98 h 121"/>
              <a:gd name="T48" fmla="*/ 100 w 272"/>
              <a:gd name="T49" fmla="*/ 98 h 121"/>
              <a:gd name="T50" fmla="*/ 100 w 272"/>
              <a:gd name="T51" fmla="*/ 98 h 121"/>
              <a:gd name="T52" fmla="*/ 100 w 272"/>
              <a:gd name="T53" fmla="*/ 98 h 121"/>
              <a:gd name="T54" fmla="*/ 100 w 272"/>
              <a:gd name="T55" fmla="*/ 98 h 121"/>
              <a:gd name="T56" fmla="*/ 99 w 272"/>
              <a:gd name="T57" fmla="*/ 98 h 121"/>
              <a:gd name="T58" fmla="*/ 99 w 272"/>
              <a:gd name="T59" fmla="*/ 98 h 121"/>
              <a:gd name="T60" fmla="*/ 99 w 272"/>
              <a:gd name="T61" fmla="*/ 98 h 121"/>
              <a:gd name="T62" fmla="*/ 99 w 272"/>
              <a:gd name="T63" fmla="*/ 98 h 121"/>
              <a:gd name="T64" fmla="*/ 99 w 272"/>
              <a:gd name="T65" fmla="*/ 98 h 121"/>
              <a:gd name="T66" fmla="*/ 99 w 272"/>
              <a:gd name="T67" fmla="*/ 98 h 121"/>
              <a:gd name="T68" fmla="*/ 99 w 272"/>
              <a:gd name="T69" fmla="*/ 98 h 121"/>
              <a:gd name="T70" fmla="*/ 99 w 272"/>
              <a:gd name="T71" fmla="*/ 98 h 121"/>
              <a:gd name="T72" fmla="*/ 99 w 272"/>
              <a:gd name="T73" fmla="*/ 98 h 121"/>
              <a:gd name="T74" fmla="*/ 98 w 272"/>
              <a:gd name="T75" fmla="*/ 98 h 121"/>
              <a:gd name="T76" fmla="*/ 98 w 272"/>
              <a:gd name="T77" fmla="*/ 98 h 121"/>
              <a:gd name="T78" fmla="*/ 98 w 272"/>
              <a:gd name="T79" fmla="*/ 98 h 121"/>
              <a:gd name="T80" fmla="*/ 97 w 272"/>
              <a:gd name="T81" fmla="*/ 98 h 121"/>
              <a:gd name="T82" fmla="*/ 97 w 272"/>
              <a:gd name="T83" fmla="*/ 98 h 121"/>
              <a:gd name="T84" fmla="*/ 97 w 272"/>
              <a:gd name="T85" fmla="*/ 98 h 121"/>
              <a:gd name="T86" fmla="*/ 97 w 272"/>
              <a:gd name="T87" fmla="*/ 98 h 121"/>
              <a:gd name="T88" fmla="*/ 97 w 272"/>
              <a:gd name="T89" fmla="*/ 98 h 121"/>
              <a:gd name="T90" fmla="*/ 97 w 272"/>
              <a:gd name="T91" fmla="*/ 98 h 121"/>
              <a:gd name="T92" fmla="*/ 0 w 272"/>
              <a:gd name="T93" fmla="*/ 61 h 121"/>
              <a:gd name="T94" fmla="*/ 126 w 272"/>
              <a:gd name="T95" fmla="*/ 121 h 121"/>
              <a:gd name="T96" fmla="*/ 272 w 272"/>
              <a:gd name="T97" fmla="*/ 32 h 121"/>
              <a:gd name="T98" fmla="*/ 254 w 272"/>
              <a:gd name="T99" fmla="*/ 1 h 121"/>
              <a:gd name="T100" fmla="*/ 254 w 272"/>
              <a:gd name="T101" fmla="*/ 1 h 121"/>
              <a:gd name="T102" fmla="*/ 254 w 272"/>
              <a:gd name="T103" fmla="*/ 1 h 121"/>
              <a:gd name="T104" fmla="*/ 254 w 272"/>
              <a:gd name="T105" fmla="*/ 0 h 121"/>
              <a:gd name="T106" fmla="*/ 254 w 272"/>
              <a:gd name="T107" fmla="*/ 0 h 121"/>
              <a:gd name="T108" fmla="*/ 253 w 272"/>
              <a:gd name="T109" fmla="*/ 0 h 121"/>
              <a:gd name="T110" fmla="*/ 253 w 272"/>
              <a:gd name="T1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2" h="121">
                <a:moveTo>
                  <a:pt x="253" y="0"/>
                </a:moveTo>
                <a:cubicBezTo>
                  <a:pt x="228" y="58"/>
                  <a:pt x="170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60" y="96"/>
                  <a:pt x="26" y="83"/>
                  <a:pt x="0" y="61"/>
                </a:cubicBezTo>
                <a:cubicBezTo>
                  <a:pt x="30" y="97"/>
                  <a:pt x="75" y="121"/>
                  <a:pt x="126" y="121"/>
                </a:cubicBezTo>
                <a:cubicBezTo>
                  <a:pt x="190" y="121"/>
                  <a:pt x="245" y="85"/>
                  <a:pt x="272" y="32"/>
                </a:cubicBezTo>
                <a:cubicBezTo>
                  <a:pt x="265" y="22"/>
                  <a:pt x="259" y="12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0"/>
                  <a:pt x="253" y="0"/>
                  <a:pt x="253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9" name="出自【趣你的PPT】(微信:qunideppt)：最优质的PPT资源库"/>
          <p:cNvSpPr/>
          <p:nvPr/>
        </p:nvSpPr>
        <p:spPr bwMode="auto">
          <a:xfrm>
            <a:off x="4374484" y="2926657"/>
            <a:ext cx="144583" cy="189230"/>
          </a:xfrm>
          <a:custGeom>
            <a:avLst/>
            <a:gdLst>
              <a:gd name="T0" fmla="*/ 0 w 28"/>
              <a:gd name="T1" fmla="*/ 0 h 37"/>
              <a:gd name="T2" fmla="*/ 23 w 28"/>
              <a:gd name="T3" fmla="*/ 35 h 37"/>
              <a:gd name="T4" fmla="*/ 23 w 28"/>
              <a:gd name="T5" fmla="*/ 35 h 37"/>
              <a:gd name="T6" fmla="*/ 23 w 28"/>
              <a:gd name="T7" fmla="*/ 36 h 37"/>
              <a:gd name="T8" fmla="*/ 23 w 28"/>
              <a:gd name="T9" fmla="*/ 36 h 37"/>
              <a:gd name="T10" fmla="*/ 23 w 28"/>
              <a:gd name="T11" fmla="*/ 36 h 37"/>
              <a:gd name="T12" fmla="*/ 23 w 28"/>
              <a:gd name="T13" fmla="*/ 36 h 37"/>
              <a:gd name="T14" fmla="*/ 23 w 28"/>
              <a:gd name="T15" fmla="*/ 36 h 37"/>
              <a:gd name="T16" fmla="*/ 23 w 28"/>
              <a:gd name="T17" fmla="*/ 37 h 37"/>
              <a:gd name="T18" fmla="*/ 23 w 28"/>
              <a:gd name="T19" fmla="*/ 37 h 37"/>
              <a:gd name="T20" fmla="*/ 23 w 28"/>
              <a:gd name="T21" fmla="*/ 37 h 37"/>
              <a:gd name="T22" fmla="*/ 23 w 28"/>
              <a:gd name="T23" fmla="*/ 37 h 37"/>
              <a:gd name="T24" fmla="*/ 23 w 28"/>
              <a:gd name="T25" fmla="*/ 37 h 37"/>
              <a:gd name="T26" fmla="*/ 23 w 28"/>
              <a:gd name="T27" fmla="*/ 37 h 37"/>
              <a:gd name="T28" fmla="*/ 28 w 28"/>
              <a:gd name="T29" fmla="*/ 28 h 37"/>
              <a:gd name="T30" fmla="*/ 0 w 28"/>
              <a:gd name="T3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37">
                <a:moveTo>
                  <a:pt x="0" y="0"/>
                </a:moveTo>
                <a:cubicBezTo>
                  <a:pt x="9" y="11"/>
                  <a:pt x="17" y="23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5" y="34"/>
                  <a:pt x="26" y="31"/>
                  <a:pt x="28" y="28"/>
                </a:cubicBezTo>
                <a:cubicBezTo>
                  <a:pt x="20" y="18"/>
                  <a:pt x="11" y="8"/>
                  <a:pt x="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4736687" y="3802778"/>
            <a:ext cx="1404098" cy="625800"/>
          </a:xfrm>
          <a:custGeom>
            <a:avLst/>
            <a:gdLst>
              <a:gd name="T0" fmla="*/ 253 w 272"/>
              <a:gd name="T1" fmla="*/ 0 h 121"/>
              <a:gd name="T2" fmla="*/ 103 w 272"/>
              <a:gd name="T3" fmla="*/ 98 h 121"/>
              <a:gd name="T4" fmla="*/ 103 w 272"/>
              <a:gd name="T5" fmla="*/ 98 h 121"/>
              <a:gd name="T6" fmla="*/ 103 w 272"/>
              <a:gd name="T7" fmla="*/ 98 h 121"/>
              <a:gd name="T8" fmla="*/ 103 w 272"/>
              <a:gd name="T9" fmla="*/ 98 h 121"/>
              <a:gd name="T10" fmla="*/ 103 w 272"/>
              <a:gd name="T11" fmla="*/ 98 h 121"/>
              <a:gd name="T12" fmla="*/ 103 w 272"/>
              <a:gd name="T13" fmla="*/ 98 h 121"/>
              <a:gd name="T14" fmla="*/ 102 w 272"/>
              <a:gd name="T15" fmla="*/ 98 h 121"/>
              <a:gd name="T16" fmla="*/ 102 w 272"/>
              <a:gd name="T17" fmla="*/ 98 h 121"/>
              <a:gd name="T18" fmla="*/ 102 w 272"/>
              <a:gd name="T19" fmla="*/ 98 h 121"/>
              <a:gd name="T20" fmla="*/ 102 w 272"/>
              <a:gd name="T21" fmla="*/ 98 h 121"/>
              <a:gd name="T22" fmla="*/ 102 w 272"/>
              <a:gd name="T23" fmla="*/ 98 h 121"/>
              <a:gd name="T24" fmla="*/ 101 w 272"/>
              <a:gd name="T25" fmla="*/ 98 h 121"/>
              <a:gd name="T26" fmla="*/ 101 w 272"/>
              <a:gd name="T27" fmla="*/ 98 h 121"/>
              <a:gd name="T28" fmla="*/ 101 w 272"/>
              <a:gd name="T29" fmla="*/ 98 h 121"/>
              <a:gd name="T30" fmla="*/ 101 w 272"/>
              <a:gd name="T31" fmla="*/ 98 h 121"/>
              <a:gd name="T32" fmla="*/ 101 w 272"/>
              <a:gd name="T33" fmla="*/ 98 h 121"/>
              <a:gd name="T34" fmla="*/ 100 w 272"/>
              <a:gd name="T35" fmla="*/ 98 h 121"/>
              <a:gd name="T36" fmla="*/ 100 w 272"/>
              <a:gd name="T37" fmla="*/ 98 h 121"/>
              <a:gd name="T38" fmla="*/ 100 w 272"/>
              <a:gd name="T39" fmla="*/ 98 h 121"/>
              <a:gd name="T40" fmla="*/ 100 w 272"/>
              <a:gd name="T41" fmla="*/ 98 h 121"/>
              <a:gd name="T42" fmla="*/ 100 w 272"/>
              <a:gd name="T43" fmla="*/ 98 h 121"/>
              <a:gd name="T44" fmla="*/ 99 w 272"/>
              <a:gd name="T45" fmla="*/ 98 h 121"/>
              <a:gd name="T46" fmla="*/ 99 w 272"/>
              <a:gd name="T47" fmla="*/ 98 h 121"/>
              <a:gd name="T48" fmla="*/ 99 w 272"/>
              <a:gd name="T49" fmla="*/ 98 h 121"/>
              <a:gd name="T50" fmla="*/ 99 w 272"/>
              <a:gd name="T51" fmla="*/ 98 h 121"/>
              <a:gd name="T52" fmla="*/ 99 w 272"/>
              <a:gd name="T53" fmla="*/ 98 h 121"/>
              <a:gd name="T54" fmla="*/ 98 w 272"/>
              <a:gd name="T55" fmla="*/ 98 h 121"/>
              <a:gd name="T56" fmla="*/ 98 w 272"/>
              <a:gd name="T57" fmla="*/ 98 h 121"/>
              <a:gd name="T58" fmla="*/ 98 w 272"/>
              <a:gd name="T59" fmla="*/ 98 h 121"/>
              <a:gd name="T60" fmla="*/ 98 w 272"/>
              <a:gd name="T61" fmla="*/ 98 h 121"/>
              <a:gd name="T62" fmla="*/ 98 w 272"/>
              <a:gd name="T63" fmla="*/ 98 h 121"/>
              <a:gd name="T64" fmla="*/ 97 w 272"/>
              <a:gd name="T65" fmla="*/ 98 h 121"/>
              <a:gd name="T66" fmla="*/ 97 w 272"/>
              <a:gd name="T67" fmla="*/ 98 h 121"/>
              <a:gd name="T68" fmla="*/ 97 w 272"/>
              <a:gd name="T69" fmla="*/ 98 h 121"/>
              <a:gd name="T70" fmla="*/ 97 w 272"/>
              <a:gd name="T71" fmla="*/ 98 h 121"/>
              <a:gd name="T72" fmla="*/ 0 w 272"/>
              <a:gd name="T73" fmla="*/ 61 h 121"/>
              <a:gd name="T74" fmla="*/ 127 w 272"/>
              <a:gd name="T75" fmla="*/ 121 h 121"/>
              <a:gd name="T76" fmla="*/ 272 w 272"/>
              <a:gd name="T77" fmla="*/ 32 h 121"/>
              <a:gd name="T78" fmla="*/ 254 w 272"/>
              <a:gd name="T79" fmla="*/ 1 h 121"/>
              <a:gd name="T80" fmla="*/ 254 w 272"/>
              <a:gd name="T81" fmla="*/ 1 h 121"/>
              <a:gd name="T82" fmla="*/ 254 w 272"/>
              <a:gd name="T83" fmla="*/ 1 h 121"/>
              <a:gd name="T84" fmla="*/ 254 w 272"/>
              <a:gd name="T85" fmla="*/ 1 h 121"/>
              <a:gd name="T86" fmla="*/ 254 w 272"/>
              <a:gd name="T87" fmla="*/ 0 h 121"/>
              <a:gd name="T88" fmla="*/ 253 w 272"/>
              <a:gd name="T89" fmla="*/ 0 h 121"/>
              <a:gd name="T90" fmla="*/ 253 w 272"/>
              <a:gd name="T9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2" h="121">
                <a:moveTo>
                  <a:pt x="253" y="0"/>
                </a:moveTo>
                <a:cubicBezTo>
                  <a:pt x="228" y="58"/>
                  <a:pt x="170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60" y="96"/>
                  <a:pt x="26" y="83"/>
                  <a:pt x="0" y="61"/>
                </a:cubicBezTo>
                <a:cubicBezTo>
                  <a:pt x="30" y="97"/>
                  <a:pt x="75" y="121"/>
                  <a:pt x="127" y="121"/>
                </a:cubicBezTo>
                <a:cubicBezTo>
                  <a:pt x="190" y="121"/>
                  <a:pt x="245" y="85"/>
                  <a:pt x="272" y="32"/>
                </a:cubicBezTo>
                <a:cubicBezTo>
                  <a:pt x="265" y="22"/>
                  <a:pt x="259" y="12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3" y="0"/>
                </a:cubicBezTo>
                <a:cubicBezTo>
                  <a:pt x="253" y="0"/>
                  <a:pt x="253" y="0"/>
                  <a:pt x="253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1" name="出自【趣你的PPT】(微信:qunideppt)：最优质的PPT资源库"/>
          <p:cNvSpPr/>
          <p:nvPr/>
        </p:nvSpPr>
        <p:spPr bwMode="auto">
          <a:xfrm>
            <a:off x="7832560" y="2926657"/>
            <a:ext cx="1500984" cy="1501921"/>
          </a:xfrm>
          <a:custGeom>
            <a:avLst/>
            <a:gdLst>
              <a:gd name="T0" fmla="*/ 268 w 291"/>
              <a:gd name="T1" fmla="*/ 97 h 291"/>
              <a:gd name="T2" fmla="*/ 268 w 291"/>
              <a:gd name="T3" fmla="*/ 97 h 291"/>
              <a:gd name="T4" fmla="*/ 268 w 291"/>
              <a:gd name="T5" fmla="*/ 98 h 291"/>
              <a:gd name="T6" fmla="*/ 268 w 291"/>
              <a:gd name="T7" fmla="*/ 98 h 291"/>
              <a:gd name="T8" fmla="*/ 268 w 291"/>
              <a:gd name="T9" fmla="*/ 99 h 291"/>
              <a:gd name="T10" fmla="*/ 268 w 291"/>
              <a:gd name="T11" fmla="*/ 99 h 291"/>
              <a:gd name="T12" fmla="*/ 268 w 291"/>
              <a:gd name="T13" fmla="*/ 99 h 291"/>
              <a:gd name="T14" fmla="*/ 268 w 291"/>
              <a:gd name="T15" fmla="*/ 99 h 291"/>
              <a:gd name="T16" fmla="*/ 268 w 291"/>
              <a:gd name="T17" fmla="*/ 99 h 291"/>
              <a:gd name="T18" fmla="*/ 268 w 291"/>
              <a:gd name="T19" fmla="*/ 100 h 291"/>
              <a:gd name="T20" fmla="*/ 268 w 291"/>
              <a:gd name="T21" fmla="*/ 100 h 291"/>
              <a:gd name="T22" fmla="*/ 268 w 291"/>
              <a:gd name="T23" fmla="*/ 100 h 291"/>
              <a:gd name="T24" fmla="*/ 268 w 291"/>
              <a:gd name="T25" fmla="*/ 101 h 291"/>
              <a:gd name="T26" fmla="*/ 268 w 291"/>
              <a:gd name="T27" fmla="*/ 101 h 291"/>
              <a:gd name="T28" fmla="*/ 268 w 291"/>
              <a:gd name="T29" fmla="*/ 101 h 291"/>
              <a:gd name="T30" fmla="*/ 268 w 291"/>
              <a:gd name="T31" fmla="*/ 101 h 291"/>
              <a:gd name="T32" fmla="*/ 268 w 291"/>
              <a:gd name="T33" fmla="*/ 102 h 291"/>
              <a:gd name="T34" fmla="*/ 268 w 291"/>
              <a:gd name="T35" fmla="*/ 102 h 291"/>
              <a:gd name="T36" fmla="*/ 268 w 291"/>
              <a:gd name="T37" fmla="*/ 102 h 291"/>
              <a:gd name="T38" fmla="*/ 268 w 291"/>
              <a:gd name="T39" fmla="*/ 102 h 291"/>
              <a:gd name="T40" fmla="*/ 268 w 291"/>
              <a:gd name="T41" fmla="*/ 103 h 291"/>
              <a:gd name="T42" fmla="*/ 268 w 291"/>
              <a:gd name="T43" fmla="*/ 103 h 291"/>
              <a:gd name="T44" fmla="*/ 268 w 291"/>
              <a:gd name="T45" fmla="*/ 103 h 291"/>
              <a:gd name="T46" fmla="*/ 268 w 291"/>
              <a:gd name="T47" fmla="*/ 103 h 291"/>
              <a:gd name="T48" fmla="*/ 268 w 291"/>
              <a:gd name="T49" fmla="*/ 104 h 291"/>
              <a:gd name="T50" fmla="*/ 104 w 291"/>
              <a:gd name="T51" fmla="*/ 268 h 291"/>
              <a:gd name="T52" fmla="*/ 103 w 291"/>
              <a:gd name="T53" fmla="*/ 268 h 291"/>
              <a:gd name="T54" fmla="*/ 103 w 291"/>
              <a:gd name="T55" fmla="*/ 268 h 291"/>
              <a:gd name="T56" fmla="*/ 102 w 291"/>
              <a:gd name="T57" fmla="*/ 268 h 291"/>
              <a:gd name="T58" fmla="*/ 102 w 291"/>
              <a:gd name="T59" fmla="*/ 268 h 291"/>
              <a:gd name="T60" fmla="*/ 102 w 291"/>
              <a:gd name="T61" fmla="*/ 268 h 291"/>
              <a:gd name="T62" fmla="*/ 101 w 291"/>
              <a:gd name="T63" fmla="*/ 268 h 291"/>
              <a:gd name="T64" fmla="*/ 101 w 291"/>
              <a:gd name="T65" fmla="*/ 268 h 291"/>
              <a:gd name="T66" fmla="*/ 101 w 291"/>
              <a:gd name="T67" fmla="*/ 268 h 291"/>
              <a:gd name="T68" fmla="*/ 100 w 291"/>
              <a:gd name="T69" fmla="*/ 268 h 291"/>
              <a:gd name="T70" fmla="*/ 100 w 291"/>
              <a:gd name="T71" fmla="*/ 268 h 291"/>
              <a:gd name="T72" fmla="*/ 99 w 291"/>
              <a:gd name="T73" fmla="*/ 268 h 291"/>
              <a:gd name="T74" fmla="*/ 99 w 291"/>
              <a:gd name="T75" fmla="*/ 268 h 291"/>
              <a:gd name="T76" fmla="*/ 99 w 291"/>
              <a:gd name="T77" fmla="*/ 268 h 291"/>
              <a:gd name="T78" fmla="*/ 98 w 291"/>
              <a:gd name="T79" fmla="*/ 268 h 291"/>
              <a:gd name="T80" fmla="*/ 98 w 291"/>
              <a:gd name="T81" fmla="*/ 268 h 291"/>
              <a:gd name="T82" fmla="*/ 98 w 291"/>
              <a:gd name="T83" fmla="*/ 268 h 291"/>
              <a:gd name="T84" fmla="*/ 97 w 291"/>
              <a:gd name="T85" fmla="*/ 268 h 291"/>
              <a:gd name="T86" fmla="*/ 127 w 291"/>
              <a:gd name="T87" fmla="*/ 291 h 291"/>
              <a:gd name="T88" fmla="*/ 231 w 291"/>
              <a:gd name="T8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1" h="291">
                <a:moveTo>
                  <a:pt x="231" y="0"/>
                </a:moveTo>
                <a:cubicBezTo>
                  <a:pt x="253" y="27"/>
                  <a:pt x="266" y="60"/>
                  <a:pt x="268" y="97"/>
                </a:cubicBezTo>
                <a:cubicBezTo>
                  <a:pt x="268" y="97"/>
                  <a:pt x="268" y="97"/>
                  <a:pt x="268" y="97"/>
                </a:cubicBezTo>
                <a:cubicBezTo>
                  <a:pt x="268" y="97"/>
                  <a:pt x="268" y="97"/>
                  <a:pt x="268" y="97"/>
                </a:cubicBezTo>
                <a:cubicBezTo>
                  <a:pt x="268" y="97"/>
                  <a:pt x="268" y="97"/>
                  <a:pt x="268" y="97"/>
                </a:cubicBezTo>
                <a:cubicBezTo>
                  <a:pt x="268" y="98"/>
                  <a:pt x="268" y="98"/>
                  <a:pt x="268" y="98"/>
                </a:cubicBezTo>
                <a:cubicBezTo>
                  <a:pt x="268" y="98"/>
                  <a:pt x="268" y="98"/>
                  <a:pt x="268" y="98"/>
                </a:cubicBezTo>
                <a:cubicBezTo>
                  <a:pt x="268" y="98"/>
                  <a:pt x="268" y="98"/>
                  <a:pt x="268" y="98"/>
                </a:cubicBezTo>
                <a:cubicBezTo>
                  <a:pt x="268" y="98"/>
                  <a:pt x="268" y="98"/>
                  <a:pt x="268" y="98"/>
                </a:cubicBezTo>
                <a:cubicBezTo>
                  <a:pt x="268" y="98"/>
                  <a:pt x="268" y="98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1"/>
                  <a:pt x="268" y="101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2"/>
                  <a:pt x="268" y="102"/>
                  <a:pt x="268" y="102"/>
                </a:cubicBezTo>
                <a:cubicBezTo>
                  <a:pt x="268" y="102"/>
                  <a:pt x="268" y="102"/>
                  <a:pt x="268" y="102"/>
                </a:cubicBezTo>
                <a:cubicBezTo>
                  <a:pt x="268" y="102"/>
                  <a:pt x="268" y="102"/>
                  <a:pt x="268" y="102"/>
                </a:cubicBezTo>
                <a:cubicBezTo>
                  <a:pt x="268" y="102"/>
                  <a:pt x="268" y="102"/>
                  <a:pt x="268" y="102"/>
                </a:cubicBezTo>
                <a:cubicBezTo>
                  <a:pt x="268" y="102"/>
                  <a:pt x="268" y="102"/>
                  <a:pt x="268" y="102"/>
                </a:cubicBezTo>
                <a:cubicBezTo>
                  <a:pt x="268" y="102"/>
                  <a:pt x="268" y="102"/>
                  <a:pt x="268" y="102"/>
                </a:cubicBezTo>
                <a:cubicBezTo>
                  <a:pt x="268" y="102"/>
                  <a:pt x="268" y="102"/>
                  <a:pt x="268" y="102"/>
                </a:cubicBezTo>
                <a:cubicBezTo>
                  <a:pt x="268" y="102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268" y="103"/>
                  <a:pt x="268" y="104"/>
                  <a:pt x="268" y="104"/>
                </a:cubicBezTo>
                <a:cubicBezTo>
                  <a:pt x="268" y="104"/>
                  <a:pt x="268" y="104"/>
                  <a:pt x="268" y="104"/>
                </a:cubicBezTo>
                <a:cubicBezTo>
                  <a:pt x="268" y="104"/>
                  <a:pt x="268" y="104"/>
                  <a:pt x="268" y="104"/>
                </a:cubicBezTo>
                <a:cubicBezTo>
                  <a:pt x="268" y="194"/>
                  <a:pt x="194" y="268"/>
                  <a:pt x="104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104" y="268"/>
                  <a:pt x="103" y="268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cubicBezTo>
                  <a:pt x="103" y="268"/>
                  <a:pt x="103" y="268"/>
                  <a:pt x="102" y="268"/>
                </a:cubicBezTo>
                <a:cubicBezTo>
                  <a:pt x="102" y="268"/>
                  <a:pt x="102" y="268"/>
                  <a:pt x="102" y="268"/>
                </a:cubicBezTo>
                <a:cubicBezTo>
                  <a:pt x="102" y="268"/>
                  <a:pt x="102" y="268"/>
                  <a:pt x="102" y="268"/>
                </a:cubicBezTo>
                <a:cubicBezTo>
                  <a:pt x="102" y="268"/>
                  <a:pt x="102" y="268"/>
                  <a:pt x="102" y="268"/>
                </a:cubicBezTo>
                <a:cubicBezTo>
                  <a:pt x="102" y="268"/>
                  <a:pt x="102" y="268"/>
                  <a:pt x="102" y="268"/>
                </a:cubicBezTo>
                <a:cubicBezTo>
                  <a:pt x="102" y="268"/>
                  <a:pt x="102" y="268"/>
                  <a:pt x="102" y="268"/>
                </a:cubicBezTo>
                <a:cubicBezTo>
                  <a:pt x="102" y="268"/>
                  <a:pt x="101" y="268"/>
                  <a:pt x="101" y="268"/>
                </a:cubicBezTo>
                <a:cubicBezTo>
                  <a:pt x="101" y="268"/>
                  <a:pt x="101" y="268"/>
                  <a:pt x="101" y="268"/>
                </a:cubicBezTo>
                <a:cubicBezTo>
                  <a:pt x="101" y="268"/>
                  <a:pt x="101" y="268"/>
                  <a:pt x="101" y="268"/>
                </a:cubicBezTo>
                <a:cubicBezTo>
                  <a:pt x="101" y="268"/>
                  <a:pt x="101" y="268"/>
                  <a:pt x="101" y="268"/>
                </a:cubicBezTo>
                <a:cubicBezTo>
                  <a:pt x="101" y="268"/>
                  <a:pt x="101" y="268"/>
                  <a:pt x="101" y="268"/>
                </a:cubicBezTo>
                <a:cubicBezTo>
                  <a:pt x="101" y="268"/>
                  <a:pt x="100" y="268"/>
                  <a:pt x="100" y="268"/>
                </a:cubicBezTo>
                <a:cubicBezTo>
                  <a:pt x="100" y="268"/>
                  <a:pt x="100" y="268"/>
                  <a:pt x="100" y="268"/>
                </a:cubicBezTo>
                <a:cubicBezTo>
                  <a:pt x="100" y="268"/>
                  <a:pt x="100" y="268"/>
                  <a:pt x="100" y="268"/>
                </a:cubicBezTo>
                <a:cubicBezTo>
                  <a:pt x="100" y="268"/>
                  <a:pt x="100" y="268"/>
                  <a:pt x="100" y="268"/>
                </a:cubicBezTo>
                <a:cubicBezTo>
                  <a:pt x="100" y="268"/>
                  <a:pt x="100" y="268"/>
                  <a:pt x="100" y="268"/>
                </a:cubicBezTo>
                <a:cubicBezTo>
                  <a:pt x="100" y="268"/>
                  <a:pt x="99" y="268"/>
                  <a:pt x="99" y="268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9" y="268"/>
                  <a:pt x="98" y="268"/>
                  <a:pt x="98" y="26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97" y="268"/>
                  <a:pt x="97" y="268"/>
                  <a:pt x="97" y="268"/>
                </a:cubicBezTo>
                <a:cubicBezTo>
                  <a:pt x="97" y="268"/>
                  <a:pt x="97" y="268"/>
                  <a:pt x="97" y="268"/>
                </a:cubicBezTo>
                <a:cubicBezTo>
                  <a:pt x="60" y="266"/>
                  <a:pt x="27" y="253"/>
                  <a:pt x="0" y="231"/>
                </a:cubicBezTo>
                <a:cubicBezTo>
                  <a:pt x="30" y="267"/>
                  <a:pt x="76" y="291"/>
                  <a:pt x="127" y="291"/>
                </a:cubicBezTo>
                <a:cubicBezTo>
                  <a:pt x="217" y="291"/>
                  <a:pt x="291" y="217"/>
                  <a:pt x="291" y="127"/>
                </a:cubicBezTo>
                <a:cubicBezTo>
                  <a:pt x="291" y="76"/>
                  <a:pt x="267" y="30"/>
                  <a:pt x="231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6283878" y="3802778"/>
            <a:ext cx="1404098" cy="625800"/>
          </a:xfrm>
          <a:custGeom>
            <a:avLst/>
            <a:gdLst>
              <a:gd name="T0" fmla="*/ 254 w 272"/>
              <a:gd name="T1" fmla="*/ 0 h 121"/>
              <a:gd name="T2" fmla="*/ 104 w 272"/>
              <a:gd name="T3" fmla="*/ 98 h 121"/>
              <a:gd name="T4" fmla="*/ 104 w 272"/>
              <a:gd name="T5" fmla="*/ 98 h 121"/>
              <a:gd name="T6" fmla="*/ 103 w 272"/>
              <a:gd name="T7" fmla="*/ 98 h 121"/>
              <a:gd name="T8" fmla="*/ 103 w 272"/>
              <a:gd name="T9" fmla="*/ 98 h 121"/>
              <a:gd name="T10" fmla="*/ 103 w 272"/>
              <a:gd name="T11" fmla="*/ 98 h 121"/>
              <a:gd name="T12" fmla="*/ 103 w 272"/>
              <a:gd name="T13" fmla="*/ 98 h 121"/>
              <a:gd name="T14" fmla="*/ 102 w 272"/>
              <a:gd name="T15" fmla="*/ 98 h 121"/>
              <a:gd name="T16" fmla="*/ 102 w 272"/>
              <a:gd name="T17" fmla="*/ 98 h 121"/>
              <a:gd name="T18" fmla="*/ 102 w 272"/>
              <a:gd name="T19" fmla="*/ 98 h 121"/>
              <a:gd name="T20" fmla="*/ 102 w 272"/>
              <a:gd name="T21" fmla="*/ 98 h 121"/>
              <a:gd name="T22" fmla="*/ 102 w 272"/>
              <a:gd name="T23" fmla="*/ 98 h 121"/>
              <a:gd name="T24" fmla="*/ 102 w 272"/>
              <a:gd name="T25" fmla="*/ 98 h 121"/>
              <a:gd name="T26" fmla="*/ 101 w 272"/>
              <a:gd name="T27" fmla="*/ 98 h 121"/>
              <a:gd name="T28" fmla="*/ 101 w 272"/>
              <a:gd name="T29" fmla="*/ 98 h 121"/>
              <a:gd name="T30" fmla="*/ 101 w 272"/>
              <a:gd name="T31" fmla="*/ 98 h 121"/>
              <a:gd name="T32" fmla="*/ 101 w 272"/>
              <a:gd name="T33" fmla="*/ 98 h 121"/>
              <a:gd name="T34" fmla="*/ 100 w 272"/>
              <a:gd name="T35" fmla="*/ 98 h 121"/>
              <a:gd name="T36" fmla="*/ 100 w 272"/>
              <a:gd name="T37" fmla="*/ 98 h 121"/>
              <a:gd name="T38" fmla="*/ 100 w 272"/>
              <a:gd name="T39" fmla="*/ 98 h 121"/>
              <a:gd name="T40" fmla="*/ 100 w 272"/>
              <a:gd name="T41" fmla="*/ 98 h 121"/>
              <a:gd name="T42" fmla="*/ 100 w 272"/>
              <a:gd name="T43" fmla="*/ 98 h 121"/>
              <a:gd name="T44" fmla="*/ 100 w 272"/>
              <a:gd name="T45" fmla="*/ 98 h 121"/>
              <a:gd name="T46" fmla="*/ 99 w 272"/>
              <a:gd name="T47" fmla="*/ 98 h 121"/>
              <a:gd name="T48" fmla="*/ 99 w 272"/>
              <a:gd name="T49" fmla="*/ 98 h 121"/>
              <a:gd name="T50" fmla="*/ 99 w 272"/>
              <a:gd name="T51" fmla="*/ 98 h 121"/>
              <a:gd name="T52" fmla="*/ 99 w 272"/>
              <a:gd name="T53" fmla="*/ 98 h 121"/>
              <a:gd name="T54" fmla="*/ 99 w 272"/>
              <a:gd name="T55" fmla="*/ 98 h 121"/>
              <a:gd name="T56" fmla="*/ 98 w 272"/>
              <a:gd name="T57" fmla="*/ 98 h 121"/>
              <a:gd name="T58" fmla="*/ 98 w 272"/>
              <a:gd name="T59" fmla="*/ 98 h 121"/>
              <a:gd name="T60" fmla="*/ 98 w 272"/>
              <a:gd name="T61" fmla="*/ 98 h 121"/>
              <a:gd name="T62" fmla="*/ 98 w 272"/>
              <a:gd name="T63" fmla="*/ 98 h 121"/>
              <a:gd name="T64" fmla="*/ 98 w 272"/>
              <a:gd name="T65" fmla="*/ 98 h 121"/>
              <a:gd name="T66" fmla="*/ 98 w 272"/>
              <a:gd name="T67" fmla="*/ 98 h 121"/>
              <a:gd name="T68" fmla="*/ 97 w 272"/>
              <a:gd name="T69" fmla="*/ 98 h 121"/>
              <a:gd name="T70" fmla="*/ 97 w 272"/>
              <a:gd name="T71" fmla="*/ 98 h 121"/>
              <a:gd name="T72" fmla="*/ 0 w 272"/>
              <a:gd name="T73" fmla="*/ 61 h 121"/>
              <a:gd name="T74" fmla="*/ 127 w 272"/>
              <a:gd name="T75" fmla="*/ 121 h 121"/>
              <a:gd name="T76" fmla="*/ 272 w 272"/>
              <a:gd name="T77" fmla="*/ 32 h 121"/>
              <a:gd name="T78" fmla="*/ 255 w 272"/>
              <a:gd name="T79" fmla="*/ 2 h 121"/>
              <a:gd name="T80" fmla="*/ 255 w 272"/>
              <a:gd name="T81" fmla="*/ 2 h 121"/>
              <a:gd name="T82" fmla="*/ 254 w 272"/>
              <a:gd name="T83" fmla="*/ 2 h 121"/>
              <a:gd name="T84" fmla="*/ 254 w 272"/>
              <a:gd name="T85" fmla="*/ 2 h 121"/>
              <a:gd name="T86" fmla="*/ 254 w 272"/>
              <a:gd name="T87" fmla="*/ 2 h 121"/>
              <a:gd name="T88" fmla="*/ 254 w 272"/>
              <a:gd name="T89" fmla="*/ 1 h 121"/>
              <a:gd name="T90" fmla="*/ 254 w 272"/>
              <a:gd name="T91" fmla="*/ 1 h 121"/>
              <a:gd name="T92" fmla="*/ 254 w 272"/>
              <a:gd name="T93" fmla="*/ 0 h 121"/>
              <a:gd name="T94" fmla="*/ 254 w 272"/>
              <a:gd name="T95" fmla="*/ 0 h 121"/>
              <a:gd name="T96" fmla="*/ 254 w 272"/>
              <a:gd name="T97" fmla="*/ 0 h 121"/>
              <a:gd name="T98" fmla="*/ 254 w 272"/>
              <a:gd name="T9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2" h="121">
                <a:moveTo>
                  <a:pt x="254" y="0"/>
                </a:moveTo>
                <a:cubicBezTo>
                  <a:pt x="228" y="58"/>
                  <a:pt x="170" y="98"/>
                  <a:pt x="104" y="98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60" y="96"/>
                  <a:pt x="27" y="83"/>
                  <a:pt x="0" y="61"/>
                </a:cubicBezTo>
                <a:cubicBezTo>
                  <a:pt x="30" y="97"/>
                  <a:pt x="76" y="121"/>
                  <a:pt x="127" y="121"/>
                </a:cubicBezTo>
                <a:cubicBezTo>
                  <a:pt x="190" y="121"/>
                  <a:pt x="245" y="85"/>
                  <a:pt x="272" y="32"/>
                </a:cubicBezTo>
                <a:cubicBezTo>
                  <a:pt x="265" y="23"/>
                  <a:pt x="259" y="13"/>
                  <a:pt x="255" y="2"/>
                </a:cubicBezTo>
                <a:cubicBezTo>
                  <a:pt x="255" y="2"/>
                  <a:pt x="255" y="2"/>
                  <a:pt x="255" y="2"/>
                </a:cubicBezTo>
                <a:cubicBezTo>
                  <a:pt x="254" y="2"/>
                  <a:pt x="254" y="2"/>
                  <a:pt x="254" y="2"/>
                </a:cubicBezTo>
                <a:cubicBezTo>
                  <a:pt x="254" y="2"/>
                  <a:pt x="254" y="2"/>
                  <a:pt x="254" y="2"/>
                </a:cubicBezTo>
                <a:cubicBezTo>
                  <a:pt x="254" y="2"/>
                  <a:pt x="254" y="2"/>
                  <a:pt x="254" y="2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472248" y="2926341"/>
            <a:ext cx="143848" cy="189689"/>
          </a:xfrm>
          <a:custGeom>
            <a:avLst/>
            <a:gdLst>
              <a:gd name="T0" fmla="*/ 125866 w 28"/>
              <a:gd name="T1" fmla="*/ 201983 h 37"/>
              <a:gd name="T2" fmla="*/ 125866 w 28"/>
              <a:gd name="T3" fmla="*/ 201983 h 37"/>
              <a:gd name="T4" fmla="*/ 125866 w 28"/>
              <a:gd name="T5" fmla="*/ 201983 h 37"/>
              <a:gd name="T6" fmla="*/ 125866 w 28"/>
              <a:gd name="T7" fmla="*/ 201983 h 37"/>
              <a:gd name="T8" fmla="*/ 125866 w 28"/>
              <a:gd name="T9" fmla="*/ 201983 h 37"/>
              <a:gd name="T10" fmla="*/ 125866 w 28"/>
              <a:gd name="T11" fmla="*/ 201983 h 37"/>
              <a:gd name="T12" fmla="*/ 125866 w 28"/>
              <a:gd name="T13" fmla="*/ 196524 h 37"/>
              <a:gd name="T14" fmla="*/ 125866 w 28"/>
              <a:gd name="T15" fmla="*/ 196524 h 37"/>
              <a:gd name="T16" fmla="*/ 125866 w 28"/>
              <a:gd name="T17" fmla="*/ 196524 h 37"/>
              <a:gd name="T18" fmla="*/ 125866 w 28"/>
              <a:gd name="T19" fmla="*/ 196524 h 37"/>
              <a:gd name="T20" fmla="*/ 125866 w 28"/>
              <a:gd name="T21" fmla="*/ 196524 h 37"/>
              <a:gd name="T22" fmla="*/ 125866 w 28"/>
              <a:gd name="T23" fmla="*/ 196524 h 37"/>
              <a:gd name="T24" fmla="*/ 125866 w 28"/>
              <a:gd name="T25" fmla="*/ 191065 h 37"/>
              <a:gd name="T26" fmla="*/ 125866 w 28"/>
              <a:gd name="T27" fmla="*/ 196524 h 37"/>
              <a:gd name="T28" fmla="*/ 125866 w 28"/>
              <a:gd name="T29" fmla="*/ 191065 h 37"/>
              <a:gd name="T30" fmla="*/ 153228 w 28"/>
              <a:gd name="T31" fmla="*/ 152852 h 37"/>
              <a:gd name="T32" fmla="*/ 131338 w 28"/>
              <a:gd name="T33" fmla="*/ 201983 h 37"/>
              <a:gd name="T34" fmla="*/ 153228 w 28"/>
              <a:gd name="T35" fmla="*/ 152852 h 37"/>
              <a:gd name="T36" fmla="*/ 153228 w 28"/>
              <a:gd name="T37" fmla="*/ 152852 h 37"/>
              <a:gd name="T38" fmla="*/ 0 w 28"/>
              <a:gd name="T39" fmla="*/ 0 h 37"/>
              <a:gd name="T40" fmla="*/ 125866 w 28"/>
              <a:gd name="T41" fmla="*/ 191065 h 37"/>
              <a:gd name="T42" fmla="*/ 5472 w 28"/>
              <a:gd name="T43" fmla="*/ 0 h 37"/>
              <a:gd name="T44" fmla="*/ 0 w 28"/>
              <a:gd name="T45" fmla="*/ 0 h 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" h="37"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moveTo>
                  <a:pt x="23" y="35"/>
                </a:moveTo>
                <a:cubicBezTo>
                  <a:pt x="23" y="35"/>
                  <a:pt x="23" y="36"/>
                  <a:pt x="23" y="36"/>
                </a:cubicBezTo>
                <a:cubicBezTo>
                  <a:pt x="23" y="36"/>
                  <a:pt x="23" y="35"/>
                  <a:pt x="23" y="35"/>
                </a:cubicBezTo>
                <a:moveTo>
                  <a:pt x="28" y="28"/>
                </a:moveTo>
                <a:cubicBezTo>
                  <a:pt x="26" y="31"/>
                  <a:pt x="25" y="34"/>
                  <a:pt x="24" y="37"/>
                </a:cubicBezTo>
                <a:cubicBezTo>
                  <a:pt x="25" y="34"/>
                  <a:pt x="26" y="31"/>
                  <a:pt x="28" y="28"/>
                </a:cubicBezTo>
                <a:cubicBezTo>
                  <a:pt x="28" y="28"/>
                  <a:pt x="28" y="28"/>
                  <a:pt x="28" y="28"/>
                </a:cubicBezTo>
                <a:moveTo>
                  <a:pt x="0" y="0"/>
                </a:moveTo>
                <a:cubicBezTo>
                  <a:pt x="9" y="11"/>
                  <a:pt x="17" y="23"/>
                  <a:pt x="23" y="35"/>
                </a:cubicBezTo>
                <a:cubicBezTo>
                  <a:pt x="17" y="23"/>
                  <a:pt x="9" y="11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C6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出自【趣你的PPT】(微信:qunideppt)：最优质的PPT资源库"/>
          <p:cNvSpPr/>
          <p:nvPr/>
        </p:nvSpPr>
        <p:spPr bwMode="auto">
          <a:xfrm>
            <a:off x="7476318" y="2926657"/>
            <a:ext cx="140111" cy="189230"/>
          </a:xfrm>
          <a:custGeom>
            <a:avLst/>
            <a:gdLst>
              <a:gd name="T0" fmla="*/ 0 w 27"/>
              <a:gd name="T1" fmla="*/ 0 h 37"/>
              <a:gd name="T2" fmla="*/ 22 w 27"/>
              <a:gd name="T3" fmla="*/ 35 h 37"/>
              <a:gd name="T4" fmla="*/ 22 w 27"/>
              <a:gd name="T5" fmla="*/ 35 h 37"/>
              <a:gd name="T6" fmla="*/ 22 w 27"/>
              <a:gd name="T7" fmla="*/ 36 h 37"/>
              <a:gd name="T8" fmla="*/ 22 w 27"/>
              <a:gd name="T9" fmla="*/ 36 h 37"/>
              <a:gd name="T10" fmla="*/ 22 w 27"/>
              <a:gd name="T11" fmla="*/ 36 h 37"/>
              <a:gd name="T12" fmla="*/ 22 w 27"/>
              <a:gd name="T13" fmla="*/ 36 h 37"/>
              <a:gd name="T14" fmla="*/ 22 w 27"/>
              <a:gd name="T15" fmla="*/ 36 h 37"/>
              <a:gd name="T16" fmla="*/ 22 w 27"/>
              <a:gd name="T17" fmla="*/ 37 h 37"/>
              <a:gd name="T18" fmla="*/ 22 w 27"/>
              <a:gd name="T19" fmla="*/ 37 h 37"/>
              <a:gd name="T20" fmla="*/ 22 w 27"/>
              <a:gd name="T21" fmla="*/ 37 h 37"/>
              <a:gd name="T22" fmla="*/ 22 w 27"/>
              <a:gd name="T23" fmla="*/ 37 h 37"/>
              <a:gd name="T24" fmla="*/ 23 w 27"/>
              <a:gd name="T25" fmla="*/ 37 h 37"/>
              <a:gd name="T26" fmla="*/ 23 w 27"/>
              <a:gd name="T27" fmla="*/ 37 h 37"/>
              <a:gd name="T28" fmla="*/ 27 w 27"/>
              <a:gd name="T29" fmla="*/ 28 h 37"/>
              <a:gd name="T30" fmla="*/ 0 w 27"/>
              <a:gd name="T3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" h="37">
                <a:moveTo>
                  <a:pt x="0" y="0"/>
                </a:moveTo>
                <a:cubicBezTo>
                  <a:pt x="8" y="11"/>
                  <a:pt x="16" y="23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4"/>
                  <a:pt x="25" y="31"/>
                  <a:pt x="27" y="28"/>
                </a:cubicBezTo>
                <a:cubicBezTo>
                  <a:pt x="19" y="18"/>
                  <a:pt x="10" y="8"/>
                  <a:pt x="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3156834" y="2895816"/>
            <a:ext cx="1131162" cy="1129403"/>
          </a:xfrm>
          <a:prstGeom prst="ellipse">
            <a:avLst/>
          </a:prstGeom>
          <a:solidFill>
            <a:srgbClr val="4BB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5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4704280" y="2895816"/>
            <a:ext cx="1131162" cy="1129403"/>
          </a:xfrm>
          <a:prstGeom prst="ellipse">
            <a:avLst/>
          </a:prstGeom>
          <a:solidFill>
            <a:srgbClr val="ADCE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5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254067" y="2895366"/>
            <a:ext cx="1128347" cy="1129420"/>
          </a:xfrm>
          <a:prstGeom prst="ellipse">
            <a:avLst/>
          </a:prstGeom>
          <a:solidFill>
            <a:srgbClr val="4BB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801258" y="2895366"/>
            <a:ext cx="1131328" cy="1129420"/>
          </a:xfrm>
          <a:prstGeom prst="ellipse">
            <a:avLst/>
          </a:prstGeom>
          <a:solidFill>
            <a:srgbClr val="ADCE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148558" y="3190387"/>
            <a:ext cx="426297" cy="488720"/>
          </a:xfrm>
          <a:custGeom>
            <a:avLst/>
            <a:gdLst>
              <a:gd name="T0" fmla="*/ 235743 w 83"/>
              <a:gd name="T1" fmla="*/ 147802 h 95"/>
              <a:gd name="T2" fmla="*/ 224778 w 83"/>
              <a:gd name="T3" fmla="*/ 147802 h 95"/>
              <a:gd name="T4" fmla="*/ 224778 w 83"/>
              <a:gd name="T5" fmla="*/ 290130 h 95"/>
              <a:gd name="T6" fmla="*/ 213814 w 83"/>
              <a:gd name="T7" fmla="*/ 301078 h 95"/>
              <a:gd name="T8" fmla="*/ 219296 w 83"/>
              <a:gd name="T9" fmla="*/ 306552 h 95"/>
              <a:gd name="T10" fmla="*/ 224778 w 83"/>
              <a:gd name="T11" fmla="*/ 301078 h 95"/>
              <a:gd name="T12" fmla="*/ 224778 w 83"/>
              <a:gd name="T13" fmla="*/ 317501 h 95"/>
              <a:gd name="T14" fmla="*/ 235743 w 83"/>
              <a:gd name="T15" fmla="*/ 317501 h 95"/>
              <a:gd name="T16" fmla="*/ 235743 w 83"/>
              <a:gd name="T17" fmla="*/ 295604 h 95"/>
              <a:gd name="T18" fmla="*/ 312497 w 83"/>
              <a:gd name="T19" fmla="*/ 213492 h 95"/>
              <a:gd name="T20" fmla="*/ 307014 w 83"/>
              <a:gd name="T21" fmla="*/ 208018 h 95"/>
              <a:gd name="T22" fmla="*/ 235743 w 83"/>
              <a:gd name="T23" fmla="*/ 279182 h 95"/>
              <a:gd name="T24" fmla="*/ 235743 w 83"/>
              <a:gd name="T25" fmla="*/ 147802 h 95"/>
              <a:gd name="T26" fmla="*/ 224778 w 83"/>
              <a:gd name="T27" fmla="*/ 136854 h 95"/>
              <a:gd name="T28" fmla="*/ 235743 w 83"/>
              <a:gd name="T29" fmla="*/ 136854 h 95"/>
              <a:gd name="T30" fmla="*/ 235743 w 83"/>
              <a:gd name="T31" fmla="*/ 93061 h 95"/>
              <a:gd name="T32" fmla="*/ 361838 w 83"/>
              <a:gd name="T33" fmla="*/ 147802 h 95"/>
              <a:gd name="T34" fmla="*/ 334426 w 83"/>
              <a:gd name="T35" fmla="*/ 175173 h 95"/>
              <a:gd name="T36" fmla="*/ 345391 w 83"/>
              <a:gd name="T37" fmla="*/ 186121 h 95"/>
              <a:gd name="T38" fmla="*/ 372803 w 83"/>
              <a:gd name="T39" fmla="*/ 158750 h 95"/>
              <a:gd name="T40" fmla="*/ 427627 w 83"/>
              <a:gd name="T41" fmla="*/ 284656 h 95"/>
              <a:gd name="T42" fmla="*/ 383768 w 83"/>
              <a:gd name="T43" fmla="*/ 284656 h 95"/>
              <a:gd name="T44" fmla="*/ 383768 w 83"/>
              <a:gd name="T45" fmla="*/ 295604 h 95"/>
              <a:gd name="T46" fmla="*/ 427627 w 83"/>
              <a:gd name="T47" fmla="*/ 295604 h 95"/>
              <a:gd name="T48" fmla="*/ 372803 w 83"/>
              <a:gd name="T49" fmla="*/ 426983 h 95"/>
              <a:gd name="T50" fmla="*/ 345391 w 83"/>
              <a:gd name="T51" fmla="*/ 394139 h 95"/>
              <a:gd name="T52" fmla="*/ 334426 w 83"/>
              <a:gd name="T53" fmla="*/ 405087 h 95"/>
              <a:gd name="T54" fmla="*/ 361838 w 83"/>
              <a:gd name="T55" fmla="*/ 432458 h 95"/>
              <a:gd name="T56" fmla="*/ 235743 w 83"/>
              <a:gd name="T57" fmla="*/ 487199 h 95"/>
              <a:gd name="T58" fmla="*/ 235743 w 83"/>
              <a:gd name="T59" fmla="*/ 448880 h 95"/>
              <a:gd name="T60" fmla="*/ 224778 w 83"/>
              <a:gd name="T61" fmla="*/ 448880 h 95"/>
              <a:gd name="T62" fmla="*/ 224778 w 83"/>
              <a:gd name="T63" fmla="*/ 487199 h 95"/>
              <a:gd name="T64" fmla="*/ 93201 w 83"/>
              <a:gd name="T65" fmla="*/ 432458 h 95"/>
              <a:gd name="T66" fmla="*/ 120613 w 83"/>
              <a:gd name="T67" fmla="*/ 405087 h 95"/>
              <a:gd name="T68" fmla="*/ 115130 w 83"/>
              <a:gd name="T69" fmla="*/ 394139 h 95"/>
              <a:gd name="T70" fmla="*/ 87718 w 83"/>
              <a:gd name="T71" fmla="*/ 426983 h 95"/>
              <a:gd name="T72" fmla="*/ 32894 w 83"/>
              <a:gd name="T73" fmla="*/ 295604 h 95"/>
              <a:gd name="T74" fmla="*/ 71271 w 83"/>
              <a:gd name="T75" fmla="*/ 295604 h 95"/>
              <a:gd name="T76" fmla="*/ 71271 w 83"/>
              <a:gd name="T77" fmla="*/ 284656 h 95"/>
              <a:gd name="T78" fmla="*/ 32894 w 83"/>
              <a:gd name="T79" fmla="*/ 284656 h 95"/>
              <a:gd name="T80" fmla="*/ 87718 w 83"/>
              <a:gd name="T81" fmla="*/ 158750 h 95"/>
              <a:gd name="T82" fmla="*/ 115130 w 83"/>
              <a:gd name="T83" fmla="*/ 186121 h 95"/>
              <a:gd name="T84" fmla="*/ 120613 w 83"/>
              <a:gd name="T85" fmla="*/ 175173 h 95"/>
              <a:gd name="T86" fmla="*/ 93201 w 83"/>
              <a:gd name="T87" fmla="*/ 147802 h 95"/>
              <a:gd name="T88" fmla="*/ 224778 w 83"/>
              <a:gd name="T89" fmla="*/ 93061 h 95"/>
              <a:gd name="T90" fmla="*/ 224778 w 83"/>
              <a:gd name="T91" fmla="*/ 136854 h 95"/>
              <a:gd name="T92" fmla="*/ 285085 w 83"/>
              <a:gd name="T93" fmla="*/ 0 h 95"/>
              <a:gd name="T94" fmla="*/ 175437 w 83"/>
              <a:gd name="T95" fmla="*/ 0 h 95"/>
              <a:gd name="T96" fmla="*/ 175437 w 83"/>
              <a:gd name="T97" fmla="*/ 43793 h 95"/>
              <a:gd name="T98" fmla="*/ 213814 w 83"/>
              <a:gd name="T99" fmla="*/ 43793 h 95"/>
              <a:gd name="T100" fmla="*/ 213814 w 83"/>
              <a:gd name="T101" fmla="*/ 65690 h 95"/>
              <a:gd name="T102" fmla="*/ 0 w 83"/>
              <a:gd name="T103" fmla="*/ 290130 h 95"/>
              <a:gd name="T104" fmla="*/ 230261 w 83"/>
              <a:gd name="T105" fmla="*/ 520044 h 95"/>
              <a:gd name="T106" fmla="*/ 455039 w 83"/>
              <a:gd name="T107" fmla="*/ 290130 h 95"/>
              <a:gd name="T108" fmla="*/ 241225 w 83"/>
              <a:gd name="T109" fmla="*/ 65690 h 95"/>
              <a:gd name="T110" fmla="*/ 241225 w 83"/>
              <a:gd name="T111" fmla="*/ 43793 h 95"/>
              <a:gd name="T112" fmla="*/ 285085 w 83"/>
              <a:gd name="T113" fmla="*/ 43793 h 95"/>
              <a:gd name="T114" fmla="*/ 285085 w 83"/>
              <a:gd name="T115" fmla="*/ 0 h 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3" h="95">
                <a:moveTo>
                  <a:pt x="43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1" y="53"/>
                  <a:pt x="41" y="53"/>
                  <a:pt x="41" y="53"/>
                </a:cubicBezTo>
                <a:cubicBezTo>
                  <a:pt x="39" y="55"/>
                  <a:pt x="39" y="55"/>
                  <a:pt x="39" y="55"/>
                </a:cubicBezTo>
                <a:cubicBezTo>
                  <a:pt x="40" y="56"/>
                  <a:pt x="40" y="56"/>
                  <a:pt x="40" y="56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4"/>
                  <a:pt x="43" y="54"/>
                  <a:pt x="43" y="54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8"/>
                  <a:pt x="56" y="38"/>
                  <a:pt x="56" y="38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27"/>
                  <a:pt x="43" y="27"/>
                  <a:pt x="43" y="27"/>
                </a:cubicBezTo>
                <a:moveTo>
                  <a:pt x="41" y="25"/>
                </a:moveTo>
                <a:cubicBezTo>
                  <a:pt x="43" y="25"/>
                  <a:pt x="43" y="25"/>
                  <a:pt x="43" y="25"/>
                </a:cubicBezTo>
                <a:cubicBezTo>
                  <a:pt x="43" y="17"/>
                  <a:pt x="43" y="17"/>
                  <a:pt x="43" y="17"/>
                </a:cubicBezTo>
                <a:cubicBezTo>
                  <a:pt x="52" y="18"/>
                  <a:pt x="60" y="21"/>
                  <a:pt x="66" y="27"/>
                </a:cubicBezTo>
                <a:cubicBezTo>
                  <a:pt x="61" y="32"/>
                  <a:pt x="61" y="32"/>
                  <a:pt x="61" y="32"/>
                </a:cubicBezTo>
                <a:cubicBezTo>
                  <a:pt x="63" y="34"/>
                  <a:pt x="63" y="34"/>
                  <a:pt x="63" y="34"/>
                </a:cubicBezTo>
                <a:cubicBezTo>
                  <a:pt x="68" y="29"/>
                  <a:pt x="68" y="29"/>
                  <a:pt x="68" y="29"/>
                </a:cubicBezTo>
                <a:cubicBezTo>
                  <a:pt x="74" y="35"/>
                  <a:pt x="77" y="43"/>
                  <a:pt x="78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4"/>
                  <a:pt x="70" y="54"/>
                  <a:pt x="70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7" y="63"/>
                  <a:pt x="74" y="72"/>
                  <a:pt x="68" y="78"/>
                </a:cubicBezTo>
                <a:cubicBezTo>
                  <a:pt x="63" y="72"/>
                  <a:pt x="63" y="72"/>
                  <a:pt x="63" y="72"/>
                </a:cubicBezTo>
                <a:cubicBezTo>
                  <a:pt x="61" y="74"/>
                  <a:pt x="61" y="74"/>
                  <a:pt x="61" y="74"/>
                </a:cubicBezTo>
                <a:cubicBezTo>
                  <a:pt x="66" y="79"/>
                  <a:pt x="66" y="79"/>
                  <a:pt x="66" y="79"/>
                </a:cubicBezTo>
                <a:cubicBezTo>
                  <a:pt x="60" y="85"/>
                  <a:pt x="52" y="89"/>
                  <a:pt x="43" y="89"/>
                </a:cubicBezTo>
                <a:cubicBezTo>
                  <a:pt x="43" y="82"/>
                  <a:pt x="43" y="82"/>
                  <a:pt x="43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32" y="89"/>
                  <a:pt x="23" y="85"/>
                  <a:pt x="17" y="79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0" y="72"/>
                  <a:pt x="6" y="63"/>
                  <a:pt x="6" y="54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2"/>
                  <a:pt x="13" y="52"/>
                  <a:pt x="13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43"/>
                  <a:pt x="10" y="35"/>
                  <a:pt x="16" y="29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2"/>
                  <a:pt x="22" y="32"/>
                  <a:pt x="22" y="32"/>
                </a:cubicBezTo>
                <a:cubicBezTo>
                  <a:pt x="17" y="27"/>
                  <a:pt x="17" y="27"/>
                  <a:pt x="17" y="27"/>
                </a:cubicBezTo>
                <a:cubicBezTo>
                  <a:pt x="23" y="21"/>
                  <a:pt x="32" y="18"/>
                  <a:pt x="41" y="17"/>
                </a:cubicBezTo>
                <a:cubicBezTo>
                  <a:pt x="41" y="25"/>
                  <a:pt x="41" y="25"/>
                  <a:pt x="41" y="25"/>
                </a:cubicBezTo>
                <a:moveTo>
                  <a:pt x="52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8"/>
                  <a:pt x="32" y="8"/>
                  <a:pt x="32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12"/>
                  <a:pt x="39" y="12"/>
                  <a:pt x="39" y="12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6"/>
                  <a:pt x="19" y="95"/>
                  <a:pt x="42" y="95"/>
                </a:cubicBezTo>
                <a:cubicBezTo>
                  <a:pt x="65" y="95"/>
                  <a:pt x="83" y="76"/>
                  <a:pt x="83" y="53"/>
                </a:cubicBezTo>
                <a:cubicBezTo>
                  <a:pt x="83" y="31"/>
                  <a:pt x="66" y="13"/>
                  <a:pt x="44" y="12"/>
                </a:cubicBezTo>
                <a:cubicBezTo>
                  <a:pt x="44" y="8"/>
                  <a:pt x="44" y="8"/>
                  <a:pt x="4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410098" y="3221678"/>
            <a:ext cx="648390" cy="534910"/>
          </a:xfrm>
          <a:custGeom>
            <a:avLst/>
            <a:gdLst>
              <a:gd name="T0" fmla="*/ 93344 w 126"/>
              <a:gd name="T1" fmla="*/ 318509 h 104"/>
              <a:gd name="T2" fmla="*/ 406321 w 126"/>
              <a:gd name="T3" fmla="*/ 318509 h 104"/>
              <a:gd name="T4" fmla="*/ 291014 w 126"/>
              <a:gd name="T5" fmla="*/ 71390 h 104"/>
              <a:gd name="T6" fmla="*/ 208651 w 126"/>
              <a:gd name="T7" fmla="*/ 115322 h 104"/>
              <a:gd name="T8" fmla="*/ 98835 w 126"/>
              <a:gd name="T9" fmla="*/ 115322 h 104"/>
              <a:gd name="T10" fmla="*/ 76872 w 126"/>
              <a:gd name="T11" fmla="*/ 203187 h 104"/>
              <a:gd name="T12" fmla="*/ 0 w 126"/>
              <a:gd name="T13" fmla="*/ 280068 h 104"/>
              <a:gd name="T14" fmla="*/ 43927 w 126"/>
              <a:gd name="T15" fmla="*/ 356950 h 104"/>
              <a:gd name="T16" fmla="*/ 43927 w 126"/>
              <a:gd name="T17" fmla="*/ 466781 h 104"/>
              <a:gd name="T18" fmla="*/ 131780 w 126"/>
              <a:gd name="T19" fmla="*/ 494238 h 104"/>
              <a:gd name="T20" fmla="*/ 208651 w 126"/>
              <a:gd name="T21" fmla="*/ 571120 h 104"/>
              <a:gd name="T22" fmla="*/ 291014 w 126"/>
              <a:gd name="T23" fmla="*/ 521696 h 104"/>
              <a:gd name="T24" fmla="*/ 400830 w 126"/>
              <a:gd name="T25" fmla="*/ 527188 h 104"/>
              <a:gd name="T26" fmla="*/ 422794 w 126"/>
              <a:gd name="T27" fmla="*/ 433832 h 104"/>
              <a:gd name="T28" fmla="*/ 499665 w 126"/>
              <a:gd name="T29" fmla="*/ 356950 h 104"/>
              <a:gd name="T30" fmla="*/ 455739 w 126"/>
              <a:gd name="T31" fmla="*/ 280068 h 104"/>
              <a:gd name="T32" fmla="*/ 455739 w 126"/>
              <a:gd name="T33" fmla="*/ 170238 h 104"/>
              <a:gd name="T34" fmla="*/ 367885 w 126"/>
              <a:gd name="T35" fmla="*/ 148272 h 104"/>
              <a:gd name="T36" fmla="*/ 291014 w 126"/>
              <a:gd name="T37" fmla="*/ 71390 h 104"/>
              <a:gd name="T38" fmla="*/ 510647 w 126"/>
              <a:gd name="T39" fmla="*/ 115322 h 104"/>
              <a:gd name="T40" fmla="*/ 636936 w 126"/>
              <a:gd name="T41" fmla="*/ 115322 h 104"/>
              <a:gd name="T42" fmla="*/ 593009 w 126"/>
              <a:gd name="T43" fmla="*/ 0 h 104"/>
              <a:gd name="T44" fmla="*/ 554573 w 126"/>
              <a:gd name="T45" fmla="*/ 21966 h 104"/>
              <a:gd name="T46" fmla="*/ 499665 w 126"/>
              <a:gd name="T47" fmla="*/ 21966 h 104"/>
              <a:gd name="T48" fmla="*/ 488683 w 126"/>
              <a:gd name="T49" fmla="*/ 60407 h 104"/>
              <a:gd name="T50" fmla="*/ 450248 w 126"/>
              <a:gd name="T51" fmla="*/ 98848 h 104"/>
              <a:gd name="T52" fmla="*/ 477702 w 126"/>
              <a:gd name="T53" fmla="*/ 137288 h 104"/>
              <a:gd name="T54" fmla="*/ 472211 w 126"/>
              <a:gd name="T55" fmla="*/ 192204 h 104"/>
              <a:gd name="T56" fmla="*/ 516138 w 126"/>
              <a:gd name="T57" fmla="*/ 203187 h 104"/>
              <a:gd name="T58" fmla="*/ 554573 w 126"/>
              <a:gd name="T59" fmla="*/ 236136 h 104"/>
              <a:gd name="T60" fmla="*/ 593009 w 126"/>
              <a:gd name="T61" fmla="*/ 214170 h 104"/>
              <a:gd name="T62" fmla="*/ 647917 w 126"/>
              <a:gd name="T63" fmla="*/ 214170 h 104"/>
              <a:gd name="T64" fmla="*/ 658899 w 126"/>
              <a:gd name="T65" fmla="*/ 175729 h 104"/>
              <a:gd name="T66" fmla="*/ 691844 w 126"/>
              <a:gd name="T67" fmla="*/ 137288 h 104"/>
              <a:gd name="T68" fmla="*/ 669881 w 126"/>
              <a:gd name="T69" fmla="*/ 98848 h 104"/>
              <a:gd name="T70" fmla="*/ 669881 w 126"/>
              <a:gd name="T71" fmla="*/ 43932 h 104"/>
              <a:gd name="T72" fmla="*/ 631445 w 126"/>
              <a:gd name="T73" fmla="*/ 32949 h 104"/>
              <a:gd name="T74" fmla="*/ 593009 w 126"/>
              <a:gd name="T75" fmla="*/ 0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04"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21516" y="3255947"/>
            <a:ext cx="681182" cy="347171"/>
          </a:xfrm>
          <a:custGeom>
            <a:avLst/>
            <a:gdLst>
              <a:gd name="T0" fmla="*/ 98775 w 132"/>
              <a:gd name="T1" fmla="*/ 143248 h 67"/>
              <a:gd name="T2" fmla="*/ 60362 w 132"/>
              <a:gd name="T3" fmla="*/ 176305 h 67"/>
              <a:gd name="T4" fmla="*/ 71337 w 132"/>
              <a:gd name="T5" fmla="*/ 203853 h 67"/>
              <a:gd name="T6" fmla="*/ 10975 w 132"/>
              <a:gd name="T7" fmla="*/ 303025 h 67"/>
              <a:gd name="T8" fmla="*/ 16462 w 132"/>
              <a:gd name="T9" fmla="*/ 303025 h 67"/>
              <a:gd name="T10" fmla="*/ 60362 w 132"/>
              <a:gd name="T11" fmla="*/ 269967 h 67"/>
              <a:gd name="T12" fmla="*/ 38412 w 132"/>
              <a:gd name="T13" fmla="*/ 369139 h 67"/>
              <a:gd name="T14" fmla="*/ 71337 w 132"/>
              <a:gd name="T15" fmla="*/ 369139 h 67"/>
              <a:gd name="T16" fmla="*/ 98775 w 132"/>
              <a:gd name="T17" fmla="*/ 330572 h 67"/>
              <a:gd name="T18" fmla="*/ 120725 w 132"/>
              <a:gd name="T19" fmla="*/ 369139 h 67"/>
              <a:gd name="T20" fmla="*/ 153649 w 132"/>
              <a:gd name="T21" fmla="*/ 369139 h 67"/>
              <a:gd name="T22" fmla="*/ 131699 w 132"/>
              <a:gd name="T23" fmla="*/ 269967 h 67"/>
              <a:gd name="T24" fmla="*/ 175599 w 132"/>
              <a:gd name="T25" fmla="*/ 303025 h 67"/>
              <a:gd name="T26" fmla="*/ 181087 w 132"/>
              <a:gd name="T27" fmla="*/ 303025 h 67"/>
              <a:gd name="T28" fmla="*/ 120725 w 132"/>
              <a:gd name="T29" fmla="*/ 203853 h 67"/>
              <a:gd name="T30" fmla="*/ 131699 w 132"/>
              <a:gd name="T31" fmla="*/ 176305 h 67"/>
              <a:gd name="T32" fmla="*/ 98775 w 132"/>
              <a:gd name="T33" fmla="*/ 143248 h 67"/>
              <a:gd name="T34" fmla="*/ 625572 w 132"/>
              <a:gd name="T35" fmla="*/ 143248 h 67"/>
              <a:gd name="T36" fmla="*/ 592648 w 132"/>
              <a:gd name="T37" fmla="*/ 176305 h 67"/>
              <a:gd name="T38" fmla="*/ 603623 w 132"/>
              <a:gd name="T39" fmla="*/ 203853 h 67"/>
              <a:gd name="T40" fmla="*/ 543260 w 132"/>
              <a:gd name="T41" fmla="*/ 303025 h 67"/>
              <a:gd name="T42" fmla="*/ 548748 w 132"/>
              <a:gd name="T43" fmla="*/ 303025 h 67"/>
              <a:gd name="T44" fmla="*/ 587160 w 132"/>
              <a:gd name="T45" fmla="*/ 269967 h 67"/>
              <a:gd name="T46" fmla="*/ 570698 w 132"/>
              <a:gd name="T47" fmla="*/ 369139 h 67"/>
              <a:gd name="T48" fmla="*/ 603623 w 132"/>
              <a:gd name="T49" fmla="*/ 369139 h 67"/>
              <a:gd name="T50" fmla="*/ 625572 w 132"/>
              <a:gd name="T51" fmla="*/ 330572 h 67"/>
              <a:gd name="T52" fmla="*/ 653010 w 132"/>
              <a:gd name="T53" fmla="*/ 369139 h 67"/>
              <a:gd name="T54" fmla="*/ 680447 w 132"/>
              <a:gd name="T55" fmla="*/ 369139 h 67"/>
              <a:gd name="T56" fmla="*/ 663985 w 132"/>
              <a:gd name="T57" fmla="*/ 269967 h 67"/>
              <a:gd name="T58" fmla="*/ 702397 w 132"/>
              <a:gd name="T59" fmla="*/ 303025 h 67"/>
              <a:gd name="T60" fmla="*/ 713372 w 132"/>
              <a:gd name="T61" fmla="*/ 303025 h 67"/>
              <a:gd name="T62" fmla="*/ 647522 w 132"/>
              <a:gd name="T63" fmla="*/ 203853 h 67"/>
              <a:gd name="T64" fmla="*/ 663985 w 132"/>
              <a:gd name="T65" fmla="*/ 176305 h 67"/>
              <a:gd name="T66" fmla="*/ 625572 w 132"/>
              <a:gd name="T67" fmla="*/ 143248 h 67"/>
              <a:gd name="T68" fmla="*/ 367661 w 132"/>
              <a:gd name="T69" fmla="*/ 0 h 67"/>
              <a:gd name="T70" fmla="*/ 312786 w 132"/>
              <a:gd name="T71" fmla="*/ 55095 h 67"/>
              <a:gd name="T72" fmla="*/ 329249 w 132"/>
              <a:gd name="T73" fmla="*/ 99172 h 67"/>
              <a:gd name="T74" fmla="*/ 230474 w 132"/>
              <a:gd name="T75" fmla="*/ 258948 h 67"/>
              <a:gd name="T76" fmla="*/ 241449 w 132"/>
              <a:gd name="T77" fmla="*/ 264458 h 67"/>
              <a:gd name="T78" fmla="*/ 307299 w 132"/>
              <a:gd name="T79" fmla="*/ 209362 h 67"/>
              <a:gd name="T80" fmla="*/ 274374 w 132"/>
              <a:gd name="T81" fmla="*/ 369139 h 67"/>
              <a:gd name="T82" fmla="*/ 329249 w 132"/>
              <a:gd name="T83" fmla="*/ 369139 h 67"/>
              <a:gd name="T84" fmla="*/ 367661 w 132"/>
              <a:gd name="T85" fmla="*/ 303025 h 67"/>
              <a:gd name="T86" fmla="*/ 406073 w 132"/>
              <a:gd name="T87" fmla="*/ 369139 h 67"/>
              <a:gd name="T88" fmla="*/ 460948 w 132"/>
              <a:gd name="T89" fmla="*/ 369139 h 67"/>
              <a:gd name="T90" fmla="*/ 428023 w 132"/>
              <a:gd name="T91" fmla="*/ 209362 h 67"/>
              <a:gd name="T92" fmla="*/ 493873 w 132"/>
              <a:gd name="T93" fmla="*/ 264458 h 67"/>
              <a:gd name="T94" fmla="*/ 504848 w 132"/>
              <a:gd name="T95" fmla="*/ 258948 h 67"/>
              <a:gd name="T96" fmla="*/ 406073 w 132"/>
              <a:gd name="T97" fmla="*/ 99172 h 67"/>
              <a:gd name="T98" fmla="*/ 422536 w 132"/>
              <a:gd name="T99" fmla="*/ 55095 h 67"/>
              <a:gd name="T100" fmla="*/ 367661 w 132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2" h="67"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32801" y="3261907"/>
            <a:ext cx="547032" cy="490211"/>
          </a:xfrm>
          <a:custGeom>
            <a:avLst/>
            <a:gdLst>
              <a:gd name="T0" fmla="*/ 285867 w 106"/>
              <a:gd name="T1" fmla="*/ 335415 h 95"/>
              <a:gd name="T2" fmla="*/ 203405 w 106"/>
              <a:gd name="T3" fmla="*/ 395899 h 95"/>
              <a:gd name="T4" fmla="*/ 203405 w 106"/>
              <a:gd name="T5" fmla="*/ 307922 h 95"/>
              <a:gd name="T6" fmla="*/ 109949 w 106"/>
              <a:gd name="T7" fmla="*/ 170457 h 95"/>
              <a:gd name="T8" fmla="*/ 0 w 106"/>
              <a:gd name="T9" fmla="*/ 302423 h 95"/>
              <a:gd name="T10" fmla="*/ 219898 w 106"/>
              <a:gd name="T11" fmla="*/ 450885 h 95"/>
              <a:gd name="T12" fmla="*/ 291365 w 106"/>
              <a:gd name="T13" fmla="*/ 445387 h 95"/>
              <a:gd name="T14" fmla="*/ 368329 w 106"/>
              <a:gd name="T15" fmla="*/ 522367 h 95"/>
              <a:gd name="T16" fmla="*/ 346339 w 106"/>
              <a:gd name="T17" fmla="*/ 428891 h 95"/>
              <a:gd name="T18" fmla="*/ 439795 w 106"/>
              <a:gd name="T19" fmla="*/ 329916 h 95"/>
              <a:gd name="T20" fmla="*/ 351836 w 106"/>
              <a:gd name="T21" fmla="*/ 340913 h 95"/>
              <a:gd name="T22" fmla="*/ 285867 w 106"/>
              <a:gd name="T23" fmla="*/ 335415 h 95"/>
              <a:gd name="T24" fmla="*/ 362831 w 106"/>
              <a:gd name="T25" fmla="*/ 0 h 95"/>
              <a:gd name="T26" fmla="*/ 142934 w 106"/>
              <a:gd name="T27" fmla="*/ 148462 h 95"/>
              <a:gd name="T28" fmla="*/ 236390 w 106"/>
              <a:gd name="T29" fmla="*/ 274930 h 95"/>
              <a:gd name="T30" fmla="*/ 236390 w 106"/>
              <a:gd name="T31" fmla="*/ 335415 h 95"/>
              <a:gd name="T32" fmla="*/ 296862 w 106"/>
              <a:gd name="T33" fmla="*/ 291426 h 95"/>
              <a:gd name="T34" fmla="*/ 362831 w 106"/>
              <a:gd name="T35" fmla="*/ 302423 h 95"/>
              <a:gd name="T36" fmla="*/ 582729 w 106"/>
              <a:gd name="T37" fmla="*/ 148462 h 95"/>
              <a:gd name="T38" fmla="*/ 362831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01"/>
          <p:cNvSpPr txBox="1"/>
          <p:nvPr/>
        </p:nvSpPr>
        <p:spPr>
          <a:xfrm>
            <a:off x="3004918" y="118277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87" name="Rectangle 102"/>
          <p:cNvSpPr/>
          <p:nvPr/>
        </p:nvSpPr>
        <p:spPr>
          <a:xfrm>
            <a:off x="2455930" y="1464416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8" name="TextBox 101"/>
          <p:cNvSpPr txBox="1"/>
          <p:nvPr/>
        </p:nvSpPr>
        <p:spPr>
          <a:xfrm>
            <a:off x="6088377" y="118277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89" name="Rectangle 102"/>
          <p:cNvSpPr/>
          <p:nvPr/>
        </p:nvSpPr>
        <p:spPr>
          <a:xfrm>
            <a:off x="5539389" y="1464414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TextBox 101"/>
          <p:cNvSpPr txBox="1"/>
          <p:nvPr/>
        </p:nvSpPr>
        <p:spPr>
          <a:xfrm>
            <a:off x="4585141" y="511532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91" name="Rectangle 102"/>
          <p:cNvSpPr/>
          <p:nvPr/>
        </p:nvSpPr>
        <p:spPr>
          <a:xfrm>
            <a:off x="4036153" y="5396971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TextBox 101"/>
          <p:cNvSpPr txBox="1"/>
          <p:nvPr/>
        </p:nvSpPr>
        <p:spPr>
          <a:xfrm>
            <a:off x="7668600" y="511532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93" name="Rectangle 102"/>
          <p:cNvSpPr/>
          <p:nvPr/>
        </p:nvSpPr>
        <p:spPr>
          <a:xfrm>
            <a:off x="7119612" y="5396969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226297" y="2311574"/>
            <a:ext cx="773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26297" y="1665810"/>
            <a:ext cx="773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42354" y="3142571"/>
            <a:ext cx="5307291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黑字体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1598" y="949751"/>
            <a:ext cx="4126573" cy="461666"/>
            <a:chOff x="3678816" y="1685041"/>
            <a:chExt cx="4126573" cy="461666"/>
          </a:xfrm>
        </p:grpSpPr>
        <p:sp>
          <p:nvSpPr>
            <p:cNvPr id="9" name="文本框 8"/>
            <p:cNvSpPr txBox="1"/>
            <p:nvPr/>
          </p:nvSpPr>
          <p:spPr>
            <a:xfrm>
              <a:off x="3678816" y="1685042"/>
              <a:ext cx="1157136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083404" y="1685041"/>
              <a:ext cx="27219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41598" y="1775995"/>
            <a:ext cx="4126573" cy="461666"/>
            <a:chOff x="3678816" y="1685041"/>
            <a:chExt cx="4126573" cy="461666"/>
          </a:xfrm>
        </p:grpSpPr>
        <p:sp>
          <p:nvSpPr>
            <p:cNvPr id="26" name="文本框 25"/>
            <p:cNvSpPr txBox="1"/>
            <p:nvPr/>
          </p:nvSpPr>
          <p:spPr>
            <a:xfrm>
              <a:off x="3678816" y="1685042"/>
              <a:ext cx="1157136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083404" y="1685041"/>
              <a:ext cx="27219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41598" y="2598704"/>
            <a:ext cx="4126573" cy="461666"/>
            <a:chOff x="3678816" y="1685041"/>
            <a:chExt cx="4126573" cy="461666"/>
          </a:xfrm>
        </p:grpSpPr>
        <p:sp>
          <p:nvSpPr>
            <p:cNvPr id="29" name="文本框 28"/>
            <p:cNvSpPr txBox="1"/>
            <p:nvPr/>
          </p:nvSpPr>
          <p:spPr>
            <a:xfrm>
              <a:off x="3678816" y="1685042"/>
              <a:ext cx="1157136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第三节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83404" y="1685041"/>
              <a:ext cx="27219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41598" y="3421412"/>
            <a:ext cx="4126573" cy="461666"/>
            <a:chOff x="3678816" y="1685041"/>
            <a:chExt cx="4126573" cy="461666"/>
          </a:xfrm>
        </p:grpSpPr>
        <p:sp>
          <p:nvSpPr>
            <p:cNvPr id="32" name="文本框 31"/>
            <p:cNvSpPr txBox="1"/>
            <p:nvPr/>
          </p:nvSpPr>
          <p:spPr>
            <a:xfrm>
              <a:off x="3678816" y="1685042"/>
              <a:ext cx="1157136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第四节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083404" y="1685041"/>
              <a:ext cx="27219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23828" y="1768214"/>
            <a:ext cx="923330" cy="16531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/>
          <p:nvPr/>
        </p:nvSpPr>
        <p:spPr bwMode="auto">
          <a:xfrm>
            <a:off x="9504508" y="4434295"/>
            <a:ext cx="835637" cy="1089501"/>
          </a:xfrm>
          <a:custGeom>
            <a:avLst/>
            <a:gdLst>
              <a:gd name="T0" fmla="*/ 37 w 85"/>
              <a:gd name="T1" fmla="*/ 95 h 111"/>
              <a:gd name="T2" fmla="*/ 69 w 85"/>
              <a:gd name="T3" fmla="*/ 104 h 111"/>
              <a:gd name="T4" fmla="*/ 79 w 85"/>
              <a:gd name="T5" fmla="*/ 72 h 111"/>
              <a:gd name="T6" fmla="*/ 48 w 85"/>
              <a:gd name="T7" fmla="*/ 16 h 111"/>
              <a:gd name="T8" fmla="*/ 15 w 85"/>
              <a:gd name="T9" fmla="*/ 7 h 111"/>
              <a:gd name="T10" fmla="*/ 6 w 85"/>
              <a:gd name="T11" fmla="*/ 39 h 111"/>
              <a:gd name="T12" fmla="*/ 37 w 85"/>
              <a:gd name="T13" fmla="*/ 9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37" y="95"/>
                </a:moveTo>
                <a:cubicBezTo>
                  <a:pt x="43" y="107"/>
                  <a:pt x="58" y="111"/>
                  <a:pt x="69" y="104"/>
                </a:cubicBezTo>
                <a:cubicBezTo>
                  <a:pt x="81" y="98"/>
                  <a:pt x="85" y="84"/>
                  <a:pt x="79" y="72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5"/>
                  <a:pt x="27" y="0"/>
                  <a:pt x="15" y="7"/>
                </a:cubicBezTo>
                <a:cubicBezTo>
                  <a:pt x="4" y="13"/>
                  <a:pt x="0" y="28"/>
                  <a:pt x="6" y="39"/>
                </a:cubicBezTo>
                <a:lnTo>
                  <a:pt x="37" y="95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7678095" y="4434295"/>
            <a:ext cx="833874" cy="1089501"/>
          </a:xfrm>
          <a:custGeom>
            <a:avLst/>
            <a:gdLst>
              <a:gd name="T0" fmla="*/ 47 w 85"/>
              <a:gd name="T1" fmla="*/ 95 h 111"/>
              <a:gd name="T2" fmla="*/ 15 w 85"/>
              <a:gd name="T3" fmla="*/ 104 h 111"/>
              <a:gd name="T4" fmla="*/ 6 w 85"/>
              <a:gd name="T5" fmla="*/ 72 h 111"/>
              <a:gd name="T6" fmla="*/ 37 w 85"/>
              <a:gd name="T7" fmla="*/ 16 h 111"/>
              <a:gd name="T8" fmla="*/ 69 w 85"/>
              <a:gd name="T9" fmla="*/ 7 h 111"/>
              <a:gd name="T10" fmla="*/ 78 w 85"/>
              <a:gd name="T11" fmla="*/ 39 h 111"/>
              <a:gd name="T12" fmla="*/ 47 w 85"/>
              <a:gd name="T13" fmla="*/ 9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47" y="95"/>
                </a:moveTo>
                <a:cubicBezTo>
                  <a:pt x="41" y="107"/>
                  <a:pt x="27" y="111"/>
                  <a:pt x="15" y="104"/>
                </a:cubicBezTo>
                <a:cubicBezTo>
                  <a:pt x="4" y="98"/>
                  <a:pt x="0" y="84"/>
                  <a:pt x="6" y="72"/>
                </a:cubicBezTo>
                <a:cubicBezTo>
                  <a:pt x="37" y="16"/>
                  <a:pt x="37" y="16"/>
                  <a:pt x="37" y="16"/>
                </a:cubicBezTo>
                <a:cubicBezTo>
                  <a:pt x="43" y="5"/>
                  <a:pt x="58" y="0"/>
                  <a:pt x="69" y="7"/>
                </a:cubicBezTo>
                <a:cubicBezTo>
                  <a:pt x="81" y="13"/>
                  <a:pt x="85" y="28"/>
                  <a:pt x="78" y="39"/>
                </a:cubicBezTo>
                <a:lnTo>
                  <a:pt x="47" y="95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29"/>
          <p:cNvSpPr>
            <a:spLocks noChangeArrowheads="1"/>
          </p:cNvSpPr>
          <p:nvPr/>
        </p:nvSpPr>
        <p:spPr bwMode="auto">
          <a:xfrm>
            <a:off x="7373105" y="1728489"/>
            <a:ext cx="3289658" cy="3289658"/>
          </a:xfrm>
          <a:custGeom>
            <a:avLst/>
            <a:gdLst>
              <a:gd name="connsiteX0" fmla="*/ 1650118 w 3289658"/>
              <a:gd name="connsiteY0" fmla="*/ 363167 h 3289658"/>
              <a:gd name="connsiteX1" fmla="*/ 363167 w 3289658"/>
              <a:gd name="connsiteY1" fmla="*/ 1649236 h 3289658"/>
              <a:gd name="connsiteX2" fmla="*/ 1650118 w 3289658"/>
              <a:gd name="connsiteY2" fmla="*/ 2935305 h 3289658"/>
              <a:gd name="connsiteX3" fmla="*/ 2937069 w 3289658"/>
              <a:gd name="connsiteY3" fmla="*/ 1649236 h 3289658"/>
              <a:gd name="connsiteX4" fmla="*/ 1650118 w 3289658"/>
              <a:gd name="connsiteY4" fmla="*/ 363167 h 3289658"/>
              <a:gd name="connsiteX5" fmla="*/ 1644829 w 3289658"/>
              <a:gd name="connsiteY5" fmla="*/ 0 h 3289658"/>
              <a:gd name="connsiteX6" fmla="*/ 3289658 w 3289658"/>
              <a:gd name="connsiteY6" fmla="*/ 1644829 h 3289658"/>
              <a:gd name="connsiteX7" fmla="*/ 1644829 w 3289658"/>
              <a:gd name="connsiteY7" fmla="*/ 3289658 h 3289658"/>
              <a:gd name="connsiteX8" fmla="*/ 0 w 3289658"/>
              <a:gd name="connsiteY8" fmla="*/ 1644829 h 3289658"/>
              <a:gd name="connsiteX9" fmla="*/ 1644829 w 3289658"/>
              <a:gd name="connsiteY9" fmla="*/ 0 h 328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9658" h="3289658">
                <a:moveTo>
                  <a:pt x="1650118" y="363167"/>
                </a:moveTo>
                <a:cubicBezTo>
                  <a:pt x="939355" y="363167"/>
                  <a:pt x="363167" y="938960"/>
                  <a:pt x="363167" y="1649236"/>
                </a:cubicBezTo>
                <a:cubicBezTo>
                  <a:pt x="363167" y="2359512"/>
                  <a:pt x="939355" y="2935305"/>
                  <a:pt x="1650118" y="2935305"/>
                </a:cubicBezTo>
                <a:cubicBezTo>
                  <a:pt x="2360881" y="2935305"/>
                  <a:pt x="2937069" y="2359512"/>
                  <a:pt x="2937069" y="1649236"/>
                </a:cubicBezTo>
                <a:cubicBezTo>
                  <a:pt x="2937069" y="938960"/>
                  <a:pt x="2360881" y="363167"/>
                  <a:pt x="1650118" y="363167"/>
                </a:cubicBezTo>
                <a:close/>
                <a:moveTo>
                  <a:pt x="1644829" y="0"/>
                </a:moveTo>
                <a:cubicBezTo>
                  <a:pt x="2553243" y="0"/>
                  <a:pt x="3289658" y="736415"/>
                  <a:pt x="3289658" y="1644829"/>
                </a:cubicBezTo>
                <a:cubicBezTo>
                  <a:pt x="3289658" y="2553243"/>
                  <a:pt x="2553243" y="3289658"/>
                  <a:pt x="1644829" y="3289658"/>
                </a:cubicBezTo>
                <a:cubicBezTo>
                  <a:pt x="736415" y="3289658"/>
                  <a:pt x="0" y="2553243"/>
                  <a:pt x="0" y="1644829"/>
                </a:cubicBezTo>
                <a:cubicBezTo>
                  <a:pt x="0" y="736415"/>
                  <a:pt x="736415" y="0"/>
                  <a:pt x="1644829" y="0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: 形状 30"/>
          <p:cNvSpPr>
            <a:spLocks noChangeArrowheads="1"/>
          </p:cNvSpPr>
          <p:nvPr/>
        </p:nvSpPr>
        <p:spPr bwMode="auto">
          <a:xfrm>
            <a:off x="8011291" y="2366675"/>
            <a:ext cx="2013286" cy="2013286"/>
          </a:xfrm>
          <a:custGeom>
            <a:avLst/>
            <a:gdLst>
              <a:gd name="connsiteX0" fmla="*/ 1006643 w 2013286"/>
              <a:gd name="connsiteY0" fmla="*/ 461892 h 2013286"/>
              <a:gd name="connsiteX1" fmla="*/ 461892 w 2013286"/>
              <a:gd name="connsiteY1" fmla="*/ 1006643 h 2013286"/>
              <a:gd name="connsiteX2" fmla="*/ 1006643 w 2013286"/>
              <a:gd name="connsiteY2" fmla="*/ 1551394 h 2013286"/>
              <a:gd name="connsiteX3" fmla="*/ 1551394 w 2013286"/>
              <a:gd name="connsiteY3" fmla="*/ 1006643 h 2013286"/>
              <a:gd name="connsiteX4" fmla="*/ 1006643 w 2013286"/>
              <a:gd name="connsiteY4" fmla="*/ 461892 h 2013286"/>
              <a:gd name="connsiteX5" fmla="*/ 1006643 w 2013286"/>
              <a:gd name="connsiteY5" fmla="*/ 0 h 2013286"/>
              <a:gd name="connsiteX6" fmla="*/ 2013286 w 2013286"/>
              <a:gd name="connsiteY6" fmla="*/ 1006643 h 2013286"/>
              <a:gd name="connsiteX7" fmla="*/ 1006643 w 2013286"/>
              <a:gd name="connsiteY7" fmla="*/ 2013286 h 2013286"/>
              <a:gd name="connsiteX8" fmla="*/ 0 w 2013286"/>
              <a:gd name="connsiteY8" fmla="*/ 1006643 h 2013286"/>
              <a:gd name="connsiteX9" fmla="*/ 1006643 w 2013286"/>
              <a:gd name="connsiteY9" fmla="*/ 0 h 201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286" h="2013286">
                <a:moveTo>
                  <a:pt x="1006643" y="461892"/>
                </a:moveTo>
                <a:cubicBezTo>
                  <a:pt x="705785" y="461892"/>
                  <a:pt x="461892" y="705785"/>
                  <a:pt x="461892" y="1006643"/>
                </a:cubicBezTo>
                <a:cubicBezTo>
                  <a:pt x="461892" y="1307501"/>
                  <a:pt x="705785" y="1551394"/>
                  <a:pt x="1006643" y="1551394"/>
                </a:cubicBezTo>
                <a:cubicBezTo>
                  <a:pt x="1307501" y="1551394"/>
                  <a:pt x="1551394" y="1307501"/>
                  <a:pt x="1551394" y="1006643"/>
                </a:cubicBezTo>
                <a:cubicBezTo>
                  <a:pt x="1551394" y="705785"/>
                  <a:pt x="1307501" y="461892"/>
                  <a:pt x="1006643" y="461892"/>
                </a:cubicBezTo>
                <a:close/>
                <a:moveTo>
                  <a:pt x="1006643" y="0"/>
                </a:moveTo>
                <a:cubicBezTo>
                  <a:pt x="1562597" y="0"/>
                  <a:pt x="2013286" y="450689"/>
                  <a:pt x="2013286" y="1006643"/>
                </a:cubicBezTo>
                <a:cubicBezTo>
                  <a:pt x="2013286" y="1562597"/>
                  <a:pt x="1562597" y="2013286"/>
                  <a:pt x="1006643" y="2013286"/>
                </a:cubicBezTo>
                <a:cubicBezTo>
                  <a:pt x="450689" y="2013286"/>
                  <a:pt x="0" y="1562597"/>
                  <a:pt x="0" y="1006643"/>
                </a:cubicBezTo>
                <a:cubicBezTo>
                  <a:pt x="0" y="450689"/>
                  <a:pt x="450689" y="0"/>
                  <a:pt x="1006643" y="0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728811" y="3084194"/>
            <a:ext cx="580010" cy="578246"/>
          </a:xfrm>
          <a:prstGeom prst="ellipse">
            <a:avLst/>
          </a:pr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7048723" y="1934753"/>
            <a:ext cx="2043255" cy="1512608"/>
          </a:xfrm>
          <a:custGeom>
            <a:avLst/>
            <a:gdLst>
              <a:gd name="T0" fmla="*/ 23 w 208"/>
              <a:gd name="T1" fmla="*/ 32 h 154"/>
              <a:gd name="T2" fmla="*/ 5 w 208"/>
              <a:gd name="T3" fmla="*/ 39 h 154"/>
              <a:gd name="T4" fmla="*/ 0 w 208"/>
              <a:gd name="T5" fmla="*/ 35 h 154"/>
              <a:gd name="T6" fmla="*/ 22 w 208"/>
              <a:gd name="T7" fmla="*/ 23 h 154"/>
              <a:gd name="T8" fmla="*/ 24 w 208"/>
              <a:gd name="T9" fmla="*/ 0 h 154"/>
              <a:gd name="T10" fmla="*/ 29 w 208"/>
              <a:gd name="T11" fmla="*/ 3 h 154"/>
              <a:gd name="T12" fmla="*/ 32 w 208"/>
              <a:gd name="T13" fmla="*/ 20 h 154"/>
              <a:gd name="T14" fmla="*/ 34 w 208"/>
              <a:gd name="T15" fmla="*/ 4 h 154"/>
              <a:gd name="T16" fmla="*/ 39 w 208"/>
              <a:gd name="T17" fmla="*/ 7 h 154"/>
              <a:gd name="T18" fmla="*/ 48 w 208"/>
              <a:gd name="T19" fmla="*/ 33 h 154"/>
              <a:gd name="T20" fmla="*/ 168 w 208"/>
              <a:gd name="T21" fmla="*/ 116 h 154"/>
              <a:gd name="T22" fmla="*/ 177 w 208"/>
              <a:gd name="T23" fmla="*/ 102 h 154"/>
              <a:gd name="T24" fmla="*/ 208 w 208"/>
              <a:gd name="T25" fmla="*/ 154 h 154"/>
              <a:gd name="T26" fmla="*/ 150 w 208"/>
              <a:gd name="T27" fmla="*/ 143 h 154"/>
              <a:gd name="T28" fmla="*/ 161 w 208"/>
              <a:gd name="T29" fmla="*/ 127 h 154"/>
              <a:gd name="T30" fmla="*/ 41 w 208"/>
              <a:gd name="T31" fmla="*/ 45 h 154"/>
              <a:gd name="T32" fmla="*/ 14 w 208"/>
              <a:gd name="T33" fmla="*/ 47 h 154"/>
              <a:gd name="T34" fmla="*/ 8 w 208"/>
              <a:gd name="T35" fmla="*/ 43 h 154"/>
              <a:gd name="T36" fmla="*/ 23 w 208"/>
              <a:gd name="T37" fmla="*/ 3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8" h="154">
                <a:moveTo>
                  <a:pt x="23" y="32"/>
                </a:move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2" y="37"/>
                  <a:pt x="0" y="35"/>
                </a:cubicBezTo>
                <a:cubicBezTo>
                  <a:pt x="22" y="23"/>
                  <a:pt x="22" y="23"/>
                  <a:pt x="22" y="23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8" y="2"/>
                  <a:pt x="29" y="3"/>
                </a:cubicBezTo>
                <a:cubicBezTo>
                  <a:pt x="32" y="20"/>
                  <a:pt x="32" y="20"/>
                  <a:pt x="32" y="20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8" y="5"/>
                  <a:pt x="39" y="7"/>
                </a:cubicBezTo>
                <a:cubicBezTo>
                  <a:pt x="44" y="14"/>
                  <a:pt x="48" y="24"/>
                  <a:pt x="48" y="33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208" y="154"/>
                  <a:pt x="208" y="154"/>
                  <a:pt x="208" y="154"/>
                </a:cubicBezTo>
                <a:cubicBezTo>
                  <a:pt x="150" y="143"/>
                  <a:pt x="150" y="143"/>
                  <a:pt x="150" y="143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41" y="45"/>
                  <a:pt x="41" y="45"/>
                  <a:pt x="41" y="45"/>
                </a:cubicBezTo>
                <a:cubicBezTo>
                  <a:pt x="33" y="47"/>
                  <a:pt x="23" y="49"/>
                  <a:pt x="14" y="47"/>
                </a:cubicBezTo>
                <a:cubicBezTo>
                  <a:pt x="12" y="47"/>
                  <a:pt x="8" y="43"/>
                  <a:pt x="8" y="43"/>
                </a:cubicBezTo>
                <a:lnTo>
                  <a:pt x="23" y="3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1878935" y="1753502"/>
            <a:ext cx="541791" cy="541859"/>
          </a:xfrm>
          <a:prstGeom prst="ellipse">
            <a:avLst/>
          </a:prstGeom>
          <a:solidFill>
            <a:srgbClr val="4BB99E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2549633" y="160630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2662531" y="1967537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1878935" y="2792564"/>
            <a:ext cx="541791" cy="541859"/>
          </a:xfrm>
          <a:prstGeom prst="ellipse">
            <a:avLst/>
          </a:prstGeom>
          <a:solidFill>
            <a:srgbClr val="ADCE01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2549633" y="2645366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2662531" y="3006600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1878935" y="3936528"/>
            <a:ext cx="541791" cy="541859"/>
          </a:xfrm>
          <a:prstGeom prst="ellipse">
            <a:avLst/>
          </a:prstGeom>
          <a:solidFill>
            <a:srgbClr val="4BB99E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2549633" y="378932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2662531" y="415056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1878935" y="4953656"/>
            <a:ext cx="541791" cy="541859"/>
          </a:xfrm>
          <a:prstGeom prst="ellipse">
            <a:avLst/>
          </a:prstGeom>
          <a:solidFill>
            <a:srgbClr val="ADCE01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2549633" y="4806457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2662531" y="5167692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221331" y="1899173"/>
            <a:ext cx="3749793" cy="3773326"/>
          </a:xfrm>
          <a:prstGeom prst="ellipse">
            <a:avLst/>
          </a:prstGeom>
          <a:noFill/>
          <a:ln w="38100" cmpd="dbl">
            <a:solidFill>
              <a:srgbClr val="ADCE0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71918" y="4107398"/>
            <a:ext cx="998411" cy="1004677"/>
          </a:xfrm>
          <a:prstGeom prst="ellipse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Freeform 51"/>
          <p:cNvSpPr>
            <a:spLocks noEditPoints="1"/>
          </p:cNvSpPr>
          <p:nvPr/>
        </p:nvSpPr>
        <p:spPr bwMode="auto">
          <a:xfrm>
            <a:off x="7725496" y="4399710"/>
            <a:ext cx="538680" cy="444997"/>
          </a:xfrm>
          <a:custGeom>
            <a:avLst/>
            <a:gdLst>
              <a:gd name="T0" fmla="*/ 83 w 107"/>
              <a:gd name="T1" fmla="*/ 63 h 88"/>
              <a:gd name="T2" fmla="*/ 83 w 107"/>
              <a:gd name="T3" fmla="*/ 7 h 88"/>
              <a:gd name="T4" fmla="*/ 83 w 107"/>
              <a:gd name="T5" fmla="*/ 3 h 88"/>
              <a:gd name="T6" fmla="*/ 85 w 107"/>
              <a:gd name="T7" fmla="*/ 0 h 88"/>
              <a:gd name="T8" fmla="*/ 87 w 107"/>
              <a:gd name="T9" fmla="*/ 0 h 88"/>
              <a:gd name="T10" fmla="*/ 89 w 107"/>
              <a:gd name="T11" fmla="*/ 0 h 88"/>
              <a:gd name="T12" fmla="*/ 89 w 107"/>
              <a:gd name="T13" fmla="*/ 69 h 88"/>
              <a:gd name="T14" fmla="*/ 87 w 107"/>
              <a:gd name="T15" fmla="*/ 70 h 88"/>
              <a:gd name="T16" fmla="*/ 85 w 107"/>
              <a:gd name="T17" fmla="*/ 69 h 88"/>
              <a:gd name="T18" fmla="*/ 83 w 107"/>
              <a:gd name="T19" fmla="*/ 67 h 88"/>
              <a:gd name="T20" fmla="*/ 83 w 107"/>
              <a:gd name="T21" fmla="*/ 63 h 88"/>
              <a:gd name="T22" fmla="*/ 24 w 107"/>
              <a:gd name="T23" fmla="*/ 63 h 88"/>
              <a:gd name="T24" fmla="*/ 24 w 107"/>
              <a:gd name="T25" fmla="*/ 7 h 88"/>
              <a:gd name="T26" fmla="*/ 24 w 107"/>
              <a:gd name="T27" fmla="*/ 3 h 88"/>
              <a:gd name="T28" fmla="*/ 22 w 107"/>
              <a:gd name="T29" fmla="*/ 0 h 88"/>
              <a:gd name="T30" fmla="*/ 20 w 107"/>
              <a:gd name="T31" fmla="*/ 0 h 88"/>
              <a:gd name="T32" fmla="*/ 18 w 107"/>
              <a:gd name="T33" fmla="*/ 0 h 88"/>
              <a:gd name="T34" fmla="*/ 18 w 107"/>
              <a:gd name="T35" fmla="*/ 69 h 88"/>
              <a:gd name="T36" fmla="*/ 20 w 107"/>
              <a:gd name="T37" fmla="*/ 70 h 88"/>
              <a:gd name="T38" fmla="*/ 22 w 107"/>
              <a:gd name="T39" fmla="*/ 69 h 88"/>
              <a:gd name="T40" fmla="*/ 24 w 107"/>
              <a:gd name="T41" fmla="*/ 67 h 88"/>
              <a:gd name="T42" fmla="*/ 24 w 107"/>
              <a:gd name="T43" fmla="*/ 63 h 88"/>
              <a:gd name="T44" fmla="*/ 36 w 107"/>
              <a:gd name="T45" fmla="*/ 51 h 88"/>
              <a:gd name="T46" fmla="*/ 36 w 107"/>
              <a:gd name="T47" fmla="*/ 55 h 88"/>
              <a:gd name="T48" fmla="*/ 33 w 107"/>
              <a:gd name="T49" fmla="*/ 58 h 88"/>
              <a:gd name="T50" fmla="*/ 31 w 107"/>
              <a:gd name="T51" fmla="*/ 59 h 88"/>
              <a:gd name="T52" fmla="*/ 29 w 107"/>
              <a:gd name="T53" fmla="*/ 58 h 88"/>
              <a:gd name="T54" fmla="*/ 29 w 107"/>
              <a:gd name="T55" fmla="*/ 12 h 88"/>
              <a:gd name="T56" fmla="*/ 31 w 107"/>
              <a:gd name="T57" fmla="*/ 11 h 88"/>
              <a:gd name="T58" fmla="*/ 33 w 107"/>
              <a:gd name="T59" fmla="*/ 12 h 88"/>
              <a:gd name="T60" fmla="*/ 36 w 107"/>
              <a:gd name="T61" fmla="*/ 14 h 88"/>
              <a:gd name="T62" fmla="*/ 36 w 107"/>
              <a:gd name="T63" fmla="*/ 18 h 88"/>
              <a:gd name="T64" fmla="*/ 36 w 107"/>
              <a:gd name="T65" fmla="*/ 51 h 88"/>
              <a:gd name="T66" fmla="*/ 61 w 107"/>
              <a:gd name="T67" fmla="*/ 80 h 88"/>
              <a:gd name="T68" fmla="*/ 54 w 107"/>
              <a:gd name="T69" fmla="*/ 88 h 88"/>
              <a:gd name="T70" fmla="*/ 46 w 107"/>
              <a:gd name="T71" fmla="*/ 80 h 88"/>
              <a:gd name="T72" fmla="*/ 46 w 107"/>
              <a:gd name="T73" fmla="*/ 24 h 88"/>
              <a:gd name="T74" fmla="*/ 54 w 107"/>
              <a:gd name="T75" fmla="*/ 16 h 88"/>
              <a:gd name="T76" fmla="*/ 61 w 107"/>
              <a:gd name="T77" fmla="*/ 24 h 88"/>
              <a:gd name="T78" fmla="*/ 61 w 107"/>
              <a:gd name="T79" fmla="*/ 80 h 88"/>
              <a:gd name="T80" fmla="*/ 71 w 107"/>
              <a:gd name="T81" fmla="*/ 51 h 88"/>
              <a:gd name="T82" fmla="*/ 71 w 107"/>
              <a:gd name="T83" fmla="*/ 55 h 88"/>
              <a:gd name="T84" fmla="*/ 74 w 107"/>
              <a:gd name="T85" fmla="*/ 58 h 88"/>
              <a:gd name="T86" fmla="*/ 76 w 107"/>
              <a:gd name="T87" fmla="*/ 59 h 88"/>
              <a:gd name="T88" fmla="*/ 78 w 107"/>
              <a:gd name="T89" fmla="*/ 58 h 88"/>
              <a:gd name="T90" fmla="*/ 78 w 107"/>
              <a:gd name="T91" fmla="*/ 12 h 88"/>
              <a:gd name="T92" fmla="*/ 76 w 107"/>
              <a:gd name="T93" fmla="*/ 11 h 88"/>
              <a:gd name="T94" fmla="*/ 74 w 107"/>
              <a:gd name="T95" fmla="*/ 12 h 88"/>
              <a:gd name="T96" fmla="*/ 71 w 107"/>
              <a:gd name="T97" fmla="*/ 14 h 88"/>
              <a:gd name="T98" fmla="*/ 71 w 107"/>
              <a:gd name="T99" fmla="*/ 18 h 88"/>
              <a:gd name="T100" fmla="*/ 71 w 107"/>
              <a:gd name="T101" fmla="*/ 5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55208" y="4107398"/>
            <a:ext cx="998411" cy="1004677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Freeform 37"/>
          <p:cNvSpPr>
            <a:spLocks noEditPoints="1"/>
          </p:cNvSpPr>
          <p:nvPr/>
        </p:nvSpPr>
        <p:spPr bwMode="auto">
          <a:xfrm>
            <a:off x="3977718" y="4327005"/>
            <a:ext cx="569408" cy="565461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35780" y="2418088"/>
            <a:ext cx="998411" cy="1004677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5" name="Shape 3659"/>
          <p:cNvSpPr/>
          <p:nvPr/>
        </p:nvSpPr>
        <p:spPr>
          <a:xfrm>
            <a:off x="7649007" y="2640610"/>
            <a:ext cx="607596" cy="569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8" name="Oval 17"/>
          <p:cNvSpPr/>
          <p:nvPr/>
        </p:nvSpPr>
        <p:spPr>
          <a:xfrm>
            <a:off x="3777268" y="2418088"/>
            <a:ext cx="998411" cy="1004677"/>
          </a:xfrm>
          <a:prstGeom prst="ellipse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" name="Freeform 61"/>
          <p:cNvSpPr>
            <a:spLocks noEditPoints="1"/>
          </p:cNvSpPr>
          <p:nvPr/>
        </p:nvSpPr>
        <p:spPr bwMode="auto">
          <a:xfrm>
            <a:off x="3967927" y="2693372"/>
            <a:ext cx="591295" cy="464084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8" name="Freeform 5"/>
          <p:cNvSpPr/>
          <p:nvPr/>
        </p:nvSpPr>
        <p:spPr bwMode="auto">
          <a:xfrm>
            <a:off x="5105400" y="1699420"/>
            <a:ext cx="1981200" cy="4103384"/>
          </a:xfrm>
          <a:custGeom>
            <a:avLst/>
            <a:gdLst>
              <a:gd name="T0" fmla="*/ 852 w 852"/>
              <a:gd name="T1" fmla="*/ 1682 h 1768"/>
              <a:gd name="T2" fmla="*/ 766 w 852"/>
              <a:gd name="T3" fmla="*/ 1768 h 1768"/>
              <a:gd name="T4" fmla="*/ 86 w 852"/>
              <a:gd name="T5" fmla="*/ 1768 h 1768"/>
              <a:gd name="T6" fmla="*/ 0 w 852"/>
              <a:gd name="T7" fmla="*/ 1682 h 1768"/>
              <a:gd name="T8" fmla="*/ 0 w 852"/>
              <a:gd name="T9" fmla="*/ 86 h 1768"/>
              <a:gd name="T10" fmla="*/ 86 w 852"/>
              <a:gd name="T11" fmla="*/ 0 h 1768"/>
              <a:gd name="T12" fmla="*/ 766 w 852"/>
              <a:gd name="T13" fmla="*/ 0 h 1768"/>
              <a:gd name="T14" fmla="*/ 852 w 852"/>
              <a:gd name="T15" fmla="*/ 86 h 1768"/>
              <a:gd name="T16" fmla="*/ 852 w 852"/>
              <a:gd name="T17" fmla="*/ 1682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2" h="1768">
                <a:moveTo>
                  <a:pt x="852" y="1682"/>
                </a:moveTo>
                <a:cubicBezTo>
                  <a:pt x="852" y="1730"/>
                  <a:pt x="813" y="1768"/>
                  <a:pt x="766" y="1768"/>
                </a:cubicBezTo>
                <a:cubicBezTo>
                  <a:pt x="86" y="1768"/>
                  <a:pt x="86" y="1768"/>
                  <a:pt x="86" y="1768"/>
                </a:cubicBezTo>
                <a:cubicBezTo>
                  <a:pt x="39" y="1768"/>
                  <a:pt x="0" y="1730"/>
                  <a:pt x="0" y="168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39"/>
                  <a:pt x="39" y="0"/>
                  <a:pt x="86" y="0"/>
                </a:cubicBezTo>
                <a:cubicBezTo>
                  <a:pt x="766" y="0"/>
                  <a:pt x="766" y="0"/>
                  <a:pt x="766" y="0"/>
                </a:cubicBezTo>
                <a:cubicBezTo>
                  <a:pt x="813" y="0"/>
                  <a:pt x="852" y="39"/>
                  <a:pt x="852" y="86"/>
                </a:cubicBezTo>
                <a:lnTo>
                  <a:pt x="852" y="1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9" name="Freeform 6"/>
          <p:cNvSpPr/>
          <p:nvPr/>
        </p:nvSpPr>
        <p:spPr bwMode="auto">
          <a:xfrm>
            <a:off x="5129516" y="1721681"/>
            <a:ext cx="1936679" cy="4060718"/>
          </a:xfrm>
          <a:custGeom>
            <a:avLst/>
            <a:gdLst>
              <a:gd name="T0" fmla="*/ 76 w 833"/>
              <a:gd name="T1" fmla="*/ 1750 h 1750"/>
              <a:gd name="T2" fmla="*/ 0 w 833"/>
              <a:gd name="T3" fmla="*/ 1673 h 1750"/>
              <a:gd name="T4" fmla="*/ 0 w 833"/>
              <a:gd name="T5" fmla="*/ 77 h 1750"/>
              <a:gd name="T6" fmla="*/ 76 w 833"/>
              <a:gd name="T7" fmla="*/ 0 h 1750"/>
              <a:gd name="T8" fmla="*/ 756 w 833"/>
              <a:gd name="T9" fmla="*/ 0 h 1750"/>
              <a:gd name="T10" fmla="*/ 833 w 833"/>
              <a:gd name="T11" fmla="*/ 77 h 1750"/>
              <a:gd name="T12" fmla="*/ 833 w 833"/>
              <a:gd name="T13" fmla="*/ 1673 h 1750"/>
              <a:gd name="T14" fmla="*/ 756 w 833"/>
              <a:gd name="T15" fmla="*/ 1750 h 1750"/>
              <a:gd name="T16" fmla="*/ 76 w 833"/>
              <a:gd name="T17" fmla="*/ 175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3" h="1750">
                <a:moveTo>
                  <a:pt x="76" y="1750"/>
                </a:moveTo>
                <a:cubicBezTo>
                  <a:pt x="34" y="1750"/>
                  <a:pt x="0" y="1716"/>
                  <a:pt x="0" y="167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5"/>
                  <a:pt x="34" y="0"/>
                  <a:pt x="76" y="0"/>
                </a:cubicBezTo>
                <a:cubicBezTo>
                  <a:pt x="756" y="0"/>
                  <a:pt x="756" y="0"/>
                  <a:pt x="756" y="0"/>
                </a:cubicBezTo>
                <a:cubicBezTo>
                  <a:pt x="798" y="0"/>
                  <a:pt x="833" y="35"/>
                  <a:pt x="833" y="77"/>
                </a:cubicBezTo>
                <a:cubicBezTo>
                  <a:pt x="833" y="1673"/>
                  <a:pt x="833" y="1673"/>
                  <a:pt x="833" y="1673"/>
                </a:cubicBezTo>
                <a:cubicBezTo>
                  <a:pt x="833" y="1716"/>
                  <a:pt x="798" y="1750"/>
                  <a:pt x="756" y="1750"/>
                </a:cubicBezTo>
                <a:lnTo>
                  <a:pt x="76" y="1750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6066319" y="1894201"/>
            <a:ext cx="59362" cy="59362"/>
          </a:xfrm>
          <a:prstGeom prst="ellipse">
            <a:avLst/>
          </a:prstGeom>
          <a:solidFill>
            <a:srgbClr val="2C2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6088580" y="1916462"/>
            <a:ext cx="14840" cy="14840"/>
          </a:xfrm>
          <a:prstGeom prst="ellipse">
            <a:avLst/>
          </a:prstGeom>
          <a:solidFill>
            <a:srgbClr val="2C2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6066319" y="1890491"/>
            <a:ext cx="59362" cy="57507"/>
          </a:xfrm>
          <a:prstGeom prst="ellipse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6088580" y="1910896"/>
            <a:ext cx="14840" cy="14840"/>
          </a:xfrm>
          <a:prstGeom prst="ellipse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6077449" y="1899766"/>
            <a:ext cx="37101" cy="37101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6077449" y="1899766"/>
            <a:ext cx="37101" cy="37101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6086725" y="1909042"/>
            <a:ext cx="18551" cy="20406"/>
          </a:xfrm>
          <a:prstGeom prst="ellipse">
            <a:avLst/>
          </a:prstGeom>
          <a:solidFill>
            <a:srgbClr val="2C99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6086725" y="1909042"/>
            <a:ext cx="18551" cy="20406"/>
          </a:xfrm>
          <a:prstGeom prst="ellipse">
            <a:avLst/>
          </a:prstGeom>
          <a:solidFill>
            <a:srgbClr val="2C99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6094146" y="1916462"/>
            <a:ext cx="3710" cy="371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9" name="Oval 16"/>
          <p:cNvSpPr>
            <a:spLocks noChangeArrowheads="1"/>
          </p:cNvSpPr>
          <p:nvPr/>
        </p:nvSpPr>
        <p:spPr bwMode="auto">
          <a:xfrm>
            <a:off x="6094146" y="1916462"/>
            <a:ext cx="3710" cy="371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5938321" y="5370577"/>
            <a:ext cx="315360" cy="31350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1" name="Freeform 18"/>
          <p:cNvSpPr/>
          <p:nvPr/>
        </p:nvSpPr>
        <p:spPr bwMode="auto">
          <a:xfrm>
            <a:off x="6023653" y="5455909"/>
            <a:ext cx="144694" cy="142840"/>
          </a:xfrm>
          <a:custGeom>
            <a:avLst/>
            <a:gdLst>
              <a:gd name="T0" fmla="*/ 62 w 62"/>
              <a:gd name="T1" fmla="*/ 42 h 61"/>
              <a:gd name="T2" fmla="*/ 42 w 62"/>
              <a:gd name="T3" fmla="*/ 61 h 61"/>
              <a:gd name="T4" fmla="*/ 20 w 62"/>
              <a:gd name="T5" fmla="*/ 61 h 61"/>
              <a:gd name="T6" fmla="*/ 0 w 62"/>
              <a:gd name="T7" fmla="*/ 42 h 61"/>
              <a:gd name="T8" fmla="*/ 0 w 62"/>
              <a:gd name="T9" fmla="*/ 20 h 61"/>
              <a:gd name="T10" fmla="*/ 20 w 62"/>
              <a:gd name="T11" fmla="*/ 0 h 61"/>
              <a:gd name="T12" fmla="*/ 42 w 62"/>
              <a:gd name="T13" fmla="*/ 0 h 61"/>
              <a:gd name="T14" fmla="*/ 62 w 62"/>
              <a:gd name="T15" fmla="*/ 20 h 61"/>
              <a:gd name="T16" fmla="*/ 62 w 62"/>
              <a:gd name="T17" fmla="*/ 4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61">
                <a:moveTo>
                  <a:pt x="62" y="42"/>
                </a:moveTo>
                <a:cubicBezTo>
                  <a:pt x="62" y="52"/>
                  <a:pt x="53" y="61"/>
                  <a:pt x="42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9" y="61"/>
                  <a:pt x="0" y="52"/>
                  <a:pt x="0" y="4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53" y="0"/>
                  <a:pt x="62" y="9"/>
                  <a:pt x="62" y="20"/>
                </a:cubicBezTo>
                <a:lnTo>
                  <a:pt x="62" y="42"/>
                </a:lnTo>
                <a:close/>
              </a:path>
            </a:pathLst>
          </a:custGeom>
          <a:noFill/>
          <a:ln w="7938" cap="flat">
            <a:solidFill>
              <a:srgbClr val="18181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5248240" y="2306024"/>
            <a:ext cx="1697377" cy="2969945"/>
          </a:xfrm>
          <a:prstGeom prst="rect">
            <a:avLst/>
          </a:prstGeom>
          <a:solidFill>
            <a:srgbClr val="0C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4" name="Freeform 21"/>
          <p:cNvSpPr/>
          <p:nvPr/>
        </p:nvSpPr>
        <p:spPr bwMode="auto">
          <a:xfrm>
            <a:off x="5947596" y="2038896"/>
            <a:ext cx="356171" cy="77912"/>
          </a:xfrm>
          <a:custGeom>
            <a:avLst/>
            <a:gdLst>
              <a:gd name="T0" fmla="*/ 17 w 153"/>
              <a:gd name="T1" fmla="*/ 34 h 34"/>
              <a:gd name="T2" fmla="*/ 0 w 153"/>
              <a:gd name="T3" fmla="*/ 17 h 34"/>
              <a:gd name="T4" fmla="*/ 17 w 153"/>
              <a:gd name="T5" fmla="*/ 0 h 34"/>
              <a:gd name="T6" fmla="*/ 136 w 153"/>
              <a:gd name="T7" fmla="*/ 0 h 34"/>
              <a:gd name="T8" fmla="*/ 153 w 153"/>
              <a:gd name="T9" fmla="*/ 17 h 34"/>
              <a:gd name="T10" fmla="*/ 136 w 153"/>
              <a:gd name="T11" fmla="*/ 34 h 34"/>
              <a:gd name="T12" fmla="*/ 17 w 153"/>
              <a:gd name="T1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34">
                <a:moveTo>
                  <a:pt x="17" y="34"/>
                </a:moveTo>
                <a:cubicBezTo>
                  <a:pt x="8" y="34"/>
                  <a:pt x="0" y="26"/>
                  <a:pt x="0" y="17"/>
                </a:cubicBezTo>
                <a:cubicBezTo>
                  <a:pt x="0" y="7"/>
                  <a:pt x="8" y="0"/>
                  <a:pt x="17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45" y="0"/>
                  <a:pt x="153" y="7"/>
                  <a:pt x="153" y="17"/>
                </a:cubicBezTo>
                <a:cubicBezTo>
                  <a:pt x="153" y="26"/>
                  <a:pt x="145" y="34"/>
                  <a:pt x="136" y="34"/>
                </a:cubicBezTo>
                <a:lnTo>
                  <a:pt x="17" y="34"/>
                </a:lnTo>
                <a:close/>
              </a:path>
            </a:pathLst>
          </a:custGeom>
          <a:solidFill>
            <a:srgbClr val="0C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5" name="Freeform 22"/>
          <p:cNvSpPr/>
          <p:nvPr/>
        </p:nvSpPr>
        <p:spPr bwMode="auto">
          <a:xfrm>
            <a:off x="5968002" y="2059301"/>
            <a:ext cx="311649" cy="35247"/>
          </a:xfrm>
          <a:custGeom>
            <a:avLst/>
            <a:gdLst>
              <a:gd name="T0" fmla="*/ 134 w 134"/>
              <a:gd name="T1" fmla="*/ 8 h 15"/>
              <a:gd name="T2" fmla="*/ 127 w 134"/>
              <a:gd name="T3" fmla="*/ 15 h 15"/>
              <a:gd name="T4" fmla="*/ 8 w 134"/>
              <a:gd name="T5" fmla="*/ 15 h 15"/>
              <a:gd name="T6" fmla="*/ 0 w 134"/>
              <a:gd name="T7" fmla="*/ 8 h 15"/>
              <a:gd name="T8" fmla="*/ 0 w 134"/>
              <a:gd name="T9" fmla="*/ 8 h 15"/>
              <a:gd name="T10" fmla="*/ 8 w 134"/>
              <a:gd name="T11" fmla="*/ 0 h 15"/>
              <a:gd name="T12" fmla="*/ 127 w 134"/>
              <a:gd name="T13" fmla="*/ 0 h 15"/>
              <a:gd name="T14" fmla="*/ 134 w 134"/>
              <a:gd name="T1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" h="15">
                <a:moveTo>
                  <a:pt x="134" y="8"/>
                </a:moveTo>
                <a:cubicBezTo>
                  <a:pt x="134" y="12"/>
                  <a:pt x="131" y="15"/>
                  <a:pt x="127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4" y="15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1" y="0"/>
                  <a:pt x="134" y="3"/>
                  <a:pt x="134" y="8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6" name="Oval 23"/>
          <p:cNvSpPr>
            <a:spLocks noChangeArrowheads="1"/>
          </p:cNvSpPr>
          <p:nvPr/>
        </p:nvSpPr>
        <p:spPr bwMode="auto">
          <a:xfrm>
            <a:off x="5830728" y="2050026"/>
            <a:ext cx="55652" cy="55652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3" name="TextBox 42"/>
          <p:cNvSpPr txBox="1"/>
          <p:nvPr/>
        </p:nvSpPr>
        <p:spPr>
          <a:xfrm>
            <a:off x="8634292" y="2820468"/>
            <a:ext cx="2629019" cy="38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335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</a:t>
            </a:r>
            <a:r>
              <a:rPr lang="zh-CN" altLang="en-US"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1200" dirty="0">
              <a:solidFill>
                <a:srgbClr val="3B3838"/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TextBox 44"/>
          <p:cNvSpPr txBox="1"/>
          <p:nvPr/>
        </p:nvSpPr>
        <p:spPr>
          <a:xfrm>
            <a:off x="8618101" y="2580157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69" name="TextBox 42"/>
          <p:cNvSpPr txBox="1"/>
          <p:nvPr/>
        </p:nvSpPr>
        <p:spPr>
          <a:xfrm>
            <a:off x="8634292" y="4505939"/>
            <a:ext cx="2629019" cy="38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335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</a:t>
            </a:r>
            <a:r>
              <a:rPr lang="zh-CN" altLang="en-US"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1200" dirty="0">
              <a:solidFill>
                <a:srgbClr val="3B383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6" name="TextBox 44"/>
          <p:cNvSpPr txBox="1"/>
          <p:nvPr/>
        </p:nvSpPr>
        <p:spPr>
          <a:xfrm>
            <a:off x="8618101" y="4265628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77" name="TextBox 42"/>
          <p:cNvSpPr txBox="1"/>
          <p:nvPr/>
        </p:nvSpPr>
        <p:spPr>
          <a:xfrm>
            <a:off x="946623" y="2876862"/>
            <a:ext cx="2618480" cy="38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335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</a:t>
            </a:r>
            <a:r>
              <a:rPr lang="zh-CN" altLang="en-US"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1200" dirty="0">
              <a:solidFill>
                <a:srgbClr val="3B383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8" name="TextBox 44"/>
          <p:cNvSpPr txBox="1"/>
          <p:nvPr/>
        </p:nvSpPr>
        <p:spPr>
          <a:xfrm>
            <a:off x="1806587" y="2640610"/>
            <a:ext cx="172876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79" name="TextBox 42"/>
          <p:cNvSpPr txBox="1"/>
          <p:nvPr/>
        </p:nvSpPr>
        <p:spPr>
          <a:xfrm>
            <a:off x="946623" y="4511849"/>
            <a:ext cx="2618480" cy="38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335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</a:t>
            </a:r>
            <a:r>
              <a:rPr lang="zh-CN" altLang="en-US"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1200" dirty="0">
              <a:solidFill>
                <a:srgbClr val="3B3838"/>
              </a:solidFill>
              <a:latin typeface="微软雅黑" panose="020B0503020204020204" pitchFamily="34" charset="-122"/>
            </a:endParaRPr>
          </a:p>
        </p:txBody>
      </p:sp>
      <p:sp>
        <p:nvSpPr>
          <p:cNvPr id="80" name="TextBox 44"/>
          <p:cNvSpPr txBox="1"/>
          <p:nvPr/>
        </p:nvSpPr>
        <p:spPr>
          <a:xfrm>
            <a:off x="1806587" y="4275597"/>
            <a:ext cx="172876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1" t="2252" r="21371"/>
          <a:stretch>
            <a:fillRect/>
          </a:stretch>
        </p:blipFill>
        <p:spPr>
          <a:xfrm>
            <a:off x="5254984" y="2351879"/>
            <a:ext cx="1702110" cy="2981847"/>
          </a:xfrm>
          <a:custGeom>
            <a:avLst/>
            <a:gdLst>
              <a:gd name="connsiteX0" fmla="*/ 0 w 1702110"/>
              <a:gd name="connsiteY0" fmla="*/ 0 h 2981847"/>
              <a:gd name="connsiteX1" fmla="*/ 1702110 w 1702110"/>
              <a:gd name="connsiteY1" fmla="*/ 0 h 2981847"/>
              <a:gd name="connsiteX2" fmla="*/ 1702110 w 1702110"/>
              <a:gd name="connsiteY2" fmla="*/ 2981847 h 2981847"/>
              <a:gd name="connsiteX3" fmla="*/ 0 w 1702110"/>
              <a:gd name="connsiteY3" fmla="*/ 2981847 h 298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110" h="2981847">
                <a:moveTo>
                  <a:pt x="0" y="0"/>
                </a:moveTo>
                <a:lnTo>
                  <a:pt x="1702110" y="0"/>
                </a:lnTo>
                <a:lnTo>
                  <a:pt x="1702110" y="2981847"/>
                </a:lnTo>
                <a:lnTo>
                  <a:pt x="0" y="2981847"/>
                </a:lnTo>
                <a:close/>
              </a:path>
            </a:pathLst>
          </a:custGeom>
        </p:spPr>
      </p:pic>
      <p:sp>
        <p:nvSpPr>
          <p:cNvPr id="59" name="文本框 58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出自【趣你的PPT】(微信:qunideppt)：最优质的PPT资源库"/>
          <p:cNvSpPr/>
          <p:nvPr/>
        </p:nvSpPr>
        <p:spPr bwMode="auto">
          <a:xfrm>
            <a:off x="5137474" y="1430972"/>
            <a:ext cx="1958975" cy="1604963"/>
          </a:xfrm>
          <a:custGeom>
            <a:avLst/>
            <a:gdLst>
              <a:gd name="T0" fmla="*/ 261 w 521"/>
              <a:gd name="T1" fmla="*/ 0 h 427"/>
              <a:gd name="T2" fmla="*/ 0 w 521"/>
              <a:gd name="T3" fmla="*/ 261 h 427"/>
              <a:gd name="T4" fmla="*/ 55 w 521"/>
              <a:gd name="T5" fmla="*/ 420 h 427"/>
              <a:gd name="T6" fmla="*/ 55 w 521"/>
              <a:gd name="T7" fmla="*/ 420 h 427"/>
              <a:gd name="T8" fmla="*/ 60 w 521"/>
              <a:gd name="T9" fmla="*/ 427 h 427"/>
              <a:gd name="T10" fmla="*/ 261 w 521"/>
              <a:gd name="T11" fmla="*/ 340 h 427"/>
              <a:gd name="T12" fmla="*/ 461 w 521"/>
              <a:gd name="T13" fmla="*/ 427 h 427"/>
              <a:gd name="T14" fmla="*/ 466 w 521"/>
              <a:gd name="T15" fmla="*/ 420 h 427"/>
              <a:gd name="T16" fmla="*/ 466 w 521"/>
              <a:gd name="T17" fmla="*/ 420 h 427"/>
              <a:gd name="T18" fmla="*/ 521 w 521"/>
              <a:gd name="T19" fmla="*/ 261 h 427"/>
              <a:gd name="T20" fmla="*/ 261 w 521"/>
              <a:gd name="T2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1" h="427">
                <a:moveTo>
                  <a:pt x="261" y="0"/>
                </a:moveTo>
                <a:cubicBezTo>
                  <a:pt x="117" y="0"/>
                  <a:pt x="0" y="117"/>
                  <a:pt x="0" y="261"/>
                </a:cubicBezTo>
                <a:cubicBezTo>
                  <a:pt x="0" y="321"/>
                  <a:pt x="21" y="376"/>
                  <a:pt x="55" y="420"/>
                </a:cubicBezTo>
                <a:cubicBezTo>
                  <a:pt x="55" y="420"/>
                  <a:pt x="55" y="420"/>
                  <a:pt x="55" y="420"/>
                </a:cubicBezTo>
                <a:cubicBezTo>
                  <a:pt x="56" y="422"/>
                  <a:pt x="58" y="424"/>
                  <a:pt x="60" y="427"/>
                </a:cubicBezTo>
                <a:cubicBezTo>
                  <a:pt x="110" y="373"/>
                  <a:pt x="181" y="340"/>
                  <a:pt x="261" y="340"/>
                </a:cubicBezTo>
                <a:cubicBezTo>
                  <a:pt x="340" y="340"/>
                  <a:pt x="411" y="373"/>
                  <a:pt x="461" y="427"/>
                </a:cubicBezTo>
                <a:cubicBezTo>
                  <a:pt x="463" y="424"/>
                  <a:pt x="465" y="422"/>
                  <a:pt x="466" y="420"/>
                </a:cubicBezTo>
                <a:cubicBezTo>
                  <a:pt x="466" y="420"/>
                  <a:pt x="466" y="420"/>
                  <a:pt x="466" y="420"/>
                </a:cubicBezTo>
                <a:cubicBezTo>
                  <a:pt x="500" y="376"/>
                  <a:pt x="521" y="321"/>
                  <a:pt x="521" y="261"/>
                </a:cubicBezTo>
                <a:cubicBezTo>
                  <a:pt x="521" y="117"/>
                  <a:pt x="404" y="0"/>
                  <a:pt x="261" y="0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4400" dirty="0">
              <a:solidFill>
                <a:schemeClr val="bg1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5621662" y="2794635"/>
            <a:ext cx="989013" cy="307975"/>
          </a:xfrm>
          <a:custGeom>
            <a:avLst/>
            <a:gdLst>
              <a:gd name="T0" fmla="*/ 132 w 263"/>
              <a:gd name="T1" fmla="*/ 0 h 82"/>
              <a:gd name="T2" fmla="*/ 263 w 263"/>
              <a:gd name="T3" fmla="*/ 43 h 82"/>
              <a:gd name="T4" fmla="*/ 132 w 263"/>
              <a:gd name="T5" fmla="*/ 82 h 82"/>
              <a:gd name="T6" fmla="*/ 0 w 263"/>
              <a:gd name="T7" fmla="*/ 43 h 82"/>
              <a:gd name="T8" fmla="*/ 132 w 263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82">
                <a:moveTo>
                  <a:pt x="132" y="0"/>
                </a:moveTo>
                <a:cubicBezTo>
                  <a:pt x="181" y="0"/>
                  <a:pt x="226" y="16"/>
                  <a:pt x="263" y="43"/>
                </a:cubicBezTo>
                <a:cubicBezTo>
                  <a:pt x="228" y="67"/>
                  <a:pt x="182" y="82"/>
                  <a:pt x="132" y="82"/>
                </a:cubicBezTo>
                <a:cubicBezTo>
                  <a:pt x="81" y="82"/>
                  <a:pt x="35" y="67"/>
                  <a:pt x="0" y="43"/>
                </a:cubicBezTo>
                <a:cubicBezTo>
                  <a:pt x="37" y="16"/>
                  <a:pt x="82" y="0"/>
                  <a:pt x="132" y="0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3803974" y="2769235"/>
            <a:ext cx="1600200" cy="1954213"/>
          </a:xfrm>
          <a:custGeom>
            <a:avLst/>
            <a:gdLst>
              <a:gd name="T0" fmla="*/ 0 w 426"/>
              <a:gd name="T1" fmla="*/ 260 h 520"/>
              <a:gd name="T2" fmla="*/ 260 w 426"/>
              <a:gd name="T3" fmla="*/ 520 h 520"/>
              <a:gd name="T4" fmla="*/ 420 w 426"/>
              <a:gd name="T5" fmla="*/ 466 h 520"/>
              <a:gd name="T6" fmla="*/ 420 w 426"/>
              <a:gd name="T7" fmla="*/ 466 h 520"/>
              <a:gd name="T8" fmla="*/ 426 w 426"/>
              <a:gd name="T9" fmla="*/ 461 h 520"/>
              <a:gd name="T10" fmla="*/ 340 w 426"/>
              <a:gd name="T11" fmla="*/ 260 h 520"/>
              <a:gd name="T12" fmla="*/ 426 w 426"/>
              <a:gd name="T13" fmla="*/ 59 h 520"/>
              <a:gd name="T14" fmla="*/ 420 w 426"/>
              <a:gd name="T15" fmla="*/ 54 h 520"/>
              <a:gd name="T16" fmla="*/ 420 w 426"/>
              <a:gd name="T17" fmla="*/ 54 h 520"/>
              <a:gd name="T18" fmla="*/ 260 w 426"/>
              <a:gd name="T19" fmla="*/ 0 h 520"/>
              <a:gd name="T20" fmla="*/ 0 w 426"/>
              <a:gd name="T21" fmla="*/ 26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520">
                <a:moveTo>
                  <a:pt x="0" y="260"/>
                </a:moveTo>
                <a:cubicBezTo>
                  <a:pt x="0" y="404"/>
                  <a:pt x="117" y="520"/>
                  <a:pt x="260" y="520"/>
                </a:cubicBezTo>
                <a:cubicBezTo>
                  <a:pt x="320" y="520"/>
                  <a:pt x="376" y="500"/>
                  <a:pt x="420" y="466"/>
                </a:cubicBezTo>
                <a:cubicBezTo>
                  <a:pt x="420" y="466"/>
                  <a:pt x="420" y="466"/>
                  <a:pt x="420" y="466"/>
                </a:cubicBezTo>
                <a:cubicBezTo>
                  <a:pt x="422" y="464"/>
                  <a:pt x="424" y="462"/>
                  <a:pt x="426" y="461"/>
                </a:cubicBezTo>
                <a:cubicBezTo>
                  <a:pt x="373" y="410"/>
                  <a:pt x="340" y="339"/>
                  <a:pt x="340" y="260"/>
                </a:cubicBezTo>
                <a:cubicBezTo>
                  <a:pt x="340" y="181"/>
                  <a:pt x="373" y="109"/>
                  <a:pt x="426" y="59"/>
                </a:cubicBezTo>
                <a:cubicBezTo>
                  <a:pt x="424" y="57"/>
                  <a:pt x="422" y="56"/>
                  <a:pt x="420" y="54"/>
                </a:cubicBezTo>
                <a:cubicBezTo>
                  <a:pt x="420" y="54"/>
                  <a:pt x="420" y="54"/>
                  <a:pt x="420" y="54"/>
                </a:cubicBezTo>
                <a:cubicBezTo>
                  <a:pt x="376" y="20"/>
                  <a:pt x="320" y="0"/>
                  <a:pt x="260" y="0"/>
                </a:cubicBezTo>
                <a:cubicBezTo>
                  <a:pt x="117" y="0"/>
                  <a:pt x="0" y="116"/>
                  <a:pt x="0" y="26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4400" dirty="0">
              <a:solidFill>
                <a:schemeClr val="bg1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5164462" y="3250247"/>
            <a:ext cx="307975" cy="987425"/>
          </a:xfrm>
          <a:custGeom>
            <a:avLst/>
            <a:gdLst>
              <a:gd name="T0" fmla="*/ 0 w 82"/>
              <a:gd name="T1" fmla="*/ 132 h 263"/>
              <a:gd name="T2" fmla="*/ 44 w 82"/>
              <a:gd name="T3" fmla="*/ 0 h 263"/>
              <a:gd name="T4" fmla="*/ 82 w 82"/>
              <a:gd name="T5" fmla="*/ 132 h 263"/>
              <a:gd name="T6" fmla="*/ 44 w 82"/>
              <a:gd name="T7" fmla="*/ 263 h 263"/>
              <a:gd name="T8" fmla="*/ 0 w 82"/>
              <a:gd name="T9" fmla="*/ 13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63">
                <a:moveTo>
                  <a:pt x="0" y="132"/>
                </a:moveTo>
                <a:cubicBezTo>
                  <a:pt x="0" y="82"/>
                  <a:pt x="17" y="37"/>
                  <a:pt x="44" y="0"/>
                </a:cubicBezTo>
                <a:cubicBezTo>
                  <a:pt x="68" y="36"/>
                  <a:pt x="82" y="82"/>
                  <a:pt x="82" y="132"/>
                </a:cubicBezTo>
                <a:cubicBezTo>
                  <a:pt x="82" y="182"/>
                  <a:pt x="68" y="228"/>
                  <a:pt x="44" y="263"/>
                </a:cubicBezTo>
                <a:cubicBezTo>
                  <a:pt x="17" y="227"/>
                  <a:pt x="0" y="181"/>
                  <a:pt x="0" y="13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5137474" y="4455160"/>
            <a:ext cx="1958975" cy="1601788"/>
          </a:xfrm>
          <a:custGeom>
            <a:avLst/>
            <a:gdLst>
              <a:gd name="T0" fmla="*/ 261 w 521"/>
              <a:gd name="T1" fmla="*/ 426 h 426"/>
              <a:gd name="T2" fmla="*/ 521 w 521"/>
              <a:gd name="T3" fmla="*/ 166 h 426"/>
              <a:gd name="T4" fmla="*/ 466 w 521"/>
              <a:gd name="T5" fmla="*/ 7 h 426"/>
              <a:gd name="T6" fmla="*/ 466 w 521"/>
              <a:gd name="T7" fmla="*/ 7 h 426"/>
              <a:gd name="T8" fmla="*/ 461 w 521"/>
              <a:gd name="T9" fmla="*/ 0 h 426"/>
              <a:gd name="T10" fmla="*/ 261 w 521"/>
              <a:gd name="T11" fmla="*/ 87 h 426"/>
              <a:gd name="T12" fmla="*/ 60 w 521"/>
              <a:gd name="T13" fmla="*/ 0 h 426"/>
              <a:gd name="T14" fmla="*/ 55 w 521"/>
              <a:gd name="T15" fmla="*/ 7 h 426"/>
              <a:gd name="T16" fmla="*/ 55 w 521"/>
              <a:gd name="T17" fmla="*/ 7 h 426"/>
              <a:gd name="T18" fmla="*/ 0 w 521"/>
              <a:gd name="T19" fmla="*/ 166 h 426"/>
              <a:gd name="T20" fmla="*/ 261 w 521"/>
              <a:gd name="T21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1" h="426">
                <a:moveTo>
                  <a:pt x="261" y="426"/>
                </a:moveTo>
                <a:cubicBezTo>
                  <a:pt x="404" y="426"/>
                  <a:pt x="521" y="310"/>
                  <a:pt x="521" y="166"/>
                </a:cubicBezTo>
                <a:cubicBezTo>
                  <a:pt x="521" y="106"/>
                  <a:pt x="500" y="51"/>
                  <a:pt x="466" y="7"/>
                </a:cubicBezTo>
                <a:cubicBezTo>
                  <a:pt x="466" y="7"/>
                  <a:pt x="466" y="7"/>
                  <a:pt x="466" y="7"/>
                </a:cubicBezTo>
                <a:cubicBezTo>
                  <a:pt x="465" y="5"/>
                  <a:pt x="463" y="2"/>
                  <a:pt x="461" y="0"/>
                </a:cubicBezTo>
                <a:cubicBezTo>
                  <a:pt x="411" y="53"/>
                  <a:pt x="340" y="87"/>
                  <a:pt x="261" y="87"/>
                </a:cubicBezTo>
                <a:cubicBezTo>
                  <a:pt x="181" y="87"/>
                  <a:pt x="110" y="53"/>
                  <a:pt x="60" y="0"/>
                </a:cubicBezTo>
                <a:cubicBezTo>
                  <a:pt x="58" y="2"/>
                  <a:pt x="56" y="5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21" y="51"/>
                  <a:pt x="0" y="106"/>
                  <a:pt x="0" y="166"/>
                </a:cubicBezTo>
                <a:cubicBezTo>
                  <a:pt x="0" y="310"/>
                  <a:pt x="117" y="426"/>
                  <a:pt x="261" y="426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4400" dirty="0">
              <a:solidFill>
                <a:schemeClr val="bg1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5621662" y="4388485"/>
            <a:ext cx="989013" cy="307975"/>
          </a:xfrm>
          <a:custGeom>
            <a:avLst/>
            <a:gdLst>
              <a:gd name="T0" fmla="*/ 132 w 263"/>
              <a:gd name="T1" fmla="*/ 82 h 82"/>
              <a:gd name="T2" fmla="*/ 0 w 263"/>
              <a:gd name="T3" fmla="*/ 38 h 82"/>
              <a:gd name="T4" fmla="*/ 132 w 263"/>
              <a:gd name="T5" fmla="*/ 0 h 82"/>
              <a:gd name="T6" fmla="*/ 263 w 263"/>
              <a:gd name="T7" fmla="*/ 38 h 82"/>
              <a:gd name="T8" fmla="*/ 132 w 263"/>
              <a:gd name="T9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82">
                <a:moveTo>
                  <a:pt x="132" y="82"/>
                </a:moveTo>
                <a:cubicBezTo>
                  <a:pt x="82" y="82"/>
                  <a:pt x="37" y="66"/>
                  <a:pt x="0" y="38"/>
                </a:cubicBezTo>
                <a:cubicBezTo>
                  <a:pt x="35" y="14"/>
                  <a:pt x="81" y="0"/>
                  <a:pt x="132" y="0"/>
                </a:cubicBezTo>
                <a:cubicBezTo>
                  <a:pt x="182" y="0"/>
                  <a:pt x="228" y="14"/>
                  <a:pt x="263" y="38"/>
                </a:cubicBezTo>
                <a:cubicBezTo>
                  <a:pt x="226" y="66"/>
                  <a:pt x="181" y="82"/>
                  <a:pt x="132" y="82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6828162" y="2769235"/>
            <a:ext cx="1601788" cy="1954213"/>
          </a:xfrm>
          <a:custGeom>
            <a:avLst/>
            <a:gdLst>
              <a:gd name="T0" fmla="*/ 426 w 426"/>
              <a:gd name="T1" fmla="*/ 260 h 520"/>
              <a:gd name="T2" fmla="*/ 166 w 426"/>
              <a:gd name="T3" fmla="*/ 0 h 520"/>
              <a:gd name="T4" fmla="*/ 7 w 426"/>
              <a:gd name="T5" fmla="*/ 54 h 520"/>
              <a:gd name="T6" fmla="*/ 6 w 426"/>
              <a:gd name="T7" fmla="*/ 54 h 520"/>
              <a:gd name="T8" fmla="*/ 0 w 426"/>
              <a:gd name="T9" fmla="*/ 59 h 520"/>
              <a:gd name="T10" fmla="*/ 86 w 426"/>
              <a:gd name="T11" fmla="*/ 260 h 520"/>
              <a:gd name="T12" fmla="*/ 0 w 426"/>
              <a:gd name="T13" fmla="*/ 461 h 520"/>
              <a:gd name="T14" fmla="*/ 6 w 426"/>
              <a:gd name="T15" fmla="*/ 466 h 520"/>
              <a:gd name="T16" fmla="*/ 6 w 426"/>
              <a:gd name="T17" fmla="*/ 466 h 520"/>
              <a:gd name="T18" fmla="*/ 166 w 426"/>
              <a:gd name="T19" fmla="*/ 520 h 520"/>
              <a:gd name="T20" fmla="*/ 426 w 426"/>
              <a:gd name="T21" fmla="*/ 26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520">
                <a:moveTo>
                  <a:pt x="426" y="260"/>
                </a:moveTo>
                <a:cubicBezTo>
                  <a:pt x="426" y="116"/>
                  <a:pt x="309" y="0"/>
                  <a:pt x="166" y="0"/>
                </a:cubicBezTo>
                <a:cubicBezTo>
                  <a:pt x="106" y="0"/>
                  <a:pt x="51" y="20"/>
                  <a:pt x="7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4" y="56"/>
                  <a:pt x="2" y="57"/>
                  <a:pt x="0" y="59"/>
                </a:cubicBezTo>
                <a:cubicBezTo>
                  <a:pt x="53" y="109"/>
                  <a:pt x="86" y="181"/>
                  <a:pt x="86" y="260"/>
                </a:cubicBezTo>
                <a:cubicBezTo>
                  <a:pt x="86" y="339"/>
                  <a:pt x="53" y="410"/>
                  <a:pt x="0" y="461"/>
                </a:cubicBezTo>
                <a:cubicBezTo>
                  <a:pt x="2" y="462"/>
                  <a:pt x="4" y="464"/>
                  <a:pt x="6" y="466"/>
                </a:cubicBezTo>
                <a:cubicBezTo>
                  <a:pt x="6" y="466"/>
                  <a:pt x="6" y="466"/>
                  <a:pt x="6" y="466"/>
                </a:cubicBezTo>
                <a:cubicBezTo>
                  <a:pt x="50" y="500"/>
                  <a:pt x="106" y="520"/>
                  <a:pt x="166" y="520"/>
                </a:cubicBezTo>
                <a:cubicBezTo>
                  <a:pt x="309" y="520"/>
                  <a:pt x="426" y="404"/>
                  <a:pt x="426" y="260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4400" dirty="0">
              <a:solidFill>
                <a:schemeClr val="bg1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6761487" y="3250247"/>
            <a:ext cx="307975" cy="987425"/>
          </a:xfrm>
          <a:custGeom>
            <a:avLst/>
            <a:gdLst>
              <a:gd name="T0" fmla="*/ 82 w 82"/>
              <a:gd name="T1" fmla="*/ 132 h 263"/>
              <a:gd name="T2" fmla="*/ 38 w 82"/>
              <a:gd name="T3" fmla="*/ 263 h 263"/>
              <a:gd name="T4" fmla="*/ 0 w 82"/>
              <a:gd name="T5" fmla="*/ 132 h 263"/>
              <a:gd name="T6" fmla="*/ 38 w 82"/>
              <a:gd name="T7" fmla="*/ 0 h 263"/>
              <a:gd name="T8" fmla="*/ 82 w 82"/>
              <a:gd name="T9" fmla="*/ 13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63">
                <a:moveTo>
                  <a:pt x="82" y="132"/>
                </a:moveTo>
                <a:cubicBezTo>
                  <a:pt x="82" y="181"/>
                  <a:pt x="65" y="227"/>
                  <a:pt x="38" y="263"/>
                </a:cubicBezTo>
                <a:cubicBezTo>
                  <a:pt x="14" y="228"/>
                  <a:pt x="0" y="182"/>
                  <a:pt x="0" y="132"/>
                </a:cubicBezTo>
                <a:cubicBezTo>
                  <a:pt x="0" y="82"/>
                  <a:pt x="14" y="36"/>
                  <a:pt x="38" y="0"/>
                </a:cubicBezTo>
                <a:cubicBezTo>
                  <a:pt x="65" y="37"/>
                  <a:pt x="82" y="82"/>
                  <a:pt x="82" y="132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>
            <a:off x="7094862" y="1744802"/>
            <a:ext cx="876143" cy="508944"/>
          </a:xfrm>
          <a:prstGeom prst="rightArrow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Source Sans Pro" panose="020B0503030403020204" charset="0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 flipH="1">
            <a:off x="2889827" y="3359271"/>
            <a:ext cx="876143" cy="508944"/>
          </a:xfrm>
          <a:prstGeom prst="rightArrow">
            <a:avLst/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charset="0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>
          <a:xfrm flipH="1">
            <a:off x="4171397" y="4923838"/>
            <a:ext cx="876143" cy="508944"/>
          </a:xfrm>
          <a:prstGeom prst="rightArrow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Source Sans Pro" panose="020B0503030403020204" charset="0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8488997" y="3359271"/>
            <a:ext cx="876143" cy="508944"/>
          </a:xfrm>
          <a:prstGeom prst="rightArrow">
            <a:avLst/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charset="0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9424187" y="3372276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9424188" y="3694277"/>
            <a:ext cx="194157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8179820" y="174480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出自【趣你的PPT】(微信:qunideppt)：最优质的PPT资源库"/>
          <p:cNvSpPr txBox="1"/>
          <p:nvPr/>
        </p:nvSpPr>
        <p:spPr>
          <a:xfrm>
            <a:off x="8179821" y="2066803"/>
            <a:ext cx="194157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1421606" y="336486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722278" y="3686862"/>
            <a:ext cx="1994615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2785580" y="492383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2086252" y="5245839"/>
            <a:ext cx="1994615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52501" y="27639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30863" y="356343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69115" y="357186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952501" y="438848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830673" y="1810882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381438" y="3382345"/>
            <a:ext cx="537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833748" y="4871333"/>
            <a:ext cx="524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350639" y="3382345"/>
            <a:ext cx="506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出自【趣你的PPT】(微信:qunideppt)：最优质的PPT资源库"/>
          <p:cNvSpPr/>
          <p:nvPr/>
        </p:nvSpPr>
        <p:spPr bwMode="auto">
          <a:xfrm>
            <a:off x="2173577" y="2372567"/>
            <a:ext cx="1380298" cy="1443243"/>
          </a:xfrm>
          <a:custGeom>
            <a:avLst/>
            <a:gdLst>
              <a:gd name="T0" fmla="*/ 92 w 129"/>
              <a:gd name="T1" fmla="*/ 0 h 135"/>
              <a:gd name="T2" fmla="*/ 113 w 129"/>
              <a:gd name="T3" fmla="*/ 15 h 135"/>
              <a:gd name="T4" fmla="*/ 129 w 129"/>
              <a:gd name="T5" fmla="*/ 33 h 135"/>
              <a:gd name="T6" fmla="*/ 118 w 129"/>
              <a:gd name="T7" fmla="*/ 51 h 135"/>
              <a:gd name="T8" fmla="*/ 111 w 129"/>
              <a:gd name="T9" fmla="*/ 70 h 135"/>
              <a:gd name="T10" fmla="*/ 108 w 129"/>
              <a:gd name="T11" fmla="*/ 59 h 135"/>
              <a:gd name="T12" fmla="*/ 106 w 129"/>
              <a:gd name="T13" fmla="*/ 60 h 135"/>
              <a:gd name="T14" fmla="*/ 105 w 129"/>
              <a:gd name="T15" fmla="*/ 60 h 135"/>
              <a:gd name="T16" fmla="*/ 104 w 129"/>
              <a:gd name="T17" fmla="*/ 61 h 135"/>
              <a:gd name="T18" fmla="*/ 102 w 129"/>
              <a:gd name="T19" fmla="*/ 61 h 135"/>
              <a:gd name="T20" fmla="*/ 99 w 129"/>
              <a:gd name="T21" fmla="*/ 63 h 135"/>
              <a:gd name="T22" fmla="*/ 73 w 129"/>
              <a:gd name="T23" fmla="*/ 80 h 135"/>
              <a:gd name="T24" fmla="*/ 56 w 129"/>
              <a:gd name="T25" fmla="*/ 105 h 135"/>
              <a:gd name="T26" fmla="*/ 50 w 129"/>
              <a:gd name="T27" fmla="*/ 135 h 135"/>
              <a:gd name="T28" fmla="*/ 0 w 129"/>
              <a:gd name="T29" fmla="*/ 135 h 135"/>
              <a:gd name="T30" fmla="*/ 2 w 129"/>
              <a:gd name="T31" fmla="*/ 110 h 135"/>
              <a:gd name="T32" fmla="*/ 10 w 129"/>
              <a:gd name="T33" fmla="*/ 86 h 135"/>
              <a:gd name="T34" fmla="*/ 37 w 129"/>
              <a:gd name="T35" fmla="*/ 44 h 135"/>
              <a:gd name="T36" fmla="*/ 79 w 129"/>
              <a:gd name="T37" fmla="*/ 16 h 135"/>
              <a:gd name="T38" fmla="*/ 85 w 129"/>
              <a:gd name="T39" fmla="*/ 14 h 135"/>
              <a:gd name="T40" fmla="*/ 88 w 129"/>
              <a:gd name="T41" fmla="*/ 13 h 135"/>
              <a:gd name="T42" fmla="*/ 89 w 129"/>
              <a:gd name="T43" fmla="*/ 13 h 135"/>
              <a:gd name="T44" fmla="*/ 91 w 129"/>
              <a:gd name="T45" fmla="*/ 12 h 135"/>
              <a:gd name="T46" fmla="*/ 95 w 129"/>
              <a:gd name="T47" fmla="*/ 11 h 135"/>
              <a:gd name="T48" fmla="*/ 92 w 129"/>
              <a:gd name="T4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35">
                <a:moveTo>
                  <a:pt x="92" y="0"/>
                </a:moveTo>
                <a:cubicBezTo>
                  <a:pt x="100" y="5"/>
                  <a:pt x="107" y="10"/>
                  <a:pt x="113" y="15"/>
                </a:cubicBezTo>
                <a:cubicBezTo>
                  <a:pt x="119" y="21"/>
                  <a:pt x="124" y="27"/>
                  <a:pt x="129" y="33"/>
                </a:cubicBezTo>
                <a:cubicBezTo>
                  <a:pt x="124" y="39"/>
                  <a:pt x="121" y="45"/>
                  <a:pt x="118" y="51"/>
                </a:cubicBezTo>
                <a:cubicBezTo>
                  <a:pt x="115" y="57"/>
                  <a:pt x="112" y="63"/>
                  <a:pt x="111" y="70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7" y="60"/>
                  <a:pt x="107" y="60"/>
                  <a:pt x="106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04" y="61"/>
                  <a:pt x="104" y="61"/>
                  <a:pt x="104" y="61"/>
                </a:cubicBezTo>
                <a:cubicBezTo>
                  <a:pt x="103" y="61"/>
                  <a:pt x="103" y="61"/>
                  <a:pt x="102" y="61"/>
                </a:cubicBezTo>
                <a:cubicBezTo>
                  <a:pt x="101" y="62"/>
                  <a:pt x="100" y="62"/>
                  <a:pt x="99" y="63"/>
                </a:cubicBezTo>
                <a:cubicBezTo>
                  <a:pt x="89" y="67"/>
                  <a:pt x="80" y="72"/>
                  <a:pt x="73" y="80"/>
                </a:cubicBezTo>
                <a:cubicBezTo>
                  <a:pt x="66" y="87"/>
                  <a:pt x="60" y="96"/>
                  <a:pt x="56" y="105"/>
                </a:cubicBezTo>
                <a:cubicBezTo>
                  <a:pt x="52" y="115"/>
                  <a:pt x="50" y="125"/>
                  <a:pt x="5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27"/>
                  <a:pt x="1" y="119"/>
                  <a:pt x="2" y="110"/>
                </a:cubicBezTo>
                <a:cubicBezTo>
                  <a:pt x="4" y="102"/>
                  <a:pt x="6" y="94"/>
                  <a:pt x="10" y="86"/>
                </a:cubicBezTo>
                <a:cubicBezTo>
                  <a:pt x="16" y="70"/>
                  <a:pt x="26" y="56"/>
                  <a:pt x="37" y="44"/>
                </a:cubicBezTo>
                <a:cubicBezTo>
                  <a:pt x="49" y="32"/>
                  <a:pt x="64" y="23"/>
                  <a:pt x="79" y="16"/>
                </a:cubicBezTo>
                <a:cubicBezTo>
                  <a:pt x="81" y="15"/>
                  <a:pt x="83" y="15"/>
                  <a:pt x="85" y="14"/>
                </a:cubicBezTo>
                <a:cubicBezTo>
                  <a:pt x="86" y="14"/>
                  <a:pt x="87" y="13"/>
                  <a:pt x="88" y="13"/>
                </a:cubicBezTo>
                <a:cubicBezTo>
                  <a:pt x="89" y="13"/>
                  <a:pt x="89" y="13"/>
                  <a:pt x="89" y="13"/>
                </a:cubicBezTo>
                <a:cubicBezTo>
                  <a:pt x="90" y="12"/>
                  <a:pt x="90" y="12"/>
                  <a:pt x="91" y="12"/>
                </a:cubicBezTo>
                <a:cubicBezTo>
                  <a:pt x="92" y="12"/>
                  <a:pt x="94" y="11"/>
                  <a:pt x="95" y="11"/>
                </a:cubicBezTo>
                <a:lnTo>
                  <a:pt x="92" y="0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3670772" y="2426519"/>
            <a:ext cx="1443243" cy="1375800"/>
          </a:xfrm>
          <a:custGeom>
            <a:avLst/>
            <a:gdLst>
              <a:gd name="T0" fmla="*/ 135 w 135"/>
              <a:gd name="T1" fmla="*/ 92 h 129"/>
              <a:gd name="T2" fmla="*/ 120 w 135"/>
              <a:gd name="T3" fmla="*/ 113 h 129"/>
              <a:gd name="T4" fmla="*/ 103 w 135"/>
              <a:gd name="T5" fmla="*/ 129 h 129"/>
              <a:gd name="T6" fmla="*/ 85 w 135"/>
              <a:gd name="T7" fmla="*/ 117 h 129"/>
              <a:gd name="T8" fmla="*/ 66 w 135"/>
              <a:gd name="T9" fmla="*/ 111 h 129"/>
              <a:gd name="T10" fmla="*/ 76 w 135"/>
              <a:gd name="T11" fmla="*/ 108 h 129"/>
              <a:gd name="T12" fmla="*/ 75 w 135"/>
              <a:gd name="T13" fmla="*/ 106 h 129"/>
              <a:gd name="T14" fmla="*/ 75 w 135"/>
              <a:gd name="T15" fmla="*/ 104 h 129"/>
              <a:gd name="T16" fmla="*/ 75 w 135"/>
              <a:gd name="T17" fmla="*/ 104 h 129"/>
              <a:gd name="T18" fmla="*/ 74 w 135"/>
              <a:gd name="T19" fmla="*/ 102 h 129"/>
              <a:gd name="T20" fmla="*/ 73 w 135"/>
              <a:gd name="T21" fmla="*/ 98 h 129"/>
              <a:gd name="T22" fmla="*/ 56 w 135"/>
              <a:gd name="T23" fmla="*/ 73 h 129"/>
              <a:gd name="T24" fmla="*/ 30 w 135"/>
              <a:gd name="T25" fmla="*/ 56 h 129"/>
              <a:gd name="T26" fmla="*/ 0 w 135"/>
              <a:gd name="T27" fmla="*/ 50 h 129"/>
              <a:gd name="T28" fmla="*/ 0 w 135"/>
              <a:gd name="T29" fmla="*/ 0 h 129"/>
              <a:gd name="T30" fmla="*/ 25 w 135"/>
              <a:gd name="T31" fmla="*/ 2 h 129"/>
              <a:gd name="T32" fmla="*/ 49 w 135"/>
              <a:gd name="T33" fmla="*/ 9 h 129"/>
              <a:gd name="T34" fmla="*/ 91 w 135"/>
              <a:gd name="T35" fmla="*/ 37 h 129"/>
              <a:gd name="T36" fmla="*/ 119 w 135"/>
              <a:gd name="T37" fmla="*/ 79 h 129"/>
              <a:gd name="T38" fmla="*/ 121 w 135"/>
              <a:gd name="T39" fmla="*/ 85 h 129"/>
              <a:gd name="T40" fmla="*/ 122 w 135"/>
              <a:gd name="T41" fmla="*/ 88 h 129"/>
              <a:gd name="T42" fmla="*/ 123 w 135"/>
              <a:gd name="T43" fmla="*/ 89 h 129"/>
              <a:gd name="T44" fmla="*/ 123 w 135"/>
              <a:gd name="T45" fmla="*/ 91 h 129"/>
              <a:gd name="T46" fmla="*/ 125 w 135"/>
              <a:gd name="T47" fmla="*/ 95 h 129"/>
              <a:gd name="T48" fmla="*/ 135 w 135"/>
              <a:gd name="T49" fmla="*/ 9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9">
                <a:moveTo>
                  <a:pt x="135" y="92"/>
                </a:moveTo>
                <a:cubicBezTo>
                  <a:pt x="131" y="100"/>
                  <a:pt x="126" y="107"/>
                  <a:pt x="120" y="113"/>
                </a:cubicBezTo>
                <a:cubicBezTo>
                  <a:pt x="115" y="119"/>
                  <a:pt x="109" y="124"/>
                  <a:pt x="103" y="129"/>
                </a:cubicBezTo>
                <a:cubicBezTo>
                  <a:pt x="97" y="124"/>
                  <a:pt x="91" y="120"/>
                  <a:pt x="85" y="117"/>
                </a:cubicBezTo>
                <a:cubicBezTo>
                  <a:pt x="78" y="114"/>
                  <a:pt x="72" y="112"/>
                  <a:pt x="66" y="111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7"/>
                  <a:pt x="76" y="106"/>
                  <a:pt x="75" y="106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5" y="103"/>
                  <a:pt x="74" y="103"/>
                  <a:pt x="74" y="102"/>
                </a:cubicBezTo>
                <a:cubicBezTo>
                  <a:pt x="74" y="101"/>
                  <a:pt x="73" y="100"/>
                  <a:pt x="73" y="98"/>
                </a:cubicBezTo>
                <a:cubicBezTo>
                  <a:pt x="69" y="89"/>
                  <a:pt x="63" y="80"/>
                  <a:pt x="56" y="73"/>
                </a:cubicBezTo>
                <a:cubicBezTo>
                  <a:pt x="48" y="66"/>
                  <a:pt x="40" y="60"/>
                  <a:pt x="30" y="56"/>
                </a:cubicBezTo>
                <a:cubicBezTo>
                  <a:pt x="21" y="52"/>
                  <a:pt x="10" y="50"/>
                  <a:pt x="0" y="50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17" y="0"/>
                  <a:pt x="25" y="2"/>
                </a:cubicBezTo>
                <a:cubicBezTo>
                  <a:pt x="33" y="4"/>
                  <a:pt x="41" y="6"/>
                  <a:pt x="49" y="9"/>
                </a:cubicBezTo>
                <a:cubicBezTo>
                  <a:pt x="65" y="16"/>
                  <a:pt x="79" y="25"/>
                  <a:pt x="91" y="37"/>
                </a:cubicBezTo>
                <a:cubicBezTo>
                  <a:pt x="103" y="49"/>
                  <a:pt x="113" y="63"/>
                  <a:pt x="119" y="79"/>
                </a:cubicBezTo>
                <a:cubicBezTo>
                  <a:pt x="120" y="81"/>
                  <a:pt x="121" y="83"/>
                  <a:pt x="121" y="85"/>
                </a:cubicBezTo>
                <a:cubicBezTo>
                  <a:pt x="122" y="86"/>
                  <a:pt x="122" y="87"/>
                  <a:pt x="122" y="88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90"/>
                  <a:pt x="123" y="90"/>
                  <a:pt x="123" y="91"/>
                </a:cubicBezTo>
                <a:cubicBezTo>
                  <a:pt x="124" y="92"/>
                  <a:pt x="124" y="93"/>
                  <a:pt x="125" y="95"/>
                </a:cubicBezTo>
                <a:lnTo>
                  <a:pt x="135" y="92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4547508" y="3887747"/>
            <a:ext cx="1375800" cy="1443243"/>
          </a:xfrm>
          <a:custGeom>
            <a:avLst/>
            <a:gdLst>
              <a:gd name="T0" fmla="*/ 92 w 129"/>
              <a:gd name="T1" fmla="*/ 135 h 135"/>
              <a:gd name="T2" fmla="*/ 113 w 129"/>
              <a:gd name="T3" fmla="*/ 120 h 135"/>
              <a:gd name="T4" fmla="*/ 129 w 129"/>
              <a:gd name="T5" fmla="*/ 102 h 135"/>
              <a:gd name="T6" fmla="*/ 118 w 129"/>
              <a:gd name="T7" fmla="*/ 84 h 135"/>
              <a:gd name="T8" fmla="*/ 111 w 129"/>
              <a:gd name="T9" fmla="*/ 65 h 135"/>
              <a:gd name="T10" fmla="*/ 108 w 129"/>
              <a:gd name="T11" fmla="*/ 76 h 135"/>
              <a:gd name="T12" fmla="*/ 106 w 129"/>
              <a:gd name="T13" fmla="*/ 75 h 135"/>
              <a:gd name="T14" fmla="*/ 105 w 129"/>
              <a:gd name="T15" fmla="*/ 75 h 135"/>
              <a:gd name="T16" fmla="*/ 104 w 129"/>
              <a:gd name="T17" fmla="*/ 75 h 135"/>
              <a:gd name="T18" fmla="*/ 102 w 129"/>
              <a:gd name="T19" fmla="*/ 74 h 135"/>
              <a:gd name="T20" fmla="*/ 99 w 129"/>
              <a:gd name="T21" fmla="*/ 73 h 135"/>
              <a:gd name="T22" fmla="*/ 73 w 129"/>
              <a:gd name="T23" fmla="*/ 55 h 135"/>
              <a:gd name="T24" fmla="*/ 56 w 129"/>
              <a:gd name="T25" fmla="*/ 30 h 135"/>
              <a:gd name="T26" fmla="*/ 50 w 129"/>
              <a:gd name="T27" fmla="*/ 0 h 135"/>
              <a:gd name="T28" fmla="*/ 0 w 129"/>
              <a:gd name="T29" fmla="*/ 0 h 135"/>
              <a:gd name="T30" fmla="*/ 3 w 129"/>
              <a:gd name="T31" fmla="*/ 25 h 135"/>
              <a:gd name="T32" fmla="*/ 10 w 129"/>
              <a:gd name="T33" fmla="*/ 49 h 135"/>
              <a:gd name="T34" fmla="*/ 38 w 129"/>
              <a:gd name="T35" fmla="*/ 91 h 135"/>
              <a:gd name="T36" fmla="*/ 80 w 129"/>
              <a:gd name="T37" fmla="*/ 119 h 135"/>
              <a:gd name="T38" fmla="*/ 85 w 129"/>
              <a:gd name="T39" fmla="*/ 121 h 135"/>
              <a:gd name="T40" fmla="*/ 88 w 129"/>
              <a:gd name="T41" fmla="*/ 122 h 135"/>
              <a:gd name="T42" fmla="*/ 89 w 129"/>
              <a:gd name="T43" fmla="*/ 123 h 135"/>
              <a:gd name="T44" fmla="*/ 91 w 129"/>
              <a:gd name="T45" fmla="*/ 123 h 135"/>
              <a:gd name="T46" fmla="*/ 95 w 129"/>
              <a:gd name="T47" fmla="*/ 124 h 135"/>
              <a:gd name="T48" fmla="*/ 92 w 129"/>
              <a:gd name="T4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35">
                <a:moveTo>
                  <a:pt x="92" y="135"/>
                </a:moveTo>
                <a:cubicBezTo>
                  <a:pt x="100" y="130"/>
                  <a:pt x="107" y="126"/>
                  <a:pt x="113" y="120"/>
                </a:cubicBezTo>
                <a:cubicBezTo>
                  <a:pt x="119" y="115"/>
                  <a:pt x="125" y="109"/>
                  <a:pt x="129" y="102"/>
                </a:cubicBezTo>
                <a:cubicBezTo>
                  <a:pt x="125" y="97"/>
                  <a:pt x="121" y="91"/>
                  <a:pt x="118" y="84"/>
                </a:cubicBezTo>
                <a:cubicBezTo>
                  <a:pt x="115" y="78"/>
                  <a:pt x="113" y="72"/>
                  <a:pt x="111" y="65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7" y="75"/>
                  <a:pt x="106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4"/>
                  <a:pt x="103" y="74"/>
                  <a:pt x="102" y="74"/>
                </a:cubicBezTo>
                <a:cubicBezTo>
                  <a:pt x="101" y="74"/>
                  <a:pt x="100" y="73"/>
                  <a:pt x="99" y="73"/>
                </a:cubicBezTo>
                <a:cubicBezTo>
                  <a:pt x="89" y="69"/>
                  <a:pt x="81" y="63"/>
                  <a:pt x="73" y="55"/>
                </a:cubicBezTo>
                <a:cubicBezTo>
                  <a:pt x="66" y="48"/>
                  <a:pt x="60" y="39"/>
                  <a:pt x="56" y="30"/>
                </a:cubicBezTo>
                <a:cubicBezTo>
                  <a:pt x="52" y="20"/>
                  <a:pt x="50" y="10"/>
                  <a:pt x="5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1" y="17"/>
                  <a:pt x="3" y="25"/>
                </a:cubicBezTo>
                <a:cubicBezTo>
                  <a:pt x="4" y="33"/>
                  <a:pt x="7" y="41"/>
                  <a:pt x="10" y="49"/>
                </a:cubicBezTo>
                <a:cubicBezTo>
                  <a:pt x="16" y="65"/>
                  <a:pt x="26" y="79"/>
                  <a:pt x="38" y="91"/>
                </a:cubicBezTo>
                <a:cubicBezTo>
                  <a:pt x="50" y="103"/>
                  <a:pt x="64" y="113"/>
                  <a:pt x="80" y="119"/>
                </a:cubicBezTo>
                <a:cubicBezTo>
                  <a:pt x="81" y="120"/>
                  <a:pt x="83" y="121"/>
                  <a:pt x="85" y="121"/>
                </a:cubicBezTo>
                <a:cubicBezTo>
                  <a:pt x="86" y="122"/>
                  <a:pt x="87" y="122"/>
                  <a:pt x="88" y="122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3"/>
                  <a:pt x="91" y="123"/>
                  <a:pt x="91" y="123"/>
                </a:cubicBezTo>
                <a:cubicBezTo>
                  <a:pt x="93" y="124"/>
                  <a:pt x="94" y="124"/>
                  <a:pt x="95" y="124"/>
                </a:cubicBezTo>
                <a:lnTo>
                  <a:pt x="92" y="135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5999742" y="3901233"/>
            <a:ext cx="1443243" cy="1389290"/>
          </a:xfrm>
          <a:custGeom>
            <a:avLst/>
            <a:gdLst>
              <a:gd name="T0" fmla="*/ 135 w 135"/>
              <a:gd name="T1" fmla="*/ 37 h 130"/>
              <a:gd name="T2" fmla="*/ 120 w 135"/>
              <a:gd name="T3" fmla="*/ 17 h 130"/>
              <a:gd name="T4" fmla="*/ 103 w 135"/>
              <a:gd name="T5" fmla="*/ 0 h 130"/>
              <a:gd name="T6" fmla="*/ 85 w 135"/>
              <a:gd name="T7" fmla="*/ 12 h 130"/>
              <a:gd name="T8" fmla="*/ 66 w 135"/>
              <a:gd name="T9" fmla="*/ 18 h 130"/>
              <a:gd name="T10" fmla="*/ 76 w 135"/>
              <a:gd name="T11" fmla="*/ 21 h 130"/>
              <a:gd name="T12" fmla="*/ 76 w 135"/>
              <a:gd name="T13" fmla="*/ 24 h 130"/>
              <a:gd name="T14" fmla="*/ 75 w 135"/>
              <a:gd name="T15" fmla="*/ 25 h 130"/>
              <a:gd name="T16" fmla="*/ 75 w 135"/>
              <a:gd name="T17" fmla="*/ 25 h 130"/>
              <a:gd name="T18" fmla="*/ 74 w 135"/>
              <a:gd name="T19" fmla="*/ 27 h 130"/>
              <a:gd name="T20" fmla="*/ 73 w 135"/>
              <a:gd name="T21" fmla="*/ 31 h 130"/>
              <a:gd name="T22" fmla="*/ 56 w 135"/>
              <a:gd name="T23" fmla="*/ 56 h 130"/>
              <a:gd name="T24" fmla="*/ 30 w 135"/>
              <a:gd name="T25" fmla="*/ 73 h 130"/>
              <a:gd name="T26" fmla="*/ 0 w 135"/>
              <a:gd name="T27" fmla="*/ 79 h 130"/>
              <a:gd name="T28" fmla="*/ 0 w 135"/>
              <a:gd name="T29" fmla="*/ 130 h 130"/>
              <a:gd name="T30" fmla="*/ 25 w 135"/>
              <a:gd name="T31" fmla="*/ 127 h 130"/>
              <a:gd name="T32" fmla="*/ 50 w 135"/>
              <a:gd name="T33" fmla="*/ 120 h 130"/>
              <a:gd name="T34" fmla="*/ 91 w 135"/>
              <a:gd name="T35" fmla="*/ 92 h 130"/>
              <a:gd name="T36" fmla="*/ 119 w 135"/>
              <a:gd name="T37" fmla="*/ 50 h 130"/>
              <a:gd name="T38" fmla="*/ 122 w 135"/>
              <a:gd name="T39" fmla="*/ 44 h 130"/>
              <a:gd name="T40" fmla="*/ 123 w 135"/>
              <a:gd name="T41" fmla="*/ 41 h 130"/>
              <a:gd name="T42" fmla="*/ 123 w 135"/>
              <a:gd name="T43" fmla="*/ 40 h 130"/>
              <a:gd name="T44" fmla="*/ 124 w 135"/>
              <a:gd name="T45" fmla="*/ 38 h 130"/>
              <a:gd name="T46" fmla="*/ 125 w 135"/>
              <a:gd name="T47" fmla="*/ 34 h 130"/>
              <a:gd name="T48" fmla="*/ 135 w 135"/>
              <a:gd name="T49" fmla="*/ 3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30">
                <a:moveTo>
                  <a:pt x="135" y="37"/>
                </a:moveTo>
                <a:cubicBezTo>
                  <a:pt x="131" y="30"/>
                  <a:pt x="126" y="23"/>
                  <a:pt x="120" y="17"/>
                </a:cubicBezTo>
                <a:cubicBezTo>
                  <a:pt x="115" y="10"/>
                  <a:pt x="109" y="5"/>
                  <a:pt x="103" y="0"/>
                </a:cubicBezTo>
                <a:cubicBezTo>
                  <a:pt x="97" y="5"/>
                  <a:pt x="91" y="9"/>
                  <a:pt x="85" y="12"/>
                </a:cubicBezTo>
                <a:cubicBezTo>
                  <a:pt x="79" y="15"/>
                  <a:pt x="72" y="17"/>
                  <a:pt x="66" y="18"/>
                </a:cubicBezTo>
                <a:cubicBezTo>
                  <a:pt x="76" y="21"/>
                  <a:pt x="76" y="21"/>
                  <a:pt x="76" y="21"/>
                </a:cubicBezTo>
                <a:cubicBezTo>
                  <a:pt x="76" y="22"/>
                  <a:pt x="76" y="23"/>
                  <a:pt x="76" y="24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6"/>
                  <a:pt x="75" y="27"/>
                  <a:pt x="74" y="27"/>
                </a:cubicBezTo>
                <a:cubicBezTo>
                  <a:pt x="74" y="28"/>
                  <a:pt x="74" y="30"/>
                  <a:pt x="73" y="31"/>
                </a:cubicBezTo>
                <a:cubicBezTo>
                  <a:pt x="69" y="40"/>
                  <a:pt x="63" y="49"/>
                  <a:pt x="56" y="56"/>
                </a:cubicBezTo>
                <a:cubicBezTo>
                  <a:pt x="49" y="64"/>
                  <a:pt x="40" y="69"/>
                  <a:pt x="30" y="73"/>
                </a:cubicBezTo>
                <a:cubicBezTo>
                  <a:pt x="21" y="77"/>
                  <a:pt x="11" y="79"/>
                  <a:pt x="0" y="79"/>
                </a:cubicBezTo>
                <a:cubicBezTo>
                  <a:pt x="0" y="130"/>
                  <a:pt x="0" y="130"/>
                  <a:pt x="0" y="130"/>
                </a:cubicBezTo>
                <a:cubicBezTo>
                  <a:pt x="9" y="130"/>
                  <a:pt x="17" y="129"/>
                  <a:pt x="25" y="127"/>
                </a:cubicBezTo>
                <a:cubicBezTo>
                  <a:pt x="34" y="126"/>
                  <a:pt x="42" y="123"/>
                  <a:pt x="50" y="120"/>
                </a:cubicBezTo>
                <a:cubicBezTo>
                  <a:pt x="65" y="113"/>
                  <a:pt x="79" y="104"/>
                  <a:pt x="91" y="92"/>
                </a:cubicBezTo>
                <a:cubicBezTo>
                  <a:pt x="103" y="80"/>
                  <a:pt x="113" y="66"/>
                  <a:pt x="119" y="50"/>
                </a:cubicBezTo>
                <a:cubicBezTo>
                  <a:pt x="120" y="48"/>
                  <a:pt x="121" y="46"/>
                  <a:pt x="122" y="44"/>
                </a:cubicBezTo>
                <a:cubicBezTo>
                  <a:pt x="122" y="43"/>
                  <a:pt x="122" y="42"/>
                  <a:pt x="123" y="41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3" y="40"/>
                  <a:pt x="123" y="39"/>
                  <a:pt x="124" y="38"/>
                </a:cubicBezTo>
                <a:cubicBezTo>
                  <a:pt x="124" y="37"/>
                  <a:pt x="124" y="36"/>
                  <a:pt x="125" y="34"/>
                </a:cubicBezTo>
                <a:lnTo>
                  <a:pt x="135" y="37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 flipV="1">
            <a:off x="6897498" y="2307965"/>
            <a:ext cx="1373664" cy="1429753"/>
          </a:xfrm>
          <a:custGeom>
            <a:avLst/>
            <a:gdLst>
              <a:gd name="T0" fmla="*/ 92 w 129"/>
              <a:gd name="T1" fmla="*/ 135 h 135"/>
              <a:gd name="T2" fmla="*/ 113 w 129"/>
              <a:gd name="T3" fmla="*/ 120 h 135"/>
              <a:gd name="T4" fmla="*/ 129 w 129"/>
              <a:gd name="T5" fmla="*/ 102 h 135"/>
              <a:gd name="T6" fmla="*/ 118 w 129"/>
              <a:gd name="T7" fmla="*/ 84 h 135"/>
              <a:gd name="T8" fmla="*/ 111 w 129"/>
              <a:gd name="T9" fmla="*/ 65 h 135"/>
              <a:gd name="T10" fmla="*/ 108 w 129"/>
              <a:gd name="T11" fmla="*/ 76 h 135"/>
              <a:gd name="T12" fmla="*/ 106 w 129"/>
              <a:gd name="T13" fmla="*/ 75 h 135"/>
              <a:gd name="T14" fmla="*/ 105 w 129"/>
              <a:gd name="T15" fmla="*/ 75 h 135"/>
              <a:gd name="T16" fmla="*/ 104 w 129"/>
              <a:gd name="T17" fmla="*/ 75 h 135"/>
              <a:gd name="T18" fmla="*/ 102 w 129"/>
              <a:gd name="T19" fmla="*/ 74 h 135"/>
              <a:gd name="T20" fmla="*/ 99 w 129"/>
              <a:gd name="T21" fmla="*/ 73 h 135"/>
              <a:gd name="T22" fmla="*/ 73 w 129"/>
              <a:gd name="T23" fmla="*/ 55 h 135"/>
              <a:gd name="T24" fmla="*/ 56 w 129"/>
              <a:gd name="T25" fmla="*/ 30 h 135"/>
              <a:gd name="T26" fmla="*/ 50 w 129"/>
              <a:gd name="T27" fmla="*/ 0 h 135"/>
              <a:gd name="T28" fmla="*/ 0 w 129"/>
              <a:gd name="T29" fmla="*/ 0 h 135"/>
              <a:gd name="T30" fmla="*/ 3 w 129"/>
              <a:gd name="T31" fmla="*/ 25 h 135"/>
              <a:gd name="T32" fmla="*/ 10 w 129"/>
              <a:gd name="T33" fmla="*/ 49 h 135"/>
              <a:gd name="T34" fmla="*/ 38 w 129"/>
              <a:gd name="T35" fmla="*/ 91 h 135"/>
              <a:gd name="T36" fmla="*/ 80 w 129"/>
              <a:gd name="T37" fmla="*/ 119 h 135"/>
              <a:gd name="T38" fmla="*/ 85 w 129"/>
              <a:gd name="T39" fmla="*/ 121 h 135"/>
              <a:gd name="T40" fmla="*/ 88 w 129"/>
              <a:gd name="T41" fmla="*/ 122 h 135"/>
              <a:gd name="T42" fmla="*/ 89 w 129"/>
              <a:gd name="T43" fmla="*/ 123 h 135"/>
              <a:gd name="T44" fmla="*/ 91 w 129"/>
              <a:gd name="T45" fmla="*/ 123 h 135"/>
              <a:gd name="T46" fmla="*/ 95 w 129"/>
              <a:gd name="T47" fmla="*/ 124 h 135"/>
              <a:gd name="T48" fmla="*/ 92 w 129"/>
              <a:gd name="T4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35">
                <a:moveTo>
                  <a:pt x="92" y="135"/>
                </a:moveTo>
                <a:cubicBezTo>
                  <a:pt x="100" y="130"/>
                  <a:pt x="107" y="126"/>
                  <a:pt x="113" y="120"/>
                </a:cubicBezTo>
                <a:cubicBezTo>
                  <a:pt x="119" y="115"/>
                  <a:pt x="125" y="109"/>
                  <a:pt x="129" y="102"/>
                </a:cubicBezTo>
                <a:cubicBezTo>
                  <a:pt x="125" y="97"/>
                  <a:pt x="121" y="91"/>
                  <a:pt x="118" y="84"/>
                </a:cubicBezTo>
                <a:cubicBezTo>
                  <a:pt x="115" y="78"/>
                  <a:pt x="113" y="72"/>
                  <a:pt x="111" y="65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7" y="75"/>
                  <a:pt x="106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4"/>
                  <a:pt x="103" y="74"/>
                  <a:pt x="102" y="74"/>
                </a:cubicBezTo>
                <a:cubicBezTo>
                  <a:pt x="101" y="74"/>
                  <a:pt x="100" y="73"/>
                  <a:pt x="99" y="73"/>
                </a:cubicBezTo>
                <a:cubicBezTo>
                  <a:pt x="89" y="69"/>
                  <a:pt x="81" y="63"/>
                  <a:pt x="73" y="55"/>
                </a:cubicBezTo>
                <a:cubicBezTo>
                  <a:pt x="66" y="48"/>
                  <a:pt x="60" y="39"/>
                  <a:pt x="56" y="30"/>
                </a:cubicBezTo>
                <a:cubicBezTo>
                  <a:pt x="52" y="20"/>
                  <a:pt x="50" y="10"/>
                  <a:pt x="5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1" y="17"/>
                  <a:pt x="3" y="25"/>
                </a:cubicBezTo>
                <a:cubicBezTo>
                  <a:pt x="4" y="33"/>
                  <a:pt x="7" y="41"/>
                  <a:pt x="10" y="49"/>
                </a:cubicBezTo>
                <a:cubicBezTo>
                  <a:pt x="16" y="65"/>
                  <a:pt x="26" y="79"/>
                  <a:pt x="38" y="91"/>
                </a:cubicBezTo>
                <a:cubicBezTo>
                  <a:pt x="50" y="103"/>
                  <a:pt x="64" y="113"/>
                  <a:pt x="80" y="119"/>
                </a:cubicBezTo>
                <a:cubicBezTo>
                  <a:pt x="81" y="120"/>
                  <a:pt x="83" y="121"/>
                  <a:pt x="85" y="121"/>
                </a:cubicBezTo>
                <a:cubicBezTo>
                  <a:pt x="86" y="122"/>
                  <a:pt x="87" y="122"/>
                  <a:pt x="88" y="122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3"/>
                  <a:pt x="91" y="123"/>
                  <a:pt x="91" y="123"/>
                </a:cubicBezTo>
                <a:cubicBezTo>
                  <a:pt x="93" y="124"/>
                  <a:pt x="94" y="124"/>
                  <a:pt x="95" y="124"/>
                </a:cubicBezTo>
                <a:lnTo>
                  <a:pt x="92" y="135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 flipV="1">
            <a:off x="8347479" y="2348053"/>
            <a:ext cx="1441002" cy="1376304"/>
          </a:xfrm>
          <a:custGeom>
            <a:avLst/>
            <a:gdLst>
              <a:gd name="T0" fmla="*/ 135 w 135"/>
              <a:gd name="T1" fmla="*/ 37 h 130"/>
              <a:gd name="T2" fmla="*/ 120 w 135"/>
              <a:gd name="T3" fmla="*/ 17 h 130"/>
              <a:gd name="T4" fmla="*/ 103 w 135"/>
              <a:gd name="T5" fmla="*/ 0 h 130"/>
              <a:gd name="T6" fmla="*/ 85 w 135"/>
              <a:gd name="T7" fmla="*/ 12 h 130"/>
              <a:gd name="T8" fmla="*/ 66 w 135"/>
              <a:gd name="T9" fmla="*/ 18 h 130"/>
              <a:gd name="T10" fmla="*/ 76 w 135"/>
              <a:gd name="T11" fmla="*/ 21 h 130"/>
              <a:gd name="T12" fmla="*/ 76 w 135"/>
              <a:gd name="T13" fmla="*/ 24 h 130"/>
              <a:gd name="T14" fmla="*/ 75 w 135"/>
              <a:gd name="T15" fmla="*/ 25 h 130"/>
              <a:gd name="T16" fmla="*/ 75 w 135"/>
              <a:gd name="T17" fmla="*/ 25 h 130"/>
              <a:gd name="T18" fmla="*/ 74 w 135"/>
              <a:gd name="T19" fmla="*/ 27 h 130"/>
              <a:gd name="T20" fmla="*/ 73 w 135"/>
              <a:gd name="T21" fmla="*/ 31 h 130"/>
              <a:gd name="T22" fmla="*/ 56 w 135"/>
              <a:gd name="T23" fmla="*/ 56 h 130"/>
              <a:gd name="T24" fmla="*/ 30 w 135"/>
              <a:gd name="T25" fmla="*/ 73 h 130"/>
              <a:gd name="T26" fmla="*/ 0 w 135"/>
              <a:gd name="T27" fmla="*/ 79 h 130"/>
              <a:gd name="T28" fmla="*/ 0 w 135"/>
              <a:gd name="T29" fmla="*/ 130 h 130"/>
              <a:gd name="T30" fmla="*/ 25 w 135"/>
              <a:gd name="T31" fmla="*/ 127 h 130"/>
              <a:gd name="T32" fmla="*/ 50 w 135"/>
              <a:gd name="T33" fmla="*/ 120 h 130"/>
              <a:gd name="T34" fmla="*/ 91 w 135"/>
              <a:gd name="T35" fmla="*/ 92 h 130"/>
              <a:gd name="T36" fmla="*/ 119 w 135"/>
              <a:gd name="T37" fmla="*/ 50 h 130"/>
              <a:gd name="T38" fmla="*/ 122 w 135"/>
              <a:gd name="T39" fmla="*/ 44 h 130"/>
              <a:gd name="T40" fmla="*/ 123 w 135"/>
              <a:gd name="T41" fmla="*/ 41 h 130"/>
              <a:gd name="T42" fmla="*/ 123 w 135"/>
              <a:gd name="T43" fmla="*/ 40 h 130"/>
              <a:gd name="T44" fmla="*/ 124 w 135"/>
              <a:gd name="T45" fmla="*/ 38 h 130"/>
              <a:gd name="T46" fmla="*/ 125 w 135"/>
              <a:gd name="T47" fmla="*/ 34 h 130"/>
              <a:gd name="T48" fmla="*/ 135 w 135"/>
              <a:gd name="T49" fmla="*/ 3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30">
                <a:moveTo>
                  <a:pt x="135" y="37"/>
                </a:moveTo>
                <a:cubicBezTo>
                  <a:pt x="131" y="30"/>
                  <a:pt x="126" y="23"/>
                  <a:pt x="120" y="17"/>
                </a:cubicBezTo>
                <a:cubicBezTo>
                  <a:pt x="115" y="10"/>
                  <a:pt x="109" y="5"/>
                  <a:pt x="103" y="0"/>
                </a:cubicBezTo>
                <a:cubicBezTo>
                  <a:pt x="97" y="5"/>
                  <a:pt x="91" y="9"/>
                  <a:pt x="85" y="12"/>
                </a:cubicBezTo>
                <a:cubicBezTo>
                  <a:pt x="79" y="15"/>
                  <a:pt x="72" y="17"/>
                  <a:pt x="66" y="18"/>
                </a:cubicBezTo>
                <a:cubicBezTo>
                  <a:pt x="76" y="21"/>
                  <a:pt x="76" y="21"/>
                  <a:pt x="76" y="21"/>
                </a:cubicBezTo>
                <a:cubicBezTo>
                  <a:pt x="76" y="22"/>
                  <a:pt x="76" y="23"/>
                  <a:pt x="76" y="24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6"/>
                  <a:pt x="75" y="27"/>
                  <a:pt x="74" y="27"/>
                </a:cubicBezTo>
                <a:cubicBezTo>
                  <a:pt x="74" y="28"/>
                  <a:pt x="74" y="30"/>
                  <a:pt x="73" y="31"/>
                </a:cubicBezTo>
                <a:cubicBezTo>
                  <a:pt x="69" y="40"/>
                  <a:pt x="63" y="49"/>
                  <a:pt x="56" y="56"/>
                </a:cubicBezTo>
                <a:cubicBezTo>
                  <a:pt x="49" y="64"/>
                  <a:pt x="40" y="69"/>
                  <a:pt x="30" y="73"/>
                </a:cubicBezTo>
                <a:cubicBezTo>
                  <a:pt x="21" y="77"/>
                  <a:pt x="11" y="79"/>
                  <a:pt x="0" y="79"/>
                </a:cubicBezTo>
                <a:cubicBezTo>
                  <a:pt x="0" y="130"/>
                  <a:pt x="0" y="130"/>
                  <a:pt x="0" y="130"/>
                </a:cubicBezTo>
                <a:cubicBezTo>
                  <a:pt x="9" y="130"/>
                  <a:pt x="17" y="129"/>
                  <a:pt x="25" y="127"/>
                </a:cubicBezTo>
                <a:cubicBezTo>
                  <a:pt x="34" y="126"/>
                  <a:pt x="42" y="123"/>
                  <a:pt x="50" y="120"/>
                </a:cubicBezTo>
                <a:cubicBezTo>
                  <a:pt x="65" y="113"/>
                  <a:pt x="79" y="104"/>
                  <a:pt x="91" y="92"/>
                </a:cubicBezTo>
                <a:cubicBezTo>
                  <a:pt x="103" y="80"/>
                  <a:pt x="113" y="66"/>
                  <a:pt x="119" y="50"/>
                </a:cubicBezTo>
                <a:cubicBezTo>
                  <a:pt x="120" y="48"/>
                  <a:pt x="121" y="46"/>
                  <a:pt x="122" y="44"/>
                </a:cubicBezTo>
                <a:cubicBezTo>
                  <a:pt x="122" y="43"/>
                  <a:pt x="122" y="42"/>
                  <a:pt x="123" y="41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3" y="40"/>
                  <a:pt x="123" y="39"/>
                  <a:pt x="124" y="38"/>
                </a:cubicBezTo>
                <a:cubicBezTo>
                  <a:pt x="124" y="37"/>
                  <a:pt x="124" y="36"/>
                  <a:pt x="125" y="34"/>
                </a:cubicBezTo>
                <a:lnTo>
                  <a:pt x="135" y="37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9261721" y="3887747"/>
            <a:ext cx="1375800" cy="1443243"/>
          </a:xfrm>
          <a:custGeom>
            <a:avLst/>
            <a:gdLst>
              <a:gd name="T0" fmla="*/ 92 w 129"/>
              <a:gd name="T1" fmla="*/ 135 h 135"/>
              <a:gd name="T2" fmla="*/ 113 w 129"/>
              <a:gd name="T3" fmla="*/ 120 h 135"/>
              <a:gd name="T4" fmla="*/ 129 w 129"/>
              <a:gd name="T5" fmla="*/ 102 h 135"/>
              <a:gd name="T6" fmla="*/ 118 w 129"/>
              <a:gd name="T7" fmla="*/ 84 h 135"/>
              <a:gd name="T8" fmla="*/ 111 w 129"/>
              <a:gd name="T9" fmla="*/ 65 h 135"/>
              <a:gd name="T10" fmla="*/ 108 w 129"/>
              <a:gd name="T11" fmla="*/ 76 h 135"/>
              <a:gd name="T12" fmla="*/ 106 w 129"/>
              <a:gd name="T13" fmla="*/ 75 h 135"/>
              <a:gd name="T14" fmla="*/ 105 w 129"/>
              <a:gd name="T15" fmla="*/ 75 h 135"/>
              <a:gd name="T16" fmla="*/ 104 w 129"/>
              <a:gd name="T17" fmla="*/ 75 h 135"/>
              <a:gd name="T18" fmla="*/ 102 w 129"/>
              <a:gd name="T19" fmla="*/ 74 h 135"/>
              <a:gd name="T20" fmla="*/ 99 w 129"/>
              <a:gd name="T21" fmla="*/ 73 h 135"/>
              <a:gd name="T22" fmla="*/ 73 w 129"/>
              <a:gd name="T23" fmla="*/ 55 h 135"/>
              <a:gd name="T24" fmla="*/ 56 w 129"/>
              <a:gd name="T25" fmla="*/ 30 h 135"/>
              <a:gd name="T26" fmla="*/ 50 w 129"/>
              <a:gd name="T27" fmla="*/ 0 h 135"/>
              <a:gd name="T28" fmla="*/ 0 w 129"/>
              <a:gd name="T29" fmla="*/ 0 h 135"/>
              <a:gd name="T30" fmla="*/ 3 w 129"/>
              <a:gd name="T31" fmla="*/ 25 h 135"/>
              <a:gd name="T32" fmla="*/ 10 w 129"/>
              <a:gd name="T33" fmla="*/ 49 h 135"/>
              <a:gd name="T34" fmla="*/ 38 w 129"/>
              <a:gd name="T35" fmla="*/ 91 h 135"/>
              <a:gd name="T36" fmla="*/ 80 w 129"/>
              <a:gd name="T37" fmla="*/ 119 h 135"/>
              <a:gd name="T38" fmla="*/ 85 w 129"/>
              <a:gd name="T39" fmla="*/ 121 h 135"/>
              <a:gd name="T40" fmla="*/ 88 w 129"/>
              <a:gd name="T41" fmla="*/ 122 h 135"/>
              <a:gd name="T42" fmla="*/ 89 w 129"/>
              <a:gd name="T43" fmla="*/ 123 h 135"/>
              <a:gd name="T44" fmla="*/ 91 w 129"/>
              <a:gd name="T45" fmla="*/ 123 h 135"/>
              <a:gd name="T46" fmla="*/ 95 w 129"/>
              <a:gd name="T47" fmla="*/ 124 h 135"/>
              <a:gd name="T48" fmla="*/ 92 w 129"/>
              <a:gd name="T4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35">
                <a:moveTo>
                  <a:pt x="92" y="135"/>
                </a:moveTo>
                <a:cubicBezTo>
                  <a:pt x="100" y="130"/>
                  <a:pt x="107" y="126"/>
                  <a:pt x="113" y="120"/>
                </a:cubicBezTo>
                <a:cubicBezTo>
                  <a:pt x="119" y="115"/>
                  <a:pt x="125" y="109"/>
                  <a:pt x="129" y="102"/>
                </a:cubicBezTo>
                <a:cubicBezTo>
                  <a:pt x="125" y="97"/>
                  <a:pt x="121" y="91"/>
                  <a:pt x="118" y="84"/>
                </a:cubicBezTo>
                <a:cubicBezTo>
                  <a:pt x="115" y="78"/>
                  <a:pt x="113" y="72"/>
                  <a:pt x="111" y="65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7" y="75"/>
                  <a:pt x="106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4"/>
                  <a:pt x="103" y="74"/>
                  <a:pt x="102" y="74"/>
                </a:cubicBezTo>
                <a:cubicBezTo>
                  <a:pt x="101" y="74"/>
                  <a:pt x="100" y="73"/>
                  <a:pt x="99" y="73"/>
                </a:cubicBezTo>
                <a:cubicBezTo>
                  <a:pt x="89" y="69"/>
                  <a:pt x="81" y="63"/>
                  <a:pt x="73" y="55"/>
                </a:cubicBezTo>
                <a:cubicBezTo>
                  <a:pt x="66" y="48"/>
                  <a:pt x="60" y="39"/>
                  <a:pt x="56" y="30"/>
                </a:cubicBezTo>
                <a:cubicBezTo>
                  <a:pt x="52" y="20"/>
                  <a:pt x="50" y="10"/>
                  <a:pt x="5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1" y="17"/>
                  <a:pt x="3" y="25"/>
                </a:cubicBezTo>
                <a:cubicBezTo>
                  <a:pt x="4" y="33"/>
                  <a:pt x="7" y="41"/>
                  <a:pt x="10" y="49"/>
                </a:cubicBezTo>
                <a:cubicBezTo>
                  <a:pt x="16" y="65"/>
                  <a:pt x="26" y="79"/>
                  <a:pt x="38" y="91"/>
                </a:cubicBezTo>
                <a:cubicBezTo>
                  <a:pt x="50" y="103"/>
                  <a:pt x="64" y="113"/>
                  <a:pt x="80" y="119"/>
                </a:cubicBezTo>
                <a:cubicBezTo>
                  <a:pt x="81" y="120"/>
                  <a:pt x="83" y="121"/>
                  <a:pt x="85" y="121"/>
                </a:cubicBezTo>
                <a:cubicBezTo>
                  <a:pt x="86" y="122"/>
                  <a:pt x="87" y="122"/>
                  <a:pt x="88" y="122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3"/>
                  <a:pt x="91" y="123"/>
                  <a:pt x="91" y="123"/>
                </a:cubicBezTo>
                <a:cubicBezTo>
                  <a:pt x="93" y="124"/>
                  <a:pt x="94" y="124"/>
                  <a:pt x="95" y="124"/>
                </a:cubicBezTo>
                <a:lnTo>
                  <a:pt x="92" y="135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5" name="TextBox 101"/>
          <p:cNvSpPr txBox="1"/>
          <p:nvPr/>
        </p:nvSpPr>
        <p:spPr>
          <a:xfrm>
            <a:off x="2845989" y="159984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27" name="Rectangle 102"/>
          <p:cNvSpPr/>
          <p:nvPr/>
        </p:nvSpPr>
        <p:spPr>
          <a:xfrm>
            <a:off x="2297001" y="1881492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Box 101"/>
          <p:cNvSpPr txBox="1"/>
          <p:nvPr/>
        </p:nvSpPr>
        <p:spPr>
          <a:xfrm>
            <a:off x="7563276" y="159984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37" name="Rectangle 102"/>
          <p:cNvSpPr/>
          <p:nvPr/>
        </p:nvSpPr>
        <p:spPr>
          <a:xfrm>
            <a:off x="7014288" y="1881492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TextBox 101"/>
          <p:cNvSpPr txBox="1"/>
          <p:nvPr/>
        </p:nvSpPr>
        <p:spPr>
          <a:xfrm>
            <a:off x="9528036" y="535586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39" name="Rectangle 102"/>
          <p:cNvSpPr/>
          <p:nvPr/>
        </p:nvSpPr>
        <p:spPr>
          <a:xfrm>
            <a:off x="8979048" y="5637512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Box 101"/>
          <p:cNvSpPr txBox="1"/>
          <p:nvPr/>
        </p:nvSpPr>
        <p:spPr>
          <a:xfrm>
            <a:off x="5215422" y="535586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41" name="Rectangle 102"/>
          <p:cNvSpPr/>
          <p:nvPr/>
        </p:nvSpPr>
        <p:spPr>
          <a:xfrm>
            <a:off x="4666434" y="5637512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Box 101"/>
          <p:cNvSpPr txBox="1"/>
          <p:nvPr/>
        </p:nvSpPr>
        <p:spPr>
          <a:xfrm>
            <a:off x="1759442" y="398726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3B3838"/>
              </a:solidFill>
              <a:latin typeface="Bebas Neue" panose="020B0606020202050201" charset="0"/>
              <a:ea typeface="微软雅黑" panose="020B0503020204020204" pitchFamily="34" charset="-122"/>
            </a:endParaRPr>
          </a:p>
        </p:txBody>
      </p:sp>
      <p:sp>
        <p:nvSpPr>
          <p:cNvPr id="43" name="Rectangle 102"/>
          <p:cNvSpPr/>
          <p:nvPr/>
        </p:nvSpPr>
        <p:spPr>
          <a:xfrm>
            <a:off x="1210454" y="4268909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226297" y="2415268"/>
            <a:ext cx="773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感谢您的耐心聆听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2897" y="3429000"/>
            <a:ext cx="2666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阳光乐园教育机构  宣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26297" y="1769504"/>
            <a:ext cx="773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226297" y="2311574"/>
            <a:ext cx="773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26297" y="1665810"/>
            <a:ext cx="773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42354" y="3142571"/>
            <a:ext cx="5307291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黑字体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69514" y="4480555"/>
            <a:ext cx="552089" cy="552089"/>
          </a:xfrm>
          <a:prstGeom prst="rect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71"/>
          <p:cNvSpPr>
            <a:spLocks noChangeArrowheads="1"/>
          </p:cNvSpPr>
          <p:nvPr/>
        </p:nvSpPr>
        <p:spPr bwMode="auto">
          <a:xfrm>
            <a:off x="1362617" y="4574983"/>
            <a:ext cx="365883" cy="363232"/>
          </a:xfrm>
          <a:custGeom>
            <a:avLst/>
            <a:gdLst>
              <a:gd name="T0" fmla="*/ 188131 w 609"/>
              <a:gd name="T1" fmla="*/ 130421 h 602"/>
              <a:gd name="T2" fmla="*/ 188131 w 609"/>
              <a:gd name="T3" fmla="*/ 130421 h 602"/>
              <a:gd name="T4" fmla="*/ 180577 w 609"/>
              <a:gd name="T5" fmla="*/ 148123 h 602"/>
              <a:gd name="T6" fmla="*/ 188131 w 609"/>
              <a:gd name="T7" fmla="*/ 181360 h 602"/>
              <a:gd name="T8" fmla="*/ 183095 w 609"/>
              <a:gd name="T9" fmla="*/ 188947 h 602"/>
              <a:gd name="T10" fmla="*/ 150002 w 609"/>
              <a:gd name="T11" fmla="*/ 178831 h 602"/>
              <a:gd name="T12" fmla="*/ 129857 w 609"/>
              <a:gd name="T13" fmla="*/ 188947 h 602"/>
              <a:gd name="T14" fmla="*/ 132375 w 609"/>
              <a:gd name="T15" fmla="*/ 188947 h 602"/>
              <a:gd name="T16" fmla="*/ 111872 w 609"/>
              <a:gd name="T17" fmla="*/ 217127 h 602"/>
              <a:gd name="T18" fmla="*/ 106836 w 609"/>
              <a:gd name="T19" fmla="*/ 217127 h 602"/>
              <a:gd name="T20" fmla="*/ 86332 w 609"/>
              <a:gd name="T21" fmla="*/ 186418 h 602"/>
              <a:gd name="T22" fmla="*/ 68706 w 609"/>
              <a:gd name="T23" fmla="*/ 178831 h 602"/>
              <a:gd name="T24" fmla="*/ 68706 w 609"/>
              <a:gd name="T25" fmla="*/ 181360 h 602"/>
              <a:gd name="T26" fmla="*/ 35612 w 609"/>
              <a:gd name="T27" fmla="*/ 186418 h 602"/>
              <a:gd name="T28" fmla="*/ 30576 w 609"/>
              <a:gd name="T29" fmla="*/ 183889 h 602"/>
              <a:gd name="T30" fmla="*/ 38130 w 609"/>
              <a:gd name="T31" fmla="*/ 148123 h 602"/>
              <a:gd name="T32" fmla="*/ 30576 w 609"/>
              <a:gd name="T33" fmla="*/ 130421 h 602"/>
              <a:gd name="T34" fmla="*/ 0 w 609"/>
              <a:gd name="T35" fmla="*/ 109828 h 602"/>
              <a:gd name="T36" fmla="*/ 0 w 609"/>
              <a:gd name="T37" fmla="*/ 104770 h 602"/>
              <a:gd name="T38" fmla="*/ 30576 w 609"/>
              <a:gd name="T39" fmla="*/ 86706 h 602"/>
              <a:gd name="T40" fmla="*/ 38130 w 609"/>
              <a:gd name="T41" fmla="*/ 66475 h 602"/>
              <a:gd name="T42" fmla="*/ 30576 w 609"/>
              <a:gd name="T43" fmla="*/ 33237 h 602"/>
              <a:gd name="T44" fmla="*/ 35612 w 609"/>
              <a:gd name="T45" fmla="*/ 28180 h 602"/>
              <a:gd name="T46" fmla="*/ 68706 w 609"/>
              <a:gd name="T47" fmla="*/ 35766 h 602"/>
              <a:gd name="T48" fmla="*/ 86332 w 609"/>
              <a:gd name="T49" fmla="*/ 28180 h 602"/>
              <a:gd name="T50" fmla="*/ 106836 w 609"/>
              <a:gd name="T51" fmla="*/ 0 h 602"/>
              <a:gd name="T52" fmla="*/ 111872 w 609"/>
              <a:gd name="T53" fmla="*/ 0 h 602"/>
              <a:gd name="T54" fmla="*/ 132375 w 609"/>
              <a:gd name="T55" fmla="*/ 28180 h 602"/>
              <a:gd name="T56" fmla="*/ 150002 w 609"/>
              <a:gd name="T57" fmla="*/ 35766 h 602"/>
              <a:gd name="T58" fmla="*/ 183095 w 609"/>
              <a:gd name="T59" fmla="*/ 28180 h 602"/>
              <a:gd name="T60" fmla="*/ 188131 w 609"/>
              <a:gd name="T61" fmla="*/ 33237 h 602"/>
              <a:gd name="T62" fmla="*/ 180577 w 609"/>
              <a:gd name="T63" fmla="*/ 66475 h 602"/>
              <a:gd name="T64" fmla="*/ 188131 w 609"/>
              <a:gd name="T65" fmla="*/ 86706 h 602"/>
              <a:gd name="T66" fmla="*/ 218707 w 609"/>
              <a:gd name="T67" fmla="*/ 104770 h 602"/>
              <a:gd name="T68" fmla="*/ 218707 w 609"/>
              <a:gd name="T69" fmla="*/ 109828 h 602"/>
              <a:gd name="T70" fmla="*/ 188131 w 609"/>
              <a:gd name="T71" fmla="*/ 130421 h 602"/>
              <a:gd name="T72" fmla="*/ 109354 w 609"/>
              <a:gd name="T73" fmla="*/ 45882 h 602"/>
              <a:gd name="T74" fmla="*/ 109354 w 609"/>
              <a:gd name="T75" fmla="*/ 45882 h 602"/>
              <a:gd name="T76" fmla="*/ 48202 w 609"/>
              <a:gd name="T77" fmla="*/ 107299 h 602"/>
              <a:gd name="T78" fmla="*/ 109354 w 609"/>
              <a:gd name="T79" fmla="*/ 168716 h 602"/>
              <a:gd name="T80" fmla="*/ 170505 w 609"/>
              <a:gd name="T81" fmla="*/ 107299 h 602"/>
              <a:gd name="T82" fmla="*/ 109354 w 609"/>
              <a:gd name="T83" fmla="*/ 45882 h 602"/>
              <a:gd name="T84" fmla="*/ 109354 w 609"/>
              <a:gd name="T85" fmla="*/ 148123 h 602"/>
              <a:gd name="T86" fmla="*/ 109354 w 609"/>
              <a:gd name="T87" fmla="*/ 148123 h 602"/>
              <a:gd name="T88" fmla="*/ 68706 w 609"/>
              <a:gd name="T89" fmla="*/ 107299 h 602"/>
              <a:gd name="T90" fmla="*/ 109354 w 609"/>
              <a:gd name="T91" fmla="*/ 66475 h 602"/>
              <a:gd name="T92" fmla="*/ 150002 w 609"/>
              <a:gd name="T93" fmla="*/ 107299 h 602"/>
              <a:gd name="T94" fmla="*/ 109354 w 609"/>
              <a:gd name="T95" fmla="*/ 148123 h 602"/>
              <a:gd name="T96" fmla="*/ 109354 w 609"/>
              <a:gd name="T97" fmla="*/ 86706 h 602"/>
              <a:gd name="T98" fmla="*/ 109354 w 609"/>
              <a:gd name="T99" fmla="*/ 86706 h 602"/>
              <a:gd name="T100" fmla="*/ 88850 w 609"/>
              <a:gd name="T101" fmla="*/ 107299 h 602"/>
              <a:gd name="T102" fmla="*/ 109354 w 609"/>
              <a:gd name="T103" fmla="*/ 127530 h 602"/>
              <a:gd name="T104" fmla="*/ 129857 w 609"/>
              <a:gd name="T105" fmla="*/ 107299 h 602"/>
              <a:gd name="T106" fmla="*/ 109354 w 609"/>
              <a:gd name="T107" fmla="*/ 8670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0169" y="4480556"/>
            <a:ext cx="552089" cy="552089"/>
          </a:xfrm>
          <a:prstGeom prst="rect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8"/>
          <p:cNvSpPr>
            <a:spLocks noChangeArrowheads="1"/>
          </p:cNvSpPr>
          <p:nvPr/>
        </p:nvSpPr>
        <p:spPr bwMode="auto">
          <a:xfrm>
            <a:off x="2784597" y="4574985"/>
            <a:ext cx="363232" cy="363231"/>
          </a:xfrm>
          <a:custGeom>
            <a:avLst/>
            <a:gdLst>
              <a:gd name="T0" fmla="*/ 107295 w 602"/>
              <a:gd name="T1" fmla="*/ 217126 h 602"/>
              <a:gd name="T2" fmla="*/ 107295 w 602"/>
              <a:gd name="T3" fmla="*/ 217126 h 602"/>
              <a:gd name="T4" fmla="*/ 0 w 602"/>
              <a:gd name="T5" fmla="*/ 109827 h 602"/>
              <a:gd name="T6" fmla="*/ 107295 w 602"/>
              <a:gd name="T7" fmla="*/ 0 h 602"/>
              <a:gd name="T8" fmla="*/ 217119 w 602"/>
              <a:gd name="T9" fmla="*/ 109827 h 602"/>
              <a:gd name="T10" fmla="*/ 107295 w 602"/>
              <a:gd name="T11" fmla="*/ 217126 h 602"/>
              <a:gd name="T12" fmla="*/ 107295 w 602"/>
              <a:gd name="T13" fmla="*/ 20593 h 602"/>
              <a:gd name="T14" fmla="*/ 107295 w 602"/>
              <a:gd name="T15" fmla="*/ 20593 h 602"/>
              <a:gd name="T16" fmla="*/ 20592 w 602"/>
              <a:gd name="T17" fmla="*/ 109827 h 602"/>
              <a:gd name="T18" fmla="*/ 107295 w 602"/>
              <a:gd name="T19" fmla="*/ 196533 h 602"/>
              <a:gd name="T20" fmla="*/ 196527 w 602"/>
              <a:gd name="T21" fmla="*/ 109827 h 602"/>
              <a:gd name="T22" fmla="*/ 107295 w 602"/>
              <a:gd name="T23" fmla="*/ 20593 h 602"/>
              <a:gd name="T24" fmla="*/ 107295 w 602"/>
              <a:gd name="T25" fmla="*/ 173773 h 602"/>
              <a:gd name="T26" fmla="*/ 107295 w 602"/>
              <a:gd name="T27" fmla="*/ 173773 h 602"/>
              <a:gd name="T28" fmla="*/ 43351 w 602"/>
              <a:gd name="T29" fmla="*/ 109827 h 602"/>
              <a:gd name="T30" fmla="*/ 107295 w 602"/>
              <a:gd name="T31" fmla="*/ 43353 h 602"/>
              <a:gd name="T32" fmla="*/ 173767 w 602"/>
              <a:gd name="T33" fmla="*/ 109827 h 602"/>
              <a:gd name="T34" fmla="*/ 107295 w 602"/>
              <a:gd name="T35" fmla="*/ 173773 h 602"/>
              <a:gd name="T36" fmla="*/ 107295 w 602"/>
              <a:gd name="T37" fmla="*/ 63946 h 602"/>
              <a:gd name="T38" fmla="*/ 107295 w 602"/>
              <a:gd name="T39" fmla="*/ 63946 h 602"/>
              <a:gd name="T40" fmla="*/ 63943 w 602"/>
              <a:gd name="T41" fmla="*/ 109827 h 602"/>
              <a:gd name="T42" fmla="*/ 107295 w 602"/>
              <a:gd name="T43" fmla="*/ 153180 h 602"/>
              <a:gd name="T44" fmla="*/ 153175 w 602"/>
              <a:gd name="T45" fmla="*/ 109827 h 602"/>
              <a:gd name="T46" fmla="*/ 107295 w 602"/>
              <a:gd name="T47" fmla="*/ 63946 h 602"/>
              <a:gd name="T48" fmla="*/ 107295 w 602"/>
              <a:gd name="T49" fmla="*/ 130420 h 602"/>
              <a:gd name="T50" fmla="*/ 107295 w 602"/>
              <a:gd name="T51" fmla="*/ 130420 h 602"/>
              <a:gd name="T52" fmla="*/ 86703 w 602"/>
              <a:gd name="T53" fmla="*/ 109827 h 602"/>
              <a:gd name="T54" fmla="*/ 107295 w 602"/>
              <a:gd name="T55" fmla="*/ 89596 h 602"/>
              <a:gd name="T56" fmla="*/ 127887 w 602"/>
              <a:gd name="T57" fmla="*/ 109827 h 602"/>
              <a:gd name="T58" fmla="*/ 107295 w 602"/>
              <a:gd name="T59" fmla="*/ 130420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6149" y="4480557"/>
            <a:ext cx="552089" cy="552089"/>
          </a:xfrm>
          <a:prstGeom prst="rect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7"/>
          <p:cNvSpPr>
            <a:spLocks noChangeArrowheads="1"/>
          </p:cNvSpPr>
          <p:nvPr/>
        </p:nvSpPr>
        <p:spPr bwMode="auto">
          <a:xfrm>
            <a:off x="4210578" y="4597522"/>
            <a:ext cx="363231" cy="318159"/>
          </a:xfrm>
          <a:custGeom>
            <a:avLst/>
            <a:gdLst>
              <a:gd name="T0" fmla="*/ 212060 w 602"/>
              <a:gd name="T1" fmla="*/ 103681 h 531"/>
              <a:gd name="T2" fmla="*/ 112352 w 602"/>
              <a:gd name="T3" fmla="*/ 144579 h 531"/>
              <a:gd name="T4" fmla="*/ 112352 w 602"/>
              <a:gd name="T5" fmla="*/ 144579 h 531"/>
              <a:gd name="T6" fmla="*/ 109823 w 602"/>
              <a:gd name="T7" fmla="*/ 147090 h 531"/>
              <a:gd name="T8" fmla="*/ 104766 w 602"/>
              <a:gd name="T9" fmla="*/ 144579 h 531"/>
              <a:gd name="T10" fmla="*/ 104766 w 602"/>
              <a:gd name="T11" fmla="*/ 144579 h 531"/>
              <a:gd name="T12" fmla="*/ 5419 w 602"/>
              <a:gd name="T13" fmla="*/ 103681 h 531"/>
              <a:gd name="T14" fmla="*/ 10477 w 602"/>
              <a:gd name="T15" fmla="*/ 86102 h 531"/>
              <a:gd name="T16" fmla="*/ 15534 w 602"/>
              <a:gd name="T17" fmla="*/ 86102 h 531"/>
              <a:gd name="T18" fmla="*/ 15534 w 602"/>
              <a:gd name="T19" fmla="*/ 86102 h 531"/>
              <a:gd name="T20" fmla="*/ 204474 w 602"/>
              <a:gd name="T21" fmla="*/ 86102 h 531"/>
              <a:gd name="T22" fmla="*/ 204474 w 602"/>
              <a:gd name="T23" fmla="*/ 86102 h 531"/>
              <a:gd name="T24" fmla="*/ 207002 w 602"/>
              <a:gd name="T25" fmla="*/ 86102 h 531"/>
              <a:gd name="T26" fmla="*/ 212060 w 602"/>
              <a:gd name="T27" fmla="*/ 103681 h 531"/>
              <a:gd name="T28" fmla="*/ 212060 w 602"/>
              <a:gd name="T29" fmla="*/ 60630 h 531"/>
              <a:gd name="T30" fmla="*/ 112352 w 602"/>
              <a:gd name="T31" fmla="*/ 101169 h 531"/>
              <a:gd name="T32" fmla="*/ 112352 w 602"/>
              <a:gd name="T33" fmla="*/ 101169 h 531"/>
              <a:gd name="T34" fmla="*/ 109823 w 602"/>
              <a:gd name="T35" fmla="*/ 101169 h 531"/>
              <a:gd name="T36" fmla="*/ 104766 w 602"/>
              <a:gd name="T37" fmla="*/ 101169 h 531"/>
              <a:gd name="T38" fmla="*/ 104766 w 602"/>
              <a:gd name="T39" fmla="*/ 101169 h 531"/>
              <a:gd name="T40" fmla="*/ 5419 w 602"/>
              <a:gd name="T41" fmla="*/ 60630 h 531"/>
              <a:gd name="T42" fmla="*/ 5419 w 602"/>
              <a:gd name="T43" fmla="*/ 43051 h 531"/>
              <a:gd name="T44" fmla="*/ 104766 w 602"/>
              <a:gd name="T45" fmla="*/ 2511 h 531"/>
              <a:gd name="T46" fmla="*/ 104766 w 602"/>
              <a:gd name="T47" fmla="*/ 2511 h 531"/>
              <a:gd name="T48" fmla="*/ 109823 w 602"/>
              <a:gd name="T49" fmla="*/ 0 h 531"/>
              <a:gd name="T50" fmla="*/ 112352 w 602"/>
              <a:gd name="T51" fmla="*/ 2511 h 531"/>
              <a:gd name="T52" fmla="*/ 112352 w 602"/>
              <a:gd name="T53" fmla="*/ 2511 h 531"/>
              <a:gd name="T54" fmla="*/ 212060 w 602"/>
              <a:gd name="T55" fmla="*/ 43051 h 531"/>
              <a:gd name="T56" fmla="*/ 212060 w 602"/>
              <a:gd name="T57" fmla="*/ 60630 h 531"/>
              <a:gd name="T58" fmla="*/ 10477 w 602"/>
              <a:gd name="T59" fmla="*/ 129153 h 531"/>
              <a:gd name="T60" fmla="*/ 15534 w 602"/>
              <a:gd name="T61" fmla="*/ 129153 h 531"/>
              <a:gd name="T62" fmla="*/ 15534 w 602"/>
              <a:gd name="T63" fmla="*/ 129153 h 531"/>
              <a:gd name="T64" fmla="*/ 204474 w 602"/>
              <a:gd name="T65" fmla="*/ 129153 h 531"/>
              <a:gd name="T66" fmla="*/ 204474 w 602"/>
              <a:gd name="T67" fmla="*/ 129153 h 531"/>
              <a:gd name="T68" fmla="*/ 207002 w 602"/>
              <a:gd name="T69" fmla="*/ 129153 h 531"/>
              <a:gd name="T70" fmla="*/ 212060 w 602"/>
              <a:gd name="T71" fmla="*/ 149602 h 531"/>
              <a:gd name="T72" fmla="*/ 112352 w 602"/>
              <a:gd name="T73" fmla="*/ 190141 h 531"/>
              <a:gd name="T74" fmla="*/ 112352 w 602"/>
              <a:gd name="T75" fmla="*/ 190141 h 531"/>
              <a:gd name="T76" fmla="*/ 109823 w 602"/>
              <a:gd name="T77" fmla="*/ 190141 h 531"/>
              <a:gd name="T78" fmla="*/ 104766 w 602"/>
              <a:gd name="T79" fmla="*/ 190141 h 531"/>
              <a:gd name="T80" fmla="*/ 104766 w 602"/>
              <a:gd name="T81" fmla="*/ 190141 h 531"/>
              <a:gd name="T82" fmla="*/ 5419 w 602"/>
              <a:gd name="T83" fmla="*/ 149602 h 531"/>
              <a:gd name="T84" fmla="*/ 10477 w 602"/>
              <a:gd name="T85" fmla="*/ 129153 h 5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45113" y="4480557"/>
            <a:ext cx="552089" cy="552089"/>
          </a:xfrm>
          <a:prstGeom prst="rect">
            <a:avLst/>
          </a:prstGeom>
          <a:solidFill>
            <a:srgbClr val="4B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39"/>
          <p:cNvSpPr>
            <a:spLocks noChangeArrowheads="1"/>
          </p:cNvSpPr>
          <p:nvPr/>
        </p:nvSpPr>
        <p:spPr bwMode="auto">
          <a:xfrm>
            <a:off x="5640867" y="4592219"/>
            <a:ext cx="360580" cy="328765"/>
          </a:xfrm>
          <a:custGeom>
            <a:avLst/>
            <a:gdLst>
              <a:gd name="T0" fmla="*/ 205475 w 601"/>
              <a:gd name="T1" fmla="*/ 165844 h 546"/>
              <a:gd name="T2" fmla="*/ 205475 w 601"/>
              <a:gd name="T3" fmla="*/ 165844 h 546"/>
              <a:gd name="T4" fmla="*/ 157339 w 601"/>
              <a:gd name="T5" fmla="*/ 165844 h 546"/>
              <a:gd name="T6" fmla="*/ 157339 w 601"/>
              <a:gd name="T7" fmla="*/ 165844 h 546"/>
              <a:gd name="T8" fmla="*/ 81184 w 601"/>
              <a:gd name="T9" fmla="*/ 165844 h 546"/>
              <a:gd name="T10" fmla="*/ 81184 w 601"/>
              <a:gd name="T11" fmla="*/ 165844 h 546"/>
              <a:gd name="T12" fmla="*/ 70767 w 601"/>
              <a:gd name="T13" fmla="*/ 165844 h 546"/>
              <a:gd name="T14" fmla="*/ 70767 w 601"/>
              <a:gd name="T15" fmla="*/ 165844 h 546"/>
              <a:gd name="T16" fmla="*/ 68252 w 601"/>
              <a:gd name="T17" fmla="*/ 165844 h 546"/>
              <a:gd name="T18" fmla="*/ 40592 w 601"/>
              <a:gd name="T19" fmla="*/ 193966 h 546"/>
              <a:gd name="T20" fmla="*/ 32689 w 601"/>
              <a:gd name="T21" fmla="*/ 196489 h 546"/>
              <a:gd name="T22" fmla="*/ 32689 w 601"/>
              <a:gd name="T23" fmla="*/ 196489 h 546"/>
              <a:gd name="T24" fmla="*/ 32689 w 601"/>
              <a:gd name="T25" fmla="*/ 196489 h 546"/>
              <a:gd name="T26" fmla="*/ 32689 w 601"/>
              <a:gd name="T27" fmla="*/ 196489 h 546"/>
              <a:gd name="T28" fmla="*/ 25145 w 601"/>
              <a:gd name="T29" fmla="*/ 193966 h 546"/>
              <a:gd name="T30" fmla="*/ 25145 w 601"/>
              <a:gd name="T31" fmla="*/ 193966 h 546"/>
              <a:gd name="T32" fmla="*/ 25145 w 601"/>
              <a:gd name="T33" fmla="*/ 191442 h 546"/>
              <a:gd name="T34" fmla="*/ 25145 w 601"/>
              <a:gd name="T35" fmla="*/ 191442 h 546"/>
              <a:gd name="T36" fmla="*/ 22631 w 601"/>
              <a:gd name="T37" fmla="*/ 191442 h 546"/>
              <a:gd name="T38" fmla="*/ 22631 w 601"/>
              <a:gd name="T39" fmla="*/ 188558 h 546"/>
              <a:gd name="T40" fmla="*/ 22631 w 601"/>
              <a:gd name="T41" fmla="*/ 188558 h 546"/>
              <a:gd name="T42" fmla="*/ 22631 w 601"/>
              <a:gd name="T43" fmla="*/ 186034 h 546"/>
              <a:gd name="T44" fmla="*/ 22631 w 601"/>
              <a:gd name="T45" fmla="*/ 186034 h 546"/>
              <a:gd name="T46" fmla="*/ 22631 w 601"/>
              <a:gd name="T47" fmla="*/ 165844 h 546"/>
              <a:gd name="T48" fmla="*/ 20116 w 601"/>
              <a:gd name="T49" fmla="*/ 165844 h 546"/>
              <a:gd name="T50" fmla="*/ 20116 w 601"/>
              <a:gd name="T51" fmla="*/ 165844 h 546"/>
              <a:gd name="T52" fmla="*/ 10058 w 601"/>
              <a:gd name="T53" fmla="*/ 165844 h 546"/>
              <a:gd name="T54" fmla="*/ 0 w 601"/>
              <a:gd name="T55" fmla="*/ 155749 h 546"/>
              <a:gd name="T56" fmla="*/ 0 w 601"/>
              <a:gd name="T57" fmla="*/ 10455 h 546"/>
              <a:gd name="T58" fmla="*/ 10058 w 601"/>
              <a:gd name="T59" fmla="*/ 0 h 546"/>
              <a:gd name="T60" fmla="*/ 205475 w 601"/>
              <a:gd name="T61" fmla="*/ 0 h 546"/>
              <a:gd name="T62" fmla="*/ 215533 w 601"/>
              <a:gd name="T63" fmla="*/ 10455 h 546"/>
              <a:gd name="T64" fmla="*/ 215533 w 601"/>
              <a:gd name="T65" fmla="*/ 155749 h 546"/>
              <a:gd name="T66" fmla="*/ 205475 w 601"/>
              <a:gd name="T67" fmla="*/ 165844 h 546"/>
              <a:gd name="T68" fmla="*/ 55679 w 601"/>
              <a:gd name="T69" fmla="*/ 63814 h 546"/>
              <a:gd name="T70" fmla="*/ 55679 w 601"/>
              <a:gd name="T71" fmla="*/ 63814 h 546"/>
              <a:gd name="T72" fmla="*/ 35204 w 601"/>
              <a:gd name="T73" fmla="*/ 84364 h 546"/>
              <a:gd name="T74" fmla="*/ 55679 w 601"/>
              <a:gd name="T75" fmla="*/ 104554 h 546"/>
              <a:gd name="T76" fmla="*/ 75796 w 601"/>
              <a:gd name="T77" fmla="*/ 84364 h 546"/>
              <a:gd name="T78" fmla="*/ 55679 w 601"/>
              <a:gd name="T79" fmla="*/ 63814 h 546"/>
              <a:gd name="T80" fmla="*/ 106330 w 601"/>
              <a:gd name="T81" fmla="*/ 63814 h 546"/>
              <a:gd name="T82" fmla="*/ 106330 w 601"/>
              <a:gd name="T83" fmla="*/ 63814 h 546"/>
              <a:gd name="T84" fmla="*/ 86213 w 601"/>
              <a:gd name="T85" fmla="*/ 84364 h 546"/>
              <a:gd name="T86" fmla="*/ 106330 w 601"/>
              <a:gd name="T87" fmla="*/ 104554 h 546"/>
              <a:gd name="T88" fmla="*/ 126805 w 601"/>
              <a:gd name="T89" fmla="*/ 84364 h 546"/>
              <a:gd name="T90" fmla="*/ 106330 w 601"/>
              <a:gd name="T91" fmla="*/ 63814 h 546"/>
              <a:gd name="T92" fmla="*/ 157339 w 601"/>
              <a:gd name="T93" fmla="*/ 63814 h 546"/>
              <a:gd name="T94" fmla="*/ 157339 w 601"/>
              <a:gd name="T95" fmla="*/ 63814 h 546"/>
              <a:gd name="T96" fmla="*/ 136863 w 601"/>
              <a:gd name="T97" fmla="*/ 84364 h 546"/>
              <a:gd name="T98" fmla="*/ 157339 w 601"/>
              <a:gd name="T99" fmla="*/ 104554 h 546"/>
              <a:gd name="T100" fmla="*/ 177455 w 601"/>
              <a:gd name="T101" fmla="*/ 84364 h 546"/>
              <a:gd name="T102" fmla="*/ 157339 w 601"/>
              <a:gd name="T103" fmla="*/ 63814 h 5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cubicBezTo>
                  <a:pt x="226" y="460"/>
                  <a:pt x="226" y="460"/>
                  <a:pt x="226" y="460"/>
                </a:cubicBezTo>
                <a:cubicBezTo>
                  <a:pt x="197" y="460"/>
                  <a:pt x="197" y="460"/>
                  <a:pt x="197" y="460"/>
                </a:cubicBez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cubicBezTo>
                  <a:pt x="84" y="545"/>
                  <a:pt x="77" y="545"/>
                  <a:pt x="70" y="538"/>
                </a:cubicBez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74077" y="2000615"/>
            <a:ext cx="4340219" cy="35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27"/>
          <p:cNvSpPr>
            <a:spLocks noChangeArrowheads="1"/>
          </p:cNvSpPr>
          <p:nvPr/>
        </p:nvSpPr>
        <p:spPr bwMode="auto">
          <a:xfrm>
            <a:off x="1193556" y="2161589"/>
            <a:ext cx="4903646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sz="12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您也可以根据您的实际需求对文档之中的字体、图标、图片进行进一步修改美化，</a:t>
            </a:r>
            <a:r>
              <a:rPr lang="zh-CN" altLang="en-US" sz="12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Rectangle 21"/>
          <p:cNvSpPr/>
          <p:nvPr/>
        </p:nvSpPr>
        <p:spPr bwMode="auto">
          <a:xfrm>
            <a:off x="1269514" y="1748469"/>
            <a:ext cx="2283528" cy="4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4BB9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rPr>
              <a:t>单击添加标题</a:t>
            </a:r>
            <a:endParaRPr lang="en-US" altLang="zh-CN" sz="2000" b="1" dirty="0">
              <a:solidFill>
                <a:srgbClr val="4BB9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panose="020B0606020202050201" charset="0"/>
              <a:sym typeface="Bebas Neue" panose="020B0606020202050201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8104" r="2005" b="8161"/>
          <a:stretch>
            <a:fillRect/>
          </a:stretch>
        </p:blipFill>
        <p:spPr>
          <a:xfrm>
            <a:off x="7193280" y="2214881"/>
            <a:ext cx="3881120" cy="2213771"/>
          </a:xfrm>
          <a:custGeom>
            <a:avLst/>
            <a:gdLst>
              <a:gd name="connsiteX0" fmla="*/ 0 w 3881120"/>
              <a:gd name="connsiteY0" fmla="*/ 0 h 2213771"/>
              <a:gd name="connsiteX1" fmla="*/ 3881120 w 3881120"/>
              <a:gd name="connsiteY1" fmla="*/ 0 h 2213771"/>
              <a:gd name="connsiteX2" fmla="*/ 3881120 w 3881120"/>
              <a:gd name="connsiteY2" fmla="*/ 2213771 h 2213771"/>
              <a:gd name="connsiteX3" fmla="*/ 0 w 3881120"/>
              <a:gd name="connsiteY3" fmla="*/ 2213771 h 221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120" h="2213771">
                <a:moveTo>
                  <a:pt x="0" y="0"/>
                </a:moveTo>
                <a:lnTo>
                  <a:pt x="3881120" y="0"/>
                </a:lnTo>
                <a:lnTo>
                  <a:pt x="3881120" y="2213771"/>
                </a:lnTo>
                <a:lnTo>
                  <a:pt x="0" y="2213771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出自【趣你的PPT】(微信:qunideppt)：最优质的PPT资源库"/>
          <p:cNvSpPr/>
          <p:nvPr/>
        </p:nvSpPr>
        <p:spPr bwMode="auto">
          <a:xfrm>
            <a:off x="2353388" y="3465513"/>
            <a:ext cx="1619612" cy="2685425"/>
          </a:xfrm>
          <a:custGeom>
            <a:avLst/>
            <a:gdLst>
              <a:gd name="T0" fmla="*/ 0 w 130"/>
              <a:gd name="T1" fmla="*/ 3 h 216"/>
              <a:gd name="T2" fmla="*/ 44 w 130"/>
              <a:gd name="T3" fmla="*/ 61 h 216"/>
              <a:gd name="T4" fmla="*/ 36 w 130"/>
              <a:gd name="T5" fmla="*/ 216 h 216"/>
              <a:gd name="T6" fmla="*/ 93 w 130"/>
              <a:gd name="T7" fmla="*/ 216 h 216"/>
              <a:gd name="T8" fmla="*/ 83 w 130"/>
              <a:gd name="T9" fmla="*/ 63 h 216"/>
              <a:gd name="T10" fmla="*/ 130 w 130"/>
              <a:gd name="T11" fmla="*/ 2 h 216"/>
              <a:gd name="T12" fmla="*/ 64 w 130"/>
              <a:gd name="T13" fmla="*/ 52 h 216"/>
              <a:gd name="T14" fmla="*/ 0 w 130"/>
              <a:gd name="T15" fmla="*/ 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216">
                <a:moveTo>
                  <a:pt x="0" y="3"/>
                </a:moveTo>
                <a:cubicBezTo>
                  <a:pt x="0" y="3"/>
                  <a:pt x="34" y="33"/>
                  <a:pt x="44" y="61"/>
                </a:cubicBezTo>
                <a:cubicBezTo>
                  <a:pt x="64" y="112"/>
                  <a:pt x="52" y="171"/>
                  <a:pt x="36" y="216"/>
                </a:cubicBezTo>
                <a:cubicBezTo>
                  <a:pt x="93" y="216"/>
                  <a:pt x="93" y="216"/>
                  <a:pt x="93" y="216"/>
                </a:cubicBezTo>
                <a:cubicBezTo>
                  <a:pt x="93" y="216"/>
                  <a:pt x="64" y="121"/>
                  <a:pt x="83" y="63"/>
                </a:cubicBezTo>
                <a:cubicBezTo>
                  <a:pt x="101" y="9"/>
                  <a:pt x="130" y="2"/>
                  <a:pt x="130" y="2"/>
                </a:cubicBezTo>
                <a:cubicBezTo>
                  <a:pt x="130" y="2"/>
                  <a:pt x="98" y="0"/>
                  <a:pt x="64" y="52"/>
                </a:cubicBezTo>
                <a:cubicBezTo>
                  <a:pt x="64" y="52"/>
                  <a:pt x="34" y="15"/>
                  <a:pt x="0" y="3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2964660" y="3502085"/>
            <a:ext cx="344821" cy="360495"/>
          </a:xfrm>
          <a:prstGeom prst="ellipse">
            <a:avLst/>
          </a:prstGeom>
          <a:solidFill>
            <a:srgbClr val="ADCE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3570710" y="3402819"/>
            <a:ext cx="1598714" cy="956095"/>
          </a:xfrm>
          <a:custGeom>
            <a:avLst/>
            <a:gdLst>
              <a:gd name="T0" fmla="*/ 60 w 128"/>
              <a:gd name="T1" fmla="*/ 7 h 77"/>
              <a:gd name="T2" fmla="*/ 128 w 128"/>
              <a:gd name="T3" fmla="*/ 16 h 77"/>
              <a:gd name="T4" fmla="*/ 64 w 128"/>
              <a:gd name="T5" fmla="*/ 60 h 77"/>
              <a:gd name="T6" fmla="*/ 0 w 128"/>
              <a:gd name="T7" fmla="*/ 54 h 77"/>
              <a:gd name="T8" fmla="*/ 60 w 128"/>
              <a:gd name="T9" fmla="*/ 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77">
                <a:moveTo>
                  <a:pt x="60" y="7"/>
                </a:moveTo>
                <a:cubicBezTo>
                  <a:pt x="93" y="0"/>
                  <a:pt x="128" y="16"/>
                  <a:pt x="128" y="16"/>
                </a:cubicBezTo>
                <a:cubicBezTo>
                  <a:pt x="110" y="23"/>
                  <a:pt x="94" y="48"/>
                  <a:pt x="64" y="60"/>
                </a:cubicBezTo>
                <a:cubicBezTo>
                  <a:pt x="19" y="77"/>
                  <a:pt x="0" y="54"/>
                  <a:pt x="0" y="54"/>
                </a:cubicBezTo>
                <a:cubicBezTo>
                  <a:pt x="5" y="40"/>
                  <a:pt x="20" y="16"/>
                  <a:pt x="60" y="7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1245782" y="3387144"/>
            <a:ext cx="1494223" cy="982217"/>
          </a:xfrm>
          <a:custGeom>
            <a:avLst/>
            <a:gdLst>
              <a:gd name="T0" fmla="*/ 41 w 120"/>
              <a:gd name="T1" fmla="*/ 56 h 79"/>
              <a:gd name="T2" fmla="*/ 0 w 120"/>
              <a:gd name="T3" fmla="*/ 0 h 79"/>
              <a:gd name="T4" fmla="*/ 76 w 120"/>
              <a:gd name="T5" fmla="*/ 17 h 79"/>
              <a:gd name="T6" fmla="*/ 116 w 120"/>
              <a:gd name="T7" fmla="*/ 67 h 79"/>
              <a:gd name="T8" fmla="*/ 41 w 120"/>
              <a:gd name="T9" fmla="*/ 5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79">
                <a:moveTo>
                  <a:pt x="41" y="56"/>
                </a:moveTo>
                <a:cubicBezTo>
                  <a:pt x="13" y="37"/>
                  <a:pt x="0" y="0"/>
                  <a:pt x="0" y="0"/>
                </a:cubicBezTo>
                <a:cubicBezTo>
                  <a:pt x="17" y="9"/>
                  <a:pt x="47" y="3"/>
                  <a:pt x="76" y="17"/>
                </a:cubicBezTo>
                <a:cubicBezTo>
                  <a:pt x="120" y="38"/>
                  <a:pt x="116" y="67"/>
                  <a:pt x="116" y="67"/>
                </a:cubicBezTo>
                <a:cubicBezTo>
                  <a:pt x="102" y="73"/>
                  <a:pt x="74" y="79"/>
                  <a:pt x="41" y="56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4181982" y="2692278"/>
            <a:ext cx="971767" cy="731439"/>
          </a:xfrm>
          <a:custGeom>
            <a:avLst/>
            <a:gdLst>
              <a:gd name="T0" fmla="*/ 33 w 78"/>
              <a:gd name="T1" fmla="*/ 9 h 59"/>
              <a:gd name="T2" fmla="*/ 78 w 78"/>
              <a:gd name="T3" fmla="*/ 7 h 59"/>
              <a:gd name="T4" fmla="*/ 42 w 78"/>
              <a:gd name="T5" fmla="*/ 43 h 59"/>
              <a:gd name="T6" fmla="*/ 0 w 78"/>
              <a:gd name="T7" fmla="*/ 47 h 59"/>
              <a:gd name="T8" fmla="*/ 33 w 78"/>
              <a:gd name="T9" fmla="*/ 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9">
                <a:moveTo>
                  <a:pt x="33" y="9"/>
                </a:moveTo>
                <a:cubicBezTo>
                  <a:pt x="53" y="0"/>
                  <a:pt x="78" y="7"/>
                  <a:pt x="78" y="7"/>
                </a:cubicBezTo>
                <a:cubicBezTo>
                  <a:pt x="67" y="13"/>
                  <a:pt x="60" y="31"/>
                  <a:pt x="42" y="43"/>
                </a:cubicBezTo>
                <a:cubicBezTo>
                  <a:pt x="14" y="59"/>
                  <a:pt x="0" y="47"/>
                  <a:pt x="0" y="47"/>
                </a:cubicBezTo>
                <a:cubicBezTo>
                  <a:pt x="1" y="37"/>
                  <a:pt x="8" y="20"/>
                  <a:pt x="33" y="9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1042024" y="2655706"/>
            <a:ext cx="961318" cy="710541"/>
          </a:xfrm>
          <a:custGeom>
            <a:avLst/>
            <a:gdLst>
              <a:gd name="T0" fmla="*/ 23 w 77"/>
              <a:gd name="T1" fmla="*/ 40 h 57"/>
              <a:gd name="T2" fmla="*/ 0 w 77"/>
              <a:gd name="T3" fmla="*/ 0 h 57"/>
              <a:gd name="T4" fmla="*/ 49 w 77"/>
              <a:gd name="T5" fmla="*/ 16 h 57"/>
              <a:gd name="T6" fmla="*/ 72 w 77"/>
              <a:gd name="T7" fmla="*/ 52 h 57"/>
              <a:gd name="T8" fmla="*/ 23 w 77"/>
              <a:gd name="T9" fmla="*/ 4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57">
                <a:moveTo>
                  <a:pt x="23" y="40"/>
                </a:moveTo>
                <a:cubicBezTo>
                  <a:pt x="6" y="25"/>
                  <a:pt x="0" y="0"/>
                  <a:pt x="0" y="0"/>
                </a:cubicBezTo>
                <a:cubicBezTo>
                  <a:pt x="11" y="7"/>
                  <a:pt x="31" y="5"/>
                  <a:pt x="49" y="16"/>
                </a:cubicBezTo>
                <a:cubicBezTo>
                  <a:pt x="77" y="33"/>
                  <a:pt x="72" y="52"/>
                  <a:pt x="72" y="52"/>
                </a:cubicBezTo>
                <a:cubicBezTo>
                  <a:pt x="63" y="55"/>
                  <a:pt x="44" y="57"/>
                  <a:pt x="23" y="40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2713882" y="1025643"/>
            <a:ext cx="360495" cy="783684"/>
          </a:xfrm>
          <a:custGeom>
            <a:avLst/>
            <a:gdLst>
              <a:gd name="T0" fmla="*/ 1 w 29"/>
              <a:gd name="T1" fmla="*/ 31 h 63"/>
              <a:gd name="T2" fmla="*/ 11 w 29"/>
              <a:gd name="T3" fmla="*/ 0 h 63"/>
              <a:gd name="T4" fmla="*/ 25 w 29"/>
              <a:gd name="T5" fmla="*/ 34 h 63"/>
              <a:gd name="T6" fmla="*/ 17 w 29"/>
              <a:gd name="T7" fmla="*/ 63 h 63"/>
              <a:gd name="T8" fmla="*/ 1 w 29"/>
              <a:gd name="T9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63">
                <a:moveTo>
                  <a:pt x="1" y="31"/>
                </a:moveTo>
                <a:cubicBezTo>
                  <a:pt x="0" y="15"/>
                  <a:pt x="11" y="0"/>
                  <a:pt x="11" y="0"/>
                </a:cubicBezTo>
                <a:cubicBezTo>
                  <a:pt x="12" y="9"/>
                  <a:pt x="23" y="19"/>
                  <a:pt x="25" y="34"/>
                </a:cubicBezTo>
                <a:cubicBezTo>
                  <a:pt x="29" y="57"/>
                  <a:pt x="17" y="63"/>
                  <a:pt x="17" y="63"/>
                </a:cubicBezTo>
                <a:cubicBezTo>
                  <a:pt x="11" y="60"/>
                  <a:pt x="1" y="51"/>
                  <a:pt x="1" y="31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1867504" y="1521977"/>
            <a:ext cx="308249" cy="475435"/>
          </a:xfrm>
          <a:custGeom>
            <a:avLst/>
            <a:gdLst>
              <a:gd name="T0" fmla="*/ 3 w 25"/>
              <a:gd name="T1" fmla="*/ 21 h 38"/>
              <a:gd name="T2" fmla="*/ 4 w 25"/>
              <a:gd name="T3" fmla="*/ 0 h 38"/>
              <a:gd name="T4" fmla="*/ 19 w 25"/>
              <a:gd name="T5" fmla="*/ 19 h 38"/>
              <a:gd name="T6" fmla="*/ 19 w 25"/>
              <a:gd name="T7" fmla="*/ 38 h 38"/>
              <a:gd name="T8" fmla="*/ 3 w 25"/>
              <a:gd name="T9" fmla="*/ 2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38">
                <a:moveTo>
                  <a:pt x="3" y="21"/>
                </a:moveTo>
                <a:cubicBezTo>
                  <a:pt x="0" y="11"/>
                  <a:pt x="4" y="0"/>
                  <a:pt x="4" y="0"/>
                </a:cubicBezTo>
                <a:cubicBezTo>
                  <a:pt x="7" y="5"/>
                  <a:pt x="15" y="10"/>
                  <a:pt x="19" y="19"/>
                </a:cubicBezTo>
                <a:cubicBezTo>
                  <a:pt x="25" y="32"/>
                  <a:pt x="19" y="38"/>
                  <a:pt x="19" y="38"/>
                </a:cubicBezTo>
                <a:cubicBezTo>
                  <a:pt x="14" y="37"/>
                  <a:pt x="7" y="33"/>
                  <a:pt x="3" y="21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4234228" y="1548099"/>
            <a:ext cx="344821" cy="423190"/>
          </a:xfrm>
          <a:custGeom>
            <a:avLst/>
            <a:gdLst>
              <a:gd name="T0" fmla="*/ 9 w 28"/>
              <a:gd name="T1" fmla="*/ 9 h 34"/>
              <a:gd name="T2" fmla="*/ 28 w 28"/>
              <a:gd name="T3" fmla="*/ 0 h 34"/>
              <a:gd name="T4" fmla="*/ 19 w 28"/>
              <a:gd name="T5" fmla="*/ 22 h 34"/>
              <a:gd name="T6" fmla="*/ 2 w 28"/>
              <a:gd name="T7" fmla="*/ 31 h 34"/>
              <a:gd name="T8" fmla="*/ 9 w 28"/>
              <a:gd name="T9" fmla="*/ 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4">
                <a:moveTo>
                  <a:pt x="9" y="9"/>
                </a:moveTo>
                <a:cubicBezTo>
                  <a:pt x="17" y="2"/>
                  <a:pt x="28" y="0"/>
                  <a:pt x="28" y="0"/>
                </a:cubicBezTo>
                <a:cubicBezTo>
                  <a:pt x="25" y="5"/>
                  <a:pt x="25" y="14"/>
                  <a:pt x="19" y="22"/>
                </a:cubicBezTo>
                <a:cubicBezTo>
                  <a:pt x="10" y="34"/>
                  <a:pt x="2" y="31"/>
                  <a:pt x="2" y="31"/>
                </a:cubicBezTo>
                <a:cubicBezTo>
                  <a:pt x="1" y="27"/>
                  <a:pt x="0" y="18"/>
                  <a:pt x="9" y="9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3361728" y="999520"/>
            <a:ext cx="423190" cy="736663"/>
          </a:xfrm>
          <a:custGeom>
            <a:avLst/>
            <a:gdLst>
              <a:gd name="T0" fmla="*/ 8 w 34"/>
              <a:gd name="T1" fmla="*/ 23 h 59"/>
              <a:gd name="T2" fmla="*/ 32 w 34"/>
              <a:gd name="T3" fmla="*/ 0 h 59"/>
              <a:gd name="T4" fmla="*/ 29 w 34"/>
              <a:gd name="T5" fmla="*/ 37 h 59"/>
              <a:gd name="T6" fmla="*/ 8 w 34"/>
              <a:gd name="T7" fmla="*/ 59 h 59"/>
              <a:gd name="T8" fmla="*/ 8 w 34"/>
              <a:gd name="T9" fmla="*/ 2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9">
                <a:moveTo>
                  <a:pt x="8" y="23"/>
                </a:moveTo>
                <a:cubicBezTo>
                  <a:pt x="15" y="8"/>
                  <a:pt x="32" y="0"/>
                  <a:pt x="32" y="0"/>
                </a:cubicBezTo>
                <a:cubicBezTo>
                  <a:pt x="29" y="8"/>
                  <a:pt x="34" y="22"/>
                  <a:pt x="29" y="37"/>
                </a:cubicBezTo>
                <a:cubicBezTo>
                  <a:pt x="22" y="58"/>
                  <a:pt x="8" y="59"/>
                  <a:pt x="8" y="59"/>
                </a:cubicBezTo>
                <a:cubicBezTo>
                  <a:pt x="4" y="53"/>
                  <a:pt x="0" y="40"/>
                  <a:pt x="8" y="23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1742114" y="2007861"/>
            <a:ext cx="1133729" cy="1468102"/>
          </a:xfrm>
          <a:custGeom>
            <a:avLst/>
            <a:gdLst>
              <a:gd name="T0" fmla="*/ 14 w 91"/>
              <a:gd name="T1" fmla="*/ 69 h 118"/>
              <a:gd name="T2" fmla="*/ 9 w 91"/>
              <a:gd name="T3" fmla="*/ 0 h 118"/>
              <a:gd name="T4" fmla="*/ 65 w 91"/>
              <a:gd name="T5" fmla="*/ 54 h 118"/>
              <a:gd name="T6" fmla="*/ 72 w 91"/>
              <a:gd name="T7" fmla="*/ 118 h 118"/>
              <a:gd name="T8" fmla="*/ 14 w 91"/>
              <a:gd name="T9" fmla="*/ 69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18">
                <a:moveTo>
                  <a:pt x="14" y="69"/>
                </a:moveTo>
                <a:cubicBezTo>
                  <a:pt x="0" y="38"/>
                  <a:pt x="9" y="0"/>
                  <a:pt x="9" y="0"/>
                </a:cubicBezTo>
                <a:cubicBezTo>
                  <a:pt x="19" y="16"/>
                  <a:pt x="47" y="27"/>
                  <a:pt x="65" y="54"/>
                </a:cubicBezTo>
                <a:cubicBezTo>
                  <a:pt x="91" y="95"/>
                  <a:pt x="72" y="118"/>
                  <a:pt x="72" y="118"/>
                </a:cubicBezTo>
                <a:cubicBezTo>
                  <a:pt x="58" y="116"/>
                  <a:pt x="31" y="106"/>
                  <a:pt x="14" y="6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2227999" y="1260748"/>
            <a:ext cx="585150" cy="1118056"/>
          </a:xfrm>
          <a:custGeom>
            <a:avLst/>
            <a:gdLst>
              <a:gd name="T0" fmla="*/ 3 w 47"/>
              <a:gd name="T1" fmla="*/ 46 h 90"/>
              <a:gd name="T2" fmla="*/ 14 w 47"/>
              <a:gd name="T3" fmla="*/ 0 h 90"/>
              <a:gd name="T4" fmla="*/ 39 w 47"/>
              <a:gd name="T5" fmla="*/ 47 h 90"/>
              <a:gd name="T6" fmla="*/ 30 w 47"/>
              <a:gd name="T7" fmla="*/ 90 h 90"/>
              <a:gd name="T8" fmla="*/ 3 w 47"/>
              <a:gd name="T9" fmla="*/ 4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90">
                <a:moveTo>
                  <a:pt x="3" y="46"/>
                </a:moveTo>
                <a:cubicBezTo>
                  <a:pt x="0" y="23"/>
                  <a:pt x="14" y="0"/>
                  <a:pt x="14" y="0"/>
                </a:cubicBezTo>
                <a:cubicBezTo>
                  <a:pt x="17" y="13"/>
                  <a:pt x="33" y="25"/>
                  <a:pt x="39" y="47"/>
                </a:cubicBezTo>
                <a:cubicBezTo>
                  <a:pt x="47" y="79"/>
                  <a:pt x="30" y="90"/>
                  <a:pt x="30" y="90"/>
                </a:cubicBezTo>
                <a:cubicBezTo>
                  <a:pt x="21" y="85"/>
                  <a:pt x="6" y="73"/>
                  <a:pt x="3" y="4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3549812" y="1297320"/>
            <a:ext cx="694866" cy="997892"/>
          </a:xfrm>
          <a:custGeom>
            <a:avLst/>
            <a:gdLst>
              <a:gd name="T0" fmla="*/ 17 w 56"/>
              <a:gd name="T1" fmla="*/ 26 h 80"/>
              <a:gd name="T2" fmla="*/ 56 w 56"/>
              <a:gd name="T3" fmla="*/ 0 h 80"/>
              <a:gd name="T4" fmla="*/ 42 w 56"/>
              <a:gd name="T5" fmla="*/ 51 h 80"/>
              <a:gd name="T6" fmla="*/ 7 w 56"/>
              <a:gd name="T7" fmla="*/ 76 h 80"/>
              <a:gd name="T8" fmla="*/ 17 w 56"/>
              <a:gd name="T9" fmla="*/ 2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80">
                <a:moveTo>
                  <a:pt x="17" y="26"/>
                </a:moveTo>
                <a:cubicBezTo>
                  <a:pt x="31" y="7"/>
                  <a:pt x="56" y="0"/>
                  <a:pt x="56" y="0"/>
                </a:cubicBezTo>
                <a:cubicBezTo>
                  <a:pt x="50" y="11"/>
                  <a:pt x="53" y="31"/>
                  <a:pt x="42" y="51"/>
                </a:cubicBezTo>
                <a:cubicBezTo>
                  <a:pt x="27" y="80"/>
                  <a:pt x="7" y="76"/>
                  <a:pt x="7" y="76"/>
                </a:cubicBezTo>
                <a:cubicBezTo>
                  <a:pt x="4" y="67"/>
                  <a:pt x="0" y="48"/>
                  <a:pt x="17" y="2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3471443" y="2018310"/>
            <a:ext cx="1060585" cy="1431530"/>
          </a:xfrm>
          <a:custGeom>
            <a:avLst/>
            <a:gdLst>
              <a:gd name="T0" fmla="*/ 25 w 85"/>
              <a:gd name="T1" fmla="*/ 35 h 115"/>
              <a:gd name="T2" fmla="*/ 85 w 85"/>
              <a:gd name="T3" fmla="*/ 0 h 115"/>
              <a:gd name="T4" fmla="*/ 61 w 85"/>
              <a:gd name="T5" fmla="*/ 74 h 115"/>
              <a:gd name="T6" fmla="*/ 8 w 85"/>
              <a:gd name="T7" fmla="*/ 109 h 115"/>
              <a:gd name="T8" fmla="*/ 25 w 85"/>
              <a:gd name="T9" fmla="*/ 3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15">
                <a:moveTo>
                  <a:pt x="25" y="35"/>
                </a:moveTo>
                <a:cubicBezTo>
                  <a:pt x="47" y="9"/>
                  <a:pt x="85" y="0"/>
                  <a:pt x="85" y="0"/>
                </a:cubicBezTo>
                <a:cubicBezTo>
                  <a:pt x="75" y="16"/>
                  <a:pt x="78" y="46"/>
                  <a:pt x="61" y="74"/>
                </a:cubicBezTo>
                <a:cubicBezTo>
                  <a:pt x="36" y="115"/>
                  <a:pt x="8" y="109"/>
                  <a:pt x="8" y="109"/>
                </a:cubicBezTo>
                <a:cubicBezTo>
                  <a:pt x="3" y="95"/>
                  <a:pt x="0" y="67"/>
                  <a:pt x="25" y="35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1318926" y="2070555"/>
            <a:ext cx="470210" cy="632172"/>
          </a:xfrm>
          <a:custGeom>
            <a:avLst/>
            <a:gdLst>
              <a:gd name="T0" fmla="*/ 6 w 38"/>
              <a:gd name="T1" fmla="*/ 29 h 51"/>
              <a:gd name="T2" fmla="*/ 4 w 38"/>
              <a:gd name="T3" fmla="*/ 0 h 51"/>
              <a:gd name="T4" fmla="*/ 28 w 38"/>
              <a:gd name="T5" fmla="*/ 24 h 51"/>
              <a:gd name="T6" fmla="*/ 30 w 38"/>
              <a:gd name="T7" fmla="*/ 51 h 51"/>
              <a:gd name="T8" fmla="*/ 6 w 38"/>
              <a:gd name="T9" fmla="*/ 2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1">
                <a:moveTo>
                  <a:pt x="6" y="29"/>
                </a:moveTo>
                <a:cubicBezTo>
                  <a:pt x="0" y="16"/>
                  <a:pt x="4" y="0"/>
                  <a:pt x="4" y="0"/>
                </a:cubicBezTo>
                <a:cubicBezTo>
                  <a:pt x="9" y="7"/>
                  <a:pt x="20" y="12"/>
                  <a:pt x="28" y="24"/>
                </a:cubicBezTo>
                <a:cubicBezTo>
                  <a:pt x="38" y="41"/>
                  <a:pt x="30" y="51"/>
                  <a:pt x="30" y="51"/>
                </a:cubicBezTo>
                <a:cubicBezTo>
                  <a:pt x="24" y="49"/>
                  <a:pt x="13" y="45"/>
                  <a:pt x="6" y="29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>
            <a:off x="4505905" y="2216843"/>
            <a:ext cx="559028" cy="522457"/>
          </a:xfrm>
          <a:custGeom>
            <a:avLst/>
            <a:gdLst>
              <a:gd name="T0" fmla="*/ 16 w 45"/>
              <a:gd name="T1" fmla="*/ 8 h 42"/>
              <a:gd name="T2" fmla="*/ 45 w 45"/>
              <a:gd name="T3" fmla="*/ 1 h 42"/>
              <a:gd name="T4" fmla="*/ 26 w 45"/>
              <a:gd name="T5" fmla="*/ 28 h 42"/>
              <a:gd name="T6" fmla="*/ 0 w 45"/>
              <a:gd name="T7" fmla="*/ 35 h 42"/>
              <a:gd name="T8" fmla="*/ 16 w 45"/>
              <a:gd name="T9" fmla="*/ 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2">
                <a:moveTo>
                  <a:pt x="16" y="8"/>
                </a:moveTo>
                <a:cubicBezTo>
                  <a:pt x="28" y="0"/>
                  <a:pt x="45" y="1"/>
                  <a:pt x="45" y="1"/>
                </a:cubicBezTo>
                <a:cubicBezTo>
                  <a:pt x="39" y="6"/>
                  <a:pt x="36" y="19"/>
                  <a:pt x="26" y="28"/>
                </a:cubicBezTo>
                <a:cubicBezTo>
                  <a:pt x="11" y="42"/>
                  <a:pt x="0" y="35"/>
                  <a:pt x="0" y="35"/>
                </a:cubicBezTo>
                <a:cubicBezTo>
                  <a:pt x="0" y="29"/>
                  <a:pt x="2" y="17"/>
                  <a:pt x="16" y="8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2760903" y="1683937"/>
            <a:ext cx="710540" cy="1656186"/>
          </a:xfrm>
          <a:custGeom>
            <a:avLst/>
            <a:gdLst>
              <a:gd name="T0" fmla="*/ 39 w 57"/>
              <a:gd name="T1" fmla="*/ 0 h 133"/>
              <a:gd name="T2" fmla="*/ 6 w 57"/>
              <a:gd name="T3" fmla="*/ 61 h 133"/>
              <a:gd name="T4" fmla="*/ 29 w 57"/>
              <a:gd name="T5" fmla="*/ 133 h 133"/>
              <a:gd name="T6" fmla="*/ 57 w 57"/>
              <a:gd name="T7" fmla="*/ 75 h 133"/>
              <a:gd name="T8" fmla="*/ 39 w 57"/>
              <a:gd name="T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33">
                <a:moveTo>
                  <a:pt x="39" y="0"/>
                </a:moveTo>
                <a:cubicBezTo>
                  <a:pt x="39" y="0"/>
                  <a:pt x="11" y="27"/>
                  <a:pt x="6" y="61"/>
                </a:cubicBezTo>
                <a:cubicBezTo>
                  <a:pt x="0" y="101"/>
                  <a:pt x="18" y="123"/>
                  <a:pt x="29" y="133"/>
                </a:cubicBezTo>
                <a:cubicBezTo>
                  <a:pt x="29" y="133"/>
                  <a:pt x="57" y="124"/>
                  <a:pt x="57" y="75"/>
                </a:cubicBezTo>
                <a:cubicBezTo>
                  <a:pt x="57" y="43"/>
                  <a:pt x="39" y="19"/>
                  <a:pt x="39" y="0"/>
                </a:cubicBezTo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 bwMode="auto">
          <a:xfrm>
            <a:off x="6222330" y="3561971"/>
            <a:ext cx="83156" cy="164947"/>
          </a:xfrm>
          <a:custGeom>
            <a:avLst/>
            <a:gdLst>
              <a:gd name="T0" fmla="*/ 0 w 61"/>
              <a:gd name="T1" fmla="*/ 18 h 121"/>
              <a:gd name="T2" fmla="*/ 22 w 61"/>
              <a:gd name="T3" fmla="*/ 18 h 121"/>
              <a:gd name="T4" fmla="*/ 22 w 61"/>
              <a:gd name="T5" fmla="*/ 121 h 121"/>
              <a:gd name="T6" fmla="*/ 40 w 61"/>
              <a:gd name="T7" fmla="*/ 121 h 121"/>
              <a:gd name="T8" fmla="*/ 40 w 61"/>
              <a:gd name="T9" fmla="*/ 18 h 121"/>
              <a:gd name="T10" fmla="*/ 61 w 61"/>
              <a:gd name="T11" fmla="*/ 18 h 121"/>
              <a:gd name="T12" fmla="*/ 61 w 61"/>
              <a:gd name="T13" fmla="*/ 0 h 121"/>
              <a:gd name="T14" fmla="*/ 0 w 61"/>
              <a:gd name="T15" fmla="*/ 0 h 121"/>
              <a:gd name="T16" fmla="*/ 0 w 61"/>
              <a:gd name="T17" fmla="*/ 1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21">
                <a:moveTo>
                  <a:pt x="0" y="18"/>
                </a:moveTo>
                <a:lnTo>
                  <a:pt x="22" y="18"/>
                </a:lnTo>
                <a:lnTo>
                  <a:pt x="22" y="121"/>
                </a:lnTo>
                <a:lnTo>
                  <a:pt x="40" y="121"/>
                </a:lnTo>
                <a:lnTo>
                  <a:pt x="40" y="18"/>
                </a:lnTo>
                <a:lnTo>
                  <a:pt x="61" y="18"/>
                </a:lnTo>
                <a:lnTo>
                  <a:pt x="6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 bwMode="auto">
          <a:xfrm>
            <a:off x="6381824" y="3373850"/>
            <a:ext cx="21811" cy="94060"/>
          </a:xfrm>
          <a:custGeom>
            <a:avLst/>
            <a:gdLst>
              <a:gd name="T0" fmla="*/ 3 w 6"/>
              <a:gd name="T1" fmla="*/ 26 h 26"/>
              <a:gd name="T2" fmla="*/ 5 w 6"/>
              <a:gd name="T3" fmla="*/ 25 h 26"/>
              <a:gd name="T4" fmla="*/ 6 w 6"/>
              <a:gd name="T5" fmla="*/ 23 h 26"/>
              <a:gd name="T6" fmla="*/ 6 w 6"/>
              <a:gd name="T7" fmla="*/ 3 h 26"/>
              <a:gd name="T8" fmla="*/ 5 w 6"/>
              <a:gd name="T9" fmla="*/ 1 h 26"/>
              <a:gd name="T10" fmla="*/ 3 w 6"/>
              <a:gd name="T11" fmla="*/ 0 h 26"/>
              <a:gd name="T12" fmla="*/ 0 w 6"/>
              <a:gd name="T13" fmla="*/ 1 h 26"/>
              <a:gd name="T14" fmla="*/ 0 w 6"/>
              <a:gd name="T15" fmla="*/ 3 h 26"/>
              <a:gd name="T16" fmla="*/ 0 w 6"/>
              <a:gd name="T17" fmla="*/ 23 h 26"/>
              <a:gd name="T18" fmla="*/ 0 w 6"/>
              <a:gd name="T19" fmla="*/ 25 h 26"/>
              <a:gd name="T20" fmla="*/ 3 w 6"/>
              <a:gd name="T2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6">
                <a:moveTo>
                  <a:pt x="3" y="26"/>
                </a:moveTo>
                <a:cubicBezTo>
                  <a:pt x="4" y="26"/>
                  <a:pt x="5" y="26"/>
                  <a:pt x="5" y="25"/>
                </a:cubicBezTo>
                <a:cubicBezTo>
                  <a:pt x="6" y="25"/>
                  <a:pt x="6" y="24"/>
                  <a:pt x="6" y="2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5"/>
                  <a:pt x="0" y="25"/>
                </a:cubicBezTo>
                <a:cubicBezTo>
                  <a:pt x="1" y="26"/>
                  <a:pt x="2" y="26"/>
                  <a:pt x="3" y="26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06362" y="3561971"/>
            <a:ext cx="68160" cy="164947"/>
          </a:xfrm>
          <a:custGeom>
            <a:avLst/>
            <a:gdLst>
              <a:gd name="T0" fmla="*/ 13 w 19"/>
              <a:gd name="T1" fmla="*/ 12 h 46"/>
              <a:gd name="T2" fmla="*/ 9 w 19"/>
              <a:gd name="T3" fmla="*/ 12 h 46"/>
              <a:gd name="T4" fmla="*/ 6 w 19"/>
              <a:gd name="T5" fmla="*/ 15 h 46"/>
              <a:gd name="T6" fmla="*/ 6 w 19"/>
              <a:gd name="T7" fmla="*/ 0 h 46"/>
              <a:gd name="T8" fmla="*/ 0 w 19"/>
              <a:gd name="T9" fmla="*/ 0 h 46"/>
              <a:gd name="T10" fmla="*/ 0 w 19"/>
              <a:gd name="T11" fmla="*/ 46 h 46"/>
              <a:gd name="T12" fmla="*/ 6 w 19"/>
              <a:gd name="T13" fmla="*/ 46 h 46"/>
              <a:gd name="T14" fmla="*/ 6 w 19"/>
              <a:gd name="T15" fmla="*/ 43 h 46"/>
              <a:gd name="T16" fmla="*/ 9 w 19"/>
              <a:gd name="T17" fmla="*/ 45 h 46"/>
              <a:gd name="T18" fmla="*/ 13 w 19"/>
              <a:gd name="T19" fmla="*/ 46 h 46"/>
              <a:gd name="T20" fmla="*/ 18 w 19"/>
              <a:gd name="T21" fmla="*/ 44 h 46"/>
              <a:gd name="T22" fmla="*/ 19 w 19"/>
              <a:gd name="T23" fmla="*/ 39 h 46"/>
              <a:gd name="T24" fmla="*/ 19 w 19"/>
              <a:gd name="T25" fmla="*/ 20 h 46"/>
              <a:gd name="T26" fmla="*/ 17 w 19"/>
              <a:gd name="T27" fmla="*/ 14 h 46"/>
              <a:gd name="T28" fmla="*/ 13 w 19"/>
              <a:gd name="T29" fmla="*/ 12 h 46"/>
              <a:gd name="T30" fmla="*/ 12 w 19"/>
              <a:gd name="T31" fmla="*/ 38 h 46"/>
              <a:gd name="T32" fmla="*/ 12 w 19"/>
              <a:gd name="T33" fmla="*/ 40 h 46"/>
              <a:gd name="T34" fmla="*/ 10 w 19"/>
              <a:gd name="T35" fmla="*/ 41 h 46"/>
              <a:gd name="T36" fmla="*/ 8 w 19"/>
              <a:gd name="T37" fmla="*/ 41 h 46"/>
              <a:gd name="T38" fmla="*/ 6 w 19"/>
              <a:gd name="T39" fmla="*/ 39 h 46"/>
              <a:gd name="T40" fmla="*/ 6 w 19"/>
              <a:gd name="T41" fmla="*/ 18 h 46"/>
              <a:gd name="T42" fmla="*/ 8 w 19"/>
              <a:gd name="T43" fmla="*/ 17 h 46"/>
              <a:gd name="T44" fmla="*/ 9 w 19"/>
              <a:gd name="T45" fmla="*/ 17 h 46"/>
              <a:gd name="T46" fmla="*/ 11 w 19"/>
              <a:gd name="T47" fmla="*/ 18 h 46"/>
              <a:gd name="T48" fmla="*/ 12 w 19"/>
              <a:gd name="T49" fmla="*/ 20 h 46"/>
              <a:gd name="T50" fmla="*/ 12 w 19"/>
              <a:gd name="T51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" h="46">
                <a:moveTo>
                  <a:pt x="13" y="12"/>
                </a:moveTo>
                <a:cubicBezTo>
                  <a:pt x="11" y="12"/>
                  <a:pt x="10" y="12"/>
                  <a:pt x="9" y="12"/>
                </a:cubicBezTo>
                <a:cubicBezTo>
                  <a:pt x="8" y="13"/>
                  <a:pt x="7" y="14"/>
                  <a:pt x="6" y="15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"/>
                  <a:pt x="0" y="46"/>
                  <a:pt x="0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6" y="43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6"/>
                  <a:pt x="12" y="46"/>
                  <a:pt x="13" y="46"/>
                </a:cubicBezTo>
                <a:cubicBezTo>
                  <a:pt x="15" y="46"/>
                  <a:pt x="16" y="46"/>
                  <a:pt x="18" y="44"/>
                </a:cubicBezTo>
                <a:cubicBezTo>
                  <a:pt x="19" y="43"/>
                  <a:pt x="19" y="41"/>
                  <a:pt x="19" y="39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17"/>
                  <a:pt x="19" y="15"/>
                  <a:pt x="17" y="14"/>
                </a:cubicBezTo>
                <a:cubicBezTo>
                  <a:pt x="16" y="12"/>
                  <a:pt x="15" y="12"/>
                  <a:pt x="13" y="12"/>
                </a:cubicBezTo>
                <a:close/>
                <a:moveTo>
                  <a:pt x="12" y="38"/>
                </a:moveTo>
                <a:cubicBezTo>
                  <a:pt x="12" y="39"/>
                  <a:pt x="12" y="40"/>
                  <a:pt x="12" y="40"/>
                </a:cubicBezTo>
                <a:cubicBezTo>
                  <a:pt x="11" y="41"/>
                  <a:pt x="11" y="41"/>
                  <a:pt x="10" y="41"/>
                </a:cubicBezTo>
                <a:cubicBezTo>
                  <a:pt x="9" y="41"/>
                  <a:pt x="9" y="41"/>
                  <a:pt x="8" y="41"/>
                </a:cubicBezTo>
                <a:cubicBezTo>
                  <a:pt x="8" y="40"/>
                  <a:pt x="7" y="40"/>
                  <a:pt x="6" y="39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7"/>
                  <a:pt x="8" y="17"/>
                </a:cubicBezTo>
                <a:cubicBezTo>
                  <a:pt x="8" y="17"/>
                  <a:pt x="9" y="17"/>
                  <a:pt x="9" y="17"/>
                </a:cubicBezTo>
                <a:cubicBezTo>
                  <a:pt x="10" y="17"/>
                  <a:pt x="11" y="17"/>
                  <a:pt x="11" y="18"/>
                </a:cubicBezTo>
                <a:cubicBezTo>
                  <a:pt x="12" y="18"/>
                  <a:pt x="12" y="19"/>
                  <a:pt x="12" y="20"/>
                </a:cubicBezTo>
                <a:lnTo>
                  <a:pt x="12" y="38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36" name="出自【趣你的PPT】(微信:qunideppt)：最优质的PPT资源库"/>
          <p:cNvSpPr/>
          <p:nvPr/>
        </p:nvSpPr>
        <p:spPr bwMode="auto">
          <a:xfrm>
            <a:off x="6316391" y="3605594"/>
            <a:ext cx="72250" cy="121324"/>
          </a:xfrm>
          <a:custGeom>
            <a:avLst/>
            <a:gdLst>
              <a:gd name="T0" fmla="*/ 13 w 20"/>
              <a:gd name="T1" fmla="*/ 26 h 34"/>
              <a:gd name="T2" fmla="*/ 11 w 20"/>
              <a:gd name="T3" fmla="*/ 27 h 34"/>
              <a:gd name="T4" fmla="*/ 9 w 20"/>
              <a:gd name="T5" fmla="*/ 28 h 34"/>
              <a:gd name="T6" fmla="*/ 7 w 20"/>
              <a:gd name="T7" fmla="*/ 28 h 34"/>
              <a:gd name="T8" fmla="*/ 7 w 20"/>
              <a:gd name="T9" fmla="*/ 26 h 34"/>
              <a:gd name="T10" fmla="*/ 7 w 20"/>
              <a:gd name="T11" fmla="*/ 0 h 34"/>
              <a:gd name="T12" fmla="*/ 0 w 20"/>
              <a:gd name="T13" fmla="*/ 0 h 34"/>
              <a:gd name="T14" fmla="*/ 0 w 20"/>
              <a:gd name="T15" fmla="*/ 28 h 34"/>
              <a:gd name="T16" fmla="*/ 1 w 20"/>
              <a:gd name="T17" fmla="*/ 33 h 34"/>
              <a:gd name="T18" fmla="*/ 5 w 20"/>
              <a:gd name="T19" fmla="*/ 34 h 34"/>
              <a:gd name="T20" fmla="*/ 9 w 20"/>
              <a:gd name="T21" fmla="*/ 33 h 34"/>
              <a:gd name="T22" fmla="*/ 13 w 20"/>
              <a:gd name="T23" fmla="*/ 30 h 34"/>
              <a:gd name="T24" fmla="*/ 13 w 20"/>
              <a:gd name="T25" fmla="*/ 34 h 34"/>
              <a:gd name="T26" fmla="*/ 20 w 20"/>
              <a:gd name="T27" fmla="*/ 34 h 34"/>
              <a:gd name="T28" fmla="*/ 20 w 20"/>
              <a:gd name="T29" fmla="*/ 0 h 34"/>
              <a:gd name="T30" fmla="*/ 13 w 20"/>
              <a:gd name="T31" fmla="*/ 0 h 34"/>
              <a:gd name="T32" fmla="*/ 13 w 20"/>
              <a:gd name="T33" fmla="*/ 2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34">
                <a:moveTo>
                  <a:pt x="13" y="26"/>
                </a:moveTo>
                <a:cubicBezTo>
                  <a:pt x="12" y="26"/>
                  <a:pt x="11" y="27"/>
                  <a:pt x="11" y="27"/>
                </a:cubicBezTo>
                <a:cubicBezTo>
                  <a:pt x="10" y="28"/>
                  <a:pt x="9" y="28"/>
                  <a:pt x="9" y="28"/>
                </a:cubicBezTo>
                <a:cubicBezTo>
                  <a:pt x="8" y="28"/>
                  <a:pt x="8" y="28"/>
                  <a:pt x="7" y="28"/>
                </a:cubicBezTo>
                <a:cubicBezTo>
                  <a:pt x="7" y="27"/>
                  <a:pt x="7" y="27"/>
                  <a:pt x="7" y="26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3" y="34"/>
                  <a:pt x="5" y="34"/>
                </a:cubicBezTo>
                <a:cubicBezTo>
                  <a:pt x="6" y="34"/>
                  <a:pt x="8" y="34"/>
                  <a:pt x="9" y="33"/>
                </a:cubicBezTo>
                <a:cubicBezTo>
                  <a:pt x="10" y="32"/>
                  <a:pt x="12" y="31"/>
                  <a:pt x="13" y="30"/>
                </a:cubicBezTo>
                <a:cubicBezTo>
                  <a:pt x="13" y="34"/>
                  <a:pt x="13" y="34"/>
                  <a:pt x="1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0"/>
                  <a:pt x="20" y="0"/>
                  <a:pt x="20" y="0"/>
                </a:cubicBezTo>
                <a:cubicBezTo>
                  <a:pt x="13" y="0"/>
                  <a:pt x="13" y="0"/>
                  <a:pt x="13" y="0"/>
                </a:cubicBezTo>
                <a:lnTo>
                  <a:pt x="13" y="26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3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000129" y="3162554"/>
            <a:ext cx="781113" cy="781112"/>
          </a:xfrm>
          <a:custGeom>
            <a:avLst/>
            <a:gdLst>
              <a:gd name="T0" fmla="*/ 108 w 217"/>
              <a:gd name="T1" fmla="*/ 0 h 217"/>
              <a:gd name="T2" fmla="*/ 0 w 217"/>
              <a:gd name="T3" fmla="*/ 108 h 217"/>
              <a:gd name="T4" fmla="*/ 108 w 217"/>
              <a:gd name="T5" fmla="*/ 217 h 217"/>
              <a:gd name="T6" fmla="*/ 217 w 217"/>
              <a:gd name="T7" fmla="*/ 108 h 217"/>
              <a:gd name="T8" fmla="*/ 108 w 217"/>
              <a:gd name="T9" fmla="*/ 0 h 217"/>
              <a:gd name="T10" fmla="*/ 126 w 217"/>
              <a:gd name="T11" fmla="*/ 53 h 217"/>
              <a:gd name="T12" fmla="*/ 134 w 217"/>
              <a:gd name="T13" fmla="*/ 53 h 217"/>
              <a:gd name="T14" fmla="*/ 134 w 217"/>
              <a:gd name="T15" fmla="*/ 82 h 217"/>
              <a:gd name="T16" fmla="*/ 134 w 217"/>
              <a:gd name="T17" fmla="*/ 84 h 217"/>
              <a:gd name="T18" fmla="*/ 136 w 217"/>
              <a:gd name="T19" fmla="*/ 84 h 217"/>
              <a:gd name="T20" fmla="*/ 138 w 217"/>
              <a:gd name="T21" fmla="*/ 84 h 217"/>
              <a:gd name="T22" fmla="*/ 140 w 217"/>
              <a:gd name="T23" fmla="*/ 82 h 217"/>
              <a:gd name="T24" fmla="*/ 140 w 217"/>
              <a:gd name="T25" fmla="*/ 53 h 217"/>
              <a:gd name="T26" fmla="*/ 148 w 217"/>
              <a:gd name="T27" fmla="*/ 53 h 217"/>
              <a:gd name="T28" fmla="*/ 148 w 217"/>
              <a:gd name="T29" fmla="*/ 91 h 217"/>
              <a:gd name="T30" fmla="*/ 140 w 217"/>
              <a:gd name="T31" fmla="*/ 91 h 217"/>
              <a:gd name="T32" fmla="*/ 140 w 217"/>
              <a:gd name="T33" fmla="*/ 86 h 217"/>
              <a:gd name="T34" fmla="*/ 136 w 217"/>
              <a:gd name="T35" fmla="*/ 90 h 217"/>
              <a:gd name="T36" fmla="*/ 131 w 217"/>
              <a:gd name="T37" fmla="*/ 91 h 217"/>
              <a:gd name="T38" fmla="*/ 127 w 217"/>
              <a:gd name="T39" fmla="*/ 89 h 217"/>
              <a:gd name="T40" fmla="*/ 126 w 217"/>
              <a:gd name="T41" fmla="*/ 84 h 217"/>
              <a:gd name="T42" fmla="*/ 126 w 217"/>
              <a:gd name="T43" fmla="*/ 53 h 217"/>
              <a:gd name="T44" fmla="*/ 98 w 217"/>
              <a:gd name="T45" fmla="*/ 62 h 217"/>
              <a:gd name="T46" fmla="*/ 101 w 217"/>
              <a:gd name="T47" fmla="*/ 55 h 217"/>
              <a:gd name="T48" fmla="*/ 109 w 217"/>
              <a:gd name="T49" fmla="*/ 52 h 217"/>
              <a:gd name="T50" fmla="*/ 117 w 217"/>
              <a:gd name="T51" fmla="*/ 55 h 217"/>
              <a:gd name="T52" fmla="*/ 120 w 217"/>
              <a:gd name="T53" fmla="*/ 62 h 217"/>
              <a:gd name="T54" fmla="*/ 120 w 217"/>
              <a:gd name="T55" fmla="*/ 81 h 217"/>
              <a:gd name="T56" fmla="*/ 117 w 217"/>
              <a:gd name="T57" fmla="*/ 89 h 217"/>
              <a:gd name="T58" fmla="*/ 109 w 217"/>
              <a:gd name="T59" fmla="*/ 91 h 217"/>
              <a:gd name="T60" fmla="*/ 101 w 217"/>
              <a:gd name="T61" fmla="*/ 89 h 217"/>
              <a:gd name="T62" fmla="*/ 98 w 217"/>
              <a:gd name="T63" fmla="*/ 81 h 217"/>
              <a:gd name="T64" fmla="*/ 98 w 217"/>
              <a:gd name="T65" fmla="*/ 62 h 217"/>
              <a:gd name="T66" fmla="*/ 77 w 217"/>
              <a:gd name="T67" fmla="*/ 40 h 217"/>
              <a:gd name="T68" fmla="*/ 83 w 217"/>
              <a:gd name="T69" fmla="*/ 60 h 217"/>
              <a:gd name="T70" fmla="*/ 83 w 217"/>
              <a:gd name="T71" fmla="*/ 60 h 217"/>
              <a:gd name="T72" fmla="*/ 88 w 217"/>
              <a:gd name="T73" fmla="*/ 40 h 217"/>
              <a:gd name="T74" fmla="*/ 97 w 217"/>
              <a:gd name="T75" fmla="*/ 40 h 217"/>
              <a:gd name="T76" fmla="*/ 87 w 217"/>
              <a:gd name="T77" fmla="*/ 70 h 217"/>
              <a:gd name="T78" fmla="*/ 87 w 217"/>
              <a:gd name="T79" fmla="*/ 91 h 217"/>
              <a:gd name="T80" fmla="*/ 79 w 217"/>
              <a:gd name="T81" fmla="*/ 91 h 217"/>
              <a:gd name="T82" fmla="*/ 79 w 217"/>
              <a:gd name="T83" fmla="*/ 71 h 217"/>
              <a:gd name="T84" fmla="*/ 68 w 217"/>
              <a:gd name="T85" fmla="*/ 40 h 217"/>
              <a:gd name="T86" fmla="*/ 77 w 217"/>
              <a:gd name="T87" fmla="*/ 40 h 217"/>
              <a:gd name="T88" fmla="*/ 177 w 217"/>
              <a:gd name="T89" fmla="*/ 146 h 217"/>
              <a:gd name="T90" fmla="*/ 152 w 217"/>
              <a:gd name="T91" fmla="*/ 171 h 217"/>
              <a:gd name="T92" fmla="*/ 68 w 217"/>
              <a:gd name="T93" fmla="*/ 171 h 217"/>
              <a:gd name="T94" fmla="*/ 43 w 217"/>
              <a:gd name="T95" fmla="*/ 146 h 217"/>
              <a:gd name="T96" fmla="*/ 43 w 217"/>
              <a:gd name="T97" fmla="*/ 127 h 217"/>
              <a:gd name="T98" fmla="*/ 68 w 217"/>
              <a:gd name="T99" fmla="*/ 102 h 217"/>
              <a:gd name="T100" fmla="*/ 152 w 217"/>
              <a:gd name="T101" fmla="*/ 102 h 217"/>
              <a:gd name="T102" fmla="*/ 177 w 217"/>
              <a:gd name="T103" fmla="*/ 127 h 217"/>
              <a:gd name="T104" fmla="*/ 177 w 217"/>
              <a:gd name="T105" fmla="*/ 14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7" h="217">
                <a:moveTo>
                  <a:pt x="108" y="0"/>
                </a:moveTo>
                <a:cubicBezTo>
                  <a:pt x="48" y="0"/>
                  <a:pt x="0" y="48"/>
                  <a:pt x="0" y="108"/>
                </a:cubicBezTo>
                <a:cubicBezTo>
                  <a:pt x="0" y="169"/>
                  <a:pt x="48" y="217"/>
                  <a:pt x="108" y="217"/>
                </a:cubicBezTo>
                <a:cubicBezTo>
                  <a:pt x="169" y="217"/>
                  <a:pt x="217" y="169"/>
                  <a:pt x="217" y="108"/>
                </a:cubicBezTo>
                <a:cubicBezTo>
                  <a:pt x="217" y="48"/>
                  <a:pt x="169" y="0"/>
                  <a:pt x="108" y="0"/>
                </a:cubicBezTo>
                <a:close/>
                <a:moveTo>
                  <a:pt x="126" y="53"/>
                </a:moveTo>
                <a:cubicBezTo>
                  <a:pt x="134" y="53"/>
                  <a:pt x="134" y="53"/>
                  <a:pt x="134" y="53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34" y="83"/>
                  <a:pt x="134" y="83"/>
                  <a:pt x="134" y="84"/>
                </a:cubicBezTo>
                <a:cubicBezTo>
                  <a:pt x="134" y="84"/>
                  <a:pt x="135" y="84"/>
                  <a:pt x="136" y="84"/>
                </a:cubicBezTo>
                <a:cubicBezTo>
                  <a:pt x="136" y="84"/>
                  <a:pt x="137" y="84"/>
                  <a:pt x="138" y="84"/>
                </a:cubicBezTo>
                <a:cubicBezTo>
                  <a:pt x="139" y="83"/>
                  <a:pt x="139" y="82"/>
                  <a:pt x="140" y="82"/>
                </a:cubicBezTo>
                <a:cubicBezTo>
                  <a:pt x="140" y="53"/>
                  <a:pt x="140" y="53"/>
                  <a:pt x="140" y="53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39" y="88"/>
                  <a:pt x="137" y="89"/>
                  <a:pt x="136" y="90"/>
                </a:cubicBezTo>
                <a:cubicBezTo>
                  <a:pt x="134" y="91"/>
                  <a:pt x="133" y="91"/>
                  <a:pt x="131" y="91"/>
                </a:cubicBezTo>
                <a:cubicBezTo>
                  <a:pt x="130" y="91"/>
                  <a:pt x="128" y="91"/>
                  <a:pt x="127" y="89"/>
                </a:cubicBezTo>
                <a:cubicBezTo>
                  <a:pt x="126" y="88"/>
                  <a:pt x="126" y="87"/>
                  <a:pt x="126" y="84"/>
                </a:cubicBezTo>
                <a:lnTo>
                  <a:pt x="126" y="53"/>
                </a:lnTo>
                <a:close/>
                <a:moveTo>
                  <a:pt x="98" y="62"/>
                </a:moveTo>
                <a:cubicBezTo>
                  <a:pt x="98" y="59"/>
                  <a:pt x="99" y="57"/>
                  <a:pt x="101" y="55"/>
                </a:cubicBezTo>
                <a:cubicBezTo>
                  <a:pt x="103" y="53"/>
                  <a:pt x="106" y="52"/>
                  <a:pt x="109" y="52"/>
                </a:cubicBezTo>
                <a:cubicBezTo>
                  <a:pt x="112" y="52"/>
                  <a:pt x="115" y="53"/>
                  <a:pt x="117" y="55"/>
                </a:cubicBezTo>
                <a:cubicBezTo>
                  <a:pt x="119" y="57"/>
                  <a:pt x="120" y="59"/>
                  <a:pt x="120" y="62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0" y="84"/>
                  <a:pt x="119" y="87"/>
                  <a:pt x="117" y="89"/>
                </a:cubicBezTo>
                <a:cubicBezTo>
                  <a:pt x="115" y="91"/>
                  <a:pt x="112" y="91"/>
                  <a:pt x="109" y="91"/>
                </a:cubicBezTo>
                <a:cubicBezTo>
                  <a:pt x="105" y="91"/>
                  <a:pt x="103" y="91"/>
                  <a:pt x="101" y="89"/>
                </a:cubicBezTo>
                <a:cubicBezTo>
                  <a:pt x="99" y="87"/>
                  <a:pt x="98" y="84"/>
                  <a:pt x="98" y="81"/>
                </a:cubicBezTo>
                <a:lnTo>
                  <a:pt x="98" y="62"/>
                </a:lnTo>
                <a:close/>
                <a:moveTo>
                  <a:pt x="77" y="40"/>
                </a:moveTo>
                <a:cubicBezTo>
                  <a:pt x="83" y="60"/>
                  <a:pt x="83" y="60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8" y="40"/>
                  <a:pt x="88" y="40"/>
                  <a:pt x="88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91"/>
                  <a:pt x="87" y="91"/>
                  <a:pt x="87" y="91"/>
                </a:cubicBezTo>
                <a:cubicBezTo>
                  <a:pt x="79" y="91"/>
                  <a:pt x="79" y="91"/>
                  <a:pt x="79" y="91"/>
                </a:cubicBezTo>
                <a:cubicBezTo>
                  <a:pt x="79" y="71"/>
                  <a:pt x="79" y="71"/>
                  <a:pt x="79" y="71"/>
                </a:cubicBezTo>
                <a:cubicBezTo>
                  <a:pt x="68" y="40"/>
                  <a:pt x="68" y="40"/>
                  <a:pt x="68" y="40"/>
                </a:cubicBezTo>
                <a:lnTo>
                  <a:pt x="77" y="40"/>
                </a:lnTo>
                <a:close/>
                <a:moveTo>
                  <a:pt x="177" y="146"/>
                </a:moveTo>
                <a:cubicBezTo>
                  <a:pt x="177" y="160"/>
                  <a:pt x="166" y="171"/>
                  <a:pt x="152" y="171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54" y="171"/>
                  <a:pt x="43" y="160"/>
                  <a:pt x="43" y="146"/>
                </a:cubicBezTo>
                <a:cubicBezTo>
                  <a:pt x="43" y="127"/>
                  <a:pt x="43" y="127"/>
                  <a:pt x="43" y="127"/>
                </a:cubicBezTo>
                <a:cubicBezTo>
                  <a:pt x="43" y="113"/>
                  <a:pt x="54" y="102"/>
                  <a:pt x="68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6" y="102"/>
                  <a:pt x="177" y="113"/>
                  <a:pt x="177" y="127"/>
                </a:cubicBezTo>
                <a:lnTo>
                  <a:pt x="177" y="146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3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89517" y="3601504"/>
            <a:ext cx="72250" cy="129503"/>
          </a:xfrm>
          <a:custGeom>
            <a:avLst/>
            <a:gdLst>
              <a:gd name="T0" fmla="*/ 10 w 20"/>
              <a:gd name="T1" fmla="*/ 0 h 36"/>
              <a:gd name="T2" fmla="*/ 3 w 20"/>
              <a:gd name="T3" fmla="*/ 3 h 36"/>
              <a:gd name="T4" fmla="*/ 0 w 20"/>
              <a:gd name="T5" fmla="*/ 10 h 36"/>
              <a:gd name="T6" fmla="*/ 0 w 20"/>
              <a:gd name="T7" fmla="*/ 25 h 36"/>
              <a:gd name="T8" fmla="*/ 2 w 20"/>
              <a:gd name="T9" fmla="*/ 33 h 36"/>
              <a:gd name="T10" fmla="*/ 9 w 20"/>
              <a:gd name="T11" fmla="*/ 36 h 36"/>
              <a:gd name="T12" fmla="*/ 17 w 20"/>
              <a:gd name="T13" fmla="*/ 33 h 36"/>
              <a:gd name="T14" fmla="*/ 20 w 20"/>
              <a:gd name="T15" fmla="*/ 25 h 36"/>
              <a:gd name="T16" fmla="*/ 20 w 20"/>
              <a:gd name="T17" fmla="*/ 23 h 36"/>
              <a:gd name="T18" fmla="*/ 13 w 20"/>
              <a:gd name="T19" fmla="*/ 23 h 36"/>
              <a:gd name="T20" fmla="*/ 13 w 20"/>
              <a:gd name="T21" fmla="*/ 25 h 36"/>
              <a:gd name="T22" fmla="*/ 12 w 20"/>
              <a:gd name="T23" fmla="*/ 29 h 36"/>
              <a:gd name="T24" fmla="*/ 10 w 20"/>
              <a:gd name="T25" fmla="*/ 30 h 36"/>
              <a:gd name="T26" fmla="*/ 7 w 20"/>
              <a:gd name="T27" fmla="*/ 29 h 36"/>
              <a:gd name="T28" fmla="*/ 7 w 20"/>
              <a:gd name="T29" fmla="*/ 25 h 36"/>
              <a:gd name="T30" fmla="*/ 7 w 20"/>
              <a:gd name="T31" fmla="*/ 19 h 36"/>
              <a:gd name="T32" fmla="*/ 20 w 20"/>
              <a:gd name="T33" fmla="*/ 19 h 36"/>
              <a:gd name="T34" fmla="*/ 20 w 20"/>
              <a:gd name="T35" fmla="*/ 10 h 36"/>
              <a:gd name="T36" fmla="*/ 17 w 20"/>
              <a:gd name="T37" fmla="*/ 3 h 36"/>
              <a:gd name="T38" fmla="*/ 10 w 20"/>
              <a:gd name="T39" fmla="*/ 0 h 36"/>
              <a:gd name="T40" fmla="*/ 13 w 20"/>
              <a:gd name="T41" fmla="*/ 13 h 36"/>
              <a:gd name="T42" fmla="*/ 7 w 20"/>
              <a:gd name="T43" fmla="*/ 13 h 36"/>
              <a:gd name="T44" fmla="*/ 7 w 20"/>
              <a:gd name="T45" fmla="*/ 10 h 36"/>
              <a:gd name="T46" fmla="*/ 7 w 20"/>
              <a:gd name="T47" fmla="*/ 7 h 36"/>
              <a:gd name="T48" fmla="*/ 10 w 20"/>
              <a:gd name="T49" fmla="*/ 6 h 36"/>
              <a:gd name="T50" fmla="*/ 12 w 20"/>
              <a:gd name="T51" fmla="*/ 7 h 36"/>
              <a:gd name="T52" fmla="*/ 13 w 20"/>
              <a:gd name="T53" fmla="*/ 10 h 36"/>
              <a:gd name="T54" fmla="*/ 13 w 20"/>
              <a:gd name="T55" fmla="*/ 1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" h="36">
                <a:moveTo>
                  <a:pt x="10" y="0"/>
                </a:moveTo>
                <a:cubicBezTo>
                  <a:pt x="7" y="0"/>
                  <a:pt x="4" y="1"/>
                  <a:pt x="3" y="3"/>
                </a:cubicBezTo>
                <a:cubicBezTo>
                  <a:pt x="1" y="5"/>
                  <a:pt x="0" y="7"/>
                  <a:pt x="0" y="1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8"/>
                  <a:pt x="1" y="31"/>
                  <a:pt x="2" y="33"/>
                </a:cubicBezTo>
                <a:cubicBezTo>
                  <a:pt x="4" y="35"/>
                  <a:pt x="6" y="36"/>
                  <a:pt x="9" y="36"/>
                </a:cubicBezTo>
                <a:cubicBezTo>
                  <a:pt x="13" y="36"/>
                  <a:pt x="15" y="35"/>
                  <a:pt x="17" y="33"/>
                </a:cubicBezTo>
                <a:cubicBezTo>
                  <a:pt x="19" y="31"/>
                  <a:pt x="20" y="29"/>
                  <a:pt x="20" y="25"/>
                </a:cubicBezTo>
                <a:cubicBezTo>
                  <a:pt x="20" y="23"/>
                  <a:pt x="20" y="23"/>
                  <a:pt x="20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7"/>
                  <a:pt x="12" y="28"/>
                  <a:pt x="12" y="29"/>
                </a:cubicBezTo>
                <a:cubicBezTo>
                  <a:pt x="11" y="29"/>
                  <a:pt x="11" y="30"/>
                  <a:pt x="10" y="30"/>
                </a:cubicBezTo>
                <a:cubicBezTo>
                  <a:pt x="8" y="30"/>
                  <a:pt x="8" y="29"/>
                  <a:pt x="7" y="29"/>
                </a:cubicBezTo>
                <a:cubicBezTo>
                  <a:pt x="7" y="28"/>
                  <a:pt x="7" y="27"/>
                  <a:pt x="7" y="25"/>
                </a:cubicBezTo>
                <a:cubicBezTo>
                  <a:pt x="7" y="19"/>
                  <a:pt x="7" y="19"/>
                  <a:pt x="7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7"/>
                  <a:pt x="19" y="4"/>
                  <a:pt x="17" y="3"/>
                </a:cubicBezTo>
                <a:cubicBezTo>
                  <a:pt x="15" y="1"/>
                  <a:pt x="13" y="0"/>
                  <a:pt x="10" y="0"/>
                </a:cubicBezTo>
                <a:close/>
                <a:moveTo>
                  <a:pt x="13" y="13"/>
                </a:moveTo>
                <a:cubicBezTo>
                  <a:pt x="7" y="13"/>
                  <a:pt x="7" y="13"/>
                  <a:pt x="7" y="13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7" y="8"/>
                  <a:pt x="7" y="7"/>
                </a:cubicBezTo>
                <a:cubicBezTo>
                  <a:pt x="8" y="6"/>
                  <a:pt x="9" y="6"/>
                  <a:pt x="10" y="6"/>
                </a:cubicBezTo>
                <a:cubicBezTo>
                  <a:pt x="11" y="6"/>
                  <a:pt x="11" y="6"/>
                  <a:pt x="12" y="7"/>
                </a:cubicBezTo>
                <a:cubicBezTo>
                  <a:pt x="12" y="8"/>
                  <a:pt x="13" y="9"/>
                  <a:pt x="13" y="10"/>
                </a:cubicBezTo>
                <a:lnTo>
                  <a:pt x="13" y="13"/>
                </a:ln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8" name="出自【趣你的PPT】(微信:qunideppt)：最优质的PPT资源库"/>
          <p:cNvSpPr/>
          <p:nvPr/>
        </p:nvSpPr>
        <p:spPr bwMode="auto">
          <a:xfrm>
            <a:off x="9064818" y="3144151"/>
            <a:ext cx="822009" cy="817919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541678" y="3115524"/>
            <a:ext cx="875173" cy="875173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5666106" y="4122710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7227759" y="4122710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出自【趣你的PPT】(微信:qunideppt)：最优质的PPT资源库"/>
          <p:cNvSpPr txBox="1"/>
          <p:nvPr/>
        </p:nvSpPr>
        <p:spPr>
          <a:xfrm>
            <a:off x="8789412" y="4122710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出自【趣你的PPT】(微信:qunideppt)：最优质的PPT资源库"/>
          <p:cNvSpPr/>
          <p:nvPr/>
        </p:nvSpPr>
        <p:spPr>
          <a:xfrm>
            <a:off x="6000129" y="2065301"/>
            <a:ext cx="4550813" cy="5162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6000129" y="1683937"/>
            <a:ext cx="2071315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出自【趣你的PPT】(微信:qunideppt)：最优质的PPT资源库"/>
          <p:cNvSpPr/>
          <p:nvPr/>
        </p:nvSpPr>
        <p:spPr>
          <a:xfrm>
            <a:off x="6000129" y="5223418"/>
            <a:ext cx="4550813" cy="5162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6000129" y="4842054"/>
            <a:ext cx="2071315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出自【趣你的PPT】(微信:qunideppt)：最优质的PPT资源库"/>
          <p:cNvSpPr/>
          <p:nvPr/>
        </p:nvSpPr>
        <p:spPr>
          <a:xfrm>
            <a:off x="4198611" y="1666284"/>
            <a:ext cx="2058144" cy="2058144"/>
          </a:xfrm>
          <a:prstGeom prst="rect">
            <a:avLst/>
          </a:pr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>
          <a:xfrm>
            <a:off x="6399989" y="3844012"/>
            <a:ext cx="1593402" cy="1593402"/>
          </a:xfrm>
          <a:prstGeom prst="rect">
            <a:avLst/>
          </a:prstGeom>
          <a:solidFill>
            <a:srgbClr val="4BB9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6399990" y="2304948"/>
            <a:ext cx="1419480" cy="1419480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>
          <a:xfrm>
            <a:off x="4844565" y="3829124"/>
            <a:ext cx="1412191" cy="1412191"/>
          </a:xfrm>
          <a:prstGeom prst="rect">
            <a:avLst/>
          </a:prstGeom>
          <a:solidFill>
            <a:srgbClr val="AD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0" name="出自【趣你的PPT】(微信:qunideppt)：最优质的PPT资源库"/>
          <p:cNvSpPr/>
          <p:nvPr/>
        </p:nvSpPr>
        <p:spPr>
          <a:xfrm>
            <a:off x="5592310" y="3046785"/>
            <a:ext cx="1460618" cy="1460618"/>
          </a:xfrm>
          <a:prstGeom prst="frame">
            <a:avLst>
              <a:gd name="adj1" fmla="val 20016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grpSp>
        <p:nvGrpSpPr>
          <p:cNvPr id="10" name="Shape 433出自【趣你的PPT】(微信:qunideppt)：最优质的PPT资源库"/>
          <p:cNvGrpSpPr/>
          <p:nvPr/>
        </p:nvGrpSpPr>
        <p:grpSpPr>
          <a:xfrm>
            <a:off x="6861821" y="2767695"/>
            <a:ext cx="495818" cy="493987"/>
            <a:chOff x="1403350" y="1023937"/>
            <a:chExt cx="430213" cy="428624"/>
          </a:xfrm>
          <a:solidFill>
            <a:schemeClr val="bg1"/>
          </a:solidFill>
        </p:grpSpPr>
        <p:sp>
          <p:nvSpPr>
            <p:cNvPr id="11" name="出自【趣你的PPT】(微信:qunideppt)：最优质的PPT资源库"/>
            <p:cNvSpPr/>
            <p:nvPr/>
          </p:nvSpPr>
          <p:spPr>
            <a:xfrm>
              <a:off x="1631950" y="1252537"/>
              <a:ext cx="201613" cy="2000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376" y="2412"/>
                  </a:moveTo>
                  <a:cubicBezTo>
                    <a:pt x="60000" y="0"/>
                    <a:pt x="57029" y="0"/>
                    <a:pt x="54653" y="2412"/>
                  </a:cubicBezTo>
                  <a:cubicBezTo>
                    <a:pt x="52277" y="4221"/>
                    <a:pt x="52277" y="7839"/>
                    <a:pt x="54653" y="10251"/>
                  </a:cubicBezTo>
                  <a:cubicBezTo>
                    <a:pt x="106930" y="63316"/>
                    <a:pt x="106930" y="63316"/>
                    <a:pt x="106930" y="63316"/>
                  </a:cubicBezTo>
                  <a:cubicBezTo>
                    <a:pt x="107524" y="63919"/>
                    <a:pt x="107524" y="66331"/>
                    <a:pt x="106336" y="67537"/>
                  </a:cubicBezTo>
                  <a:cubicBezTo>
                    <a:pt x="67128" y="107336"/>
                    <a:pt x="67128" y="107336"/>
                    <a:pt x="67128" y="107336"/>
                  </a:cubicBezTo>
                  <a:cubicBezTo>
                    <a:pt x="66534" y="107939"/>
                    <a:pt x="64752" y="109145"/>
                    <a:pt x="62970" y="109145"/>
                  </a:cubicBezTo>
                  <a:cubicBezTo>
                    <a:pt x="62970" y="109145"/>
                    <a:pt x="62970" y="109145"/>
                    <a:pt x="62970" y="109145"/>
                  </a:cubicBezTo>
                  <a:cubicBezTo>
                    <a:pt x="61782" y="109145"/>
                    <a:pt x="60594" y="108542"/>
                    <a:pt x="59405" y="107336"/>
                  </a:cubicBezTo>
                  <a:cubicBezTo>
                    <a:pt x="59405" y="107336"/>
                    <a:pt x="56435" y="104321"/>
                    <a:pt x="51683" y="99497"/>
                  </a:cubicBezTo>
                  <a:cubicBezTo>
                    <a:pt x="79009" y="71758"/>
                    <a:pt x="79009" y="71758"/>
                    <a:pt x="79009" y="71758"/>
                  </a:cubicBezTo>
                  <a:cubicBezTo>
                    <a:pt x="81386" y="69346"/>
                    <a:pt x="81386" y="65728"/>
                    <a:pt x="79009" y="63919"/>
                  </a:cubicBezTo>
                  <a:cubicBezTo>
                    <a:pt x="76633" y="61507"/>
                    <a:pt x="73069" y="61507"/>
                    <a:pt x="71287" y="63919"/>
                  </a:cubicBezTo>
                  <a:cubicBezTo>
                    <a:pt x="43960" y="91055"/>
                    <a:pt x="43960" y="91055"/>
                    <a:pt x="43960" y="91055"/>
                  </a:cubicBezTo>
                  <a:cubicBezTo>
                    <a:pt x="39801" y="86231"/>
                    <a:pt x="34455" y="81407"/>
                    <a:pt x="29108" y="75376"/>
                  </a:cubicBezTo>
                  <a:cubicBezTo>
                    <a:pt x="40396" y="63919"/>
                    <a:pt x="40396" y="63919"/>
                    <a:pt x="40396" y="63919"/>
                  </a:cubicBezTo>
                  <a:cubicBezTo>
                    <a:pt x="42178" y="61507"/>
                    <a:pt x="42178" y="57889"/>
                    <a:pt x="40396" y="55477"/>
                  </a:cubicBezTo>
                  <a:cubicBezTo>
                    <a:pt x="38019" y="53668"/>
                    <a:pt x="34455" y="53668"/>
                    <a:pt x="32079" y="55477"/>
                  </a:cubicBezTo>
                  <a:cubicBezTo>
                    <a:pt x="20792" y="66934"/>
                    <a:pt x="20792" y="66934"/>
                    <a:pt x="20792" y="66934"/>
                  </a:cubicBezTo>
                  <a:cubicBezTo>
                    <a:pt x="17821" y="63316"/>
                    <a:pt x="14257" y="59698"/>
                    <a:pt x="10099" y="56080"/>
                  </a:cubicBezTo>
                  <a:cubicBezTo>
                    <a:pt x="8316" y="53668"/>
                    <a:pt x="4752" y="53668"/>
                    <a:pt x="2376" y="56080"/>
                  </a:cubicBezTo>
                  <a:cubicBezTo>
                    <a:pt x="0" y="58492"/>
                    <a:pt x="0" y="62110"/>
                    <a:pt x="2376" y="63919"/>
                  </a:cubicBezTo>
                  <a:cubicBezTo>
                    <a:pt x="31485" y="93467"/>
                    <a:pt x="51089" y="115175"/>
                    <a:pt x="51683" y="115175"/>
                  </a:cubicBezTo>
                  <a:cubicBezTo>
                    <a:pt x="51683" y="115175"/>
                    <a:pt x="51683" y="115778"/>
                    <a:pt x="51683" y="115778"/>
                  </a:cubicBezTo>
                  <a:cubicBezTo>
                    <a:pt x="54653" y="118793"/>
                    <a:pt x="58811" y="120000"/>
                    <a:pt x="62970" y="120000"/>
                  </a:cubicBezTo>
                  <a:cubicBezTo>
                    <a:pt x="62970" y="120000"/>
                    <a:pt x="62970" y="120000"/>
                    <a:pt x="62970" y="120000"/>
                  </a:cubicBezTo>
                  <a:cubicBezTo>
                    <a:pt x="67722" y="120000"/>
                    <a:pt x="72475" y="118190"/>
                    <a:pt x="75445" y="115778"/>
                  </a:cubicBezTo>
                  <a:cubicBezTo>
                    <a:pt x="114059" y="75376"/>
                    <a:pt x="114059" y="75376"/>
                    <a:pt x="114059" y="75376"/>
                  </a:cubicBezTo>
                  <a:cubicBezTo>
                    <a:pt x="119405" y="69949"/>
                    <a:pt x="120000" y="60301"/>
                    <a:pt x="114653" y="54874"/>
                  </a:cubicBezTo>
                  <a:lnTo>
                    <a:pt x="62376" y="24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>
            <a:xfrm>
              <a:off x="1403350" y="1023937"/>
              <a:ext cx="206374" cy="2047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365" y="118829"/>
                  </a:moveTo>
                  <a:cubicBezTo>
                    <a:pt x="58536" y="120000"/>
                    <a:pt x="60292" y="120000"/>
                    <a:pt x="61463" y="120000"/>
                  </a:cubicBezTo>
                  <a:cubicBezTo>
                    <a:pt x="63219" y="120000"/>
                    <a:pt x="64390" y="120000"/>
                    <a:pt x="65560" y="118829"/>
                  </a:cubicBezTo>
                  <a:cubicBezTo>
                    <a:pt x="67317" y="116487"/>
                    <a:pt x="67317" y="112975"/>
                    <a:pt x="65560" y="110634"/>
                  </a:cubicBezTo>
                  <a:cubicBezTo>
                    <a:pt x="61463" y="107121"/>
                    <a:pt x="57365" y="103024"/>
                    <a:pt x="53853" y="99512"/>
                  </a:cubicBezTo>
                  <a:cubicBezTo>
                    <a:pt x="64975" y="88390"/>
                    <a:pt x="64975" y="88390"/>
                    <a:pt x="64975" y="88390"/>
                  </a:cubicBezTo>
                  <a:cubicBezTo>
                    <a:pt x="67317" y="86634"/>
                    <a:pt x="67317" y="83121"/>
                    <a:pt x="64975" y="80780"/>
                  </a:cubicBezTo>
                  <a:cubicBezTo>
                    <a:pt x="62634" y="78439"/>
                    <a:pt x="59707" y="78439"/>
                    <a:pt x="57365" y="80780"/>
                  </a:cubicBezTo>
                  <a:cubicBezTo>
                    <a:pt x="46243" y="91902"/>
                    <a:pt x="46243" y="91902"/>
                    <a:pt x="46243" y="91902"/>
                  </a:cubicBezTo>
                  <a:cubicBezTo>
                    <a:pt x="40390" y="86048"/>
                    <a:pt x="35121" y="80780"/>
                    <a:pt x="31024" y="76682"/>
                  </a:cubicBezTo>
                  <a:cubicBezTo>
                    <a:pt x="57365" y="50341"/>
                    <a:pt x="57365" y="50341"/>
                    <a:pt x="57365" y="50341"/>
                  </a:cubicBezTo>
                  <a:cubicBezTo>
                    <a:pt x="59707" y="48000"/>
                    <a:pt x="59707" y="44487"/>
                    <a:pt x="57365" y="42146"/>
                  </a:cubicBezTo>
                  <a:cubicBezTo>
                    <a:pt x="55024" y="40390"/>
                    <a:pt x="51512" y="40390"/>
                    <a:pt x="49756" y="42146"/>
                  </a:cubicBezTo>
                  <a:cubicBezTo>
                    <a:pt x="22829" y="69073"/>
                    <a:pt x="22829" y="69073"/>
                    <a:pt x="22829" y="69073"/>
                  </a:cubicBezTo>
                  <a:cubicBezTo>
                    <a:pt x="18146" y="64390"/>
                    <a:pt x="15219" y="61463"/>
                    <a:pt x="15219" y="61463"/>
                  </a:cubicBezTo>
                  <a:cubicBezTo>
                    <a:pt x="15219" y="61463"/>
                    <a:pt x="11707" y="57365"/>
                    <a:pt x="15219" y="53853"/>
                  </a:cubicBezTo>
                  <a:cubicBezTo>
                    <a:pt x="53268" y="15804"/>
                    <a:pt x="53268" y="15804"/>
                    <a:pt x="53268" y="15804"/>
                  </a:cubicBezTo>
                  <a:cubicBezTo>
                    <a:pt x="56195" y="13463"/>
                    <a:pt x="58536" y="12878"/>
                    <a:pt x="60878" y="15804"/>
                  </a:cubicBezTo>
                  <a:cubicBezTo>
                    <a:pt x="62634" y="17560"/>
                    <a:pt x="81951" y="39219"/>
                    <a:pt x="110048" y="67317"/>
                  </a:cubicBezTo>
                  <a:cubicBezTo>
                    <a:pt x="112390" y="69658"/>
                    <a:pt x="115902" y="69658"/>
                    <a:pt x="117658" y="67317"/>
                  </a:cubicBezTo>
                  <a:cubicBezTo>
                    <a:pt x="120000" y="64975"/>
                    <a:pt x="120000" y="61463"/>
                    <a:pt x="117658" y="59707"/>
                  </a:cubicBezTo>
                  <a:cubicBezTo>
                    <a:pt x="88390" y="30439"/>
                    <a:pt x="69073" y="8195"/>
                    <a:pt x="69073" y="8195"/>
                  </a:cubicBezTo>
                  <a:cubicBezTo>
                    <a:pt x="69073" y="8195"/>
                    <a:pt x="69073" y="8195"/>
                    <a:pt x="69073" y="8195"/>
                  </a:cubicBezTo>
                  <a:cubicBezTo>
                    <a:pt x="60878" y="0"/>
                    <a:pt x="51512" y="2341"/>
                    <a:pt x="45658" y="8195"/>
                  </a:cubicBezTo>
                  <a:cubicBezTo>
                    <a:pt x="7609" y="46243"/>
                    <a:pt x="7609" y="46243"/>
                    <a:pt x="7609" y="46243"/>
                  </a:cubicBezTo>
                  <a:cubicBezTo>
                    <a:pt x="0" y="53268"/>
                    <a:pt x="1756" y="63804"/>
                    <a:pt x="7609" y="69658"/>
                  </a:cubicBezTo>
                  <a:cubicBezTo>
                    <a:pt x="7609" y="69658"/>
                    <a:pt x="28682" y="89560"/>
                    <a:pt x="57365" y="1188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>
            <a:xfrm>
              <a:off x="1406525" y="1027112"/>
              <a:ext cx="427037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824" y="44047"/>
                  </a:moveTo>
                  <a:cubicBezTo>
                    <a:pt x="118032" y="30776"/>
                    <a:pt x="118032" y="30776"/>
                    <a:pt x="118032" y="30776"/>
                  </a:cubicBezTo>
                  <a:cubicBezTo>
                    <a:pt x="119156" y="29364"/>
                    <a:pt x="120000" y="27670"/>
                    <a:pt x="120000" y="25976"/>
                  </a:cubicBezTo>
                  <a:cubicBezTo>
                    <a:pt x="120000" y="24282"/>
                    <a:pt x="119156" y="22588"/>
                    <a:pt x="118032" y="21458"/>
                  </a:cubicBezTo>
                  <a:cubicBezTo>
                    <a:pt x="98641" y="1976"/>
                    <a:pt x="98641" y="1976"/>
                    <a:pt x="98641" y="1976"/>
                  </a:cubicBezTo>
                  <a:cubicBezTo>
                    <a:pt x="97517" y="847"/>
                    <a:pt x="95831" y="0"/>
                    <a:pt x="94145" y="0"/>
                  </a:cubicBezTo>
                  <a:cubicBezTo>
                    <a:pt x="92459" y="0"/>
                    <a:pt x="90772" y="847"/>
                    <a:pt x="89648" y="1976"/>
                  </a:cubicBezTo>
                  <a:cubicBezTo>
                    <a:pt x="75878" y="15811"/>
                    <a:pt x="75878" y="15811"/>
                    <a:pt x="75878" y="15811"/>
                  </a:cubicBezTo>
                  <a:cubicBezTo>
                    <a:pt x="75597" y="16094"/>
                    <a:pt x="75597" y="16094"/>
                    <a:pt x="75316" y="16376"/>
                  </a:cubicBezTo>
                  <a:cubicBezTo>
                    <a:pt x="12646" y="79623"/>
                    <a:pt x="12646" y="79623"/>
                    <a:pt x="12646" y="79623"/>
                  </a:cubicBezTo>
                  <a:cubicBezTo>
                    <a:pt x="12084" y="79905"/>
                    <a:pt x="12084" y="80188"/>
                    <a:pt x="11803" y="80470"/>
                  </a:cubicBezTo>
                  <a:cubicBezTo>
                    <a:pt x="281" y="116611"/>
                    <a:pt x="281" y="116611"/>
                    <a:pt x="281" y="116611"/>
                  </a:cubicBezTo>
                  <a:cubicBezTo>
                    <a:pt x="0" y="117458"/>
                    <a:pt x="281" y="118588"/>
                    <a:pt x="843" y="119152"/>
                  </a:cubicBezTo>
                  <a:cubicBezTo>
                    <a:pt x="1405" y="119717"/>
                    <a:pt x="1967" y="120000"/>
                    <a:pt x="2810" y="120000"/>
                  </a:cubicBezTo>
                  <a:cubicBezTo>
                    <a:pt x="3091" y="120000"/>
                    <a:pt x="3372" y="120000"/>
                    <a:pt x="3372" y="119717"/>
                  </a:cubicBezTo>
                  <a:cubicBezTo>
                    <a:pt x="40187" y="108705"/>
                    <a:pt x="40187" y="108705"/>
                    <a:pt x="40187" y="108705"/>
                  </a:cubicBezTo>
                  <a:cubicBezTo>
                    <a:pt x="40749" y="108705"/>
                    <a:pt x="41030" y="108423"/>
                    <a:pt x="41311" y="108141"/>
                  </a:cubicBezTo>
                  <a:cubicBezTo>
                    <a:pt x="104262" y="44611"/>
                    <a:pt x="104262" y="44611"/>
                    <a:pt x="104262" y="44611"/>
                  </a:cubicBezTo>
                  <a:cubicBezTo>
                    <a:pt x="104543" y="44329"/>
                    <a:pt x="104543" y="44329"/>
                    <a:pt x="104824" y="44047"/>
                  </a:cubicBezTo>
                  <a:close/>
                  <a:moveTo>
                    <a:pt x="93302" y="5647"/>
                  </a:moveTo>
                  <a:cubicBezTo>
                    <a:pt x="93583" y="5364"/>
                    <a:pt x="93864" y="5364"/>
                    <a:pt x="94145" y="5364"/>
                  </a:cubicBezTo>
                  <a:cubicBezTo>
                    <a:pt x="94426" y="5364"/>
                    <a:pt x="94707" y="5364"/>
                    <a:pt x="94988" y="5647"/>
                  </a:cubicBezTo>
                  <a:cubicBezTo>
                    <a:pt x="114379" y="25129"/>
                    <a:pt x="114379" y="25129"/>
                    <a:pt x="114379" y="25129"/>
                  </a:cubicBezTo>
                  <a:cubicBezTo>
                    <a:pt x="114660" y="25411"/>
                    <a:pt x="114660" y="25976"/>
                    <a:pt x="114660" y="25976"/>
                  </a:cubicBezTo>
                  <a:cubicBezTo>
                    <a:pt x="114660" y="26258"/>
                    <a:pt x="114660" y="26541"/>
                    <a:pt x="114379" y="26823"/>
                  </a:cubicBezTo>
                  <a:cubicBezTo>
                    <a:pt x="102576" y="38964"/>
                    <a:pt x="102576" y="38964"/>
                    <a:pt x="102576" y="38964"/>
                  </a:cubicBezTo>
                  <a:cubicBezTo>
                    <a:pt x="81498" y="17788"/>
                    <a:pt x="81498" y="17788"/>
                    <a:pt x="81498" y="17788"/>
                  </a:cubicBezTo>
                  <a:lnTo>
                    <a:pt x="93302" y="5647"/>
                  </a:lnTo>
                  <a:close/>
                  <a:moveTo>
                    <a:pt x="34847" y="92611"/>
                  </a:moveTo>
                  <a:cubicBezTo>
                    <a:pt x="27540" y="92611"/>
                    <a:pt x="27540" y="92611"/>
                    <a:pt x="27540" y="92611"/>
                  </a:cubicBezTo>
                  <a:cubicBezTo>
                    <a:pt x="27540" y="84988"/>
                    <a:pt x="27540" y="84988"/>
                    <a:pt x="27540" y="84988"/>
                  </a:cubicBezTo>
                  <a:cubicBezTo>
                    <a:pt x="84028" y="27952"/>
                    <a:pt x="84028" y="27952"/>
                    <a:pt x="84028" y="27952"/>
                  </a:cubicBezTo>
                  <a:cubicBezTo>
                    <a:pt x="91896" y="35858"/>
                    <a:pt x="91896" y="35858"/>
                    <a:pt x="91896" y="35858"/>
                  </a:cubicBezTo>
                  <a:lnTo>
                    <a:pt x="34847" y="92611"/>
                  </a:lnTo>
                  <a:close/>
                  <a:moveTo>
                    <a:pt x="77845" y="21458"/>
                  </a:moveTo>
                  <a:cubicBezTo>
                    <a:pt x="80374" y="24282"/>
                    <a:pt x="80374" y="24282"/>
                    <a:pt x="80374" y="24282"/>
                  </a:cubicBezTo>
                  <a:cubicBezTo>
                    <a:pt x="24168" y="81035"/>
                    <a:pt x="24168" y="81035"/>
                    <a:pt x="24168" y="81035"/>
                  </a:cubicBezTo>
                  <a:cubicBezTo>
                    <a:pt x="19672" y="79905"/>
                    <a:pt x="19672" y="79905"/>
                    <a:pt x="19672" y="79905"/>
                  </a:cubicBezTo>
                  <a:lnTo>
                    <a:pt x="77845" y="21458"/>
                  </a:lnTo>
                  <a:close/>
                  <a:moveTo>
                    <a:pt x="16018" y="84423"/>
                  </a:moveTo>
                  <a:cubicBezTo>
                    <a:pt x="22201" y="85835"/>
                    <a:pt x="22201" y="85835"/>
                    <a:pt x="22201" y="85835"/>
                  </a:cubicBezTo>
                  <a:cubicBezTo>
                    <a:pt x="22201" y="95152"/>
                    <a:pt x="22201" y="95152"/>
                    <a:pt x="22201" y="95152"/>
                  </a:cubicBezTo>
                  <a:cubicBezTo>
                    <a:pt x="22201" y="96564"/>
                    <a:pt x="23325" y="97694"/>
                    <a:pt x="24730" y="97694"/>
                  </a:cubicBezTo>
                  <a:cubicBezTo>
                    <a:pt x="34004" y="97694"/>
                    <a:pt x="34004" y="97694"/>
                    <a:pt x="34004" y="97694"/>
                  </a:cubicBezTo>
                  <a:cubicBezTo>
                    <a:pt x="35971" y="104752"/>
                    <a:pt x="35971" y="104752"/>
                    <a:pt x="35971" y="104752"/>
                  </a:cubicBezTo>
                  <a:cubicBezTo>
                    <a:pt x="6744" y="113223"/>
                    <a:pt x="6744" y="113223"/>
                    <a:pt x="6744" y="113223"/>
                  </a:cubicBezTo>
                  <a:lnTo>
                    <a:pt x="16018" y="84423"/>
                  </a:lnTo>
                  <a:close/>
                  <a:moveTo>
                    <a:pt x="40468" y="101647"/>
                  </a:moveTo>
                  <a:cubicBezTo>
                    <a:pt x="38782" y="96000"/>
                    <a:pt x="38782" y="96000"/>
                    <a:pt x="38782" y="96000"/>
                  </a:cubicBezTo>
                  <a:cubicBezTo>
                    <a:pt x="95831" y="39529"/>
                    <a:pt x="95831" y="39529"/>
                    <a:pt x="95831" y="39529"/>
                  </a:cubicBezTo>
                  <a:cubicBezTo>
                    <a:pt x="98641" y="42635"/>
                    <a:pt x="98641" y="42635"/>
                    <a:pt x="98641" y="42635"/>
                  </a:cubicBezTo>
                  <a:lnTo>
                    <a:pt x="40468" y="1016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" name="Shape 447出自【趣你的PPT】(微信:qunideppt)：最优质的PPT资源库"/>
          <p:cNvGrpSpPr/>
          <p:nvPr/>
        </p:nvGrpSpPr>
        <p:grpSpPr>
          <a:xfrm>
            <a:off x="5433567" y="4290056"/>
            <a:ext cx="234186" cy="490327"/>
            <a:chOff x="7096125" y="1027112"/>
            <a:chExt cx="203199" cy="425449"/>
          </a:xfrm>
          <a:solidFill>
            <a:schemeClr val="bg1"/>
          </a:solidFill>
        </p:grpSpPr>
        <p:sp>
          <p:nvSpPr>
            <p:cNvPr id="16" name="出自【趣你的PPT】(微信:qunideppt)：最优质的PPT资源库"/>
            <p:cNvSpPr/>
            <p:nvPr/>
          </p:nvSpPr>
          <p:spPr>
            <a:xfrm>
              <a:off x="7096125" y="1211262"/>
              <a:ext cx="203199" cy="241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929"/>
                  </a:moveTo>
                  <a:cubicBezTo>
                    <a:pt x="120000" y="4979"/>
                    <a:pt x="120000" y="4979"/>
                    <a:pt x="120000" y="4979"/>
                  </a:cubicBezTo>
                  <a:cubicBezTo>
                    <a:pt x="120000" y="2489"/>
                    <a:pt x="117623" y="0"/>
                    <a:pt x="114653" y="0"/>
                  </a:cubicBezTo>
                  <a:cubicBezTo>
                    <a:pt x="111089" y="0"/>
                    <a:pt x="108712" y="2489"/>
                    <a:pt x="108712" y="4979"/>
                  </a:cubicBezTo>
                  <a:cubicBezTo>
                    <a:pt x="108712" y="16929"/>
                    <a:pt x="108712" y="16929"/>
                    <a:pt x="108712" y="16929"/>
                  </a:cubicBezTo>
                  <a:cubicBezTo>
                    <a:pt x="108712" y="39834"/>
                    <a:pt x="86732" y="58755"/>
                    <a:pt x="60000" y="58755"/>
                  </a:cubicBezTo>
                  <a:cubicBezTo>
                    <a:pt x="32673" y="58755"/>
                    <a:pt x="10693" y="39834"/>
                    <a:pt x="10693" y="16929"/>
                  </a:cubicBezTo>
                  <a:cubicBezTo>
                    <a:pt x="10693" y="4979"/>
                    <a:pt x="10693" y="4979"/>
                    <a:pt x="10693" y="4979"/>
                  </a:cubicBezTo>
                  <a:cubicBezTo>
                    <a:pt x="10693" y="2489"/>
                    <a:pt x="8316" y="0"/>
                    <a:pt x="5346" y="0"/>
                  </a:cubicBezTo>
                  <a:cubicBezTo>
                    <a:pt x="2376" y="0"/>
                    <a:pt x="0" y="2489"/>
                    <a:pt x="0" y="4979"/>
                  </a:cubicBezTo>
                  <a:cubicBezTo>
                    <a:pt x="0" y="16929"/>
                    <a:pt x="0" y="16929"/>
                    <a:pt x="0" y="16929"/>
                  </a:cubicBezTo>
                  <a:cubicBezTo>
                    <a:pt x="0" y="43319"/>
                    <a:pt x="23762" y="65228"/>
                    <a:pt x="54059" y="67717"/>
                  </a:cubicBezTo>
                  <a:cubicBezTo>
                    <a:pt x="54059" y="91120"/>
                    <a:pt x="54059" y="91120"/>
                    <a:pt x="54059" y="91120"/>
                  </a:cubicBezTo>
                  <a:cubicBezTo>
                    <a:pt x="32673" y="91120"/>
                    <a:pt x="32673" y="91120"/>
                    <a:pt x="32673" y="91120"/>
                  </a:cubicBezTo>
                  <a:cubicBezTo>
                    <a:pt x="22574" y="91120"/>
                    <a:pt x="15445" y="97593"/>
                    <a:pt x="15445" y="105560"/>
                  </a:cubicBezTo>
                  <a:cubicBezTo>
                    <a:pt x="15445" y="115518"/>
                    <a:pt x="15445" y="115518"/>
                    <a:pt x="15445" y="115518"/>
                  </a:cubicBezTo>
                  <a:cubicBezTo>
                    <a:pt x="15445" y="118008"/>
                    <a:pt x="17821" y="120000"/>
                    <a:pt x="20792" y="120000"/>
                  </a:cubicBezTo>
                  <a:cubicBezTo>
                    <a:pt x="98613" y="120000"/>
                    <a:pt x="98613" y="120000"/>
                    <a:pt x="98613" y="120000"/>
                  </a:cubicBezTo>
                  <a:cubicBezTo>
                    <a:pt x="102178" y="120000"/>
                    <a:pt x="104554" y="118008"/>
                    <a:pt x="104554" y="115518"/>
                  </a:cubicBezTo>
                  <a:cubicBezTo>
                    <a:pt x="104554" y="106058"/>
                    <a:pt x="104554" y="106058"/>
                    <a:pt x="104554" y="106058"/>
                  </a:cubicBezTo>
                  <a:cubicBezTo>
                    <a:pt x="104554" y="97593"/>
                    <a:pt x="96831" y="91120"/>
                    <a:pt x="87326" y="91120"/>
                  </a:cubicBezTo>
                  <a:cubicBezTo>
                    <a:pt x="65346" y="91120"/>
                    <a:pt x="65346" y="91120"/>
                    <a:pt x="65346" y="91120"/>
                  </a:cubicBezTo>
                  <a:cubicBezTo>
                    <a:pt x="65346" y="67717"/>
                    <a:pt x="65346" y="67717"/>
                    <a:pt x="65346" y="67717"/>
                  </a:cubicBezTo>
                  <a:cubicBezTo>
                    <a:pt x="96237" y="65228"/>
                    <a:pt x="120000" y="43319"/>
                    <a:pt x="120000" y="16929"/>
                  </a:cubicBezTo>
                  <a:close/>
                  <a:moveTo>
                    <a:pt x="93267" y="106058"/>
                  </a:moveTo>
                  <a:cubicBezTo>
                    <a:pt x="93267" y="110539"/>
                    <a:pt x="93267" y="110539"/>
                    <a:pt x="93267" y="110539"/>
                  </a:cubicBezTo>
                  <a:cubicBezTo>
                    <a:pt x="26732" y="110539"/>
                    <a:pt x="26732" y="110539"/>
                    <a:pt x="26732" y="110539"/>
                  </a:cubicBezTo>
                  <a:cubicBezTo>
                    <a:pt x="26732" y="105560"/>
                    <a:pt x="26732" y="105560"/>
                    <a:pt x="26732" y="105560"/>
                  </a:cubicBezTo>
                  <a:cubicBezTo>
                    <a:pt x="26732" y="102572"/>
                    <a:pt x="29108" y="100580"/>
                    <a:pt x="32673" y="100580"/>
                  </a:cubicBezTo>
                  <a:cubicBezTo>
                    <a:pt x="87326" y="100580"/>
                    <a:pt x="87326" y="100580"/>
                    <a:pt x="87326" y="100580"/>
                  </a:cubicBezTo>
                  <a:cubicBezTo>
                    <a:pt x="90891" y="100580"/>
                    <a:pt x="93267" y="103070"/>
                    <a:pt x="93267" y="1060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>
            <a:xfrm>
              <a:off x="7135813" y="1027112"/>
              <a:ext cx="123824" cy="282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2903" y="120000"/>
                    <a:pt x="120000" y="108042"/>
                    <a:pt x="120000" y="93096"/>
                  </a:cubicBezTo>
                  <a:cubicBezTo>
                    <a:pt x="120000" y="26903"/>
                    <a:pt x="120000" y="26903"/>
                    <a:pt x="120000" y="26903"/>
                  </a:cubicBezTo>
                  <a:cubicBezTo>
                    <a:pt x="120000" y="11957"/>
                    <a:pt x="92903" y="0"/>
                    <a:pt x="60000" y="0"/>
                  </a:cubicBezTo>
                  <a:cubicBezTo>
                    <a:pt x="27096" y="0"/>
                    <a:pt x="0" y="11957"/>
                    <a:pt x="0" y="26903"/>
                  </a:cubicBezTo>
                  <a:cubicBezTo>
                    <a:pt x="0" y="93096"/>
                    <a:pt x="0" y="93096"/>
                    <a:pt x="0" y="93096"/>
                  </a:cubicBezTo>
                  <a:cubicBezTo>
                    <a:pt x="0" y="108042"/>
                    <a:pt x="27096" y="120000"/>
                    <a:pt x="60000" y="120000"/>
                  </a:cubicBezTo>
                  <a:close/>
                  <a:moveTo>
                    <a:pt x="18387" y="26903"/>
                  </a:moveTo>
                  <a:cubicBezTo>
                    <a:pt x="18387" y="16654"/>
                    <a:pt x="36774" y="8113"/>
                    <a:pt x="60000" y="8113"/>
                  </a:cubicBezTo>
                  <a:cubicBezTo>
                    <a:pt x="83225" y="8113"/>
                    <a:pt x="101612" y="16654"/>
                    <a:pt x="101612" y="26903"/>
                  </a:cubicBezTo>
                  <a:cubicBezTo>
                    <a:pt x="101612" y="93096"/>
                    <a:pt x="101612" y="93096"/>
                    <a:pt x="101612" y="93096"/>
                  </a:cubicBezTo>
                  <a:cubicBezTo>
                    <a:pt x="101612" y="103772"/>
                    <a:pt x="83225" y="111886"/>
                    <a:pt x="60000" y="111886"/>
                  </a:cubicBezTo>
                  <a:cubicBezTo>
                    <a:pt x="36774" y="111886"/>
                    <a:pt x="18387" y="103772"/>
                    <a:pt x="18387" y="93096"/>
                  </a:cubicBezTo>
                  <a:lnTo>
                    <a:pt x="18387" y="269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8" name="Shape 451出自【趣你的PPT】(微信:qunideppt)：最优质的PPT资源库"/>
          <p:cNvGrpSpPr/>
          <p:nvPr/>
        </p:nvGrpSpPr>
        <p:grpSpPr>
          <a:xfrm>
            <a:off x="4775179" y="2211728"/>
            <a:ext cx="905007" cy="898302"/>
            <a:chOff x="4657725" y="1027112"/>
            <a:chExt cx="428625" cy="425449"/>
          </a:xfrm>
          <a:solidFill>
            <a:schemeClr val="bg1"/>
          </a:solidFill>
        </p:grpSpPr>
        <p:sp>
          <p:nvSpPr>
            <p:cNvPr id="19" name="出自【趣你的PPT】(微信:qunideppt)：最优质的PPT资源库"/>
            <p:cNvSpPr/>
            <p:nvPr/>
          </p:nvSpPr>
          <p:spPr>
            <a:xfrm>
              <a:off x="4697412" y="1068387"/>
              <a:ext cx="201613" cy="2016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26732" y="0"/>
                    <a:pt x="0" y="26732"/>
                    <a:pt x="0" y="60000"/>
                  </a:cubicBezTo>
                  <a:cubicBezTo>
                    <a:pt x="0" y="92673"/>
                    <a:pt x="26732" y="120000"/>
                    <a:pt x="60000" y="120000"/>
                  </a:cubicBezTo>
                  <a:cubicBezTo>
                    <a:pt x="93267" y="120000"/>
                    <a:pt x="120000" y="92673"/>
                    <a:pt x="120000" y="60000"/>
                  </a:cubicBezTo>
                  <a:cubicBezTo>
                    <a:pt x="120000" y="26732"/>
                    <a:pt x="93267" y="0"/>
                    <a:pt x="60000" y="0"/>
                  </a:cubicBezTo>
                  <a:close/>
                  <a:moveTo>
                    <a:pt x="60000" y="108712"/>
                  </a:moveTo>
                  <a:cubicBezTo>
                    <a:pt x="33267" y="108712"/>
                    <a:pt x="11287" y="86732"/>
                    <a:pt x="11287" y="60000"/>
                  </a:cubicBezTo>
                  <a:cubicBezTo>
                    <a:pt x="11287" y="32673"/>
                    <a:pt x="33267" y="10693"/>
                    <a:pt x="60000" y="10693"/>
                  </a:cubicBezTo>
                  <a:cubicBezTo>
                    <a:pt x="87326" y="10693"/>
                    <a:pt x="108712" y="32673"/>
                    <a:pt x="108712" y="60000"/>
                  </a:cubicBezTo>
                  <a:cubicBezTo>
                    <a:pt x="108712" y="86732"/>
                    <a:pt x="87326" y="108712"/>
                    <a:pt x="60000" y="108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>
            <a:xfrm>
              <a:off x="4657725" y="1027112"/>
              <a:ext cx="428625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908" y="106164"/>
                  </a:moveTo>
                  <a:cubicBezTo>
                    <a:pt x="85714" y="74541"/>
                    <a:pt x="85714" y="74541"/>
                    <a:pt x="85714" y="74541"/>
                  </a:cubicBezTo>
                  <a:cubicBezTo>
                    <a:pt x="84028" y="73129"/>
                    <a:pt x="82060" y="72282"/>
                    <a:pt x="79812" y="72282"/>
                  </a:cubicBezTo>
                  <a:cubicBezTo>
                    <a:pt x="78688" y="72282"/>
                    <a:pt x="77564" y="72564"/>
                    <a:pt x="76440" y="73129"/>
                  </a:cubicBezTo>
                  <a:cubicBezTo>
                    <a:pt x="69133" y="65788"/>
                    <a:pt x="69133" y="65788"/>
                    <a:pt x="69133" y="65788"/>
                  </a:cubicBezTo>
                  <a:cubicBezTo>
                    <a:pt x="75035" y="58729"/>
                    <a:pt x="78969" y="49694"/>
                    <a:pt x="78969" y="39811"/>
                  </a:cubicBezTo>
                  <a:cubicBezTo>
                    <a:pt x="78969" y="17788"/>
                    <a:pt x="61264" y="0"/>
                    <a:pt x="39344" y="0"/>
                  </a:cubicBezTo>
                  <a:cubicBezTo>
                    <a:pt x="17704" y="0"/>
                    <a:pt x="0" y="17788"/>
                    <a:pt x="0" y="39811"/>
                  </a:cubicBezTo>
                  <a:cubicBezTo>
                    <a:pt x="0" y="61552"/>
                    <a:pt x="17704" y="79341"/>
                    <a:pt x="39344" y="79341"/>
                  </a:cubicBezTo>
                  <a:cubicBezTo>
                    <a:pt x="49180" y="79341"/>
                    <a:pt x="58454" y="75670"/>
                    <a:pt x="65199" y="69458"/>
                  </a:cubicBezTo>
                  <a:cubicBezTo>
                    <a:pt x="72505" y="76800"/>
                    <a:pt x="72505" y="76800"/>
                    <a:pt x="72505" y="76800"/>
                  </a:cubicBezTo>
                  <a:cubicBezTo>
                    <a:pt x="71943" y="77929"/>
                    <a:pt x="71662" y="79058"/>
                    <a:pt x="71662" y="80470"/>
                  </a:cubicBezTo>
                  <a:cubicBezTo>
                    <a:pt x="71662" y="82729"/>
                    <a:pt x="72505" y="84705"/>
                    <a:pt x="74192" y="86117"/>
                  </a:cubicBezTo>
                  <a:cubicBezTo>
                    <a:pt x="105386" y="117741"/>
                    <a:pt x="105386" y="117741"/>
                    <a:pt x="105386" y="117741"/>
                  </a:cubicBezTo>
                  <a:cubicBezTo>
                    <a:pt x="107072" y="119152"/>
                    <a:pt x="109039" y="120000"/>
                    <a:pt x="111288" y="120000"/>
                  </a:cubicBezTo>
                  <a:cubicBezTo>
                    <a:pt x="113255" y="120000"/>
                    <a:pt x="115503" y="119152"/>
                    <a:pt x="116908" y="117741"/>
                  </a:cubicBezTo>
                  <a:cubicBezTo>
                    <a:pt x="120000" y="114352"/>
                    <a:pt x="120000" y="109270"/>
                    <a:pt x="116908" y="106164"/>
                  </a:cubicBezTo>
                  <a:close/>
                  <a:moveTo>
                    <a:pt x="39344" y="73976"/>
                  </a:moveTo>
                  <a:cubicBezTo>
                    <a:pt x="20515" y="73976"/>
                    <a:pt x="5058" y="58729"/>
                    <a:pt x="5058" y="39811"/>
                  </a:cubicBezTo>
                  <a:cubicBezTo>
                    <a:pt x="5058" y="20894"/>
                    <a:pt x="20515" y="5364"/>
                    <a:pt x="39344" y="5364"/>
                  </a:cubicBezTo>
                  <a:cubicBezTo>
                    <a:pt x="58173" y="5364"/>
                    <a:pt x="73629" y="20894"/>
                    <a:pt x="73629" y="39811"/>
                  </a:cubicBezTo>
                  <a:cubicBezTo>
                    <a:pt x="73629" y="58729"/>
                    <a:pt x="58173" y="73976"/>
                    <a:pt x="39344" y="73976"/>
                  </a:cubicBezTo>
                  <a:close/>
                  <a:moveTo>
                    <a:pt x="113255" y="113788"/>
                  </a:moveTo>
                  <a:cubicBezTo>
                    <a:pt x="112131" y="114917"/>
                    <a:pt x="110163" y="114917"/>
                    <a:pt x="109039" y="113788"/>
                  </a:cubicBezTo>
                  <a:cubicBezTo>
                    <a:pt x="77845" y="82447"/>
                    <a:pt x="77845" y="82447"/>
                    <a:pt x="77845" y="82447"/>
                  </a:cubicBezTo>
                  <a:cubicBezTo>
                    <a:pt x="77283" y="81882"/>
                    <a:pt x="77002" y="81317"/>
                    <a:pt x="77002" y="80470"/>
                  </a:cubicBezTo>
                  <a:cubicBezTo>
                    <a:pt x="77002" y="79623"/>
                    <a:pt x="77283" y="79058"/>
                    <a:pt x="77845" y="78494"/>
                  </a:cubicBezTo>
                  <a:cubicBezTo>
                    <a:pt x="78407" y="77929"/>
                    <a:pt x="79250" y="77647"/>
                    <a:pt x="79812" y="77647"/>
                  </a:cubicBezTo>
                  <a:cubicBezTo>
                    <a:pt x="80655" y="77647"/>
                    <a:pt x="81498" y="77929"/>
                    <a:pt x="82060" y="78494"/>
                  </a:cubicBezTo>
                  <a:cubicBezTo>
                    <a:pt x="113255" y="109835"/>
                    <a:pt x="113255" y="109835"/>
                    <a:pt x="113255" y="109835"/>
                  </a:cubicBezTo>
                  <a:cubicBezTo>
                    <a:pt x="114379" y="110964"/>
                    <a:pt x="114379" y="112658"/>
                    <a:pt x="113255" y="1137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1" name="出自【趣你的PPT】(微信:qunideppt)：最优质的PPT资源库"/>
          <p:cNvSpPr/>
          <p:nvPr/>
        </p:nvSpPr>
        <p:spPr>
          <a:xfrm>
            <a:off x="6909873" y="4374150"/>
            <a:ext cx="663174" cy="663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8048362" y="2577606"/>
            <a:ext cx="1372819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8048362" y="2947902"/>
            <a:ext cx="2268983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8211646" y="4203631"/>
            <a:ext cx="1372819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8211646" y="4573927"/>
            <a:ext cx="2268983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2517690" y="2258274"/>
            <a:ext cx="1372819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1565829" y="2628570"/>
            <a:ext cx="234746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3188891" y="4098137"/>
            <a:ext cx="1372819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出自【趣你的PPT】(微信:qunideppt)：最优质的PPT资源库"/>
          <p:cNvSpPr txBox="1"/>
          <p:nvPr/>
        </p:nvSpPr>
        <p:spPr>
          <a:xfrm>
            <a:off x="2237030" y="4468433"/>
            <a:ext cx="234746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出自【趣你的PPT】(微信:qunideppt)：最优质的PPT资源库出自【趣你的PPT】(微信:qunideppt)：最优质的PPT资源库"/>
          <p:cNvGrpSpPr/>
          <p:nvPr/>
        </p:nvGrpSpPr>
        <p:grpSpPr>
          <a:xfrm>
            <a:off x="6885124" y="1571546"/>
            <a:ext cx="3491617" cy="4265325"/>
            <a:chOff x="4848413" y="2836566"/>
            <a:chExt cx="2719934" cy="3161638"/>
          </a:xfrm>
        </p:grpSpPr>
        <p:sp>
          <p:nvSpPr>
            <p:cNvPr id="5" name="出自【趣你的PPT】(微信:qunideppt)：最优质的PPT资源库"/>
            <p:cNvSpPr/>
            <p:nvPr/>
          </p:nvSpPr>
          <p:spPr>
            <a:xfrm rot="20441697">
              <a:off x="4848413" y="3413571"/>
              <a:ext cx="558965" cy="815892"/>
            </a:xfrm>
            <a:custGeom>
              <a:avLst/>
              <a:gdLst>
                <a:gd name="connsiteX0" fmla="*/ 202685 w 558965"/>
                <a:gd name="connsiteY0" fmla="*/ 745 h 815892"/>
                <a:gd name="connsiteX1" fmla="*/ 242415 w 558965"/>
                <a:gd name="connsiteY1" fmla="*/ 105849 h 815892"/>
                <a:gd name="connsiteX2" fmla="*/ 213718 w 558965"/>
                <a:gd name="connsiteY2" fmla="*/ 266853 h 815892"/>
                <a:gd name="connsiteX3" fmla="*/ 267308 w 558965"/>
                <a:gd name="connsiteY3" fmla="*/ 486006 h 815892"/>
                <a:gd name="connsiteX4" fmla="*/ 339216 w 558965"/>
                <a:gd name="connsiteY4" fmla="*/ 555182 h 815892"/>
                <a:gd name="connsiteX5" fmla="*/ 491349 w 558965"/>
                <a:gd name="connsiteY5" fmla="*/ 465111 h 815892"/>
                <a:gd name="connsiteX6" fmla="*/ 502333 w 558965"/>
                <a:gd name="connsiteY6" fmla="*/ 460291 h 815892"/>
                <a:gd name="connsiteX7" fmla="*/ 558965 w 558965"/>
                <a:gd name="connsiteY7" fmla="*/ 664698 h 815892"/>
                <a:gd name="connsiteX8" fmla="*/ 547366 w 558965"/>
                <a:gd name="connsiteY8" fmla="*/ 671711 h 815892"/>
                <a:gd name="connsiteX9" fmla="*/ 464772 w 558965"/>
                <a:gd name="connsiteY9" fmla="*/ 720251 h 815892"/>
                <a:gd name="connsiteX10" fmla="*/ 456290 w 558965"/>
                <a:gd name="connsiteY10" fmla="*/ 725086 h 815892"/>
                <a:gd name="connsiteX11" fmla="*/ 456354 w 558965"/>
                <a:gd name="connsiteY11" fmla="*/ 724562 h 815892"/>
                <a:gd name="connsiteX12" fmla="*/ 406021 w 558965"/>
                <a:gd name="connsiteY12" fmla="*/ 753255 h 815892"/>
                <a:gd name="connsiteX13" fmla="*/ 315074 w 558965"/>
                <a:gd name="connsiteY13" fmla="*/ 800867 h 815892"/>
                <a:gd name="connsiteX14" fmla="*/ 178062 w 558965"/>
                <a:gd name="connsiteY14" fmla="*/ 759389 h 815892"/>
                <a:gd name="connsiteX15" fmla="*/ 85757 w 558965"/>
                <a:gd name="connsiteY15" fmla="*/ 334438 h 815892"/>
                <a:gd name="connsiteX16" fmla="*/ 22134 w 558965"/>
                <a:gd name="connsiteY16" fmla="*/ 199743 h 815892"/>
                <a:gd name="connsiteX17" fmla="*/ 10977 w 558965"/>
                <a:gd name="connsiteY17" fmla="*/ 101345 h 815892"/>
                <a:gd name="connsiteX18" fmla="*/ 70062 w 558965"/>
                <a:gd name="connsiteY18" fmla="*/ 53619 h 815892"/>
                <a:gd name="connsiteX19" fmla="*/ 135166 w 558965"/>
                <a:gd name="connsiteY19" fmla="*/ 25922 h 815892"/>
                <a:gd name="connsiteX20" fmla="*/ 171892 w 558965"/>
                <a:gd name="connsiteY20" fmla="*/ 9463 h 815892"/>
                <a:gd name="connsiteX21" fmla="*/ 189529 w 558965"/>
                <a:gd name="connsiteY21" fmla="*/ 979 h 815892"/>
                <a:gd name="connsiteX22" fmla="*/ 202685 w 558965"/>
                <a:gd name="connsiteY22" fmla="*/ 745 h 81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8965" h="815892">
                  <a:moveTo>
                    <a:pt x="202685" y="745"/>
                  </a:moveTo>
                  <a:cubicBezTo>
                    <a:pt x="228574" y="7988"/>
                    <a:pt x="223435" y="66413"/>
                    <a:pt x="242415" y="105849"/>
                  </a:cubicBezTo>
                  <a:cubicBezTo>
                    <a:pt x="262655" y="150407"/>
                    <a:pt x="221777" y="248498"/>
                    <a:pt x="213718" y="266853"/>
                  </a:cubicBezTo>
                  <a:cubicBezTo>
                    <a:pt x="205659" y="285208"/>
                    <a:pt x="253958" y="468297"/>
                    <a:pt x="267308" y="486006"/>
                  </a:cubicBezTo>
                  <a:cubicBezTo>
                    <a:pt x="279207" y="503208"/>
                    <a:pt x="339216" y="555182"/>
                    <a:pt x="339216" y="555182"/>
                  </a:cubicBezTo>
                  <a:cubicBezTo>
                    <a:pt x="418626" y="481993"/>
                    <a:pt x="440397" y="489619"/>
                    <a:pt x="491349" y="465111"/>
                  </a:cubicBezTo>
                  <a:lnTo>
                    <a:pt x="502333" y="460291"/>
                  </a:lnTo>
                  <a:lnTo>
                    <a:pt x="558965" y="664698"/>
                  </a:lnTo>
                  <a:lnTo>
                    <a:pt x="547366" y="671711"/>
                  </a:lnTo>
                  <a:cubicBezTo>
                    <a:pt x="520386" y="687794"/>
                    <a:pt x="492162" y="704398"/>
                    <a:pt x="464772" y="720251"/>
                  </a:cubicBezTo>
                  <a:lnTo>
                    <a:pt x="456290" y="725086"/>
                  </a:lnTo>
                  <a:lnTo>
                    <a:pt x="456354" y="724562"/>
                  </a:lnTo>
                  <a:lnTo>
                    <a:pt x="406021" y="753255"/>
                  </a:lnTo>
                  <a:cubicBezTo>
                    <a:pt x="366466" y="775393"/>
                    <a:pt x="333309" y="793000"/>
                    <a:pt x="315074" y="800867"/>
                  </a:cubicBezTo>
                  <a:cubicBezTo>
                    <a:pt x="243582" y="832843"/>
                    <a:pt x="205485" y="811353"/>
                    <a:pt x="178062" y="759389"/>
                  </a:cubicBezTo>
                  <a:cubicBezTo>
                    <a:pt x="152090" y="707935"/>
                    <a:pt x="99749" y="406133"/>
                    <a:pt x="85757" y="334438"/>
                  </a:cubicBezTo>
                  <a:cubicBezTo>
                    <a:pt x="73723" y="261800"/>
                    <a:pt x="62908" y="269415"/>
                    <a:pt x="22134" y="199743"/>
                  </a:cubicBezTo>
                  <a:cubicBezTo>
                    <a:pt x="-16679" y="129127"/>
                    <a:pt x="6402" y="114404"/>
                    <a:pt x="10977" y="101345"/>
                  </a:cubicBezTo>
                  <a:cubicBezTo>
                    <a:pt x="16060" y="86835"/>
                    <a:pt x="54893" y="59710"/>
                    <a:pt x="70062" y="53619"/>
                  </a:cubicBezTo>
                  <a:cubicBezTo>
                    <a:pt x="85231" y="47530"/>
                    <a:pt x="123843" y="34989"/>
                    <a:pt x="135166" y="25922"/>
                  </a:cubicBezTo>
                  <a:cubicBezTo>
                    <a:pt x="145981" y="18307"/>
                    <a:pt x="161658" y="10766"/>
                    <a:pt x="171892" y="9463"/>
                  </a:cubicBezTo>
                  <a:cubicBezTo>
                    <a:pt x="180673" y="7651"/>
                    <a:pt x="189529" y="979"/>
                    <a:pt x="189529" y="979"/>
                  </a:cubicBezTo>
                  <a:cubicBezTo>
                    <a:pt x="194655" y="-280"/>
                    <a:pt x="198986" y="-290"/>
                    <a:pt x="202685" y="74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95" dirty="0">
                <a:latin typeface="微软雅黑" panose="020B0503020204020204" pitchFamily="34" charset="-122"/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 bwMode="auto">
            <a:xfrm flipH="1">
              <a:off x="6433650" y="4687337"/>
              <a:ext cx="960525" cy="902615"/>
            </a:xfrm>
            <a:custGeom>
              <a:avLst/>
              <a:gdLst>
                <a:gd name="connsiteX0" fmla="*/ 643081 w 960525"/>
                <a:gd name="connsiteY0" fmla="*/ 0 h 902615"/>
                <a:gd name="connsiteX1" fmla="*/ 613609 w 960525"/>
                <a:gd name="connsiteY1" fmla="*/ 38800 h 902615"/>
                <a:gd name="connsiteX2" fmla="*/ 469579 w 960525"/>
                <a:gd name="connsiteY2" fmla="*/ 305174 h 902615"/>
                <a:gd name="connsiteX3" fmla="*/ 449587 w 960525"/>
                <a:gd name="connsiteY3" fmla="*/ 351300 h 902615"/>
                <a:gd name="connsiteX4" fmla="*/ 177386 w 960525"/>
                <a:gd name="connsiteY4" fmla="*/ 608065 h 902615"/>
                <a:gd name="connsiteX5" fmla="*/ 15911 w 960525"/>
                <a:gd name="connsiteY5" fmla="*/ 809479 h 902615"/>
                <a:gd name="connsiteX6" fmla="*/ 6684 w 960525"/>
                <a:gd name="connsiteY6" fmla="*/ 809479 h 902615"/>
                <a:gd name="connsiteX7" fmla="*/ 0 w 960525"/>
                <a:gd name="connsiteY7" fmla="*/ 814040 h 902615"/>
                <a:gd name="connsiteX8" fmla="*/ 124138 w 960525"/>
                <a:gd name="connsiteY8" fmla="*/ 902615 h 902615"/>
                <a:gd name="connsiteX9" fmla="*/ 127790 w 960525"/>
                <a:gd name="connsiteY9" fmla="*/ 893850 h 902615"/>
                <a:gd name="connsiteX10" fmla="*/ 180462 w 960525"/>
                <a:gd name="connsiteY10" fmla="*/ 824854 h 902615"/>
                <a:gd name="connsiteX11" fmla="*/ 446511 w 960525"/>
                <a:gd name="connsiteY11" fmla="*/ 624977 h 902615"/>
                <a:gd name="connsiteX12" fmla="*/ 568002 w 960525"/>
                <a:gd name="connsiteY12" fmla="*/ 563477 h 902615"/>
                <a:gd name="connsiteX13" fmla="*/ 667963 w 960525"/>
                <a:gd name="connsiteY13" fmla="*/ 445088 h 902615"/>
                <a:gd name="connsiteX14" fmla="*/ 700258 w 960525"/>
                <a:gd name="connsiteY14" fmla="*/ 411263 h 902615"/>
                <a:gd name="connsiteX15" fmla="*/ 906331 w 960525"/>
                <a:gd name="connsiteY15" fmla="*/ 231182 h 902615"/>
                <a:gd name="connsiteX16" fmla="*/ 960525 w 960525"/>
                <a:gd name="connsiteY16" fmla="*/ 182911 h 902615"/>
                <a:gd name="connsiteX17" fmla="*/ 894184 w 960525"/>
                <a:gd name="connsiteY17" fmla="*/ 164307 h 902615"/>
                <a:gd name="connsiteX18" fmla="*/ 751206 w 960525"/>
                <a:gd name="connsiteY18" fmla="*/ 92886 h 90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0525" h="902615">
                  <a:moveTo>
                    <a:pt x="643081" y="0"/>
                  </a:moveTo>
                  <a:lnTo>
                    <a:pt x="613609" y="38800"/>
                  </a:lnTo>
                  <a:cubicBezTo>
                    <a:pt x="537918" y="145753"/>
                    <a:pt x="473040" y="278653"/>
                    <a:pt x="469579" y="305174"/>
                  </a:cubicBezTo>
                  <a:cubicBezTo>
                    <a:pt x="464965" y="342075"/>
                    <a:pt x="449587" y="351300"/>
                    <a:pt x="449587" y="351300"/>
                  </a:cubicBezTo>
                  <a:cubicBezTo>
                    <a:pt x="323482" y="408188"/>
                    <a:pt x="226597" y="526576"/>
                    <a:pt x="177386" y="608065"/>
                  </a:cubicBezTo>
                  <a:cubicBezTo>
                    <a:pt x="129712" y="691091"/>
                    <a:pt x="15911" y="809479"/>
                    <a:pt x="15911" y="809479"/>
                  </a:cubicBezTo>
                  <a:cubicBezTo>
                    <a:pt x="15911" y="809479"/>
                    <a:pt x="15911" y="809479"/>
                    <a:pt x="6684" y="809479"/>
                  </a:cubicBezTo>
                  <a:lnTo>
                    <a:pt x="0" y="814040"/>
                  </a:lnTo>
                  <a:lnTo>
                    <a:pt x="124138" y="902615"/>
                  </a:lnTo>
                  <a:lnTo>
                    <a:pt x="127790" y="893850"/>
                  </a:lnTo>
                  <a:cubicBezTo>
                    <a:pt x="139708" y="870211"/>
                    <a:pt x="157394" y="844073"/>
                    <a:pt x="180462" y="824854"/>
                  </a:cubicBezTo>
                  <a:cubicBezTo>
                    <a:pt x="226597" y="786416"/>
                    <a:pt x="345012" y="697241"/>
                    <a:pt x="446511" y="624977"/>
                  </a:cubicBezTo>
                  <a:cubicBezTo>
                    <a:pt x="549548" y="551177"/>
                    <a:pt x="508025" y="581927"/>
                    <a:pt x="568002" y="563477"/>
                  </a:cubicBezTo>
                  <a:cubicBezTo>
                    <a:pt x="626441" y="545027"/>
                    <a:pt x="652584" y="463538"/>
                    <a:pt x="667963" y="445088"/>
                  </a:cubicBezTo>
                  <a:cubicBezTo>
                    <a:pt x="683341" y="426638"/>
                    <a:pt x="700258" y="411263"/>
                    <a:pt x="700258" y="411263"/>
                  </a:cubicBezTo>
                  <a:cubicBezTo>
                    <a:pt x="740242" y="378207"/>
                    <a:pt x="828284" y="300562"/>
                    <a:pt x="906331" y="231182"/>
                  </a:cubicBezTo>
                  <a:lnTo>
                    <a:pt x="960525" y="182911"/>
                  </a:lnTo>
                  <a:lnTo>
                    <a:pt x="894184" y="164307"/>
                  </a:lnTo>
                  <a:cubicBezTo>
                    <a:pt x="842927" y="146352"/>
                    <a:pt x="795175" y="122278"/>
                    <a:pt x="751206" y="9288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vert="horz" wrap="square" lIns="91261" tIns="45631" rIns="91261" bIns="45631" numCol="1" anchor="t" anchorCtr="0" compatLnSpc="1">
              <a:noAutofit/>
            </a:bodyPr>
            <a:lstStyle/>
            <a:p>
              <a:endParaRPr lang="en-US" sz="1795" dirty="0">
                <a:latin typeface="微软雅黑" panose="020B0503020204020204" pitchFamily="34" charset="-122"/>
              </a:endParaRPr>
            </a:p>
          </p:txBody>
        </p:sp>
        <p:sp>
          <p:nvSpPr>
            <p:cNvPr id="7" name="出自【趣你的PPT】(微信:qunideppt)：最优质的PPT资源库"/>
            <p:cNvSpPr/>
            <p:nvPr/>
          </p:nvSpPr>
          <p:spPr bwMode="auto">
            <a:xfrm flipH="1">
              <a:off x="6461586" y="3034850"/>
              <a:ext cx="1060775" cy="587629"/>
            </a:xfrm>
            <a:custGeom>
              <a:avLst/>
              <a:gdLst>
                <a:gd name="connsiteX0" fmla="*/ 885273 w 1060775"/>
                <a:gd name="connsiteY0" fmla="*/ 607 h 587629"/>
                <a:gd name="connsiteX1" fmla="*/ 718968 w 1060775"/>
                <a:gd name="connsiteY1" fmla="*/ 28931 h 587629"/>
                <a:gd name="connsiteX2" fmla="*/ 326814 w 1060775"/>
                <a:gd name="connsiteY2" fmla="*/ 230346 h 587629"/>
                <a:gd name="connsiteX3" fmla="*/ 128430 w 1060775"/>
                <a:gd name="connsiteY3" fmla="*/ 294921 h 587629"/>
                <a:gd name="connsiteX4" fmla="*/ 10015 w 1060775"/>
                <a:gd name="connsiteY4" fmla="*/ 376410 h 587629"/>
                <a:gd name="connsiteX5" fmla="*/ 26931 w 1060775"/>
                <a:gd name="connsiteY5" fmla="*/ 565524 h 587629"/>
                <a:gd name="connsiteX6" fmla="*/ 126892 w 1060775"/>
                <a:gd name="connsiteY6" fmla="*/ 560912 h 587629"/>
                <a:gd name="connsiteX7" fmla="*/ 211474 w 1060775"/>
                <a:gd name="connsiteY7" fmla="*/ 527086 h 587629"/>
                <a:gd name="connsiteX8" fmla="*/ 349882 w 1060775"/>
                <a:gd name="connsiteY8" fmla="*/ 374872 h 587629"/>
                <a:gd name="connsiteX9" fmla="*/ 545190 w 1060775"/>
                <a:gd name="connsiteY9" fmla="*/ 285696 h 587629"/>
                <a:gd name="connsiteX10" fmla="*/ 780482 w 1060775"/>
                <a:gd name="connsiteY10" fmla="*/ 213433 h 587629"/>
                <a:gd name="connsiteX11" fmla="*/ 848917 w 1060775"/>
                <a:gd name="connsiteY11" fmla="*/ 194406 h 587629"/>
                <a:gd name="connsiteX12" fmla="*/ 871526 w 1060775"/>
                <a:gd name="connsiteY12" fmla="*/ 194694 h 587629"/>
                <a:gd name="connsiteX13" fmla="*/ 915749 w 1060775"/>
                <a:gd name="connsiteY13" fmla="*/ 146623 h 587629"/>
                <a:gd name="connsiteX14" fmla="*/ 1054907 w 1060775"/>
                <a:gd name="connsiteY14" fmla="*/ 39941 h 587629"/>
                <a:gd name="connsiteX15" fmla="*/ 1060775 w 1060775"/>
                <a:gd name="connsiteY15" fmla="*/ 36613 h 587629"/>
                <a:gd name="connsiteX16" fmla="*/ 1058643 w 1060775"/>
                <a:gd name="connsiteY16" fmla="*/ 35946 h 587629"/>
                <a:gd name="connsiteX17" fmla="*/ 969639 w 1060775"/>
                <a:gd name="connsiteY17" fmla="*/ 12019 h 587629"/>
                <a:gd name="connsiteX18" fmla="*/ 885273 w 1060775"/>
                <a:gd name="connsiteY18" fmla="*/ 607 h 58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0775" h="587629">
                  <a:moveTo>
                    <a:pt x="885273" y="607"/>
                  </a:moveTo>
                  <a:cubicBezTo>
                    <a:pt x="806049" y="-3356"/>
                    <a:pt x="744342" y="12787"/>
                    <a:pt x="718968" y="28931"/>
                  </a:cubicBezTo>
                  <a:cubicBezTo>
                    <a:pt x="685135" y="48919"/>
                    <a:pt x="434464" y="167308"/>
                    <a:pt x="326814" y="230346"/>
                  </a:cubicBezTo>
                  <a:cubicBezTo>
                    <a:pt x="220702" y="294921"/>
                    <a:pt x="206861" y="276471"/>
                    <a:pt x="128430" y="294921"/>
                  </a:cubicBezTo>
                  <a:cubicBezTo>
                    <a:pt x="51537" y="313372"/>
                    <a:pt x="17704" y="328747"/>
                    <a:pt x="10015" y="376410"/>
                  </a:cubicBezTo>
                  <a:cubicBezTo>
                    <a:pt x="3863" y="424073"/>
                    <a:pt x="-16129" y="520936"/>
                    <a:pt x="26931" y="565524"/>
                  </a:cubicBezTo>
                  <a:cubicBezTo>
                    <a:pt x="69991" y="611650"/>
                    <a:pt x="94597" y="573212"/>
                    <a:pt x="126892" y="560912"/>
                  </a:cubicBezTo>
                  <a:cubicBezTo>
                    <a:pt x="159187" y="550149"/>
                    <a:pt x="179179" y="530161"/>
                    <a:pt x="211474" y="527086"/>
                  </a:cubicBezTo>
                  <a:cubicBezTo>
                    <a:pt x="242232" y="525549"/>
                    <a:pt x="311435" y="413310"/>
                    <a:pt x="349882" y="374872"/>
                  </a:cubicBezTo>
                  <a:cubicBezTo>
                    <a:pt x="388328" y="336434"/>
                    <a:pt x="440615" y="317984"/>
                    <a:pt x="545190" y="285696"/>
                  </a:cubicBezTo>
                  <a:cubicBezTo>
                    <a:pt x="651302" y="253409"/>
                    <a:pt x="722043" y="238033"/>
                    <a:pt x="780482" y="213433"/>
                  </a:cubicBezTo>
                  <a:cubicBezTo>
                    <a:pt x="810471" y="200364"/>
                    <a:pt x="831616" y="195752"/>
                    <a:pt x="848917" y="194406"/>
                  </a:cubicBezTo>
                  <a:lnTo>
                    <a:pt x="871526" y="194694"/>
                  </a:lnTo>
                  <a:lnTo>
                    <a:pt x="915749" y="146623"/>
                  </a:lnTo>
                  <a:cubicBezTo>
                    <a:pt x="959867" y="106206"/>
                    <a:pt x="1006492" y="70494"/>
                    <a:pt x="1054907" y="39941"/>
                  </a:cubicBezTo>
                  <a:lnTo>
                    <a:pt x="1060775" y="36613"/>
                  </a:lnTo>
                  <a:lnTo>
                    <a:pt x="1058643" y="35946"/>
                  </a:lnTo>
                  <a:cubicBezTo>
                    <a:pt x="1029519" y="27298"/>
                    <a:pt x="999243" y="18938"/>
                    <a:pt x="969639" y="12019"/>
                  </a:cubicBezTo>
                  <a:cubicBezTo>
                    <a:pt x="940035" y="5484"/>
                    <a:pt x="911681" y="1929"/>
                    <a:pt x="885273" y="607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vert="horz" wrap="square" lIns="91261" tIns="45631" rIns="91261" bIns="45631" numCol="1" anchor="t" anchorCtr="0" compatLnSpc="1">
              <a:noAutofit/>
            </a:bodyPr>
            <a:lstStyle/>
            <a:p>
              <a:endParaRPr lang="en-US" sz="1795" dirty="0">
                <a:latin typeface="微软雅黑" panose="020B0503020204020204" pitchFamily="34" charset="-122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 bwMode="auto">
            <a:xfrm flipH="1">
              <a:off x="5606665" y="4598660"/>
              <a:ext cx="618246" cy="876856"/>
            </a:xfrm>
            <a:custGeom>
              <a:avLst/>
              <a:gdLst>
                <a:gd name="connsiteX0" fmla="*/ 529113 w 618246"/>
                <a:gd name="connsiteY0" fmla="*/ 0 h 876856"/>
                <a:gd name="connsiteX1" fmla="*/ 474982 w 618246"/>
                <a:gd name="connsiteY1" fmla="*/ 58841 h 876856"/>
                <a:gd name="connsiteX2" fmla="*/ 261949 w 618246"/>
                <a:gd name="connsiteY2" fmla="*/ 207427 h 876856"/>
                <a:gd name="connsiteX3" fmla="*/ 226420 w 618246"/>
                <a:gd name="connsiteY3" fmla="*/ 223237 h 876856"/>
                <a:gd name="connsiteX4" fmla="*/ 238996 w 618246"/>
                <a:gd name="connsiteY4" fmla="*/ 223755 h 876856"/>
                <a:gd name="connsiteX5" fmla="*/ 299069 w 618246"/>
                <a:gd name="connsiteY5" fmla="*/ 225797 h 876856"/>
                <a:gd name="connsiteX6" fmla="*/ 165276 w 618246"/>
                <a:gd name="connsiteY6" fmla="*/ 497937 h 876856"/>
                <a:gd name="connsiteX7" fmla="*/ 1088 w 618246"/>
                <a:gd name="connsiteY7" fmla="*/ 823023 h 876856"/>
                <a:gd name="connsiteX8" fmla="*/ 0 w 618246"/>
                <a:gd name="connsiteY8" fmla="*/ 824966 h 876856"/>
                <a:gd name="connsiteX9" fmla="*/ 128361 w 618246"/>
                <a:gd name="connsiteY9" fmla="*/ 876856 h 876856"/>
                <a:gd name="connsiteX10" fmla="*/ 126829 w 618246"/>
                <a:gd name="connsiteY10" fmla="*/ 868478 h 876856"/>
                <a:gd name="connsiteX11" fmla="*/ 346743 w 618246"/>
                <a:gd name="connsiteY11" fmla="*/ 602488 h 876856"/>
                <a:gd name="connsiteX12" fmla="*/ 591262 w 618246"/>
                <a:gd name="connsiteY12" fmla="*/ 262698 h 876856"/>
                <a:gd name="connsiteX13" fmla="*/ 566392 w 618246"/>
                <a:gd name="connsiteY13" fmla="*/ 26809 h 8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8246" h="876856">
                  <a:moveTo>
                    <a:pt x="529113" y="0"/>
                  </a:moveTo>
                  <a:lnTo>
                    <a:pt x="474982" y="58841"/>
                  </a:lnTo>
                  <a:cubicBezTo>
                    <a:pt x="408805" y="119467"/>
                    <a:pt x="336987" y="169505"/>
                    <a:pt x="261949" y="207427"/>
                  </a:cubicBezTo>
                  <a:lnTo>
                    <a:pt x="226420" y="223237"/>
                  </a:lnTo>
                  <a:lnTo>
                    <a:pt x="238996" y="223755"/>
                  </a:lnTo>
                  <a:cubicBezTo>
                    <a:pt x="275328" y="225124"/>
                    <a:pt x="299069" y="225797"/>
                    <a:pt x="299069" y="225797"/>
                  </a:cubicBezTo>
                  <a:cubicBezTo>
                    <a:pt x="216025" y="285760"/>
                    <a:pt x="185268" y="427212"/>
                    <a:pt x="165276" y="497937"/>
                  </a:cubicBezTo>
                  <a:cubicBezTo>
                    <a:pt x="147782" y="558478"/>
                    <a:pt x="30208" y="770871"/>
                    <a:pt x="1088" y="823023"/>
                  </a:cubicBezTo>
                  <a:lnTo>
                    <a:pt x="0" y="824966"/>
                  </a:lnTo>
                  <a:lnTo>
                    <a:pt x="128361" y="876856"/>
                  </a:lnTo>
                  <a:lnTo>
                    <a:pt x="126829" y="868478"/>
                  </a:lnTo>
                  <a:cubicBezTo>
                    <a:pt x="126829" y="868478"/>
                    <a:pt x="260623" y="694739"/>
                    <a:pt x="346743" y="602488"/>
                  </a:cubicBezTo>
                  <a:cubicBezTo>
                    <a:pt x="434401" y="508700"/>
                    <a:pt x="518983" y="408761"/>
                    <a:pt x="591262" y="262698"/>
                  </a:cubicBezTo>
                  <a:cubicBezTo>
                    <a:pt x="645472" y="153150"/>
                    <a:pt x="607987" y="69547"/>
                    <a:pt x="566392" y="26809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vert="horz" wrap="square" lIns="91261" tIns="45631" rIns="91261" bIns="45631" numCol="1" anchor="t" anchorCtr="0" compatLnSpc="1">
              <a:noAutofit/>
            </a:bodyPr>
            <a:lstStyle/>
            <a:p>
              <a:endParaRPr lang="en-US" sz="1795" dirty="0">
                <a:latin typeface="微软雅黑" panose="020B0503020204020204" pitchFamily="34" charset="-122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>
            <a:xfrm rot="20221026">
              <a:off x="5740246" y="4304590"/>
              <a:ext cx="1089759" cy="613541"/>
            </a:xfrm>
            <a:custGeom>
              <a:avLst/>
              <a:gdLst>
                <a:gd name="connsiteX0" fmla="*/ 1033261 w 1089759"/>
                <a:gd name="connsiteY0" fmla="*/ 0 h 613541"/>
                <a:gd name="connsiteX1" fmla="*/ 1035165 w 1089759"/>
                <a:gd name="connsiteY1" fmla="*/ 3444 h 613541"/>
                <a:gd name="connsiteX2" fmla="*/ 1081675 w 1089759"/>
                <a:gd name="connsiteY2" fmla="*/ 283704 h 613541"/>
                <a:gd name="connsiteX3" fmla="*/ 922342 w 1089759"/>
                <a:gd name="connsiteY3" fmla="*/ 490020 h 613541"/>
                <a:gd name="connsiteX4" fmla="*/ 941489 w 1089759"/>
                <a:gd name="connsiteY4" fmla="*/ 544525 h 613541"/>
                <a:gd name="connsiteX5" fmla="*/ 945165 w 1089759"/>
                <a:gd name="connsiteY5" fmla="*/ 559013 h 613541"/>
                <a:gd name="connsiteX6" fmla="*/ 809355 w 1089759"/>
                <a:gd name="connsiteY6" fmla="*/ 602307 h 613541"/>
                <a:gd name="connsiteX7" fmla="*/ 649840 w 1089759"/>
                <a:gd name="connsiteY7" fmla="*/ 612232 h 613541"/>
                <a:gd name="connsiteX8" fmla="*/ 581502 w 1089759"/>
                <a:gd name="connsiteY8" fmla="*/ 603456 h 613541"/>
                <a:gd name="connsiteX9" fmla="*/ 580608 w 1089759"/>
                <a:gd name="connsiteY9" fmla="*/ 601569 h 613541"/>
                <a:gd name="connsiteX10" fmla="*/ 528999 w 1089759"/>
                <a:gd name="connsiteY10" fmla="*/ 491874 h 613541"/>
                <a:gd name="connsiteX11" fmla="*/ 238311 w 1089759"/>
                <a:gd name="connsiteY11" fmla="*/ 400307 h 613541"/>
                <a:gd name="connsiteX12" fmla="*/ 191502 w 1089759"/>
                <a:gd name="connsiteY12" fmla="*/ 382694 h 613541"/>
                <a:gd name="connsiteX13" fmla="*/ 164966 w 1089759"/>
                <a:gd name="connsiteY13" fmla="*/ 354266 h 613541"/>
                <a:gd name="connsiteX14" fmla="*/ 26860 w 1089759"/>
                <a:gd name="connsiteY14" fmla="*/ 134294 h 613541"/>
                <a:gd name="connsiteX15" fmla="*/ 0 w 1089759"/>
                <a:gd name="connsiteY15" fmla="*/ 58989 h 613541"/>
                <a:gd name="connsiteX16" fmla="*/ 2933 w 1089759"/>
                <a:gd name="connsiteY16" fmla="*/ 58325 h 613541"/>
                <a:gd name="connsiteX17" fmla="*/ 259205 w 1089759"/>
                <a:gd name="connsiteY17" fmla="*/ 13370 h 613541"/>
                <a:gd name="connsiteX18" fmla="*/ 521150 w 1089759"/>
                <a:gd name="connsiteY18" fmla="*/ 25930 h 613541"/>
                <a:gd name="connsiteX19" fmla="*/ 516091 w 1089759"/>
                <a:gd name="connsiteY19" fmla="*/ 11233 h 613541"/>
                <a:gd name="connsiteX20" fmla="*/ 512192 w 1089759"/>
                <a:gd name="connsiteY20" fmla="*/ 0 h 61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759" h="613541">
                  <a:moveTo>
                    <a:pt x="1033261" y="0"/>
                  </a:moveTo>
                  <a:lnTo>
                    <a:pt x="1035165" y="3444"/>
                  </a:lnTo>
                  <a:cubicBezTo>
                    <a:pt x="1070694" y="53584"/>
                    <a:pt x="1106099" y="123713"/>
                    <a:pt x="1081675" y="283704"/>
                  </a:cubicBezTo>
                  <a:cubicBezTo>
                    <a:pt x="1058667" y="444294"/>
                    <a:pt x="922342" y="490020"/>
                    <a:pt x="922342" y="490020"/>
                  </a:cubicBezTo>
                  <a:cubicBezTo>
                    <a:pt x="929321" y="506550"/>
                    <a:pt x="935696" y="524937"/>
                    <a:pt x="941489" y="544525"/>
                  </a:cubicBezTo>
                  <a:lnTo>
                    <a:pt x="945165" y="559013"/>
                  </a:lnTo>
                  <a:lnTo>
                    <a:pt x="809355" y="602307"/>
                  </a:lnTo>
                  <a:cubicBezTo>
                    <a:pt x="757400" y="612197"/>
                    <a:pt x="704039" y="615716"/>
                    <a:pt x="649840" y="612232"/>
                  </a:cubicBezTo>
                  <a:lnTo>
                    <a:pt x="581502" y="603456"/>
                  </a:lnTo>
                  <a:lnTo>
                    <a:pt x="580608" y="601569"/>
                  </a:lnTo>
                  <a:cubicBezTo>
                    <a:pt x="550816" y="538468"/>
                    <a:pt x="528999" y="491874"/>
                    <a:pt x="528999" y="491874"/>
                  </a:cubicBezTo>
                  <a:cubicBezTo>
                    <a:pt x="496825" y="493885"/>
                    <a:pt x="346517" y="440573"/>
                    <a:pt x="238311" y="400307"/>
                  </a:cubicBezTo>
                  <a:lnTo>
                    <a:pt x="191502" y="382694"/>
                  </a:lnTo>
                  <a:lnTo>
                    <a:pt x="164966" y="354266"/>
                  </a:lnTo>
                  <a:cubicBezTo>
                    <a:pt x="110691" y="290055"/>
                    <a:pt x="64112" y="215946"/>
                    <a:pt x="26860" y="134294"/>
                  </a:cubicBezTo>
                  <a:lnTo>
                    <a:pt x="0" y="58989"/>
                  </a:lnTo>
                  <a:lnTo>
                    <a:pt x="2933" y="58325"/>
                  </a:lnTo>
                  <a:cubicBezTo>
                    <a:pt x="51194" y="58754"/>
                    <a:pt x="166499" y="7452"/>
                    <a:pt x="259205" y="13370"/>
                  </a:cubicBezTo>
                  <a:cubicBezTo>
                    <a:pt x="349895" y="20101"/>
                    <a:pt x="521150" y="25930"/>
                    <a:pt x="521150" y="25930"/>
                  </a:cubicBezTo>
                  <a:cubicBezTo>
                    <a:pt x="521150" y="25930"/>
                    <a:pt x="519331" y="20619"/>
                    <a:pt x="516091" y="11233"/>
                  </a:cubicBezTo>
                  <a:lnTo>
                    <a:pt x="512192" y="0"/>
                  </a:lnTo>
                  <a:close/>
                </a:path>
              </a:pathLst>
            </a:custGeom>
            <a:solidFill>
              <a:srgbClr val="ADCE0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95" dirty="0">
                <a:latin typeface="微软雅黑" panose="020B0503020204020204" pitchFamily="34" charset="-122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 flipH="1">
              <a:off x="5861492" y="5419458"/>
              <a:ext cx="556991" cy="543458"/>
            </a:xfrm>
            <a:custGeom>
              <a:avLst/>
              <a:gdLst>
                <a:gd name="connsiteX0" fmla="*/ 191827 w 556991"/>
                <a:gd name="connsiteY0" fmla="*/ 0 h 543458"/>
                <a:gd name="connsiteX1" fmla="*/ 185337 w 556991"/>
                <a:gd name="connsiteY1" fmla="*/ 11585 h 543458"/>
                <a:gd name="connsiteX2" fmla="*/ 176110 w 556991"/>
                <a:gd name="connsiteY2" fmla="*/ 8510 h 543458"/>
                <a:gd name="connsiteX3" fmla="*/ 114596 w 556991"/>
                <a:gd name="connsiteY3" fmla="*/ 111524 h 543458"/>
                <a:gd name="connsiteX4" fmla="*/ 19249 w 556991"/>
                <a:gd name="connsiteY4" fmla="*/ 239137 h 543458"/>
                <a:gd name="connsiteX5" fmla="*/ 196102 w 556991"/>
                <a:gd name="connsiteY5" fmla="*/ 425177 h 543458"/>
                <a:gd name="connsiteX6" fmla="*/ 554423 w 556991"/>
                <a:gd name="connsiteY6" fmla="*/ 522040 h 543458"/>
                <a:gd name="connsiteX7" fmla="*/ 485220 w 556991"/>
                <a:gd name="connsiteY7" fmla="*/ 405189 h 543458"/>
                <a:gd name="connsiteX8" fmla="*/ 328358 w 556991"/>
                <a:gd name="connsiteY8" fmla="*/ 188399 h 543458"/>
                <a:gd name="connsiteX9" fmla="*/ 319131 w 556991"/>
                <a:gd name="connsiteY9" fmla="*/ 126899 h 543458"/>
                <a:gd name="connsiteX10" fmla="*/ 321822 w 556991"/>
                <a:gd name="connsiteY10" fmla="*/ 74623 h 543458"/>
                <a:gd name="connsiteX11" fmla="*/ 319155 w 556991"/>
                <a:gd name="connsiteY11" fmla="*/ 54003 h 54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991" h="543458">
                  <a:moveTo>
                    <a:pt x="191827" y="0"/>
                  </a:moveTo>
                  <a:lnTo>
                    <a:pt x="185337" y="11585"/>
                  </a:lnTo>
                  <a:cubicBezTo>
                    <a:pt x="176110" y="8510"/>
                    <a:pt x="176110" y="8510"/>
                    <a:pt x="176110" y="8510"/>
                  </a:cubicBezTo>
                  <a:cubicBezTo>
                    <a:pt x="146891" y="22348"/>
                    <a:pt x="139202" y="97686"/>
                    <a:pt x="114596" y="111524"/>
                  </a:cubicBezTo>
                  <a:cubicBezTo>
                    <a:pt x="89990" y="125361"/>
                    <a:pt x="76149" y="173024"/>
                    <a:pt x="19249" y="239137"/>
                  </a:cubicBezTo>
                  <a:cubicBezTo>
                    <a:pt x="-37652" y="305250"/>
                    <a:pt x="34627" y="325238"/>
                    <a:pt x="196102" y="425177"/>
                  </a:cubicBezTo>
                  <a:cubicBezTo>
                    <a:pt x="357577" y="526652"/>
                    <a:pt x="542121" y="574315"/>
                    <a:pt x="554423" y="522040"/>
                  </a:cubicBezTo>
                  <a:cubicBezTo>
                    <a:pt x="565188" y="469764"/>
                    <a:pt x="542121" y="432864"/>
                    <a:pt x="485220" y="405189"/>
                  </a:cubicBezTo>
                  <a:cubicBezTo>
                    <a:pt x="428319" y="377514"/>
                    <a:pt x="328358" y="188399"/>
                    <a:pt x="328358" y="188399"/>
                  </a:cubicBezTo>
                  <a:cubicBezTo>
                    <a:pt x="328358" y="188399"/>
                    <a:pt x="309904" y="159186"/>
                    <a:pt x="319131" y="126899"/>
                  </a:cubicBezTo>
                  <a:cubicBezTo>
                    <a:pt x="323745" y="111524"/>
                    <a:pt x="323360" y="91152"/>
                    <a:pt x="321822" y="74623"/>
                  </a:cubicBezTo>
                  <a:lnTo>
                    <a:pt x="319155" y="54003"/>
                  </a:lnTo>
                  <a:close/>
                </a:path>
              </a:pathLst>
            </a:custGeom>
            <a:solidFill>
              <a:srgbClr val="ADCE01"/>
            </a:solidFill>
            <a:ln>
              <a:noFill/>
            </a:ln>
          </p:spPr>
          <p:txBody>
            <a:bodyPr vert="horz" wrap="square" lIns="91261" tIns="45631" rIns="91261" bIns="45631" numCol="1" anchor="t" anchorCtr="0" compatLnSpc="1">
              <a:noAutofit/>
            </a:bodyPr>
            <a:lstStyle/>
            <a:p>
              <a:endParaRPr lang="en-US" sz="1795" dirty="0">
                <a:latin typeface="微软雅黑" panose="020B0503020204020204" pitchFamily="34" charset="-122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 flipH="1">
              <a:off x="7255099" y="5498853"/>
              <a:ext cx="313248" cy="499351"/>
            </a:xfrm>
            <a:custGeom>
              <a:avLst/>
              <a:gdLst>
                <a:gd name="connsiteX0" fmla="*/ 177028 w 313248"/>
                <a:gd name="connsiteY0" fmla="*/ 0 h 499351"/>
                <a:gd name="connsiteX1" fmla="*/ 176599 w 313248"/>
                <a:gd name="connsiteY1" fmla="*/ 292 h 499351"/>
                <a:gd name="connsiteX2" fmla="*/ 143727 w 313248"/>
                <a:gd name="connsiteY2" fmla="*/ 29265 h 499351"/>
                <a:gd name="connsiteX3" fmla="*/ 25312 w 313248"/>
                <a:gd name="connsiteY3" fmla="*/ 66165 h 499351"/>
                <a:gd name="connsiteX4" fmla="*/ 77599 w 313248"/>
                <a:gd name="connsiteY4" fmla="*/ 238367 h 499351"/>
                <a:gd name="connsiteX5" fmla="*/ 145265 w 313248"/>
                <a:gd name="connsiteY5" fmla="*/ 427481 h 499351"/>
                <a:gd name="connsiteX6" fmla="*/ 306740 w 313248"/>
                <a:gd name="connsiteY6" fmla="*/ 478219 h 499351"/>
                <a:gd name="connsiteX7" fmla="*/ 271370 w 313248"/>
                <a:gd name="connsiteY7" fmla="*/ 398268 h 499351"/>
                <a:gd name="connsiteX8" fmla="*/ 257529 w 313248"/>
                <a:gd name="connsiteY8" fmla="*/ 210691 h 499351"/>
                <a:gd name="connsiteX9" fmla="*/ 286748 w 313248"/>
                <a:gd name="connsiteY9" fmla="*/ 133816 h 499351"/>
                <a:gd name="connsiteX10" fmla="*/ 291314 w 313248"/>
                <a:gd name="connsiteY10" fmla="*/ 112219 h 499351"/>
                <a:gd name="connsiteX11" fmla="*/ 301166 w 313248"/>
                <a:gd name="connsiteY11" fmla="*/ 88575 h 49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248" h="499351">
                  <a:moveTo>
                    <a:pt x="177028" y="0"/>
                  </a:moveTo>
                  <a:lnTo>
                    <a:pt x="176599" y="292"/>
                  </a:lnTo>
                  <a:cubicBezTo>
                    <a:pt x="169102" y="9085"/>
                    <a:pt x="159875" y="26958"/>
                    <a:pt x="143727" y="29265"/>
                  </a:cubicBezTo>
                  <a:cubicBezTo>
                    <a:pt x="120659" y="30802"/>
                    <a:pt x="91440" y="29265"/>
                    <a:pt x="25312" y="66165"/>
                  </a:cubicBezTo>
                  <a:cubicBezTo>
                    <a:pt x="-40816" y="101528"/>
                    <a:pt x="39153" y="190704"/>
                    <a:pt x="77599" y="238367"/>
                  </a:cubicBezTo>
                  <a:cubicBezTo>
                    <a:pt x="116046" y="286029"/>
                    <a:pt x="79137" y="342918"/>
                    <a:pt x="145265" y="427481"/>
                  </a:cubicBezTo>
                  <a:cubicBezTo>
                    <a:pt x="211393" y="512044"/>
                    <a:pt x="285210" y="512044"/>
                    <a:pt x="306740" y="478219"/>
                  </a:cubicBezTo>
                  <a:cubicBezTo>
                    <a:pt x="329808" y="444393"/>
                    <a:pt x="285210" y="425943"/>
                    <a:pt x="271370" y="398268"/>
                  </a:cubicBezTo>
                  <a:cubicBezTo>
                    <a:pt x="257529" y="370593"/>
                    <a:pt x="257529" y="247592"/>
                    <a:pt x="257529" y="210691"/>
                  </a:cubicBezTo>
                  <a:cubicBezTo>
                    <a:pt x="257529" y="175328"/>
                    <a:pt x="286748" y="152266"/>
                    <a:pt x="286748" y="133816"/>
                  </a:cubicBezTo>
                  <a:cubicBezTo>
                    <a:pt x="286748" y="129204"/>
                    <a:pt x="288286" y="121612"/>
                    <a:pt x="291314" y="112219"/>
                  </a:cubicBezTo>
                  <a:lnTo>
                    <a:pt x="301166" y="88575"/>
                  </a:lnTo>
                  <a:close/>
                </a:path>
              </a:pathLst>
            </a:custGeom>
            <a:solidFill>
              <a:srgbClr val="ADCE01"/>
            </a:solidFill>
            <a:ln>
              <a:noFill/>
            </a:ln>
          </p:spPr>
          <p:txBody>
            <a:bodyPr vert="horz" wrap="square" lIns="91261" tIns="45631" rIns="91261" bIns="45631" numCol="1" anchor="t" anchorCtr="0" compatLnSpc="1">
              <a:noAutofit/>
            </a:bodyPr>
            <a:lstStyle/>
            <a:p>
              <a:endParaRPr lang="en-US" sz="1795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5201834" y="2836566"/>
              <a:ext cx="673206" cy="608879"/>
              <a:chOff x="5180389" y="2813849"/>
              <a:chExt cx="673206" cy="608879"/>
            </a:xfrm>
          </p:grpSpPr>
          <p:grpSp>
            <p:nvGrpSpPr>
              <p:cNvPr id="14" name="Group 11"/>
              <p:cNvGrpSpPr/>
              <p:nvPr/>
            </p:nvGrpSpPr>
            <p:grpSpPr>
              <a:xfrm>
                <a:off x="5278477" y="2974403"/>
                <a:ext cx="515128" cy="448325"/>
                <a:chOff x="9415196" y="2212556"/>
                <a:chExt cx="515128" cy="448325"/>
              </a:xfrm>
            </p:grpSpPr>
            <p:sp>
              <p:nvSpPr>
                <p:cNvPr id="19" name="出自【趣你的PPT】(微信:qunideppt)：最优质的PPT资源库"/>
                <p:cNvSpPr/>
                <p:nvPr/>
              </p:nvSpPr>
              <p:spPr bwMode="auto">
                <a:xfrm>
                  <a:off x="9415196" y="2212556"/>
                  <a:ext cx="515128" cy="448325"/>
                </a:xfrm>
                <a:custGeom>
                  <a:avLst/>
                  <a:gdLst>
                    <a:gd name="connsiteX0" fmla="*/ 206653 w 515128"/>
                    <a:gd name="connsiteY0" fmla="*/ 0 h 448325"/>
                    <a:gd name="connsiteX1" fmla="*/ 468668 w 515128"/>
                    <a:gd name="connsiteY1" fmla="*/ 65185 h 448325"/>
                    <a:gd name="connsiteX2" fmla="*/ 503741 w 515128"/>
                    <a:gd name="connsiteY2" fmla="*/ 88753 h 448325"/>
                    <a:gd name="connsiteX3" fmla="*/ 502825 w 515128"/>
                    <a:gd name="connsiteY3" fmla="*/ 117496 h 448325"/>
                    <a:gd name="connsiteX4" fmla="*/ 515128 w 515128"/>
                    <a:gd name="connsiteY4" fmla="*/ 206672 h 448325"/>
                    <a:gd name="connsiteX5" fmla="*/ 495136 w 515128"/>
                    <a:gd name="connsiteY5" fmla="*/ 206672 h 448325"/>
                    <a:gd name="connsiteX6" fmla="*/ 505709 w 515128"/>
                    <a:gd name="connsiteY6" fmla="*/ 221855 h 448325"/>
                    <a:gd name="connsiteX7" fmla="*/ 512145 w 515128"/>
                    <a:gd name="connsiteY7" fmla="*/ 228679 h 448325"/>
                    <a:gd name="connsiteX8" fmla="*/ 507343 w 515128"/>
                    <a:gd name="connsiteY8" fmla="*/ 235885 h 448325"/>
                    <a:gd name="connsiteX9" fmla="*/ 502825 w 515128"/>
                    <a:gd name="connsiteY9" fmla="*/ 235885 h 448325"/>
                    <a:gd name="connsiteX10" fmla="*/ 499749 w 515128"/>
                    <a:gd name="connsiteY10" fmla="*/ 235885 h 448325"/>
                    <a:gd name="connsiteX11" fmla="*/ 500740 w 515128"/>
                    <a:gd name="connsiteY11" fmla="*/ 245792 h 448325"/>
                    <a:gd name="connsiteX12" fmla="*/ 470637 w 515128"/>
                    <a:gd name="connsiteY12" fmla="*/ 290962 h 448325"/>
                    <a:gd name="connsiteX13" fmla="*/ 264454 w 515128"/>
                    <a:gd name="connsiteY13" fmla="*/ 429247 h 448325"/>
                    <a:gd name="connsiteX14" fmla="*/ 236951 w 515128"/>
                    <a:gd name="connsiteY14" fmla="*/ 436200 h 448325"/>
                    <a:gd name="connsiteX15" fmla="*/ 224809 w 515128"/>
                    <a:gd name="connsiteY15" fmla="*/ 431414 h 448325"/>
                    <a:gd name="connsiteX16" fmla="*/ 149117 w 515128"/>
                    <a:gd name="connsiteY16" fmla="*/ 448062 h 448325"/>
                    <a:gd name="connsiteX17" fmla="*/ 96830 w 515128"/>
                    <a:gd name="connsiteY17" fmla="*/ 412699 h 448325"/>
                    <a:gd name="connsiteX18" fmla="*/ 73762 w 515128"/>
                    <a:gd name="connsiteY18" fmla="*/ 383486 h 448325"/>
                    <a:gd name="connsiteX19" fmla="*/ 71356 w 515128"/>
                    <a:gd name="connsiteY19" fmla="*/ 375124 h 448325"/>
                    <a:gd name="connsiteX20" fmla="*/ 61843 w 515128"/>
                    <a:gd name="connsiteY20" fmla="*/ 360195 h 448325"/>
                    <a:gd name="connsiteX21" fmla="*/ 60170 w 515128"/>
                    <a:gd name="connsiteY21" fmla="*/ 354551 h 448325"/>
                    <a:gd name="connsiteX22" fmla="*/ 57110 w 515128"/>
                    <a:gd name="connsiteY22" fmla="*/ 351511 h 448325"/>
                    <a:gd name="connsiteX23" fmla="*/ 46081 w 515128"/>
                    <a:gd name="connsiteY23" fmla="*/ 315836 h 448325"/>
                    <a:gd name="connsiteX24" fmla="*/ 19937 w 515128"/>
                    <a:gd name="connsiteY24" fmla="*/ 301998 h 448325"/>
                    <a:gd name="connsiteX25" fmla="*/ 30702 w 515128"/>
                    <a:gd name="connsiteY25" fmla="*/ 198985 h 448325"/>
                    <a:gd name="connsiteX26" fmla="*/ 3021 w 515128"/>
                    <a:gd name="connsiteY26" fmla="*/ 168234 h 448325"/>
                    <a:gd name="connsiteX27" fmla="*/ 5399 w 515128"/>
                    <a:gd name="connsiteY27" fmla="*/ 59912 h 448325"/>
                    <a:gd name="connsiteX28" fmla="*/ 9441 w 515128"/>
                    <a:gd name="connsiteY28" fmla="*/ 36537 h 448325"/>
                    <a:gd name="connsiteX29" fmla="*/ 24241 w 515128"/>
                    <a:gd name="connsiteY29" fmla="*/ 29994 h 448325"/>
                    <a:gd name="connsiteX30" fmla="*/ 206653 w 515128"/>
                    <a:gd name="connsiteY30" fmla="*/ 0 h 448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5128" h="448325">
                      <a:moveTo>
                        <a:pt x="206653" y="0"/>
                      </a:moveTo>
                      <a:cubicBezTo>
                        <a:pt x="303709" y="0"/>
                        <a:pt x="393874" y="24031"/>
                        <a:pt x="468668" y="65185"/>
                      </a:cubicBezTo>
                      <a:lnTo>
                        <a:pt x="503741" y="88753"/>
                      </a:lnTo>
                      <a:lnTo>
                        <a:pt x="502825" y="117496"/>
                      </a:lnTo>
                      <a:cubicBezTo>
                        <a:pt x="502825" y="117496"/>
                        <a:pt x="487446" y="191297"/>
                        <a:pt x="515128" y="206672"/>
                      </a:cubicBezTo>
                      <a:cubicBezTo>
                        <a:pt x="495136" y="206672"/>
                        <a:pt x="495136" y="206672"/>
                        <a:pt x="495136" y="206672"/>
                      </a:cubicBezTo>
                      <a:cubicBezTo>
                        <a:pt x="495136" y="206672"/>
                        <a:pt x="499750" y="214360"/>
                        <a:pt x="505709" y="221855"/>
                      </a:cubicBezTo>
                      <a:lnTo>
                        <a:pt x="512145" y="228679"/>
                      </a:lnTo>
                      <a:lnTo>
                        <a:pt x="507343" y="235885"/>
                      </a:lnTo>
                      <a:lnTo>
                        <a:pt x="502825" y="235885"/>
                      </a:lnTo>
                      <a:cubicBezTo>
                        <a:pt x="499749" y="235885"/>
                        <a:pt x="499749" y="235885"/>
                        <a:pt x="499749" y="235885"/>
                      </a:cubicBezTo>
                      <a:lnTo>
                        <a:pt x="500740" y="245792"/>
                      </a:lnTo>
                      <a:lnTo>
                        <a:pt x="470637" y="290962"/>
                      </a:lnTo>
                      <a:cubicBezTo>
                        <a:pt x="420108" y="351879"/>
                        <a:pt x="348553" y="400276"/>
                        <a:pt x="264454" y="429247"/>
                      </a:cubicBezTo>
                      <a:lnTo>
                        <a:pt x="236951" y="436200"/>
                      </a:lnTo>
                      <a:lnTo>
                        <a:pt x="224809" y="431414"/>
                      </a:lnTo>
                      <a:cubicBezTo>
                        <a:pt x="202174" y="429612"/>
                        <a:pt x="179106" y="445756"/>
                        <a:pt x="149117" y="448062"/>
                      </a:cubicBezTo>
                      <a:cubicBezTo>
                        <a:pt x="110671" y="451137"/>
                        <a:pt x="101444" y="426537"/>
                        <a:pt x="96830" y="412699"/>
                      </a:cubicBezTo>
                      <a:cubicBezTo>
                        <a:pt x="92216" y="398862"/>
                        <a:pt x="82990" y="391174"/>
                        <a:pt x="73762" y="383486"/>
                      </a:cubicBezTo>
                      <a:lnTo>
                        <a:pt x="71356" y="375124"/>
                      </a:lnTo>
                      <a:lnTo>
                        <a:pt x="61843" y="360195"/>
                      </a:lnTo>
                      <a:lnTo>
                        <a:pt x="60170" y="354551"/>
                      </a:lnTo>
                      <a:lnTo>
                        <a:pt x="57110" y="351511"/>
                      </a:lnTo>
                      <a:cubicBezTo>
                        <a:pt x="50406" y="340917"/>
                        <a:pt x="46081" y="322755"/>
                        <a:pt x="46081" y="315836"/>
                      </a:cubicBezTo>
                      <a:cubicBezTo>
                        <a:pt x="46081" y="306611"/>
                        <a:pt x="46081" y="308148"/>
                        <a:pt x="19937" y="301998"/>
                      </a:cubicBezTo>
                      <a:cubicBezTo>
                        <a:pt x="-4668" y="295848"/>
                        <a:pt x="32240" y="209747"/>
                        <a:pt x="30702" y="198985"/>
                      </a:cubicBezTo>
                      <a:cubicBezTo>
                        <a:pt x="29164" y="188222"/>
                        <a:pt x="12248" y="195910"/>
                        <a:pt x="3021" y="168234"/>
                      </a:cubicBezTo>
                      <a:cubicBezTo>
                        <a:pt x="-1593" y="154397"/>
                        <a:pt x="-1016" y="108560"/>
                        <a:pt x="5399" y="59912"/>
                      </a:cubicBezTo>
                      <a:lnTo>
                        <a:pt x="9441" y="36537"/>
                      </a:lnTo>
                      <a:lnTo>
                        <a:pt x="24241" y="29994"/>
                      </a:lnTo>
                      <a:cubicBezTo>
                        <a:pt x="80307" y="10680"/>
                        <a:pt x="141949" y="0"/>
                        <a:pt x="206653" y="0"/>
                      </a:cubicBezTo>
                      <a:close/>
                    </a:path>
                  </a:pathLst>
                </a:custGeom>
                <a:solidFill>
                  <a:srgbClr val="FFDCB8"/>
                </a:solidFill>
                <a:ln>
                  <a:noFill/>
                </a:ln>
              </p:spPr>
              <p:txBody>
                <a:bodyPr vert="horz" wrap="square" lIns="91261" tIns="45631" rIns="91261" bIns="45631" numCol="1" anchor="t" anchorCtr="0" compatLnSpc="1">
                  <a:noAutofit/>
                </a:bodyPr>
                <a:lstStyle/>
                <a:p>
                  <a:endParaRPr lang="en-US" sz="1795" dirty="0">
                    <a:latin typeface="微软雅黑" panose="020B0503020204020204" pitchFamily="34" charset="-122"/>
                  </a:endParaRPr>
                </a:p>
              </p:txBody>
            </p:sp>
            <p:grpSp>
              <p:nvGrpSpPr>
                <p:cNvPr id="20" name="Group 13"/>
                <p:cNvGrpSpPr/>
                <p:nvPr/>
              </p:nvGrpSpPr>
              <p:grpSpPr>
                <a:xfrm>
                  <a:off x="9465578" y="2284738"/>
                  <a:ext cx="98497" cy="118205"/>
                  <a:chOff x="7142632" y="2898408"/>
                  <a:chExt cx="98497" cy="118205"/>
                </a:xfrm>
              </p:grpSpPr>
              <p:sp>
                <p:nvSpPr>
                  <p:cNvPr id="23" name="出自【趣你的PPT】(微信:qunideppt)：最优质的PPT资源库"/>
                  <p:cNvSpPr/>
                  <p:nvPr/>
                </p:nvSpPr>
                <p:spPr bwMode="auto">
                  <a:xfrm>
                    <a:off x="7148976" y="2957367"/>
                    <a:ext cx="39992" cy="59246"/>
                  </a:xfrm>
                  <a:custGeom>
                    <a:avLst/>
                    <a:gdLst>
                      <a:gd name="T0" fmla="*/ 20 w 23"/>
                      <a:gd name="T1" fmla="*/ 20 h 34"/>
                      <a:gd name="T2" fmla="*/ 6 w 23"/>
                      <a:gd name="T3" fmla="*/ 33 h 34"/>
                      <a:gd name="T4" fmla="*/ 2 w 23"/>
                      <a:gd name="T5" fmla="*/ 14 h 34"/>
                      <a:gd name="T6" fmla="*/ 16 w 23"/>
                      <a:gd name="T7" fmla="*/ 2 h 34"/>
                      <a:gd name="T8" fmla="*/ 20 w 23"/>
                      <a:gd name="T9" fmla="*/ 2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34">
                        <a:moveTo>
                          <a:pt x="20" y="20"/>
                        </a:moveTo>
                        <a:cubicBezTo>
                          <a:pt x="17" y="29"/>
                          <a:pt x="11" y="34"/>
                          <a:pt x="6" y="33"/>
                        </a:cubicBezTo>
                        <a:cubicBezTo>
                          <a:pt x="1" y="31"/>
                          <a:pt x="0" y="23"/>
                          <a:pt x="2" y="14"/>
                        </a:cubicBezTo>
                        <a:cubicBezTo>
                          <a:pt x="5" y="6"/>
                          <a:pt x="11" y="0"/>
                          <a:pt x="16" y="2"/>
                        </a:cubicBezTo>
                        <a:cubicBezTo>
                          <a:pt x="21" y="4"/>
                          <a:pt x="23" y="12"/>
                          <a:pt x="20" y="20"/>
                        </a:cubicBezTo>
                      </a:path>
                    </a:pathLst>
                  </a:custGeom>
                  <a:solidFill>
                    <a:srgbClr val="190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261" tIns="45631" rIns="91261" bIns="45631" numCol="1" anchor="t" anchorCtr="0" compatLnSpc="1"/>
                  <a:lstStyle/>
                  <a:p>
                    <a:endParaRPr lang="en-US" sz="1795" dirty="0">
                      <a:latin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" name="出自【趣你的PPT】(微信:qunideppt)：最优质的PPT资源库"/>
                  <p:cNvSpPr/>
                  <p:nvPr/>
                </p:nvSpPr>
                <p:spPr bwMode="auto">
                  <a:xfrm rot="20731158">
                    <a:off x="7142632" y="2898408"/>
                    <a:ext cx="98497" cy="47397"/>
                  </a:xfrm>
                  <a:custGeom>
                    <a:avLst/>
                    <a:gdLst>
                      <a:gd name="T0" fmla="*/ 0 w 56"/>
                      <a:gd name="T1" fmla="*/ 27 h 27"/>
                      <a:gd name="T2" fmla="*/ 56 w 56"/>
                      <a:gd name="T3" fmla="*/ 26 h 27"/>
                      <a:gd name="T4" fmla="*/ 0 w 56"/>
                      <a:gd name="T5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6" h="27">
                        <a:moveTo>
                          <a:pt x="0" y="27"/>
                        </a:moveTo>
                        <a:cubicBezTo>
                          <a:pt x="0" y="27"/>
                          <a:pt x="20" y="0"/>
                          <a:pt x="56" y="26"/>
                        </a:cubicBezTo>
                        <a:cubicBezTo>
                          <a:pt x="56" y="26"/>
                          <a:pt x="20" y="23"/>
                          <a:pt x="0" y="27"/>
                        </a:cubicBezTo>
                      </a:path>
                    </a:pathLst>
                  </a:custGeom>
                  <a:solidFill>
                    <a:srgbClr val="49391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261" tIns="45631" rIns="91261" bIns="45631" numCol="1" anchor="t" anchorCtr="0" compatLnSpc="1"/>
                  <a:lstStyle/>
                  <a:p>
                    <a:endParaRPr lang="en-US" sz="1795" dirty="0">
                      <a:latin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1" name="出自【趣你的PPT】(微信:qunideppt)：最优质的PPT资源库"/>
                <p:cNvSpPr/>
                <p:nvPr/>
              </p:nvSpPr>
              <p:spPr bwMode="auto">
                <a:xfrm>
                  <a:off x="9509425" y="2548863"/>
                  <a:ext cx="53865" cy="58025"/>
                </a:xfrm>
                <a:custGeom>
                  <a:avLst/>
                  <a:gdLst>
                    <a:gd name="T0" fmla="*/ 0 w 124"/>
                    <a:gd name="T1" fmla="*/ 110 h 111"/>
                    <a:gd name="T2" fmla="*/ 16 w 124"/>
                    <a:gd name="T3" fmla="*/ 111 h 111"/>
                    <a:gd name="T4" fmla="*/ 124 w 124"/>
                    <a:gd name="T5" fmla="*/ 0 h 111"/>
                    <a:gd name="T6" fmla="*/ 0 w 124"/>
                    <a:gd name="T7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111">
                      <a:moveTo>
                        <a:pt x="0" y="110"/>
                      </a:moveTo>
                      <a:cubicBezTo>
                        <a:pt x="5" y="111"/>
                        <a:pt x="10" y="111"/>
                        <a:pt x="16" y="111"/>
                      </a:cubicBezTo>
                      <a:cubicBezTo>
                        <a:pt x="76" y="108"/>
                        <a:pt x="109" y="44"/>
                        <a:pt x="124" y="0"/>
                      </a:cubicBezTo>
                      <a:cubicBezTo>
                        <a:pt x="86" y="3"/>
                        <a:pt x="5" y="20"/>
                        <a:pt x="0" y="110"/>
                      </a:cubicBezTo>
                      <a:close/>
                    </a:path>
                  </a:pathLst>
                </a:custGeom>
                <a:solidFill>
                  <a:srgbClr val="EDA6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61" tIns="45631" rIns="91261" bIns="45631" numCol="1" anchor="t" anchorCtr="0" compatLnSpc="1"/>
                <a:lstStyle/>
                <a:p>
                  <a:endParaRPr lang="en-US" sz="1795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2" name="出自【趣你的PPT】(微信:qunideppt)：最优质的PPT资源库"/>
                <p:cNvSpPr/>
                <p:nvPr/>
              </p:nvSpPr>
              <p:spPr bwMode="auto">
                <a:xfrm>
                  <a:off x="9467164" y="2526938"/>
                  <a:ext cx="101273" cy="79507"/>
                </a:xfrm>
                <a:custGeom>
                  <a:avLst/>
                  <a:gdLst>
                    <a:gd name="T0" fmla="*/ 0 w 222"/>
                    <a:gd name="T1" fmla="*/ 32 h 152"/>
                    <a:gd name="T2" fmla="*/ 86 w 222"/>
                    <a:gd name="T3" fmla="*/ 152 h 152"/>
                    <a:gd name="T4" fmla="*/ 210 w 222"/>
                    <a:gd name="T5" fmla="*/ 42 h 152"/>
                    <a:gd name="T6" fmla="*/ 222 w 222"/>
                    <a:gd name="T7" fmla="*/ 0 h 152"/>
                    <a:gd name="T8" fmla="*/ 0 w 222"/>
                    <a:gd name="T9" fmla="*/ 32 h 152"/>
                    <a:gd name="connsiteX0" fmla="*/ 0 w 10493"/>
                    <a:gd name="connsiteY0" fmla="*/ 2105 h 10000"/>
                    <a:gd name="connsiteX1" fmla="*/ 4367 w 10493"/>
                    <a:gd name="connsiteY1" fmla="*/ 10000 h 10000"/>
                    <a:gd name="connsiteX2" fmla="*/ 9952 w 10493"/>
                    <a:gd name="connsiteY2" fmla="*/ 2763 h 10000"/>
                    <a:gd name="connsiteX3" fmla="*/ 10493 w 10493"/>
                    <a:gd name="connsiteY3" fmla="*/ 0 h 10000"/>
                    <a:gd name="connsiteX4" fmla="*/ 0 w 10493"/>
                    <a:gd name="connsiteY4" fmla="*/ 210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93" h="10000">
                      <a:moveTo>
                        <a:pt x="0" y="2105"/>
                      </a:moveTo>
                      <a:cubicBezTo>
                        <a:pt x="0" y="2105"/>
                        <a:pt x="898" y="9342"/>
                        <a:pt x="4367" y="10000"/>
                      </a:cubicBezTo>
                      <a:cubicBezTo>
                        <a:pt x="4592" y="4079"/>
                        <a:pt x="8241" y="2961"/>
                        <a:pt x="9952" y="2763"/>
                      </a:cubicBezTo>
                      <a:cubicBezTo>
                        <a:pt x="10358" y="1184"/>
                        <a:pt x="10493" y="0"/>
                        <a:pt x="10493" y="0"/>
                      </a:cubicBezTo>
                      <a:cubicBezTo>
                        <a:pt x="9502" y="921"/>
                        <a:pt x="0" y="2105"/>
                        <a:pt x="0" y="2105"/>
                      </a:cubicBezTo>
                      <a:close/>
                    </a:path>
                  </a:pathLst>
                </a:custGeom>
                <a:solidFill>
                  <a:srgbClr val="7534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61" tIns="45631" rIns="91261" bIns="45631" numCol="1" anchor="t" anchorCtr="0" compatLnSpc="1"/>
                <a:lstStyle/>
                <a:p>
                  <a:endParaRPr lang="en-US" sz="1795" dirty="0">
                    <a:latin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" name="Group 18"/>
              <p:cNvGrpSpPr/>
              <p:nvPr/>
            </p:nvGrpSpPr>
            <p:grpSpPr>
              <a:xfrm rot="20618795">
                <a:off x="5609409" y="3067698"/>
                <a:ext cx="63025" cy="157563"/>
                <a:chOff x="9752488" y="2267505"/>
                <a:chExt cx="89826" cy="224565"/>
              </a:xfrm>
            </p:grpSpPr>
            <p:sp>
              <p:nvSpPr>
                <p:cNvPr id="17" name="出自【趣你的PPT】(微信:qunideppt)：最优质的PPT资源库"/>
                <p:cNvSpPr/>
                <p:nvPr/>
              </p:nvSpPr>
              <p:spPr bwMode="auto">
                <a:xfrm rot="694546" flipH="1">
                  <a:off x="9752488" y="2267505"/>
                  <a:ext cx="89826" cy="224565"/>
                </a:xfrm>
                <a:custGeom>
                  <a:avLst/>
                  <a:gdLst>
                    <a:gd name="T0" fmla="*/ 10 w 10"/>
                    <a:gd name="T1" fmla="*/ 20 h 25"/>
                    <a:gd name="T2" fmla="*/ 5 w 10"/>
                    <a:gd name="T3" fmla="*/ 25 h 25"/>
                    <a:gd name="T4" fmla="*/ 0 w 10"/>
                    <a:gd name="T5" fmla="*/ 20 h 25"/>
                    <a:gd name="T6" fmla="*/ 0 w 10"/>
                    <a:gd name="T7" fmla="*/ 5 h 25"/>
                    <a:gd name="T8" fmla="*/ 5 w 10"/>
                    <a:gd name="T9" fmla="*/ 0 h 25"/>
                    <a:gd name="T10" fmla="*/ 10 w 10"/>
                    <a:gd name="T11" fmla="*/ 5 h 25"/>
                    <a:gd name="T12" fmla="*/ 10 w 10"/>
                    <a:gd name="T13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5">
                      <a:moveTo>
                        <a:pt x="10" y="20"/>
                      </a:moveTo>
                      <a:cubicBezTo>
                        <a:pt x="10" y="23"/>
                        <a:pt x="8" y="25"/>
                        <a:pt x="5" y="25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FDD0AB"/>
                </a:solidFill>
                <a:ln>
                  <a:noFill/>
                </a:ln>
              </p:spPr>
              <p:txBody>
                <a:bodyPr vert="horz" wrap="square" lIns="91261" tIns="45631" rIns="91261" bIns="45631" numCol="1" anchor="t" anchorCtr="0" compatLnSpc="1"/>
                <a:lstStyle/>
                <a:p>
                  <a:endParaRPr lang="en-US" sz="1795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8" name="出自【趣你的PPT】(微信:qunideppt)：最优质的PPT资源库"/>
                <p:cNvSpPr/>
                <p:nvPr/>
              </p:nvSpPr>
              <p:spPr bwMode="auto">
                <a:xfrm rot="694546" flipH="1">
                  <a:off x="9753429" y="2303131"/>
                  <a:ext cx="71114" cy="142225"/>
                </a:xfrm>
                <a:custGeom>
                  <a:avLst/>
                  <a:gdLst>
                    <a:gd name="T0" fmla="*/ 5 w 8"/>
                    <a:gd name="T1" fmla="*/ 13 h 16"/>
                    <a:gd name="T2" fmla="*/ 5 w 8"/>
                    <a:gd name="T3" fmla="*/ 4 h 16"/>
                    <a:gd name="T4" fmla="*/ 8 w 8"/>
                    <a:gd name="T5" fmla="*/ 0 h 16"/>
                    <a:gd name="T6" fmla="*/ 7 w 8"/>
                    <a:gd name="T7" fmla="*/ 0 h 16"/>
                    <a:gd name="T8" fmla="*/ 0 w 8"/>
                    <a:gd name="T9" fmla="*/ 4 h 16"/>
                    <a:gd name="T10" fmla="*/ 0 w 8"/>
                    <a:gd name="T11" fmla="*/ 13 h 16"/>
                    <a:gd name="T12" fmla="*/ 5 w 8"/>
                    <a:gd name="T13" fmla="*/ 16 h 16"/>
                    <a:gd name="T14" fmla="*/ 6 w 8"/>
                    <a:gd name="T15" fmla="*/ 16 h 16"/>
                    <a:gd name="T16" fmla="*/ 5 w 8"/>
                    <a:gd name="T17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6">
                      <a:moveTo>
                        <a:pt x="5" y="13"/>
                      </a:move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2"/>
                        <a:pt x="5" y="1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2" y="16"/>
                        <a:pt x="5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4" y="16"/>
                        <a:pt x="5" y="15"/>
                        <a:pt x="5" y="13"/>
                      </a:cubicBezTo>
                      <a:close/>
                    </a:path>
                  </a:pathLst>
                </a:custGeom>
                <a:solidFill>
                  <a:srgbClr val="B99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61" tIns="45631" rIns="91261" bIns="45631" numCol="1" anchor="t" anchorCtr="0" compatLnSpc="1"/>
                <a:lstStyle/>
                <a:p>
                  <a:endParaRPr lang="en-US" sz="1795" dirty="0"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出自【趣你的PPT】(微信:qunideppt)：最优质的PPT资源库"/>
              <p:cNvSpPr/>
              <p:nvPr/>
            </p:nvSpPr>
            <p:spPr bwMode="auto">
              <a:xfrm flipH="1">
                <a:off x="5180389" y="2813849"/>
                <a:ext cx="673206" cy="469706"/>
              </a:xfrm>
              <a:custGeom>
                <a:avLst/>
                <a:gdLst>
                  <a:gd name="connsiteX0" fmla="*/ 318501 w 673206"/>
                  <a:gd name="connsiteY0" fmla="*/ 1420 h 469706"/>
                  <a:gd name="connsiteX1" fmla="*/ 205180 w 673206"/>
                  <a:gd name="connsiteY1" fmla="*/ 51365 h 469706"/>
                  <a:gd name="connsiteX2" fmla="*/ 58002 w 673206"/>
                  <a:gd name="connsiteY2" fmla="*/ 227497 h 469706"/>
                  <a:gd name="connsiteX3" fmla="*/ 60046 w 673206"/>
                  <a:gd name="connsiteY3" fmla="*/ 291631 h 469706"/>
                  <a:gd name="connsiteX4" fmla="*/ 51771 w 673206"/>
                  <a:gd name="connsiteY4" fmla="*/ 291100 h 469706"/>
                  <a:gd name="connsiteX5" fmla="*/ 517 w 673206"/>
                  <a:gd name="connsiteY5" fmla="*/ 259965 h 469706"/>
                  <a:gd name="connsiteX6" fmla="*/ 45115 w 673206"/>
                  <a:gd name="connsiteY6" fmla="*/ 332228 h 469706"/>
                  <a:gd name="connsiteX7" fmla="*/ 517 w 673206"/>
                  <a:gd name="connsiteY7" fmla="*/ 315316 h 469706"/>
                  <a:gd name="connsiteX8" fmla="*/ 30769 w 673206"/>
                  <a:gd name="connsiteY8" fmla="*/ 360192 h 469706"/>
                  <a:gd name="connsiteX9" fmla="*/ 59125 w 673206"/>
                  <a:gd name="connsiteY9" fmla="*/ 382617 h 469706"/>
                  <a:gd name="connsiteX10" fmla="*/ 48318 w 673206"/>
                  <a:gd name="connsiteY10" fmla="*/ 398843 h 469706"/>
                  <a:gd name="connsiteX11" fmla="*/ 68310 w 673206"/>
                  <a:gd name="connsiteY11" fmla="*/ 398843 h 469706"/>
                  <a:gd name="connsiteX12" fmla="*/ 57737 w 673206"/>
                  <a:gd name="connsiteY12" fmla="*/ 414026 h 469706"/>
                  <a:gd name="connsiteX13" fmla="*/ 51301 w 673206"/>
                  <a:gd name="connsiteY13" fmla="*/ 420850 h 469706"/>
                  <a:gd name="connsiteX14" fmla="*/ 56103 w 673206"/>
                  <a:gd name="connsiteY14" fmla="*/ 428056 h 469706"/>
                  <a:gd name="connsiteX15" fmla="*/ 60621 w 673206"/>
                  <a:gd name="connsiteY15" fmla="*/ 428056 h 469706"/>
                  <a:gd name="connsiteX16" fmla="*/ 63697 w 673206"/>
                  <a:gd name="connsiteY16" fmla="*/ 428056 h 469706"/>
                  <a:gd name="connsiteX17" fmla="*/ 62706 w 673206"/>
                  <a:gd name="connsiteY17" fmla="*/ 437963 h 469706"/>
                  <a:gd name="connsiteX18" fmla="*/ 83861 w 673206"/>
                  <a:gd name="connsiteY18" fmla="*/ 469706 h 469706"/>
                  <a:gd name="connsiteX19" fmla="*/ 88902 w 673206"/>
                  <a:gd name="connsiteY19" fmla="*/ 427575 h 469706"/>
                  <a:gd name="connsiteX20" fmla="*/ 448199 w 673206"/>
                  <a:gd name="connsiteY20" fmla="*/ 180885 h 469706"/>
                  <a:gd name="connsiteX21" fmla="*/ 522112 w 673206"/>
                  <a:gd name="connsiteY21" fmla="*/ 187162 h 469706"/>
                  <a:gd name="connsiteX22" fmla="*/ 569779 w 673206"/>
                  <a:gd name="connsiteY22" fmla="*/ 199627 h 469706"/>
                  <a:gd name="connsiteX23" fmla="*/ 575588 w 673206"/>
                  <a:gd name="connsiteY23" fmla="*/ 198486 h 469706"/>
                  <a:gd name="connsiteX24" fmla="*/ 672689 w 673206"/>
                  <a:gd name="connsiteY24" fmla="*/ 112866 h 469706"/>
                  <a:gd name="connsiteX25" fmla="*/ 628091 w 673206"/>
                  <a:gd name="connsiteY25" fmla="*/ 129778 h 469706"/>
                  <a:gd name="connsiteX26" fmla="*/ 672689 w 673206"/>
                  <a:gd name="connsiteY26" fmla="*/ 57515 h 469706"/>
                  <a:gd name="connsiteX27" fmla="*/ 603485 w 673206"/>
                  <a:gd name="connsiteY27" fmla="*/ 89803 h 469706"/>
                  <a:gd name="connsiteX28" fmla="*/ 586569 w 673206"/>
                  <a:gd name="connsiteY28" fmla="*/ 34452 h 469706"/>
                  <a:gd name="connsiteX29" fmla="*/ 538895 w 673206"/>
                  <a:gd name="connsiteY29" fmla="*/ 71353 h 469706"/>
                  <a:gd name="connsiteX30" fmla="*/ 551198 w 673206"/>
                  <a:gd name="connsiteY30" fmla="*/ 48290 h 469706"/>
                  <a:gd name="connsiteX31" fmla="*/ 378958 w 673206"/>
                  <a:gd name="connsiteY31" fmla="*/ 26765 h 469706"/>
                  <a:gd name="connsiteX32" fmla="*/ 318501 w 673206"/>
                  <a:gd name="connsiteY32" fmla="*/ 1420 h 46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73206" h="469706">
                    <a:moveTo>
                      <a:pt x="318501" y="1420"/>
                    </a:moveTo>
                    <a:cubicBezTo>
                      <a:pt x="262561" y="-7445"/>
                      <a:pt x="221327" y="27149"/>
                      <a:pt x="205180" y="51365"/>
                    </a:cubicBezTo>
                    <a:cubicBezTo>
                      <a:pt x="205180" y="51365"/>
                      <a:pt x="70954" y="59605"/>
                      <a:pt x="58002" y="227497"/>
                    </a:cubicBezTo>
                    <a:lnTo>
                      <a:pt x="60046" y="291631"/>
                    </a:lnTo>
                    <a:lnTo>
                      <a:pt x="51771" y="291100"/>
                    </a:lnTo>
                    <a:cubicBezTo>
                      <a:pt x="29928" y="283316"/>
                      <a:pt x="517" y="259965"/>
                      <a:pt x="517" y="259965"/>
                    </a:cubicBezTo>
                    <a:cubicBezTo>
                      <a:pt x="-5634" y="299940"/>
                      <a:pt x="45115" y="332228"/>
                      <a:pt x="45115" y="332228"/>
                    </a:cubicBezTo>
                    <a:cubicBezTo>
                      <a:pt x="29736" y="336841"/>
                      <a:pt x="517" y="315316"/>
                      <a:pt x="517" y="315316"/>
                    </a:cubicBezTo>
                    <a:cubicBezTo>
                      <a:pt x="9360" y="333766"/>
                      <a:pt x="19740" y="348468"/>
                      <a:pt x="30769" y="360192"/>
                    </a:cubicBezTo>
                    <a:lnTo>
                      <a:pt x="59125" y="382617"/>
                    </a:lnTo>
                    <a:lnTo>
                      <a:pt x="48318" y="398843"/>
                    </a:lnTo>
                    <a:cubicBezTo>
                      <a:pt x="68310" y="398843"/>
                      <a:pt x="68310" y="398843"/>
                      <a:pt x="68310" y="398843"/>
                    </a:cubicBezTo>
                    <a:cubicBezTo>
                      <a:pt x="68310" y="398843"/>
                      <a:pt x="63696" y="406531"/>
                      <a:pt x="57737" y="414026"/>
                    </a:cubicBezTo>
                    <a:lnTo>
                      <a:pt x="51301" y="420850"/>
                    </a:lnTo>
                    <a:lnTo>
                      <a:pt x="56103" y="428056"/>
                    </a:lnTo>
                    <a:lnTo>
                      <a:pt x="60621" y="428056"/>
                    </a:lnTo>
                    <a:cubicBezTo>
                      <a:pt x="63697" y="428056"/>
                      <a:pt x="63697" y="428056"/>
                      <a:pt x="63697" y="428056"/>
                    </a:cubicBezTo>
                    <a:lnTo>
                      <a:pt x="62706" y="437963"/>
                    </a:lnTo>
                    <a:lnTo>
                      <a:pt x="83861" y="469706"/>
                    </a:lnTo>
                    <a:lnTo>
                      <a:pt x="88902" y="427575"/>
                    </a:lnTo>
                    <a:cubicBezTo>
                      <a:pt x="123100" y="286790"/>
                      <a:pt x="270969" y="180885"/>
                      <a:pt x="448199" y="180885"/>
                    </a:cubicBezTo>
                    <a:cubicBezTo>
                      <a:pt x="473518" y="180885"/>
                      <a:pt x="498237" y="183047"/>
                      <a:pt x="522112" y="187162"/>
                    </a:cubicBezTo>
                    <a:lnTo>
                      <a:pt x="569779" y="199627"/>
                    </a:lnTo>
                    <a:lnTo>
                      <a:pt x="575588" y="198486"/>
                    </a:lnTo>
                    <a:cubicBezTo>
                      <a:pt x="605792" y="189838"/>
                      <a:pt x="646161" y="168216"/>
                      <a:pt x="672689" y="112866"/>
                    </a:cubicBezTo>
                    <a:cubicBezTo>
                      <a:pt x="672689" y="112866"/>
                      <a:pt x="643470" y="134391"/>
                      <a:pt x="628091" y="129778"/>
                    </a:cubicBezTo>
                    <a:cubicBezTo>
                      <a:pt x="628091" y="129778"/>
                      <a:pt x="678840" y="97490"/>
                      <a:pt x="672689" y="57515"/>
                    </a:cubicBezTo>
                    <a:cubicBezTo>
                      <a:pt x="672689" y="57515"/>
                      <a:pt x="620402" y="99028"/>
                      <a:pt x="603485" y="89803"/>
                    </a:cubicBezTo>
                    <a:cubicBezTo>
                      <a:pt x="603485" y="89803"/>
                      <a:pt x="603485" y="49827"/>
                      <a:pt x="586569" y="34452"/>
                    </a:cubicBezTo>
                    <a:cubicBezTo>
                      <a:pt x="586569" y="34452"/>
                      <a:pt x="571190" y="83653"/>
                      <a:pt x="538895" y="71353"/>
                    </a:cubicBezTo>
                    <a:cubicBezTo>
                      <a:pt x="538895" y="71353"/>
                      <a:pt x="554274" y="59052"/>
                      <a:pt x="551198" y="48290"/>
                    </a:cubicBezTo>
                    <a:cubicBezTo>
                      <a:pt x="551198" y="48290"/>
                      <a:pt x="423556" y="55977"/>
                      <a:pt x="378958" y="26765"/>
                    </a:cubicBezTo>
                    <a:cubicBezTo>
                      <a:pt x="357428" y="12158"/>
                      <a:pt x="337147" y="4375"/>
                      <a:pt x="318501" y="1420"/>
                    </a:cubicBezTo>
                    <a:close/>
                  </a:path>
                </a:pathLst>
              </a:custGeom>
              <a:solidFill>
                <a:srgbClr val="725C2B"/>
              </a:solidFill>
              <a:ln>
                <a:noFill/>
              </a:ln>
            </p:spPr>
            <p:txBody>
              <a:bodyPr vert="horz" wrap="square" lIns="91261" tIns="45631" rIns="91261" bIns="45631" numCol="1" anchor="t" anchorCtr="0" compatLnSpc="1">
                <a:noAutofit/>
              </a:bodyPr>
              <a:lstStyle/>
              <a:p>
                <a:endParaRPr lang="en-US" sz="1795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3" name="出自【趣你的PPT】(微信:qunideppt)：最优质的PPT资源库"/>
            <p:cNvSpPr/>
            <p:nvPr/>
          </p:nvSpPr>
          <p:spPr>
            <a:xfrm rot="20441697">
              <a:off x="5373629" y="3147305"/>
              <a:ext cx="1412788" cy="1180038"/>
            </a:xfrm>
            <a:custGeom>
              <a:avLst/>
              <a:gdLst>
                <a:gd name="connsiteX0" fmla="*/ 576988 w 1412788"/>
                <a:gd name="connsiteY0" fmla="*/ 0 h 1180038"/>
                <a:gd name="connsiteX1" fmla="*/ 578829 w 1412788"/>
                <a:gd name="connsiteY1" fmla="*/ 4131 h 1180038"/>
                <a:gd name="connsiteX2" fmla="*/ 586129 w 1412788"/>
                <a:gd name="connsiteY2" fmla="*/ 10838 h 1180038"/>
                <a:gd name="connsiteX3" fmla="*/ 572704 w 1412788"/>
                <a:gd name="connsiteY3" fmla="*/ 6135 h 1180038"/>
                <a:gd name="connsiteX4" fmla="*/ 570073 w 1412788"/>
                <a:gd name="connsiteY4" fmla="*/ 5213 h 1180038"/>
                <a:gd name="connsiteX5" fmla="*/ 1286441 w 1412788"/>
                <a:gd name="connsiteY5" fmla="*/ 85089 h 1180038"/>
                <a:gd name="connsiteX6" fmla="*/ 1290879 w 1412788"/>
                <a:gd name="connsiteY6" fmla="*/ 90170 h 1180038"/>
                <a:gd name="connsiteX7" fmla="*/ 1386944 w 1412788"/>
                <a:gd name="connsiteY7" fmla="*/ 236858 h 1180038"/>
                <a:gd name="connsiteX8" fmla="*/ 1412788 w 1412788"/>
                <a:gd name="connsiteY8" fmla="*/ 296846 h 1180038"/>
                <a:gd name="connsiteX9" fmla="*/ 1391214 w 1412788"/>
                <a:gd name="connsiteY9" fmla="*/ 289596 h 1180038"/>
                <a:gd name="connsiteX10" fmla="*/ 1244317 w 1412788"/>
                <a:gd name="connsiteY10" fmla="*/ 322853 h 1180038"/>
                <a:gd name="connsiteX11" fmla="*/ 994807 w 1412788"/>
                <a:gd name="connsiteY11" fmla="*/ 323424 h 1180038"/>
                <a:gd name="connsiteX12" fmla="*/ 968308 w 1412788"/>
                <a:gd name="connsiteY12" fmla="*/ 371160 h 1180038"/>
                <a:gd name="connsiteX13" fmla="*/ 1019668 w 1412788"/>
                <a:gd name="connsiteY13" fmla="*/ 866482 h 1180038"/>
                <a:gd name="connsiteX14" fmla="*/ 1051954 w 1412788"/>
                <a:gd name="connsiteY14" fmla="*/ 1105970 h 1180038"/>
                <a:gd name="connsiteX15" fmla="*/ 1077948 w 1412788"/>
                <a:gd name="connsiteY15" fmla="*/ 1146613 h 1180038"/>
                <a:gd name="connsiteX16" fmla="*/ 557952 w 1412788"/>
                <a:gd name="connsiteY16" fmla="*/ 1180038 h 1180038"/>
                <a:gd name="connsiteX17" fmla="*/ 546497 w 1412788"/>
                <a:gd name="connsiteY17" fmla="*/ 1152813 h 1180038"/>
                <a:gd name="connsiteX18" fmla="*/ 398657 w 1412788"/>
                <a:gd name="connsiteY18" fmla="*/ 829778 h 1180038"/>
                <a:gd name="connsiteX19" fmla="*/ 210315 w 1412788"/>
                <a:gd name="connsiteY19" fmla="*/ 516177 h 1180038"/>
                <a:gd name="connsiteX20" fmla="*/ 198048 w 1412788"/>
                <a:gd name="connsiteY20" fmla="*/ 523284 h 1180038"/>
                <a:gd name="connsiteX21" fmla="*/ 120154 w 1412788"/>
                <a:gd name="connsiteY21" fmla="*/ 574205 h 1180038"/>
                <a:gd name="connsiteX22" fmla="*/ 56632 w 1412788"/>
                <a:gd name="connsiteY22" fmla="*/ 612607 h 1180038"/>
                <a:gd name="connsiteX23" fmla="*/ 0 w 1412788"/>
                <a:gd name="connsiteY23" fmla="*/ 408200 h 1180038"/>
                <a:gd name="connsiteX24" fmla="*/ 14116 w 1412788"/>
                <a:gd name="connsiteY24" fmla="*/ 402005 h 1180038"/>
                <a:gd name="connsiteX25" fmla="*/ 14014 w 1412788"/>
                <a:gd name="connsiteY25" fmla="*/ 402273 h 1180038"/>
                <a:gd name="connsiteX26" fmla="*/ 13785 w 1412788"/>
                <a:gd name="connsiteY26" fmla="*/ 403204 h 1180038"/>
                <a:gd name="connsiteX27" fmla="*/ 17344 w 1412788"/>
                <a:gd name="connsiteY27" fmla="*/ 401641 h 1180038"/>
                <a:gd name="connsiteX28" fmla="*/ 100476 w 1412788"/>
                <a:gd name="connsiteY28" fmla="*/ 318048 h 1180038"/>
                <a:gd name="connsiteX29" fmla="*/ 286725 w 1412788"/>
                <a:gd name="connsiteY29" fmla="*/ 191054 h 1180038"/>
                <a:gd name="connsiteX30" fmla="*/ 257275 w 1412788"/>
                <a:gd name="connsiteY30" fmla="*/ 112315 h 1180038"/>
                <a:gd name="connsiteX31" fmla="*/ 248661 w 1412788"/>
                <a:gd name="connsiteY31" fmla="*/ 104874 h 1180038"/>
                <a:gd name="connsiteX32" fmla="*/ 276917 w 1412788"/>
                <a:gd name="connsiteY32" fmla="*/ 107405 h 1180038"/>
                <a:gd name="connsiteX33" fmla="*/ 517223 w 1412788"/>
                <a:gd name="connsiteY33" fmla="*/ 45059 h 1180038"/>
                <a:gd name="connsiteX34" fmla="*/ 560566 w 1412788"/>
                <a:gd name="connsiteY34" fmla="*/ 12380 h 1180038"/>
                <a:gd name="connsiteX35" fmla="*/ 559729 w 1412788"/>
                <a:gd name="connsiteY35" fmla="*/ 15844 h 1180038"/>
                <a:gd name="connsiteX36" fmla="*/ 559275 w 1412788"/>
                <a:gd name="connsiteY36" fmla="*/ 17722 h 1180038"/>
                <a:gd name="connsiteX37" fmla="*/ 602811 w 1412788"/>
                <a:gd name="connsiteY37" fmla="*/ 65554 h 1180038"/>
                <a:gd name="connsiteX38" fmla="*/ 687646 w 1412788"/>
                <a:gd name="connsiteY38" fmla="*/ 83868 h 1180038"/>
                <a:gd name="connsiteX39" fmla="*/ 818651 w 1412788"/>
                <a:gd name="connsiteY39" fmla="*/ 40157 h 1180038"/>
                <a:gd name="connsiteX40" fmla="*/ 1019384 w 1412788"/>
                <a:gd name="connsiteY40" fmla="*/ 81148 h 1180038"/>
                <a:gd name="connsiteX41" fmla="*/ 1099216 w 1412788"/>
                <a:gd name="connsiteY41" fmla="*/ 76531 h 1180038"/>
                <a:gd name="connsiteX42" fmla="*/ 1202724 w 1412788"/>
                <a:gd name="connsiteY42" fmla="*/ 82243 h 118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12788" h="1180038">
                  <a:moveTo>
                    <a:pt x="576988" y="0"/>
                  </a:moveTo>
                  <a:lnTo>
                    <a:pt x="578829" y="4131"/>
                  </a:lnTo>
                  <a:cubicBezTo>
                    <a:pt x="581008" y="7720"/>
                    <a:pt x="583462" y="10311"/>
                    <a:pt x="586129" y="10838"/>
                  </a:cubicBezTo>
                  <a:cubicBezTo>
                    <a:pt x="580323" y="8804"/>
                    <a:pt x="575969" y="7279"/>
                    <a:pt x="572704" y="6135"/>
                  </a:cubicBezTo>
                  <a:lnTo>
                    <a:pt x="570073" y="5213"/>
                  </a:lnTo>
                  <a:close/>
                  <a:moveTo>
                    <a:pt x="1286441" y="85089"/>
                  </a:moveTo>
                  <a:lnTo>
                    <a:pt x="1290879" y="90170"/>
                  </a:lnTo>
                  <a:cubicBezTo>
                    <a:pt x="1326471" y="135011"/>
                    <a:pt x="1358668" y="184129"/>
                    <a:pt x="1386944" y="236858"/>
                  </a:cubicBezTo>
                  <a:lnTo>
                    <a:pt x="1412788" y="296846"/>
                  </a:lnTo>
                  <a:lnTo>
                    <a:pt x="1391214" y="289596"/>
                  </a:lnTo>
                  <a:cubicBezTo>
                    <a:pt x="1363638" y="279936"/>
                    <a:pt x="1335694" y="294584"/>
                    <a:pt x="1244317" y="322853"/>
                  </a:cubicBezTo>
                  <a:cubicBezTo>
                    <a:pt x="1152941" y="351122"/>
                    <a:pt x="1010772" y="329016"/>
                    <a:pt x="994807" y="323424"/>
                  </a:cubicBezTo>
                  <a:cubicBezTo>
                    <a:pt x="980293" y="318339"/>
                    <a:pt x="967010" y="328348"/>
                    <a:pt x="968308" y="371160"/>
                  </a:cubicBezTo>
                  <a:cubicBezTo>
                    <a:pt x="971566" y="413029"/>
                    <a:pt x="1035444" y="723759"/>
                    <a:pt x="1019668" y="866482"/>
                  </a:cubicBezTo>
                  <a:cubicBezTo>
                    <a:pt x="1008217" y="972437"/>
                    <a:pt x="1025878" y="1052850"/>
                    <a:pt x="1051954" y="1105970"/>
                  </a:cubicBezTo>
                  <a:lnTo>
                    <a:pt x="1077948" y="1146613"/>
                  </a:lnTo>
                  <a:lnTo>
                    <a:pt x="557952" y="1180038"/>
                  </a:lnTo>
                  <a:lnTo>
                    <a:pt x="546497" y="1152813"/>
                  </a:lnTo>
                  <a:cubicBezTo>
                    <a:pt x="506196" y="1057444"/>
                    <a:pt x="422600" y="862602"/>
                    <a:pt x="398657" y="829778"/>
                  </a:cubicBezTo>
                  <a:cubicBezTo>
                    <a:pt x="366733" y="786012"/>
                    <a:pt x="210315" y="516177"/>
                    <a:pt x="210315" y="516177"/>
                  </a:cubicBezTo>
                  <a:cubicBezTo>
                    <a:pt x="198048" y="523284"/>
                    <a:pt x="198048" y="523284"/>
                    <a:pt x="198048" y="523284"/>
                  </a:cubicBezTo>
                  <a:cubicBezTo>
                    <a:pt x="196483" y="526300"/>
                    <a:pt x="164970" y="546666"/>
                    <a:pt x="120154" y="574205"/>
                  </a:cubicBezTo>
                  <a:lnTo>
                    <a:pt x="56632" y="612607"/>
                  </a:lnTo>
                  <a:lnTo>
                    <a:pt x="0" y="408200"/>
                  </a:lnTo>
                  <a:lnTo>
                    <a:pt x="14116" y="402005"/>
                  </a:lnTo>
                  <a:lnTo>
                    <a:pt x="14014" y="402273"/>
                  </a:lnTo>
                  <a:lnTo>
                    <a:pt x="13785" y="403204"/>
                  </a:lnTo>
                  <a:lnTo>
                    <a:pt x="17344" y="401641"/>
                  </a:lnTo>
                  <a:cubicBezTo>
                    <a:pt x="45500" y="389511"/>
                    <a:pt x="63450" y="378388"/>
                    <a:pt x="100476" y="318048"/>
                  </a:cubicBezTo>
                  <a:cubicBezTo>
                    <a:pt x="149841" y="237593"/>
                    <a:pt x="286725" y="191054"/>
                    <a:pt x="286725" y="191054"/>
                  </a:cubicBezTo>
                  <a:cubicBezTo>
                    <a:pt x="286725" y="191054"/>
                    <a:pt x="277227" y="143740"/>
                    <a:pt x="257275" y="112315"/>
                  </a:cubicBezTo>
                  <a:lnTo>
                    <a:pt x="248661" y="104874"/>
                  </a:lnTo>
                  <a:lnTo>
                    <a:pt x="276917" y="107405"/>
                  </a:lnTo>
                  <a:cubicBezTo>
                    <a:pt x="365865" y="107865"/>
                    <a:pt x="449395" y="85845"/>
                    <a:pt x="517223" y="45059"/>
                  </a:cubicBezTo>
                  <a:lnTo>
                    <a:pt x="560566" y="12380"/>
                  </a:lnTo>
                  <a:lnTo>
                    <a:pt x="559729" y="15844"/>
                  </a:lnTo>
                  <a:cubicBezTo>
                    <a:pt x="559275" y="17722"/>
                    <a:pt x="559275" y="17722"/>
                    <a:pt x="559275" y="17722"/>
                  </a:cubicBezTo>
                  <a:cubicBezTo>
                    <a:pt x="577340" y="45229"/>
                    <a:pt x="602811" y="65554"/>
                    <a:pt x="602811" y="65554"/>
                  </a:cubicBezTo>
                  <a:cubicBezTo>
                    <a:pt x="620154" y="76517"/>
                    <a:pt x="644827" y="85160"/>
                    <a:pt x="687646" y="83868"/>
                  </a:cubicBezTo>
                  <a:cubicBezTo>
                    <a:pt x="731916" y="83085"/>
                    <a:pt x="744911" y="59942"/>
                    <a:pt x="818651" y="40157"/>
                  </a:cubicBezTo>
                  <a:cubicBezTo>
                    <a:pt x="893842" y="20880"/>
                    <a:pt x="1019384" y="81148"/>
                    <a:pt x="1019384" y="81148"/>
                  </a:cubicBezTo>
                  <a:cubicBezTo>
                    <a:pt x="1024975" y="65187"/>
                    <a:pt x="1077445" y="68904"/>
                    <a:pt x="1099216" y="76531"/>
                  </a:cubicBezTo>
                  <a:cubicBezTo>
                    <a:pt x="1110101" y="80344"/>
                    <a:pt x="1150217" y="80956"/>
                    <a:pt x="1202724" y="82243"/>
                  </a:cubicBezTo>
                  <a:close/>
                </a:path>
              </a:pathLst>
            </a:custGeom>
            <a:solidFill>
              <a:srgbClr val="ADCE0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95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1449179" y="3330257"/>
            <a:ext cx="134146" cy="134420"/>
          </a:xfrm>
          <a:prstGeom prst="ellipse">
            <a:avLst/>
          </a:prstGeom>
          <a:solidFill>
            <a:srgbClr val="4BB99E"/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id-ID" sz="1795" dirty="0">
              <a:latin typeface="微软雅黑" panose="020B0503020204020204" pitchFamily="34" charset="-122"/>
            </a:endParaRPr>
          </a:p>
        </p:txBody>
      </p:sp>
      <p:sp>
        <p:nvSpPr>
          <p:cNvPr id="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377699" y="3259328"/>
            <a:ext cx="277105" cy="27627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rgbClr val="4BB99E"/>
          </a:solidFill>
          <a:ln>
            <a:solidFill>
              <a:srgbClr val="4BB99E"/>
            </a:solidFill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id-ID" sz="1795" dirty="0">
              <a:latin typeface="微软雅黑" panose="020B0503020204020204" pitchFamily="34" charset="-122"/>
            </a:endParaRPr>
          </a:p>
        </p:txBody>
      </p:sp>
      <p:sp>
        <p:nvSpPr>
          <p:cNvPr id="3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1449179" y="4220125"/>
            <a:ext cx="134146" cy="134420"/>
          </a:xfrm>
          <a:prstGeom prst="ellipse">
            <a:avLst/>
          </a:prstGeom>
          <a:solidFill>
            <a:srgbClr val="ADCE01"/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id-ID" sz="1795" dirty="0">
              <a:latin typeface="微软雅黑" panose="020B0503020204020204" pitchFamily="34" charset="-122"/>
            </a:endParaRPr>
          </a:p>
        </p:txBody>
      </p:sp>
      <p:sp>
        <p:nvSpPr>
          <p:cNvPr id="3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377699" y="4149196"/>
            <a:ext cx="277105" cy="27627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rgbClr val="ADCE01"/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id-ID" sz="1795" dirty="0">
              <a:latin typeface="微软雅黑" panose="020B0503020204020204" pitchFamily="34" charset="-122"/>
            </a:endParaRPr>
          </a:p>
        </p:txBody>
      </p:sp>
      <p:sp>
        <p:nvSpPr>
          <p:cNvPr id="3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1449179" y="5091748"/>
            <a:ext cx="134146" cy="134420"/>
          </a:xfrm>
          <a:prstGeom prst="ellipse">
            <a:avLst/>
          </a:prstGeom>
          <a:solidFill>
            <a:srgbClr val="4BB99E"/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id-ID" sz="1795" dirty="0">
              <a:latin typeface="微软雅黑" panose="020B0503020204020204" pitchFamily="34" charset="-122"/>
            </a:endParaRPr>
          </a:p>
        </p:txBody>
      </p:sp>
      <p:sp>
        <p:nvSpPr>
          <p:cNvPr id="3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377699" y="5020819"/>
            <a:ext cx="277105" cy="27627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rgbClr val="4BB99E"/>
          </a:solidFill>
          <a:ln>
            <a:noFill/>
          </a:ln>
        </p:spPr>
        <p:txBody>
          <a:bodyPr vert="horz" wrap="square" lIns="91261" tIns="45631" rIns="91261" bIns="45631" numCol="1" anchor="t" anchorCtr="0" compatLnSpc="1"/>
          <a:lstStyle/>
          <a:p>
            <a:endParaRPr lang="id-ID" sz="1795" dirty="0">
              <a:latin typeface="微软雅黑" panose="020B0503020204020204" pitchFamily="34" charset="-122"/>
            </a:endParaRPr>
          </a:p>
        </p:txBody>
      </p:sp>
      <p:grpSp>
        <p:nvGrpSpPr>
          <p:cNvPr id="2" name="Group 1出自【趣你的PPT】(微信:qunideppt)：最优质的PPT资源库"/>
          <p:cNvGrpSpPr/>
          <p:nvPr/>
        </p:nvGrpSpPr>
        <p:grpSpPr>
          <a:xfrm>
            <a:off x="10042925" y="1675767"/>
            <a:ext cx="803089" cy="803761"/>
            <a:chOff x="10195325" y="2088771"/>
            <a:chExt cx="803089" cy="803761"/>
          </a:xfrm>
        </p:grpSpPr>
        <p:sp>
          <p:nvSpPr>
            <p:cNvPr id="46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10195325" y="2088771"/>
              <a:ext cx="803089" cy="803761"/>
            </a:xfrm>
            <a:prstGeom prst="ellipse">
              <a:avLst/>
            </a:prstGeom>
            <a:solidFill>
              <a:srgbClr val="4BB99E">
                <a:alpha val="72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7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10287989" y="2181513"/>
              <a:ext cx="617760" cy="618278"/>
            </a:xfrm>
            <a:prstGeom prst="ellipse">
              <a:avLst/>
            </a:prstGeom>
            <a:solidFill>
              <a:srgbClr val="4BB99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95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01</a:t>
              </a:r>
              <a:endParaRPr lang="en-US" sz="1395" b="1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Group 28出自【趣你的PPT】(微信:qunideppt)：最优质的PPT资源库"/>
          <p:cNvGrpSpPr/>
          <p:nvPr/>
        </p:nvGrpSpPr>
        <p:grpSpPr>
          <a:xfrm>
            <a:off x="6904179" y="3346441"/>
            <a:ext cx="803089" cy="803761"/>
            <a:chOff x="7056579" y="3759445"/>
            <a:chExt cx="803089" cy="803761"/>
          </a:xfrm>
        </p:grpSpPr>
        <p:sp>
          <p:nvSpPr>
            <p:cNvPr id="49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7056579" y="3759445"/>
              <a:ext cx="803089" cy="803761"/>
            </a:xfrm>
            <a:prstGeom prst="ellipse">
              <a:avLst/>
            </a:prstGeom>
            <a:solidFill>
              <a:srgbClr val="ADCE01">
                <a:alpha val="72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7149243" y="3852187"/>
              <a:ext cx="617760" cy="618278"/>
            </a:xfrm>
            <a:prstGeom prst="ellipse">
              <a:avLst/>
            </a:prstGeom>
            <a:solidFill>
              <a:srgbClr val="ADCE0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95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02</a:t>
              </a:r>
              <a:endParaRPr lang="en-US" sz="1395" b="1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8" name="Group 27出自【趣你的PPT】(微信:qunideppt)：最优质的PPT资源库"/>
          <p:cNvGrpSpPr/>
          <p:nvPr/>
        </p:nvGrpSpPr>
        <p:grpSpPr>
          <a:xfrm>
            <a:off x="10132203" y="4784127"/>
            <a:ext cx="803089" cy="803761"/>
            <a:chOff x="10284603" y="5197131"/>
            <a:chExt cx="803089" cy="803761"/>
          </a:xfrm>
        </p:grpSpPr>
        <p:sp>
          <p:nvSpPr>
            <p:cNvPr id="52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10284603" y="5197131"/>
              <a:ext cx="803089" cy="803761"/>
            </a:xfrm>
            <a:prstGeom prst="ellipse">
              <a:avLst/>
            </a:prstGeom>
            <a:solidFill>
              <a:srgbClr val="4BB99E">
                <a:alpha val="72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10377267" y="5289873"/>
              <a:ext cx="617760" cy="618278"/>
            </a:xfrm>
            <a:prstGeom prst="ellipse">
              <a:avLst/>
            </a:prstGeom>
            <a:solidFill>
              <a:srgbClr val="4BB99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95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03</a:t>
              </a:r>
              <a:endParaRPr lang="en-US" sz="1395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出自【趣你的PPT】(微信:qunideppt)：最优质的PPT资源库"/>
          <p:cNvSpPr txBox="1"/>
          <p:nvPr/>
        </p:nvSpPr>
        <p:spPr>
          <a:xfrm>
            <a:off x="1300695" y="1571546"/>
            <a:ext cx="190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1258559" y="1923236"/>
            <a:ext cx="4539111" cy="89846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sz="16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sz="16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742787" y="3099857"/>
            <a:ext cx="1903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4BB9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 dirty="0">
              <a:solidFill>
                <a:srgbClr val="4BB9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1695275" y="3397723"/>
            <a:ext cx="4100707" cy="44141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1742787" y="3955099"/>
            <a:ext cx="1903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1695275" y="4252965"/>
            <a:ext cx="4100707" cy="44141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1742787" y="4851542"/>
            <a:ext cx="1903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4BB9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 dirty="0">
              <a:solidFill>
                <a:srgbClr val="4BB9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出自【趣你的PPT】(微信:qunideppt)：最优质的PPT资源库"/>
          <p:cNvSpPr txBox="1"/>
          <p:nvPr/>
        </p:nvSpPr>
        <p:spPr>
          <a:xfrm>
            <a:off x="1695275" y="5149408"/>
            <a:ext cx="4100707" cy="44141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zh-CN" altLang="en-US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出自【趣你的PPT】(微信:qunideppt)：最优质的PPT资源库"/>
          <p:cNvSpPr/>
          <p:nvPr/>
        </p:nvSpPr>
        <p:spPr bwMode="auto">
          <a:xfrm>
            <a:off x="5900648" y="5064114"/>
            <a:ext cx="114747" cy="439203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3"/>
              </a:cxn>
              <a:cxn ang="0">
                <a:pos x="32" y="251"/>
              </a:cxn>
              <a:cxn ang="0">
                <a:pos x="65" y="33"/>
              </a:cxn>
              <a:cxn ang="0">
                <a:pos x="32" y="0"/>
              </a:cxn>
            </a:cxnLst>
            <a:rect l="0" t="0" r="r" b="b"/>
            <a:pathLst>
              <a:path w="65" h="251">
                <a:moveTo>
                  <a:pt x="32" y="0"/>
                </a:moveTo>
                <a:cubicBezTo>
                  <a:pt x="14" y="0"/>
                  <a:pt x="0" y="15"/>
                  <a:pt x="0" y="33"/>
                </a:cubicBezTo>
                <a:cubicBezTo>
                  <a:pt x="0" y="51"/>
                  <a:pt x="32" y="251"/>
                  <a:pt x="32" y="251"/>
                </a:cubicBezTo>
                <a:cubicBezTo>
                  <a:pt x="32" y="251"/>
                  <a:pt x="65" y="51"/>
                  <a:pt x="65" y="33"/>
                </a:cubicBezTo>
                <a:cubicBezTo>
                  <a:pt x="65" y="15"/>
                  <a:pt x="50" y="0"/>
                  <a:pt x="32" y="0"/>
                </a:cubicBezTo>
              </a:path>
            </a:pathLst>
          </a:custGeom>
          <a:solidFill>
            <a:srgbClr val="ADCE01">
              <a:alpha val="66000"/>
            </a:srgb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54" name="出自【趣你的PPT】(微信:qunideppt)：最优质的PPT资源库"/>
          <p:cNvSpPr/>
          <p:nvPr/>
        </p:nvSpPr>
        <p:spPr bwMode="auto">
          <a:xfrm>
            <a:off x="6074747" y="5410332"/>
            <a:ext cx="112769" cy="439203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33"/>
              </a:cxn>
              <a:cxn ang="0">
                <a:pos x="33" y="251"/>
              </a:cxn>
              <a:cxn ang="0">
                <a:pos x="65" y="33"/>
              </a:cxn>
              <a:cxn ang="0">
                <a:pos x="33" y="0"/>
              </a:cxn>
            </a:cxnLst>
            <a:rect l="0" t="0" r="r" b="b"/>
            <a:pathLst>
              <a:path w="65" h="251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51"/>
                  <a:pt x="33" y="251"/>
                  <a:pt x="33" y="251"/>
                </a:cubicBezTo>
                <a:cubicBezTo>
                  <a:pt x="33" y="251"/>
                  <a:pt x="65" y="51"/>
                  <a:pt x="65" y="33"/>
                </a:cubicBezTo>
                <a:cubicBezTo>
                  <a:pt x="65" y="15"/>
                  <a:pt x="51" y="0"/>
                  <a:pt x="33" y="0"/>
                </a:cubicBezTo>
              </a:path>
            </a:pathLst>
          </a:custGeom>
          <a:solidFill>
            <a:srgbClr val="ADCE01">
              <a:alpha val="66000"/>
            </a:srgb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55" name="出自【趣你的PPT】(微信:qunideppt)：最优质的PPT资源库"/>
          <p:cNvSpPr/>
          <p:nvPr/>
        </p:nvSpPr>
        <p:spPr bwMode="auto">
          <a:xfrm>
            <a:off x="6256759" y="5121486"/>
            <a:ext cx="112769" cy="43722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32"/>
              </a:cxn>
              <a:cxn ang="0">
                <a:pos x="33" y="250"/>
              </a:cxn>
              <a:cxn ang="0">
                <a:pos x="65" y="32"/>
              </a:cxn>
              <a:cxn ang="0">
                <a:pos x="33" y="0"/>
              </a:cxn>
            </a:cxnLst>
            <a:rect l="0" t="0" r="r" b="b"/>
            <a:pathLst>
              <a:path w="65" h="250">
                <a:moveTo>
                  <a:pt x="33" y="0"/>
                </a:moveTo>
                <a:cubicBezTo>
                  <a:pt x="15" y="0"/>
                  <a:pt x="0" y="14"/>
                  <a:pt x="0" y="32"/>
                </a:cubicBezTo>
                <a:cubicBezTo>
                  <a:pt x="0" y="50"/>
                  <a:pt x="33" y="250"/>
                  <a:pt x="33" y="250"/>
                </a:cubicBezTo>
                <a:cubicBezTo>
                  <a:pt x="33" y="250"/>
                  <a:pt x="65" y="50"/>
                  <a:pt x="65" y="32"/>
                </a:cubicBezTo>
                <a:cubicBezTo>
                  <a:pt x="65" y="14"/>
                  <a:pt x="51" y="0"/>
                  <a:pt x="33" y="0"/>
                </a:cubicBezTo>
              </a:path>
            </a:pathLst>
          </a:custGeom>
          <a:solidFill>
            <a:srgbClr val="ADCE01">
              <a:alpha val="66000"/>
            </a:srgb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5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908562" y="4882102"/>
            <a:ext cx="451074" cy="150358"/>
          </a:xfrm>
          <a:prstGeom prst="rect">
            <a:avLst/>
          </a:prstGeom>
          <a:solidFill>
            <a:srgbClr val="EDEDE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908562" y="4882102"/>
            <a:ext cx="225537" cy="1503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8" name="出自【趣你的PPT】(微信:qunideppt)：最优质的PPT资源库"/>
          <p:cNvSpPr/>
          <p:nvPr/>
        </p:nvSpPr>
        <p:spPr bwMode="auto">
          <a:xfrm>
            <a:off x="5342741" y="4252973"/>
            <a:ext cx="1582715" cy="1078225"/>
          </a:xfrm>
          <a:custGeom>
            <a:avLst/>
            <a:gdLst/>
            <a:ahLst/>
            <a:cxnLst>
              <a:cxn ang="0">
                <a:pos x="452" y="329"/>
              </a:cxn>
              <a:cxn ang="0">
                <a:pos x="873" y="616"/>
              </a:cxn>
              <a:cxn ang="0">
                <a:pos x="904" y="452"/>
              </a:cxn>
              <a:cxn ang="0">
                <a:pos x="452" y="0"/>
              </a:cxn>
              <a:cxn ang="0">
                <a:pos x="0" y="452"/>
              </a:cxn>
              <a:cxn ang="0">
                <a:pos x="31" y="616"/>
              </a:cxn>
              <a:cxn ang="0">
                <a:pos x="452" y="329"/>
              </a:cxn>
            </a:cxnLst>
            <a:rect l="0" t="0" r="r" b="b"/>
            <a:pathLst>
              <a:path w="904" h="616">
                <a:moveTo>
                  <a:pt x="452" y="329"/>
                </a:moveTo>
                <a:cubicBezTo>
                  <a:pt x="644" y="329"/>
                  <a:pt x="807" y="448"/>
                  <a:pt x="873" y="616"/>
                </a:cubicBezTo>
                <a:cubicBezTo>
                  <a:pt x="893" y="566"/>
                  <a:pt x="904" y="510"/>
                  <a:pt x="904" y="452"/>
                </a:cubicBezTo>
                <a:cubicBezTo>
                  <a:pt x="904" y="203"/>
                  <a:pt x="702" y="0"/>
                  <a:pt x="452" y="0"/>
                </a:cubicBezTo>
                <a:cubicBezTo>
                  <a:pt x="203" y="0"/>
                  <a:pt x="0" y="203"/>
                  <a:pt x="0" y="452"/>
                </a:cubicBezTo>
                <a:cubicBezTo>
                  <a:pt x="0" y="510"/>
                  <a:pt x="11" y="566"/>
                  <a:pt x="31" y="616"/>
                </a:cubicBezTo>
                <a:cubicBezTo>
                  <a:pt x="97" y="448"/>
                  <a:pt x="260" y="329"/>
                  <a:pt x="452" y="329"/>
                </a:cubicBezTo>
                <a:close/>
              </a:path>
            </a:pathLst>
          </a:custGeom>
          <a:solidFill>
            <a:srgbClr val="ADCE0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9" name="出自【趣你的PPT】(微信:qunideppt)：最优质的PPT资源库"/>
          <p:cNvSpPr/>
          <p:nvPr/>
        </p:nvSpPr>
        <p:spPr bwMode="auto">
          <a:xfrm>
            <a:off x="6335895" y="4278691"/>
            <a:ext cx="589561" cy="10525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9"/>
              </a:cxn>
              <a:cxn ang="0">
                <a:pos x="306" y="601"/>
              </a:cxn>
              <a:cxn ang="0">
                <a:pos x="337" y="437"/>
              </a:cxn>
              <a:cxn ang="0">
                <a:pos x="0" y="0"/>
              </a:cxn>
            </a:cxnLst>
            <a:rect l="0" t="0" r="r" b="b"/>
            <a:pathLst>
              <a:path w="337" h="601">
                <a:moveTo>
                  <a:pt x="0" y="0"/>
                </a:moveTo>
                <a:cubicBezTo>
                  <a:pt x="0" y="329"/>
                  <a:pt x="0" y="329"/>
                  <a:pt x="0" y="329"/>
                </a:cubicBezTo>
                <a:cubicBezTo>
                  <a:pt x="140" y="366"/>
                  <a:pt x="254" y="468"/>
                  <a:pt x="306" y="601"/>
                </a:cubicBezTo>
                <a:cubicBezTo>
                  <a:pt x="326" y="551"/>
                  <a:pt x="337" y="495"/>
                  <a:pt x="337" y="437"/>
                </a:cubicBezTo>
                <a:cubicBezTo>
                  <a:pt x="337" y="228"/>
                  <a:pt x="194" y="51"/>
                  <a:pt x="0" y="0"/>
                </a:cubicBezTo>
                <a:close/>
              </a:path>
            </a:pathLst>
          </a:custGeom>
          <a:solidFill>
            <a:srgbClr val="ADCE0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0" name="出自【趣你的PPT】(微信:qunideppt)：最优质的PPT资源库"/>
          <p:cNvSpPr/>
          <p:nvPr/>
        </p:nvSpPr>
        <p:spPr bwMode="auto">
          <a:xfrm>
            <a:off x="5645436" y="2638604"/>
            <a:ext cx="977327" cy="2336483"/>
          </a:xfrm>
          <a:custGeom>
            <a:avLst/>
            <a:gdLst/>
            <a:ahLst/>
            <a:cxnLst>
              <a:cxn ang="0">
                <a:pos x="279" y="1309"/>
              </a:cxn>
              <a:cxn ang="0">
                <a:pos x="438" y="1333"/>
              </a:cxn>
              <a:cxn ang="0">
                <a:pos x="558" y="774"/>
              </a:cxn>
              <a:cxn ang="0">
                <a:pos x="279" y="0"/>
              </a:cxn>
              <a:cxn ang="0">
                <a:pos x="0" y="774"/>
              </a:cxn>
              <a:cxn ang="0">
                <a:pos x="120" y="1333"/>
              </a:cxn>
              <a:cxn ang="0">
                <a:pos x="279" y="1309"/>
              </a:cxn>
            </a:cxnLst>
            <a:rect l="0" t="0" r="r" b="b"/>
            <a:pathLst>
              <a:path w="558" h="1333">
                <a:moveTo>
                  <a:pt x="279" y="1309"/>
                </a:moveTo>
                <a:cubicBezTo>
                  <a:pt x="335" y="1309"/>
                  <a:pt x="388" y="1317"/>
                  <a:pt x="438" y="1333"/>
                </a:cubicBezTo>
                <a:cubicBezTo>
                  <a:pt x="513" y="1182"/>
                  <a:pt x="558" y="987"/>
                  <a:pt x="558" y="774"/>
                </a:cubicBezTo>
                <a:cubicBezTo>
                  <a:pt x="558" y="436"/>
                  <a:pt x="445" y="143"/>
                  <a:pt x="279" y="0"/>
                </a:cubicBezTo>
                <a:cubicBezTo>
                  <a:pt x="113" y="143"/>
                  <a:pt x="0" y="436"/>
                  <a:pt x="0" y="774"/>
                </a:cubicBezTo>
                <a:cubicBezTo>
                  <a:pt x="0" y="987"/>
                  <a:pt x="45" y="1182"/>
                  <a:pt x="120" y="1333"/>
                </a:cubicBezTo>
                <a:cubicBezTo>
                  <a:pt x="170" y="1317"/>
                  <a:pt x="223" y="1309"/>
                  <a:pt x="279" y="1309"/>
                </a:cubicBezTo>
                <a:close/>
              </a:path>
            </a:pathLst>
          </a:custGeom>
          <a:solidFill>
            <a:srgbClr val="4BB99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1" name="出自【趣你的PPT】(微信:qunideppt)：最优质的PPT资源库"/>
          <p:cNvSpPr/>
          <p:nvPr/>
        </p:nvSpPr>
        <p:spPr bwMode="auto">
          <a:xfrm>
            <a:off x="6130142" y="2638604"/>
            <a:ext cx="492621" cy="233648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"/>
              </a:cxn>
              <a:cxn ang="0">
                <a:pos x="0" y="1309"/>
              </a:cxn>
              <a:cxn ang="0">
                <a:pos x="2" y="1309"/>
              </a:cxn>
              <a:cxn ang="0">
                <a:pos x="161" y="1333"/>
              </a:cxn>
              <a:cxn ang="0">
                <a:pos x="281" y="774"/>
              </a:cxn>
              <a:cxn ang="0">
                <a:pos x="2" y="0"/>
              </a:cxn>
            </a:cxnLst>
            <a:rect l="0" t="0" r="r" b="b"/>
            <a:pathLst>
              <a:path w="281" h="1333">
                <a:moveTo>
                  <a:pt x="2" y="0"/>
                </a:moveTo>
                <a:cubicBezTo>
                  <a:pt x="1" y="0"/>
                  <a:pt x="1" y="1"/>
                  <a:pt x="0" y="1"/>
                </a:cubicBezTo>
                <a:cubicBezTo>
                  <a:pt x="0" y="1309"/>
                  <a:pt x="0" y="1309"/>
                  <a:pt x="0" y="1309"/>
                </a:cubicBezTo>
                <a:cubicBezTo>
                  <a:pt x="1" y="1309"/>
                  <a:pt x="1" y="1309"/>
                  <a:pt x="2" y="1309"/>
                </a:cubicBezTo>
                <a:cubicBezTo>
                  <a:pt x="58" y="1309"/>
                  <a:pt x="111" y="1317"/>
                  <a:pt x="161" y="1333"/>
                </a:cubicBezTo>
                <a:cubicBezTo>
                  <a:pt x="236" y="1182"/>
                  <a:pt x="281" y="987"/>
                  <a:pt x="281" y="774"/>
                </a:cubicBezTo>
                <a:cubicBezTo>
                  <a:pt x="281" y="436"/>
                  <a:pt x="168" y="143"/>
                  <a:pt x="2" y="0"/>
                </a:cubicBezTo>
                <a:close/>
              </a:path>
            </a:pathLst>
          </a:custGeom>
          <a:solidFill>
            <a:srgbClr val="4BB99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2" name="出自【趣你的PPT】(微信:qunideppt)：最优质的PPT资源库"/>
          <p:cNvSpPr/>
          <p:nvPr/>
        </p:nvSpPr>
        <p:spPr bwMode="auto">
          <a:xfrm>
            <a:off x="5772053" y="2638604"/>
            <a:ext cx="722114" cy="573734"/>
          </a:xfrm>
          <a:custGeom>
            <a:avLst/>
            <a:gdLst/>
            <a:ahLst/>
            <a:cxnLst>
              <a:cxn ang="0">
                <a:pos x="206" y="320"/>
              </a:cxn>
              <a:cxn ang="0">
                <a:pos x="412" y="327"/>
              </a:cxn>
              <a:cxn ang="0">
                <a:pos x="206" y="0"/>
              </a:cxn>
              <a:cxn ang="0">
                <a:pos x="0" y="327"/>
              </a:cxn>
              <a:cxn ang="0">
                <a:pos x="206" y="320"/>
              </a:cxn>
            </a:cxnLst>
            <a:rect l="0" t="0" r="r" b="b"/>
            <a:pathLst>
              <a:path w="412" h="327">
                <a:moveTo>
                  <a:pt x="206" y="320"/>
                </a:moveTo>
                <a:cubicBezTo>
                  <a:pt x="276" y="320"/>
                  <a:pt x="345" y="322"/>
                  <a:pt x="412" y="327"/>
                </a:cubicBezTo>
                <a:cubicBezTo>
                  <a:pt x="363" y="188"/>
                  <a:pt x="291" y="74"/>
                  <a:pt x="206" y="0"/>
                </a:cubicBezTo>
                <a:cubicBezTo>
                  <a:pt x="121" y="74"/>
                  <a:pt x="49" y="188"/>
                  <a:pt x="0" y="327"/>
                </a:cubicBezTo>
                <a:cubicBezTo>
                  <a:pt x="67" y="322"/>
                  <a:pt x="136" y="320"/>
                  <a:pt x="206" y="320"/>
                </a:cubicBezTo>
                <a:close/>
              </a:path>
            </a:pathLst>
          </a:custGeom>
          <a:solidFill>
            <a:srgbClr val="ADCE0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3" name="出自【趣你的PPT】(微信:qunideppt)：最优质的PPT资源库"/>
          <p:cNvSpPr/>
          <p:nvPr/>
        </p:nvSpPr>
        <p:spPr bwMode="auto">
          <a:xfrm>
            <a:off x="6130142" y="2638604"/>
            <a:ext cx="364024" cy="573734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320"/>
              </a:cxn>
              <a:cxn ang="0">
                <a:pos x="2" y="320"/>
              </a:cxn>
              <a:cxn ang="0">
                <a:pos x="208" y="327"/>
              </a:cxn>
              <a:cxn ang="0">
                <a:pos x="2" y="0"/>
              </a:cxn>
              <a:cxn ang="0">
                <a:pos x="0" y="1"/>
              </a:cxn>
            </a:cxnLst>
            <a:rect l="0" t="0" r="r" b="b"/>
            <a:pathLst>
              <a:path w="208" h="327">
                <a:moveTo>
                  <a:pt x="0" y="1"/>
                </a:moveTo>
                <a:cubicBezTo>
                  <a:pt x="0" y="320"/>
                  <a:pt x="0" y="320"/>
                  <a:pt x="0" y="320"/>
                </a:cubicBezTo>
                <a:cubicBezTo>
                  <a:pt x="1" y="320"/>
                  <a:pt x="1" y="320"/>
                  <a:pt x="2" y="320"/>
                </a:cubicBezTo>
                <a:cubicBezTo>
                  <a:pt x="72" y="320"/>
                  <a:pt x="141" y="322"/>
                  <a:pt x="208" y="327"/>
                </a:cubicBezTo>
                <a:cubicBezTo>
                  <a:pt x="159" y="188"/>
                  <a:pt x="87" y="74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ADCE0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4" name="出自【趣你的PPT】(微信:qunideppt)：最优质的PPT资源库"/>
          <p:cNvSpPr/>
          <p:nvPr/>
        </p:nvSpPr>
        <p:spPr bwMode="auto">
          <a:xfrm>
            <a:off x="6029244" y="4205491"/>
            <a:ext cx="209710" cy="1129663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0" y="322"/>
              </a:cxn>
              <a:cxn ang="0">
                <a:pos x="60" y="645"/>
              </a:cxn>
              <a:cxn ang="0">
                <a:pos x="120" y="322"/>
              </a:cxn>
              <a:cxn ang="0">
                <a:pos x="60" y="0"/>
              </a:cxn>
            </a:cxnLst>
            <a:rect l="0" t="0" r="r" b="b"/>
            <a:pathLst>
              <a:path w="120" h="645">
                <a:moveTo>
                  <a:pt x="60" y="0"/>
                </a:moveTo>
                <a:cubicBezTo>
                  <a:pt x="24" y="60"/>
                  <a:pt x="0" y="182"/>
                  <a:pt x="0" y="322"/>
                </a:cubicBezTo>
                <a:cubicBezTo>
                  <a:pt x="0" y="463"/>
                  <a:pt x="24" y="585"/>
                  <a:pt x="60" y="645"/>
                </a:cubicBezTo>
                <a:cubicBezTo>
                  <a:pt x="96" y="585"/>
                  <a:pt x="120" y="463"/>
                  <a:pt x="120" y="322"/>
                </a:cubicBezTo>
                <a:cubicBezTo>
                  <a:pt x="120" y="182"/>
                  <a:pt x="96" y="60"/>
                  <a:pt x="60" y="0"/>
                </a:cubicBezTo>
                <a:close/>
              </a:path>
            </a:pathLst>
          </a:custGeom>
          <a:solidFill>
            <a:srgbClr val="ADCE01">
              <a:alpha val="66000"/>
            </a:srgb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65" name="出自【趣你的PPT】(微信:qunideppt)：最优质的PPT资源库"/>
          <p:cNvSpPr/>
          <p:nvPr/>
        </p:nvSpPr>
        <p:spPr bwMode="auto">
          <a:xfrm>
            <a:off x="6130142" y="4205491"/>
            <a:ext cx="108812" cy="11296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642"/>
              </a:cxn>
              <a:cxn ang="0">
                <a:pos x="2" y="645"/>
              </a:cxn>
              <a:cxn ang="0">
                <a:pos x="62" y="322"/>
              </a:cxn>
              <a:cxn ang="0">
                <a:pos x="2" y="0"/>
              </a:cxn>
              <a:cxn ang="0">
                <a:pos x="0" y="3"/>
              </a:cxn>
            </a:cxnLst>
            <a:rect l="0" t="0" r="r" b="b"/>
            <a:pathLst>
              <a:path w="62" h="645">
                <a:moveTo>
                  <a:pt x="0" y="3"/>
                </a:moveTo>
                <a:cubicBezTo>
                  <a:pt x="0" y="642"/>
                  <a:pt x="0" y="642"/>
                  <a:pt x="0" y="642"/>
                </a:cubicBezTo>
                <a:cubicBezTo>
                  <a:pt x="1" y="643"/>
                  <a:pt x="1" y="644"/>
                  <a:pt x="2" y="645"/>
                </a:cubicBezTo>
                <a:cubicBezTo>
                  <a:pt x="38" y="585"/>
                  <a:pt x="62" y="463"/>
                  <a:pt x="62" y="322"/>
                </a:cubicBezTo>
                <a:cubicBezTo>
                  <a:pt x="62" y="182"/>
                  <a:pt x="38" y="60"/>
                  <a:pt x="2" y="0"/>
                </a:cubicBezTo>
                <a:cubicBezTo>
                  <a:pt x="1" y="1"/>
                  <a:pt x="1" y="2"/>
                  <a:pt x="0" y="3"/>
                </a:cubicBezTo>
                <a:close/>
              </a:path>
            </a:pathLst>
          </a:custGeom>
          <a:solidFill>
            <a:srgbClr val="ADCE01">
              <a:alpha val="91000"/>
            </a:srgb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6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859102" y="3445788"/>
            <a:ext cx="549993" cy="548015"/>
          </a:xfrm>
          <a:prstGeom prst="ellipse">
            <a:avLst/>
          </a:prstGeom>
          <a:solidFill>
            <a:srgbClr val="4BB99E">
              <a:alpha val="76000"/>
            </a:srgb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8" name="出自【趣你的PPT】(微信:qunideppt)：最优质的PPT资源库"/>
          <p:cNvSpPr/>
          <p:nvPr/>
        </p:nvSpPr>
        <p:spPr bwMode="auto">
          <a:xfrm>
            <a:off x="6130142" y="3445788"/>
            <a:ext cx="278954" cy="54801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48"/>
              </a:cxn>
              <a:cxn ang="0">
                <a:pos x="2" y="48"/>
              </a:cxn>
              <a:cxn ang="0">
                <a:pos x="111" y="157"/>
              </a:cxn>
              <a:cxn ang="0">
                <a:pos x="2" y="266"/>
              </a:cxn>
              <a:cxn ang="0">
                <a:pos x="0" y="265"/>
              </a:cxn>
              <a:cxn ang="0">
                <a:pos x="0" y="313"/>
              </a:cxn>
              <a:cxn ang="0">
                <a:pos x="2" y="313"/>
              </a:cxn>
              <a:cxn ang="0">
                <a:pos x="159" y="157"/>
              </a:cxn>
              <a:cxn ang="0">
                <a:pos x="2" y="0"/>
              </a:cxn>
            </a:cxnLst>
            <a:rect l="0" t="0" r="r" b="b"/>
            <a:pathLst>
              <a:path w="159" h="313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48"/>
                  <a:pt x="1" y="48"/>
                  <a:pt x="2" y="48"/>
                </a:cubicBezTo>
                <a:cubicBezTo>
                  <a:pt x="62" y="48"/>
                  <a:pt x="111" y="96"/>
                  <a:pt x="111" y="157"/>
                </a:cubicBezTo>
                <a:cubicBezTo>
                  <a:pt x="111" y="217"/>
                  <a:pt x="62" y="266"/>
                  <a:pt x="2" y="266"/>
                </a:cubicBezTo>
                <a:cubicBezTo>
                  <a:pt x="1" y="266"/>
                  <a:pt x="1" y="265"/>
                  <a:pt x="0" y="265"/>
                </a:cubicBezTo>
                <a:cubicBezTo>
                  <a:pt x="0" y="313"/>
                  <a:pt x="0" y="313"/>
                  <a:pt x="0" y="313"/>
                </a:cubicBezTo>
                <a:cubicBezTo>
                  <a:pt x="1" y="313"/>
                  <a:pt x="1" y="313"/>
                  <a:pt x="2" y="313"/>
                </a:cubicBezTo>
                <a:cubicBezTo>
                  <a:pt x="88" y="313"/>
                  <a:pt x="159" y="243"/>
                  <a:pt x="159" y="157"/>
                </a:cubicBezTo>
                <a:cubicBezTo>
                  <a:pt x="159" y="70"/>
                  <a:pt x="88" y="0"/>
                  <a:pt x="2" y="0"/>
                </a:cubicBezTo>
                <a:close/>
              </a:path>
            </a:pathLst>
          </a:custGeom>
          <a:solidFill>
            <a:srgbClr val="4BB99E">
              <a:alpha val="76000"/>
            </a:srgb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69" name="出自【趣你的PPT】(微信:qunideppt)：最优质的PPT资源库"/>
          <p:cNvSpPr/>
          <p:nvPr/>
        </p:nvSpPr>
        <p:spPr bwMode="auto">
          <a:xfrm>
            <a:off x="6099792" y="3532116"/>
            <a:ext cx="193883" cy="381830"/>
          </a:xfrm>
          <a:custGeom>
            <a:avLst/>
            <a:gdLst/>
            <a:ahLst/>
            <a:cxnLst>
              <a:cxn ang="0">
                <a:pos x="111" y="109"/>
              </a:cxn>
              <a:cxn ang="0">
                <a:pos x="2" y="0"/>
              </a:cxn>
              <a:cxn ang="0">
                <a:pos x="0" y="0"/>
              </a:cxn>
              <a:cxn ang="0">
                <a:pos x="0" y="217"/>
              </a:cxn>
              <a:cxn ang="0">
                <a:pos x="2" y="218"/>
              </a:cxn>
              <a:cxn ang="0">
                <a:pos x="111" y="109"/>
              </a:cxn>
            </a:cxnLst>
            <a:rect l="0" t="0" r="r" b="b"/>
            <a:pathLst>
              <a:path w="111" h="218">
                <a:moveTo>
                  <a:pt x="111" y="109"/>
                </a:moveTo>
                <a:cubicBezTo>
                  <a:pt x="111" y="48"/>
                  <a:pt x="6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1" y="217"/>
                  <a:pt x="1" y="218"/>
                  <a:pt x="2" y="218"/>
                </a:cubicBezTo>
                <a:cubicBezTo>
                  <a:pt x="62" y="218"/>
                  <a:pt x="111" y="169"/>
                  <a:pt x="111" y="109"/>
                </a:cubicBezTo>
                <a:close/>
              </a:path>
            </a:pathLst>
          </a:custGeom>
          <a:solidFill>
            <a:srgbClr val="ADCE01">
              <a:alpha val="91000"/>
            </a:srgb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4" name="Group 53出自【趣你的PPT】(微信:qunideppt)：最优质的PPT资源库"/>
          <p:cNvGrpSpPr/>
          <p:nvPr/>
        </p:nvGrpSpPr>
        <p:grpSpPr>
          <a:xfrm>
            <a:off x="4307415" y="5036762"/>
            <a:ext cx="3524251" cy="1083733"/>
            <a:chOff x="3228976" y="3935413"/>
            <a:chExt cx="2643188" cy="812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70" name="出自【趣你的PPT】(微信:qunideppt)：最优质的PPT资源库"/>
            <p:cNvSpPr/>
            <p:nvPr/>
          </p:nvSpPr>
          <p:spPr bwMode="auto">
            <a:xfrm>
              <a:off x="3228976" y="3935413"/>
              <a:ext cx="39688" cy="428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" y="31"/>
                </a:cxn>
                <a:cxn ang="0">
                  <a:pos x="29" y="21"/>
                </a:cxn>
                <a:cxn ang="0">
                  <a:pos x="17" y="0"/>
                </a:cxn>
                <a:cxn ang="0">
                  <a:pos x="0" y="10"/>
                </a:cxn>
              </a:cxnLst>
              <a:rect l="0" t="0" r="r" b="b"/>
              <a:pathLst>
                <a:path w="29" h="31">
                  <a:moveTo>
                    <a:pt x="0" y="10"/>
                  </a:moveTo>
                  <a:cubicBezTo>
                    <a:pt x="4" y="17"/>
                    <a:pt x="8" y="24"/>
                    <a:pt x="12" y="3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14"/>
                    <a:pt x="21" y="7"/>
                    <a:pt x="17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rgbClr val="ADCE0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279776" y="4021138"/>
              <a:ext cx="2592388" cy="727075"/>
              <a:chOff x="3279776" y="3973513"/>
              <a:chExt cx="2592388" cy="727075"/>
            </a:xfrm>
            <a:grpFill/>
          </p:grpSpPr>
          <p:sp>
            <p:nvSpPr>
              <p:cNvPr id="2072" name="出自【趣你的PPT】(微信:qunideppt)：最优质的PPT资源库"/>
              <p:cNvSpPr/>
              <p:nvPr/>
            </p:nvSpPr>
            <p:spPr bwMode="auto">
              <a:xfrm>
                <a:off x="5792788" y="4076700"/>
                <a:ext cx="42863" cy="42863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31" y="12"/>
                  </a:cxn>
                  <a:cxn ang="0">
                    <a:pos x="15" y="0"/>
                  </a:cxn>
                  <a:cxn ang="0">
                    <a:pos x="0" y="19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21" y="25"/>
                      <a:pt x="26" y="19"/>
                      <a:pt x="31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6"/>
                      <a:pt x="5" y="13"/>
                      <a:pt x="0" y="19"/>
                    </a:cubicBezTo>
                    <a:lnTo>
                      <a:pt x="15" y="31"/>
                    </a:lnTo>
                    <a:close/>
                  </a:path>
                </a:pathLst>
              </a:custGeom>
              <a:grpFill/>
              <a:ln w="9525">
                <a:solidFill>
                  <a:srgbClr val="ADCE0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279776" y="3973513"/>
                <a:ext cx="2592388" cy="727075"/>
                <a:chOff x="3279776" y="3973513"/>
                <a:chExt cx="2592388" cy="727075"/>
              </a:xfrm>
              <a:grpFill/>
            </p:grpSpPr>
            <p:sp>
              <p:nvSpPr>
                <p:cNvPr id="2071" name="出自【趣你的PPT】(微信:qunideppt)：最优质的PPT资源库"/>
                <p:cNvSpPr>
                  <a:spLocks noEditPoints="1"/>
                </p:cNvSpPr>
                <p:nvPr/>
              </p:nvSpPr>
              <p:spPr bwMode="auto">
                <a:xfrm>
                  <a:off x="3279776" y="3973513"/>
                  <a:ext cx="2489200" cy="727075"/>
                </a:xfrm>
                <a:custGeom>
                  <a:avLst/>
                  <a:gdLst/>
                  <a:ahLst/>
                  <a:cxnLst>
                    <a:cxn ang="0">
                      <a:pos x="1771" y="141"/>
                    </a:cxn>
                    <a:cxn ang="0">
                      <a:pos x="1725" y="162"/>
                    </a:cxn>
                    <a:cxn ang="0">
                      <a:pos x="1670" y="242"/>
                    </a:cxn>
                    <a:cxn ang="0">
                      <a:pos x="1691" y="195"/>
                    </a:cxn>
                    <a:cxn ang="0">
                      <a:pos x="1670" y="242"/>
                    </a:cxn>
                    <a:cxn ang="0">
                      <a:pos x="1633" y="272"/>
                    </a:cxn>
                    <a:cxn ang="0">
                      <a:pos x="1583" y="285"/>
                    </a:cxn>
                    <a:cxn ang="0">
                      <a:pos x="1516" y="354"/>
                    </a:cxn>
                    <a:cxn ang="0">
                      <a:pos x="1545" y="312"/>
                    </a:cxn>
                    <a:cxn ang="0">
                      <a:pos x="1516" y="354"/>
                    </a:cxn>
                    <a:cxn ang="0">
                      <a:pos x="1474" y="378"/>
                    </a:cxn>
                    <a:cxn ang="0">
                      <a:pos x="1423" y="382"/>
                    </a:cxn>
                    <a:cxn ang="0">
                      <a:pos x="1345" y="439"/>
                    </a:cxn>
                    <a:cxn ang="0">
                      <a:pos x="1381" y="402"/>
                    </a:cxn>
                    <a:cxn ang="0">
                      <a:pos x="1345" y="439"/>
                    </a:cxn>
                    <a:cxn ang="0">
                      <a:pos x="1300" y="455"/>
                    </a:cxn>
                    <a:cxn ang="0">
                      <a:pos x="1249" y="451"/>
                    </a:cxn>
                    <a:cxn ang="0">
                      <a:pos x="1162" y="493"/>
                    </a:cxn>
                    <a:cxn ang="0">
                      <a:pos x="1204" y="463"/>
                    </a:cxn>
                    <a:cxn ang="0">
                      <a:pos x="1162" y="493"/>
                    </a:cxn>
                    <a:cxn ang="0">
                      <a:pos x="1115" y="502"/>
                    </a:cxn>
                    <a:cxn ang="0">
                      <a:pos x="1066" y="489"/>
                    </a:cxn>
                    <a:cxn ang="0">
                      <a:pos x="973" y="516"/>
                    </a:cxn>
                    <a:cxn ang="0">
                      <a:pos x="1019" y="494"/>
                    </a:cxn>
                    <a:cxn ang="0">
                      <a:pos x="973" y="516"/>
                    </a:cxn>
                    <a:cxn ang="0">
                      <a:pos x="925" y="517"/>
                    </a:cxn>
                    <a:cxn ang="0">
                      <a:pos x="878" y="495"/>
                    </a:cxn>
                    <a:cxn ang="0">
                      <a:pos x="782" y="506"/>
                    </a:cxn>
                    <a:cxn ang="0">
                      <a:pos x="832" y="492"/>
                    </a:cxn>
                    <a:cxn ang="0">
                      <a:pos x="782" y="506"/>
                    </a:cxn>
                    <a:cxn ang="0">
                      <a:pos x="735" y="499"/>
                    </a:cxn>
                    <a:cxn ang="0">
                      <a:pos x="693" y="470"/>
                    </a:cxn>
                    <a:cxn ang="0">
                      <a:pos x="596" y="464"/>
                    </a:cxn>
                    <a:cxn ang="0">
                      <a:pos x="647" y="458"/>
                    </a:cxn>
                    <a:cxn ang="0">
                      <a:pos x="596" y="464"/>
                    </a:cxn>
                    <a:cxn ang="0">
                      <a:pos x="551" y="448"/>
                    </a:cxn>
                    <a:cxn ang="0">
                      <a:pos x="514" y="413"/>
                    </a:cxn>
                    <a:cxn ang="0">
                      <a:pos x="420" y="391"/>
                    </a:cxn>
                    <a:cxn ang="0">
                      <a:pos x="463" y="412"/>
                    </a:cxn>
                    <a:cxn ang="0">
                      <a:pos x="433" y="375"/>
                    </a:cxn>
                    <a:cxn ang="0">
                      <a:pos x="420" y="391"/>
                    </a:cxn>
                    <a:cxn ang="0">
                      <a:pos x="378" y="368"/>
                    </a:cxn>
                    <a:cxn ang="0">
                      <a:pos x="348" y="326"/>
                    </a:cxn>
                    <a:cxn ang="0">
                      <a:pos x="259" y="289"/>
                    </a:cxn>
                    <a:cxn ang="0">
                      <a:pos x="309" y="300"/>
                    </a:cxn>
                    <a:cxn ang="0">
                      <a:pos x="259" y="289"/>
                    </a:cxn>
                    <a:cxn ang="0">
                      <a:pos x="222" y="259"/>
                    </a:cxn>
                    <a:cxn ang="0">
                      <a:pos x="199" y="213"/>
                    </a:cxn>
                    <a:cxn ang="0">
                      <a:pos x="118" y="161"/>
                    </a:cxn>
                    <a:cxn ang="0">
                      <a:pos x="165" y="181"/>
                    </a:cxn>
                    <a:cxn ang="0">
                      <a:pos x="118" y="161"/>
                    </a:cxn>
                    <a:cxn ang="0">
                      <a:pos x="86" y="125"/>
                    </a:cxn>
                    <a:cxn ang="0">
                      <a:pos x="71" y="76"/>
                    </a:cxn>
                    <a:cxn ang="0">
                      <a:pos x="0" y="11"/>
                    </a:cxn>
                    <a:cxn ang="0">
                      <a:pos x="43" y="38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771" h="517">
                      <a:moveTo>
                        <a:pt x="1739" y="176"/>
                      </a:moveTo>
                      <a:cubicBezTo>
                        <a:pt x="1750" y="165"/>
                        <a:pt x="1761" y="153"/>
                        <a:pt x="1771" y="141"/>
                      </a:cubicBezTo>
                      <a:cubicBezTo>
                        <a:pt x="1756" y="128"/>
                        <a:pt x="1756" y="128"/>
                        <a:pt x="1756" y="128"/>
                      </a:cubicBezTo>
                      <a:cubicBezTo>
                        <a:pt x="1746" y="140"/>
                        <a:pt x="1735" y="151"/>
                        <a:pt x="1725" y="162"/>
                      </a:cubicBezTo>
                      <a:lnTo>
                        <a:pt x="1739" y="176"/>
                      </a:lnTo>
                      <a:close/>
                      <a:moveTo>
                        <a:pt x="1670" y="242"/>
                      </a:moveTo>
                      <a:cubicBezTo>
                        <a:pt x="1682" y="231"/>
                        <a:pt x="1693" y="221"/>
                        <a:pt x="1705" y="210"/>
                      </a:cubicBezTo>
                      <a:cubicBezTo>
                        <a:pt x="1691" y="195"/>
                        <a:pt x="1691" y="195"/>
                        <a:pt x="1691" y="195"/>
                      </a:cubicBezTo>
                      <a:cubicBezTo>
                        <a:pt x="1680" y="206"/>
                        <a:pt x="1668" y="216"/>
                        <a:pt x="1657" y="227"/>
                      </a:cubicBezTo>
                      <a:lnTo>
                        <a:pt x="1670" y="242"/>
                      </a:lnTo>
                      <a:close/>
                      <a:moveTo>
                        <a:pt x="1595" y="301"/>
                      </a:moveTo>
                      <a:cubicBezTo>
                        <a:pt x="1608" y="292"/>
                        <a:pt x="1621" y="282"/>
                        <a:pt x="1633" y="272"/>
                      </a:cubicBezTo>
                      <a:cubicBezTo>
                        <a:pt x="1621" y="257"/>
                        <a:pt x="1621" y="257"/>
                        <a:pt x="1621" y="257"/>
                      </a:cubicBezTo>
                      <a:cubicBezTo>
                        <a:pt x="1608" y="266"/>
                        <a:pt x="1596" y="276"/>
                        <a:pt x="1583" y="285"/>
                      </a:cubicBezTo>
                      <a:lnTo>
                        <a:pt x="1595" y="301"/>
                      </a:lnTo>
                      <a:close/>
                      <a:moveTo>
                        <a:pt x="1516" y="354"/>
                      </a:moveTo>
                      <a:cubicBezTo>
                        <a:pt x="1529" y="346"/>
                        <a:pt x="1543" y="337"/>
                        <a:pt x="1556" y="329"/>
                      </a:cubicBezTo>
                      <a:cubicBezTo>
                        <a:pt x="1545" y="312"/>
                        <a:pt x="1545" y="312"/>
                        <a:pt x="1545" y="312"/>
                      </a:cubicBezTo>
                      <a:cubicBezTo>
                        <a:pt x="1532" y="321"/>
                        <a:pt x="1519" y="329"/>
                        <a:pt x="1505" y="337"/>
                      </a:cubicBezTo>
                      <a:lnTo>
                        <a:pt x="1516" y="354"/>
                      </a:lnTo>
                      <a:close/>
                      <a:moveTo>
                        <a:pt x="1432" y="400"/>
                      </a:moveTo>
                      <a:cubicBezTo>
                        <a:pt x="1446" y="393"/>
                        <a:pt x="1461" y="386"/>
                        <a:pt x="1474" y="378"/>
                      </a:cubicBezTo>
                      <a:cubicBezTo>
                        <a:pt x="1465" y="361"/>
                        <a:pt x="1465" y="361"/>
                        <a:pt x="1465" y="361"/>
                      </a:cubicBezTo>
                      <a:cubicBezTo>
                        <a:pt x="1451" y="368"/>
                        <a:pt x="1437" y="375"/>
                        <a:pt x="1423" y="382"/>
                      </a:cubicBezTo>
                      <a:lnTo>
                        <a:pt x="1432" y="400"/>
                      </a:lnTo>
                      <a:close/>
                      <a:moveTo>
                        <a:pt x="1345" y="439"/>
                      </a:moveTo>
                      <a:cubicBezTo>
                        <a:pt x="1360" y="433"/>
                        <a:pt x="1374" y="427"/>
                        <a:pt x="1389" y="420"/>
                      </a:cubicBezTo>
                      <a:cubicBezTo>
                        <a:pt x="1381" y="402"/>
                        <a:pt x="1381" y="402"/>
                        <a:pt x="1381" y="402"/>
                      </a:cubicBezTo>
                      <a:cubicBezTo>
                        <a:pt x="1367" y="409"/>
                        <a:pt x="1352" y="415"/>
                        <a:pt x="1338" y="420"/>
                      </a:cubicBezTo>
                      <a:lnTo>
                        <a:pt x="1345" y="439"/>
                      </a:lnTo>
                      <a:close/>
                      <a:moveTo>
                        <a:pt x="1255" y="470"/>
                      </a:moveTo>
                      <a:cubicBezTo>
                        <a:pt x="1270" y="465"/>
                        <a:pt x="1285" y="461"/>
                        <a:pt x="1300" y="455"/>
                      </a:cubicBezTo>
                      <a:cubicBezTo>
                        <a:pt x="1294" y="436"/>
                        <a:pt x="1294" y="436"/>
                        <a:pt x="1294" y="436"/>
                      </a:cubicBezTo>
                      <a:cubicBezTo>
                        <a:pt x="1279" y="442"/>
                        <a:pt x="1264" y="446"/>
                        <a:pt x="1249" y="451"/>
                      </a:cubicBezTo>
                      <a:lnTo>
                        <a:pt x="1255" y="470"/>
                      </a:lnTo>
                      <a:close/>
                      <a:moveTo>
                        <a:pt x="1162" y="493"/>
                      </a:moveTo>
                      <a:cubicBezTo>
                        <a:pt x="1178" y="490"/>
                        <a:pt x="1193" y="487"/>
                        <a:pt x="1209" y="483"/>
                      </a:cubicBezTo>
                      <a:cubicBezTo>
                        <a:pt x="1204" y="463"/>
                        <a:pt x="1204" y="463"/>
                        <a:pt x="1204" y="463"/>
                      </a:cubicBezTo>
                      <a:cubicBezTo>
                        <a:pt x="1189" y="467"/>
                        <a:pt x="1173" y="471"/>
                        <a:pt x="1158" y="474"/>
                      </a:cubicBezTo>
                      <a:lnTo>
                        <a:pt x="1162" y="493"/>
                      </a:lnTo>
                      <a:close/>
                      <a:moveTo>
                        <a:pt x="1068" y="509"/>
                      </a:moveTo>
                      <a:cubicBezTo>
                        <a:pt x="1084" y="507"/>
                        <a:pt x="1100" y="505"/>
                        <a:pt x="1115" y="502"/>
                      </a:cubicBezTo>
                      <a:cubicBezTo>
                        <a:pt x="1112" y="482"/>
                        <a:pt x="1112" y="482"/>
                        <a:pt x="1112" y="482"/>
                      </a:cubicBezTo>
                      <a:cubicBezTo>
                        <a:pt x="1097" y="485"/>
                        <a:pt x="1081" y="487"/>
                        <a:pt x="1066" y="489"/>
                      </a:cubicBezTo>
                      <a:lnTo>
                        <a:pt x="1068" y="509"/>
                      </a:lnTo>
                      <a:close/>
                      <a:moveTo>
                        <a:pt x="973" y="516"/>
                      </a:moveTo>
                      <a:cubicBezTo>
                        <a:pt x="989" y="516"/>
                        <a:pt x="1005" y="515"/>
                        <a:pt x="1020" y="513"/>
                      </a:cubicBezTo>
                      <a:cubicBezTo>
                        <a:pt x="1019" y="494"/>
                        <a:pt x="1019" y="494"/>
                        <a:pt x="1019" y="494"/>
                      </a:cubicBezTo>
                      <a:cubicBezTo>
                        <a:pt x="1003" y="495"/>
                        <a:pt x="988" y="496"/>
                        <a:pt x="972" y="496"/>
                      </a:cubicBezTo>
                      <a:lnTo>
                        <a:pt x="973" y="516"/>
                      </a:lnTo>
                      <a:close/>
                      <a:moveTo>
                        <a:pt x="877" y="515"/>
                      </a:moveTo>
                      <a:cubicBezTo>
                        <a:pt x="893" y="516"/>
                        <a:pt x="909" y="517"/>
                        <a:pt x="925" y="517"/>
                      </a:cubicBezTo>
                      <a:cubicBezTo>
                        <a:pt x="925" y="497"/>
                        <a:pt x="925" y="497"/>
                        <a:pt x="925" y="497"/>
                      </a:cubicBezTo>
                      <a:cubicBezTo>
                        <a:pt x="910" y="497"/>
                        <a:pt x="894" y="496"/>
                        <a:pt x="878" y="495"/>
                      </a:cubicBezTo>
                      <a:lnTo>
                        <a:pt x="877" y="515"/>
                      </a:lnTo>
                      <a:close/>
                      <a:moveTo>
                        <a:pt x="782" y="506"/>
                      </a:moveTo>
                      <a:cubicBezTo>
                        <a:pt x="798" y="508"/>
                        <a:pt x="814" y="510"/>
                        <a:pt x="830" y="512"/>
                      </a:cubicBezTo>
                      <a:cubicBezTo>
                        <a:pt x="832" y="492"/>
                        <a:pt x="832" y="492"/>
                        <a:pt x="832" y="492"/>
                      </a:cubicBezTo>
                      <a:cubicBezTo>
                        <a:pt x="816" y="490"/>
                        <a:pt x="801" y="489"/>
                        <a:pt x="785" y="486"/>
                      </a:cubicBezTo>
                      <a:lnTo>
                        <a:pt x="782" y="506"/>
                      </a:lnTo>
                      <a:close/>
                      <a:moveTo>
                        <a:pt x="688" y="489"/>
                      </a:moveTo>
                      <a:cubicBezTo>
                        <a:pt x="704" y="493"/>
                        <a:pt x="720" y="496"/>
                        <a:pt x="735" y="499"/>
                      </a:cubicBezTo>
                      <a:cubicBezTo>
                        <a:pt x="739" y="479"/>
                        <a:pt x="739" y="479"/>
                        <a:pt x="739" y="479"/>
                      </a:cubicBezTo>
                      <a:cubicBezTo>
                        <a:pt x="723" y="476"/>
                        <a:pt x="708" y="473"/>
                        <a:pt x="693" y="470"/>
                      </a:cubicBezTo>
                      <a:lnTo>
                        <a:pt x="688" y="489"/>
                      </a:lnTo>
                      <a:close/>
                      <a:moveTo>
                        <a:pt x="596" y="464"/>
                      </a:moveTo>
                      <a:cubicBezTo>
                        <a:pt x="611" y="469"/>
                        <a:pt x="627" y="473"/>
                        <a:pt x="642" y="478"/>
                      </a:cubicBezTo>
                      <a:cubicBezTo>
                        <a:pt x="647" y="458"/>
                        <a:pt x="647" y="458"/>
                        <a:pt x="647" y="458"/>
                      </a:cubicBezTo>
                      <a:cubicBezTo>
                        <a:pt x="632" y="454"/>
                        <a:pt x="617" y="450"/>
                        <a:pt x="602" y="445"/>
                      </a:cubicBezTo>
                      <a:lnTo>
                        <a:pt x="596" y="464"/>
                      </a:lnTo>
                      <a:close/>
                      <a:moveTo>
                        <a:pt x="507" y="431"/>
                      </a:moveTo>
                      <a:cubicBezTo>
                        <a:pt x="521" y="437"/>
                        <a:pt x="536" y="443"/>
                        <a:pt x="551" y="448"/>
                      </a:cubicBezTo>
                      <a:cubicBezTo>
                        <a:pt x="558" y="430"/>
                        <a:pt x="558" y="430"/>
                        <a:pt x="558" y="430"/>
                      </a:cubicBezTo>
                      <a:cubicBezTo>
                        <a:pt x="543" y="424"/>
                        <a:pt x="529" y="419"/>
                        <a:pt x="514" y="413"/>
                      </a:cubicBezTo>
                      <a:lnTo>
                        <a:pt x="507" y="431"/>
                      </a:lnTo>
                      <a:close/>
                      <a:moveTo>
                        <a:pt x="420" y="391"/>
                      </a:moveTo>
                      <a:cubicBezTo>
                        <a:pt x="421" y="391"/>
                        <a:pt x="423" y="392"/>
                        <a:pt x="424" y="393"/>
                      </a:cubicBezTo>
                      <a:cubicBezTo>
                        <a:pt x="437" y="399"/>
                        <a:pt x="450" y="406"/>
                        <a:pt x="463" y="412"/>
                      </a:cubicBezTo>
                      <a:cubicBezTo>
                        <a:pt x="471" y="394"/>
                        <a:pt x="471" y="394"/>
                        <a:pt x="471" y="394"/>
                      </a:cubicBezTo>
                      <a:cubicBezTo>
                        <a:pt x="459" y="388"/>
                        <a:pt x="446" y="381"/>
                        <a:pt x="433" y="375"/>
                      </a:cubicBezTo>
                      <a:cubicBezTo>
                        <a:pt x="432" y="374"/>
                        <a:pt x="431" y="373"/>
                        <a:pt x="429" y="373"/>
                      </a:cubicBezTo>
                      <a:lnTo>
                        <a:pt x="420" y="391"/>
                      </a:lnTo>
                      <a:close/>
                      <a:moveTo>
                        <a:pt x="337" y="343"/>
                      </a:moveTo>
                      <a:cubicBezTo>
                        <a:pt x="351" y="351"/>
                        <a:pt x="364" y="360"/>
                        <a:pt x="378" y="368"/>
                      </a:cubicBezTo>
                      <a:cubicBezTo>
                        <a:pt x="388" y="350"/>
                        <a:pt x="388" y="350"/>
                        <a:pt x="388" y="350"/>
                      </a:cubicBezTo>
                      <a:cubicBezTo>
                        <a:pt x="375" y="343"/>
                        <a:pt x="361" y="334"/>
                        <a:pt x="348" y="326"/>
                      </a:cubicBezTo>
                      <a:lnTo>
                        <a:pt x="337" y="343"/>
                      </a:lnTo>
                      <a:close/>
                      <a:moveTo>
                        <a:pt x="259" y="289"/>
                      </a:moveTo>
                      <a:cubicBezTo>
                        <a:pt x="272" y="298"/>
                        <a:pt x="285" y="308"/>
                        <a:pt x="298" y="317"/>
                      </a:cubicBezTo>
                      <a:cubicBezTo>
                        <a:pt x="309" y="300"/>
                        <a:pt x="309" y="300"/>
                        <a:pt x="309" y="300"/>
                      </a:cubicBezTo>
                      <a:cubicBezTo>
                        <a:pt x="296" y="291"/>
                        <a:pt x="284" y="282"/>
                        <a:pt x="271" y="273"/>
                      </a:cubicBezTo>
                      <a:lnTo>
                        <a:pt x="259" y="289"/>
                      </a:lnTo>
                      <a:close/>
                      <a:moveTo>
                        <a:pt x="186" y="228"/>
                      </a:moveTo>
                      <a:cubicBezTo>
                        <a:pt x="197" y="238"/>
                        <a:pt x="209" y="249"/>
                        <a:pt x="222" y="259"/>
                      </a:cubicBezTo>
                      <a:cubicBezTo>
                        <a:pt x="234" y="244"/>
                        <a:pt x="234" y="244"/>
                        <a:pt x="234" y="244"/>
                      </a:cubicBezTo>
                      <a:cubicBezTo>
                        <a:pt x="222" y="234"/>
                        <a:pt x="211" y="223"/>
                        <a:pt x="199" y="213"/>
                      </a:cubicBezTo>
                      <a:lnTo>
                        <a:pt x="186" y="228"/>
                      </a:lnTo>
                      <a:close/>
                      <a:moveTo>
                        <a:pt x="118" y="161"/>
                      </a:moveTo>
                      <a:cubicBezTo>
                        <a:pt x="128" y="172"/>
                        <a:pt x="140" y="184"/>
                        <a:pt x="151" y="195"/>
                      </a:cubicBezTo>
                      <a:cubicBezTo>
                        <a:pt x="165" y="181"/>
                        <a:pt x="165" y="181"/>
                        <a:pt x="165" y="181"/>
                      </a:cubicBezTo>
                      <a:cubicBezTo>
                        <a:pt x="154" y="170"/>
                        <a:pt x="143" y="159"/>
                        <a:pt x="132" y="147"/>
                      </a:cubicBezTo>
                      <a:lnTo>
                        <a:pt x="118" y="161"/>
                      </a:lnTo>
                      <a:close/>
                      <a:moveTo>
                        <a:pt x="56" y="88"/>
                      </a:moveTo>
                      <a:cubicBezTo>
                        <a:pt x="65" y="101"/>
                        <a:pt x="76" y="113"/>
                        <a:pt x="86" y="125"/>
                      </a:cubicBezTo>
                      <a:cubicBezTo>
                        <a:pt x="101" y="112"/>
                        <a:pt x="101" y="112"/>
                        <a:pt x="101" y="112"/>
                      </a:cubicBezTo>
                      <a:cubicBezTo>
                        <a:pt x="91" y="100"/>
                        <a:pt x="81" y="88"/>
                        <a:pt x="71" y="76"/>
                      </a:cubicBezTo>
                      <a:lnTo>
                        <a:pt x="56" y="88"/>
                      </a:lnTo>
                      <a:close/>
                      <a:moveTo>
                        <a:pt x="0" y="11"/>
                      </a:moveTo>
                      <a:cubicBezTo>
                        <a:pt x="9" y="24"/>
                        <a:pt x="18" y="37"/>
                        <a:pt x="27" y="50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34" y="26"/>
                        <a:pt x="25" y="13"/>
                        <a:pt x="17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ADCE0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073" name="出自【趣你的PPT】(微信:qunideppt)：最优质的PPT资源库"/>
                <p:cNvSpPr>
                  <a:spLocks noEditPoints="1"/>
                </p:cNvSpPr>
                <p:nvPr/>
              </p:nvSpPr>
              <p:spPr bwMode="auto">
                <a:xfrm>
                  <a:off x="5603876" y="4040188"/>
                  <a:ext cx="268288" cy="271463"/>
                </a:xfrm>
                <a:custGeom>
                  <a:avLst/>
                  <a:gdLst/>
                  <a:ahLst/>
                  <a:cxnLst>
                    <a:cxn ang="0">
                      <a:pos x="119" y="132"/>
                    </a:cxn>
                    <a:cxn ang="0">
                      <a:pos x="110" y="166"/>
                    </a:cxn>
                    <a:cxn ang="0">
                      <a:pos x="126" y="171"/>
                    </a:cxn>
                    <a:cxn ang="0">
                      <a:pos x="135" y="136"/>
                    </a:cxn>
                    <a:cxn ang="0">
                      <a:pos x="119" y="132"/>
                    </a:cxn>
                    <a:cxn ang="0">
                      <a:pos x="135" y="62"/>
                    </a:cxn>
                    <a:cxn ang="0">
                      <a:pos x="126" y="97"/>
                    </a:cxn>
                    <a:cxn ang="0">
                      <a:pos x="144" y="101"/>
                    </a:cxn>
                    <a:cxn ang="0">
                      <a:pos x="152" y="67"/>
                    </a:cxn>
                    <a:cxn ang="0">
                      <a:pos x="135" y="62"/>
                    </a:cxn>
                    <a:cxn ang="0">
                      <a:pos x="143" y="22"/>
                    </a:cxn>
                    <a:cxn ang="0">
                      <a:pos x="145" y="22"/>
                    </a:cxn>
                    <a:cxn ang="0">
                      <a:pos x="143" y="29"/>
                    </a:cxn>
                    <a:cxn ang="0">
                      <a:pos x="161" y="32"/>
                    </a:cxn>
                    <a:cxn ang="0">
                      <a:pos x="169" y="0"/>
                    </a:cxn>
                    <a:cxn ang="0">
                      <a:pos x="141" y="4"/>
                    </a:cxn>
                    <a:cxn ang="0">
                      <a:pos x="143" y="22"/>
                    </a:cxn>
                    <a:cxn ang="0">
                      <a:pos x="72" y="31"/>
                    </a:cxn>
                    <a:cxn ang="0">
                      <a:pos x="108" y="26"/>
                    </a:cxn>
                    <a:cxn ang="0">
                      <a:pos x="105" y="8"/>
                    </a:cxn>
                    <a:cxn ang="0">
                      <a:pos x="71" y="13"/>
                    </a:cxn>
                    <a:cxn ang="0">
                      <a:pos x="72" y="31"/>
                    </a:cxn>
                    <a:cxn ang="0">
                      <a:pos x="3" y="39"/>
                    </a:cxn>
                    <a:cxn ang="0">
                      <a:pos x="38" y="35"/>
                    </a:cxn>
                    <a:cxn ang="0">
                      <a:pos x="35" y="17"/>
                    </a:cxn>
                    <a:cxn ang="0">
                      <a:pos x="0" y="22"/>
                    </a:cxn>
                    <a:cxn ang="0">
                      <a:pos x="3" y="39"/>
                    </a:cxn>
                  </a:cxnLst>
                  <a:rect l="0" t="0" r="r" b="b"/>
                  <a:pathLst>
                    <a:path w="169" h="171">
                      <a:moveTo>
                        <a:pt x="119" y="132"/>
                      </a:moveTo>
                      <a:lnTo>
                        <a:pt x="110" y="166"/>
                      </a:lnTo>
                      <a:lnTo>
                        <a:pt x="126" y="171"/>
                      </a:lnTo>
                      <a:lnTo>
                        <a:pt x="135" y="136"/>
                      </a:lnTo>
                      <a:lnTo>
                        <a:pt x="119" y="132"/>
                      </a:lnTo>
                      <a:close/>
                      <a:moveTo>
                        <a:pt x="135" y="62"/>
                      </a:moveTo>
                      <a:lnTo>
                        <a:pt x="126" y="97"/>
                      </a:lnTo>
                      <a:lnTo>
                        <a:pt x="144" y="101"/>
                      </a:lnTo>
                      <a:lnTo>
                        <a:pt x="152" y="67"/>
                      </a:lnTo>
                      <a:lnTo>
                        <a:pt x="135" y="62"/>
                      </a:lnTo>
                      <a:close/>
                      <a:moveTo>
                        <a:pt x="143" y="22"/>
                      </a:moveTo>
                      <a:lnTo>
                        <a:pt x="145" y="22"/>
                      </a:lnTo>
                      <a:lnTo>
                        <a:pt x="143" y="29"/>
                      </a:lnTo>
                      <a:lnTo>
                        <a:pt x="161" y="32"/>
                      </a:lnTo>
                      <a:lnTo>
                        <a:pt x="169" y="0"/>
                      </a:lnTo>
                      <a:lnTo>
                        <a:pt x="141" y="4"/>
                      </a:lnTo>
                      <a:lnTo>
                        <a:pt x="143" y="22"/>
                      </a:lnTo>
                      <a:close/>
                      <a:moveTo>
                        <a:pt x="72" y="31"/>
                      </a:moveTo>
                      <a:lnTo>
                        <a:pt x="108" y="26"/>
                      </a:lnTo>
                      <a:lnTo>
                        <a:pt x="105" y="8"/>
                      </a:lnTo>
                      <a:lnTo>
                        <a:pt x="71" y="13"/>
                      </a:lnTo>
                      <a:lnTo>
                        <a:pt x="72" y="31"/>
                      </a:lnTo>
                      <a:close/>
                      <a:moveTo>
                        <a:pt x="3" y="39"/>
                      </a:moveTo>
                      <a:lnTo>
                        <a:pt x="38" y="35"/>
                      </a:lnTo>
                      <a:lnTo>
                        <a:pt x="35" y="17"/>
                      </a:lnTo>
                      <a:lnTo>
                        <a:pt x="0" y="22"/>
                      </a:lnTo>
                      <a:lnTo>
                        <a:pt x="3" y="3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ADCE0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55" name="Group 54出自【趣你的PPT】(微信:qunideppt)：最优质的PPT资源库"/>
          <p:cNvGrpSpPr/>
          <p:nvPr/>
        </p:nvGrpSpPr>
        <p:grpSpPr>
          <a:xfrm>
            <a:off x="7226299" y="2227944"/>
            <a:ext cx="1003300" cy="1813984"/>
            <a:chOff x="5418138" y="1828800"/>
            <a:chExt cx="752475" cy="13604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74" name="出自【趣你的PPT】(微信:qunideppt)：最优质的PPT资源库"/>
            <p:cNvSpPr/>
            <p:nvPr/>
          </p:nvSpPr>
          <p:spPr bwMode="auto">
            <a:xfrm>
              <a:off x="6142038" y="3154363"/>
              <a:ext cx="28575" cy="34925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7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24"/>
                </a:cxn>
                <a:cxn ang="0">
                  <a:pos x="20" y="24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cubicBezTo>
                    <a:pt x="20" y="19"/>
                    <a:pt x="20" y="13"/>
                    <a:pt x="20" y="7"/>
                  </a:cubicBezTo>
                  <a:cubicBezTo>
                    <a:pt x="20" y="5"/>
                    <a:pt x="20" y="2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0" y="13"/>
                    <a:pt x="0" y="18"/>
                    <a:pt x="0" y="24"/>
                  </a:cubicBezTo>
                  <a:lnTo>
                    <a:pt x="20" y="24"/>
                  </a:lnTo>
                  <a:close/>
                </a:path>
              </a:pathLst>
            </a:custGeom>
            <a:grpFill/>
            <a:ln w="9525">
              <a:solidFill>
                <a:srgbClr val="ADCE0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76" name="出自【趣你的PPT】(微信:qunideppt)：最优质的PPT资源库"/>
            <p:cNvSpPr/>
            <p:nvPr/>
          </p:nvSpPr>
          <p:spPr bwMode="auto">
            <a:xfrm>
              <a:off x="5430838" y="1838325"/>
              <a:ext cx="42863" cy="42863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11" y="0"/>
                </a:cxn>
                <a:cxn ang="0">
                  <a:pos x="0" y="17"/>
                </a:cxn>
                <a:cxn ang="0">
                  <a:pos x="20" y="30"/>
                </a:cxn>
                <a:cxn ang="0">
                  <a:pos x="31" y="14"/>
                </a:cxn>
              </a:cxnLst>
              <a:rect l="0" t="0" r="r" b="b"/>
              <a:pathLst>
                <a:path w="31" h="30">
                  <a:moveTo>
                    <a:pt x="31" y="14"/>
                  </a:moveTo>
                  <a:cubicBezTo>
                    <a:pt x="24" y="9"/>
                    <a:pt x="17" y="5"/>
                    <a:pt x="11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22"/>
                    <a:pt x="13" y="26"/>
                    <a:pt x="20" y="30"/>
                  </a:cubicBezTo>
                  <a:lnTo>
                    <a:pt x="31" y="14"/>
                  </a:lnTo>
                  <a:close/>
                </a:path>
              </a:pathLst>
            </a:custGeom>
            <a:grpFill/>
            <a:ln w="9525">
              <a:solidFill>
                <a:srgbClr val="ADCE0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418138" y="1828800"/>
              <a:ext cx="750888" cy="1262063"/>
              <a:chOff x="5418138" y="1781175"/>
              <a:chExt cx="750888" cy="1262063"/>
            </a:xfrm>
            <a:grpFill/>
          </p:grpSpPr>
          <p:sp>
            <p:nvSpPr>
              <p:cNvPr id="2075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5511801" y="1849438"/>
                <a:ext cx="657225" cy="1193800"/>
              </a:xfrm>
              <a:custGeom>
                <a:avLst/>
                <a:gdLst/>
                <a:ahLst/>
                <a:cxnLst>
                  <a:cxn ang="0">
                    <a:pos x="50" y="29"/>
                  </a:cxn>
                  <a:cxn ang="0">
                    <a:pos x="12" y="0"/>
                  </a:cxn>
                  <a:cxn ang="0">
                    <a:pos x="0" y="16"/>
                  </a:cxn>
                  <a:cxn ang="0">
                    <a:pos x="37" y="45"/>
                  </a:cxn>
                  <a:cxn ang="0">
                    <a:pos x="50" y="29"/>
                  </a:cxn>
                  <a:cxn ang="0">
                    <a:pos x="121" y="91"/>
                  </a:cxn>
                  <a:cxn ang="0">
                    <a:pos x="86" y="59"/>
                  </a:cxn>
                  <a:cxn ang="0">
                    <a:pos x="73" y="74"/>
                  </a:cxn>
                  <a:cxn ang="0">
                    <a:pos x="107" y="106"/>
                  </a:cxn>
                  <a:cxn ang="0">
                    <a:pos x="121" y="91"/>
                  </a:cxn>
                  <a:cxn ang="0">
                    <a:pos x="187" y="159"/>
                  </a:cxn>
                  <a:cxn ang="0">
                    <a:pos x="155" y="124"/>
                  </a:cxn>
                  <a:cxn ang="0">
                    <a:pos x="140" y="138"/>
                  </a:cxn>
                  <a:cxn ang="0">
                    <a:pos x="172" y="172"/>
                  </a:cxn>
                  <a:cxn ang="0">
                    <a:pos x="187" y="159"/>
                  </a:cxn>
                  <a:cxn ang="0">
                    <a:pos x="246" y="233"/>
                  </a:cxn>
                  <a:cxn ang="0">
                    <a:pos x="217" y="195"/>
                  </a:cxn>
                  <a:cxn ang="0">
                    <a:pos x="202" y="208"/>
                  </a:cxn>
                  <a:cxn ang="0">
                    <a:pos x="230" y="245"/>
                  </a:cxn>
                  <a:cxn ang="0">
                    <a:pos x="246" y="233"/>
                  </a:cxn>
                  <a:cxn ang="0">
                    <a:pos x="300" y="311"/>
                  </a:cxn>
                  <a:cxn ang="0">
                    <a:pos x="274" y="271"/>
                  </a:cxn>
                  <a:cxn ang="0">
                    <a:pos x="257" y="282"/>
                  </a:cxn>
                  <a:cxn ang="0">
                    <a:pos x="283" y="321"/>
                  </a:cxn>
                  <a:cxn ang="0">
                    <a:pos x="300" y="311"/>
                  </a:cxn>
                  <a:cxn ang="0">
                    <a:pos x="346" y="393"/>
                  </a:cxn>
                  <a:cxn ang="0">
                    <a:pos x="324" y="352"/>
                  </a:cxn>
                  <a:cxn ang="0">
                    <a:pos x="306" y="361"/>
                  </a:cxn>
                  <a:cxn ang="0">
                    <a:pos x="328" y="402"/>
                  </a:cxn>
                  <a:cxn ang="0">
                    <a:pos x="346" y="393"/>
                  </a:cxn>
                  <a:cxn ang="0">
                    <a:pos x="385" y="480"/>
                  </a:cxn>
                  <a:cxn ang="0">
                    <a:pos x="367" y="436"/>
                  </a:cxn>
                  <a:cxn ang="0">
                    <a:pos x="348" y="444"/>
                  </a:cxn>
                  <a:cxn ang="0">
                    <a:pos x="367" y="487"/>
                  </a:cxn>
                  <a:cxn ang="0">
                    <a:pos x="385" y="480"/>
                  </a:cxn>
                  <a:cxn ang="0">
                    <a:pos x="417" y="569"/>
                  </a:cxn>
                  <a:cxn ang="0">
                    <a:pos x="402" y="524"/>
                  </a:cxn>
                  <a:cxn ang="0">
                    <a:pos x="384" y="531"/>
                  </a:cxn>
                  <a:cxn ang="0">
                    <a:pos x="398" y="575"/>
                  </a:cxn>
                  <a:cxn ang="0">
                    <a:pos x="417" y="569"/>
                  </a:cxn>
                  <a:cxn ang="0">
                    <a:pos x="442" y="660"/>
                  </a:cxn>
                  <a:cxn ang="0">
                    <a:pos x="431" y="614"/>
                  </a:cxn>
                  <a:cxn ang="0">
                    <a:pos x="411" y="619"/>
                  </a:cxn>
                  <a:cxn ang="0">
                    <a:pos x="422" y="665"/>
                  </a:cxn>
                  <a:cxn ang="0">
                    <a:pos x="442" y="660"/>
                  </a:cxn>
                  <a:cxn ang="0">
                    <a:pos x="458" y="753"/>
                  </a:cxn>
                  <a:cxn ang="0">
                    <a:pos x="451" y="707"/>
                  </a:cxn>
                  <a:cxn ang="0">
                    <a:pos x="431" y="710"/>
                  </a:cxn>
                  <a:cxn ang="0">
                    <a:pos x="438" y="756"/>
                  </a:cxn>
                  <a:cxn ang="0">
                    <a:pos x="458" y="753"/>
                  </a:cxn>
                  <a:cxn ang="0">
                    <a:pos x="467" y="848"/>
                  </a:cxn>
                  <a:cxn ang="0">
                    <a:pos x="464" y="801"/>
                  </a:cxn>
                  <a:cxn ang="0">
                    <a:pos x="444" y="802"/>
                  </a:cxn>
                  <a:cxn ang="0">
                    <a:pos x="447" y="849"/>
                  </a:cxn>
                  <a:cxn ang="0">
                    <a:pos x="467" y="848"/>
                  </a:cxn>
                </a:cxnLst>
                <a:rect l="0" t="0" r="r" b="b"/>
                <a:pathLst>
                  <a:path w="467" h="849">
                    <a:moveTo>
                      <a:pt x="50" y="29"/>
                    </a:moveTo>
                    <a:cubicBezTo>
                      <a:pt x="37" y="19"/>
                      <a:pt x="25" y="10"/>
                      <a:pt x="1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25"/>
                      <a:pt x="25" y="35"/>
                      <a:pt x="37" y="45"/>
                    </a:cubicBezTo>
                    <a:lnTo>
                      <a:pt x="50" y="29"/>
                    </a:lnTo>
                    <a:close/>
                    <a:moveTo>
                      <a:pt x="121" y="91"/>
                    </a:moveTo>
                    <a:cubicBezTo>
                      <a:pt x="110" y="80"/>
                      <a:pt x="98" y="70"/>
                      <a:pt x="86" y="59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84" y="85"/>
                      <a:pt x="96" y="95"/>
                      <a:pt x="107" y="106"/>
                    </a:cubicBezTo>
                    <a:lnTo>
                      <a:pt x="121" y="91"/>
                    </a:lnTo>
                    <a:close/>
                    <a:moveTo>
                      <a:pt x="187" y="159"/>
                    </a:moveTo>
                    <a:cubicBezTo>
                      <a:pt x="176" y="147"/>
                      <a:pt x="166" y="136"/>
                      <a:pt x="155" y="124"/>
                    </a:cubicBezTo>
                    <a:cubicBezTo>
                      <a:pt x="140" y="138"/>
                      <a:pt x="140" y="138"/>
                      <a:pt x="140" y="138"/>
                    </a:cubicBezTo>
                    <a:cubicBezTo>
                      <a:pt x="151" y="150"/>
                      <a:pt x="161" y="161"/>
                      <a:pt x="172" y="172"/>
                    </a:cubicBezTo>
                    <a:lnTo>
                      <a:pt x="187" y="159"/>
                    </a:lnTo>
                    <a:close/>
                    <a:moveTo>
                      <a:pt x="246" y="233"/>
                    </a:moveTo>
                    <a:cubicBezTo>
                      <a:pt x="237" y="220"/>
                      <a:pt x="227" y="208"/>
                      <a:pt x="217" y="195"/>
                    </a:cubicBezTo>
                    <a:cubicBezTo>
                      <a:pt x="202" y="208"/>
                      <a:pt x="202" y="208"/>
                      <a:pt x="202" y="208"/>
                    </a:cubicBezTo>
                    <a:cubicBezTo>
                      <a:pt x="212" y="220"/>
                      <a:pt x="221" y="232"/>
                      <a:pt x="230" y="245"/>
                    </a:cubicBezTo>
                    <a:lnTo>
                      <a:pt x="246" y="233"/>
                    </a:lnTo>
                    <a:close/>
                    <a:moveTo>
                      <a:pt x="300" y="311"/>
                    </a:moveTo>
                    <a:cubicBezTo>
                      <a:pt x="291" y="297"/>
                      <a:pt x="283" y="284"/>
                      <a:pt x="274" y="271"/>
                    </a:cubicBezTo>
                    <a:cubicBezTo>
                      <a:pt x="257" y="282"/>
                      <a:pt x="257" y="282"/>
                      <a:pt x="257" y="282"/>
                    </a:cubicBezTo>
                    <a:cubicBezTo>
                      <a:pt x="266" y="295"/>
                      <a:pt x="275" y="308"/>
                      <a:pt x="283" y="321"/>
                    </a:cubicBezTo>
                    <a:lnTo>
                      <a:pt x="300" y="311"/>
                    </a:lnTo>
                    <a:close/>
                    <a:moveTo>
                      <a:pt x="346" y="393"/>
                    </a:moveTo>
                    <a:cubicBezTo>
                      <a:pt x="339" y="379"/>
                      <a:pt x="332" y="365"/>
                      <a:pt x="324" y="352"/>
                    </a:cubicBezTo>
                    <a:cubicBezTo>
                      <a:pt x="306" y="361"/>
                      <a:pt x="306" y="361"/>
                      <a:pt x="306" y="361"/>
                    </a:cubicBezTo>
                    <a:cubicBezTo>
                      <a:pt x="314" y="375"/>
                      <a:pt x="321" y="389"/>
                      <a:pt x="328" y="402"/>
                    </a:cubicBezTo>
                    <a:lnTo>
                      <a:pt x="346" y="393"/>
                    </a:lnTo>
                    <a:close/>
                    <a:moveTo>
                      <a:pt x="385" y="480"/>
                    </a:moveTo>
                    <a:cubicBezTo>
                      <a:pt x="380" y="465"/>
                      <a:pt x="373" y="450"/>
                      <a:pt x="367" y="436"/>
                    </a:cubicBezTo>
                    <a:cubicBezTo>
                      <a:pt x="348" y="444"/>
                      <a:pt x="348" y="444"/>
                      <a:pt x="348" y="444"/>
                    </a:cubicBezTo>
                    <a:cubicBezTo>
                      <a:pt x="355" y="458"/>
                      <a:pt x="361" y="473"/>
                      <a:pt x="367" y="487"/>
                    </a:cubicBezTo>
                    <a:lnTo>
                      <a:pt x="385" y="480"/>
                    </a:lnTo>
                    <a:close/>
                    <a:moveTo>
                      <a:pt x="417" y="569"/>
                    </a:moveTo>
                    <a:cubicBezTo>
                      <a:pt x="413" y="554"/>
                      <a:pt x="408" y="539"/>
                      <a:pt x="402" y="524"/>
                    </a:cubicBezTo>
                    <a:cubicBezTo>
                      <a:pt x="384" y="531"/>
                      <a:pt x="384" y="531"/>
                      <a:pt x="384" y="531"/>
                    </a:cubicBezTo>
                    <a:cubicBezTo>
                      <a:pt x="389" y="545"/>
                      <a:pt x="394" y="560"/>
                      <a:pt x="398" y="575"/>
                    </a:cubicBezTo>
                    <a:lnTo>
                      <a:pt x="417" y="569"/>
                    </a:lnTo>
                    <a:close/>
                    <a:moveTo>
                      <a:pt x="442" y="660"/>
                    </a:moveTo>
                    <a:cubicBezTo>
                      <a:pt x="438" y="645"/>
                      <a:pt x="435" y="629"/>
                      <a:pt x="431" y="614"/>
                    </a:cubicBezTo>
                    <a:cubicBezTo>
                      <a:pt x="411" y="619"/>
                      <a:pt x="411" y="619"/>
                      <a:pt x="411" y="619"/>
                    </a:cubicBezTo>
                    <a:cubicBezTo>
                      <a:pt x="415" y="634"/>
                      <a:pt x="419" y="649"/>
                      <a:pt x="422" y="665"/>
                    </a:cubicBezTo>
                    <a:lnTo>
                      <a:pt x="442" y="660"/>
                    </a:lnTo>
                    <a:close/>
                    <a:moveTo>
                      <a:pt x="458" y="753"/>
                    </a:moveTo>
                    <a:cubicBezTo>
                      <a:pt x="456" y="738"/>
                      <a:pt x="454" y="722"/>
                      <a:pt x="451" y="707"/>
                    </a:cubicBezTo>
                    <a:cubicBezTo>
                      <a:pt x="431" y="710"/>
                      <a:pt x="431" y="710"/>
                      <a:pt x="431" y="710"/>
                    </a:cubicBezTo>
                    <a:cubicBezTo>
                      <a:pt x="434" y="725"/>
                      <a:pt x="436" y="741"/>
                      <a:pt x="438" y="756"/>
                    </a:cubicBezTo>
                    <a:lnTo>
                      <a:pt x="458" y="753"/>
                    </a:lnTo>
                    <a:close/>
                    <a:moveTo>
                      <a:pt x="467" y="848"/>
                    </a:moveTo>
                    <a:cubicBezTo>
                      <a:pt x="466" y="832"/>
                      <a:pt x="465" y="816"/>
                      <a:pt x="464" y="801"/>
                    </a:cubicBezTo>
                    <a:cubicBezTo>
                      <a:pt x="444" y="802"/>
                      <a:pt x="444" y="802"/>
                      <a:pt x="444" y="802"/>
                    </a:cubicBezTo>
                    <a:cubicBezTo>
                      <a:pt x="445" y="818"/>
                      <a:pt x="446" y="833"/>
                      <a:pt x="447" y="849"/>
                    </a:cubicBezTo>
                    <a:lnTo>
                      <a:pt x="467" y="848"/>
                    </a:lnTo>
                    <a:close/>
                  </a:path>
                </a:pathLst>
              </a:custGeom>
              <a:grpFill/>
              <a:ln w="9525">
                <a:solidFill>
                  <a:srgbClr val="ADCE0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77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5418138" y="1781175"/>
                <a:ext cx="276225" cy="260350"/>
              </a:xfrm>
              <a:custGeom>
                <a:avLst/>
                <a:gdLst/>
                <a:ahLst/>
                <a:cxnLst>
                  <a:cxn ang="0">
                    <a:pos x="139" y="19"/>
                  </a:cxn>
                  <a:cxn ang="0">
                    <a:pos x="174" y="18"/>
                  </a:cxn>
                  <a:cxn ang="0">
                    <a:pos x="174" y="0"/>
                  </a:cxn>
                  <a:cxn ang="0">
                    <a:pos x="139" y="1"/>
                  </a:cxn>
                  <a:cxn ang="0">
                    <a:pos x="139" y="19"/>
                  </a:cxn>
                  <a:cxn ang="0">
                    <a:pos x="68" y="20"/>
                  </a:cxn>
                  <a:cxn ang="0">
                    <a:pos x="104" y="20"/>
                  </a:cxn>
                  <a:cxn ang="0">
                    <a:pos x="104" y="2"/>
                  </a:cxn>
                  <a:cxn ang="0">
                    <a:pos x="68" y="3"/>
                  </a:cxn>
                  <a:cxn ang="0">
                    <a:pos x="68" y="20"/>
                  </a:cxn>
                  <a:cxn ang="0">
                    <a:pos x="26" y="25"/>
                  </a:cxn>
                  <a:cxn ang="0">
                    <a:pos x="25" y="22"/>
                  </a:cxn>
                  <a:cxn ang="0">
                    <a:pos x="33" y="21"/>
                  </a:cxn>
                  <a:cxn ang="0">
                    <a:pos x="33" y="4"/>
                  </a:cxn>
                  <a:cxn ang="0">
                    <a:pos x="0" y="5"/>
                  </a:cxn>
                  <a:cxn ang="0">
                    <a:pos x="10" y="30"/>
                  </a:cxn>
                  <a:cxn ang="0">
                    <a:pos x="26" y="25"/>
                  </a:cxn>
                  <a:cxn ang="0">
                    <a:pos x="50" y="91"/>
                  </a:cxn>
                  <a:cxn ang="0">
                    <a:pos x="38" y="59"/>
                  </a:cxn>
                  <a:cxn ang="0">
                    <a:pos x="21" y="64"/>
                  </a:cxn>
                  <a:cxn ang="0">
                    <a:pos x="33" y="98"/>
                  </a:cxn>
                  <a:cxn ang="0">
                    <a:pos x="50" y="91"/>
                  </a:cxn>
                  <a:cxn ang="0">
                    <a:pos x="73" y="159"/>
                  </a:cxn>
                  <a:cxn ang="0">
                    <a:pos x="61" y="125"/>
                  </a:cxn>
                  <a:cxn ang="0">
                    <a:pos x="44" y="131"/>
                  </a:cxn>
                  <a:cxn ang="0">
                    <a:pos x="57" y="164"/>
                  </a:cxn>
                  <a:cxn ang="0">
                    <a:pos x="73" y="159"/>
                  </a:cxn>
                </a:cxnLst>
                <a:rect l="0" t="0" r="r" b="b"/>
                <a:pathLst>
                  <a:path w="174" h="164">
                    <a:moveTo>
                      <a:pt x="139" y="19"/>
                    </a:moveTo>
                    <a:lnTo>
                      <a:pt x="174" y="18"/>
                    </a:lnTo>
                    <a:lnTo>
                      <a:pt x="174" y="0"/>
                    </a:lnTo>
                    <a:lnTo>
                      <a:pt x="139" y="1"/>
                    </a:lnTo>
                    <a:lnTo>
                      <a:pt x="139" y="19"/>
                    </a:lnTo>
                    <a:close/>
                    <a:moveTo>
                      <a:pt x="68" y="20"/>
                    </a:moveTo>
                    <a:lnTo>
                      <a:pt x="104" y="20"/>
                    </a:lnTo>
                    <a:lnTo>
                      <a:pt x="104" y="2"/>
                    </a:lnTo>
                    <a:lnTo>
                      <a:pt x="68" y="3"/>
                    </a:lnTo>
                    <a:lnTo>
                      <a:pt x="68" y="20"/>
                    </a:lnTo>
                    <a:close/>
                    <a:moveTo>
                      <a:pt x="26" y="25"/>
                    </a:moveTo>
                    <a:lnTo>
                      <a:pt x="25" y="22"/>
                    </a:lnTo>
                    <a:lnTo>
                      <a:pt x="33" y="21"/>
                    </a:lnTo>
                    <a:lnTo>
                      <a:pt x="33" y="4"/>
                    </a:lnTo>
                    <a:lnTo>
                      <a:pt x="0" y="5"/>
                    </a:lnTo>
                    <a:lnTo>
                      <a:pt x="10" y="30"/>
                    </a:lnTo>
                    <a:lnTo>
                      <a:pt x="26" y="25"/>
                    </a:lnTo>
                    <a:close/>
                    <a:moveTo>
                      <a:pt x="50" y="91"/>
                    </a:moveTo>
                    <a:lnTo>
                      <a:pt x="38" y="59"/>
                    </a:lnTo>
                    <a:lnTo>
                      <a:pt x="21" y="64"/>
                    </a:lnTo>
                    <a:lnTo>
                      <a:pt x="33" y="98"/>
                    </a:lnTo>
                    <a:lnTo>
                      <a:pt x="50" y="91"/>
                    </a:lnTo>
                    <a:close/>
                    <a:moveTo>
                      <a:pt x="73" y="159"/>
                    </a:moveTo>
                    <a:lnTo>
                      <a:pt x="61" y="125"/>
                    </a:lnTo>
                    <a:lnTo>
                      <a:pt x="44" y="131"/>
                    </a:lnTo>
                    <a:lnTo>
                      <a:pt x="57" y="164"/>
                    </a:lnTo>
                    <a:lnTo>
                      <a:pt x="73" y="159"/>
                    </a:lnTo>
                    <a:close/>
                  </a:path>
                </a:pathLst>
              </a:custGeom>
              <a:grpFill/>
              <a:ln w="9525">
                <a:solidFill>
                  <a:srgbClr val="ADCE0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2078" name="出自【趣你的PPT】(微信:qunideppt)：最优质的PPT资源库"/>
          <p:cNvSpPr/>
          <p:nvPr/>
        </p:nvSpPr>
        <p:spPr bwMode="auto">
          <a:xfrm>
            <a:off x="3380316" y="4113895"/>
            <a:ext cx="1511300" cy="850900"/>
          </a:xfrm>
          <a:custGeom>
            <a:avLst/>
            <a:gdLst/>
            <a:ahLst/>
            <a:cxnLst>
              <a:cxn ang="0">
                <a:pos x="451" y="0"/>
              </a:cxn>
              <a:cxn ang="0">
                <a:pos x="294" y="119"/>
              </a:cxn>
              <a:cxn ang="0">
                <a:pos x="235" y="103"/>
              </a:cxn>
              <a:cxn ang="0">
                <a:pos x="118" y="220"/>
              </a:cxn>
              <a:cxn ang="0">
                <a:pos x="0" y="337"/>
              </a:cxn>
              <a:cxn ang="0">
                <a:pos x="118" y="454"/>
              </a:cxn>
              <a:cxn ang="0">
                <a:pos x="665" y="454"/>
              </a:cxn>
              <a:cxn ang="0">
                <a:pos x="806" y="313"/>
              </a:cxn>
              <a:cxn ang="0">
                <a:pos x="744" y="196"/>
              </a:cxn>
              <a:cxn ang="0">
                <a:pos x="744" y="194"/>
              </a:cxn>
              <a:cxn ang="0">
                <a:pos x="636" y="86"/>
              </a:cxn>
              <a:cxn ang="0">
                <a:pos x="598" y="93"/>
              </a:cxn>
              <a:cxn ang="0">
                <a:pos x="451" y="0"/>
              </a:cxn>
            </a:cxnLst>
            <a:rect l="0" t="0" r="r" b="b"/>
            <a:pathLst>
              <a:path w="806" h="454">
                <a:moveTo>
                  <a:pt x="451" y="0"/>
                </a:moveTo>
                <a:cubicBezTo>
                  <a:pt x="376" y="0"/>
                  <a:pt x="313" y="50"/>
                  <a:pt x="294" y="119"/>
                </a:cubicBezTo>
                <a:cubicBezTo>
                  <a:pt x="277" y="109"/>
                  <a:pt x="257" y="103"/>
                  <a:pt x="235" y="103"/>
                </a:cubicBezTo>
                <a:cubicBezTo>
                  <a:pt x="170" y="103"/>
                  <a:pt x="118" y="155"/>
                  <a:pt x="118" y="220"/>
                </a:cubicBezTo>
                <a:cubicBezTo>
                  <a:pt x="53" y="220"/>
                  <a:pt x="0" y="272"/>
                  <a:pt x="0" y="337"/>
                </a:cubicBezTo>
                <a:cubicBezTo>
                  <a:pt x="0" y="402"/>
                  <a:pt x="53" y="454"/>
                  <a:pt x="118" y="454"/>
                </a:cubicBezTo>
                <a:cubicBezTo>
                  <a:pt x="665" y="454"/>
                  <a:pt x="665" y="454"/>
                  <a:pt x="665" y="454"/>
                </a:cubicBezTo>
                <a:cubicBezTo>
                  <a:pt x="743" y="454"/>
                  <a:pt x="806" y="391"/>
                  <a:pt x="806" y="313"/>
                </a:cubicBezTo>
                <a:cubicBezTo>
                  <a:pt x="806" y="265"/>
                  <a:pt x="782" y="222"/>
                  <a:pt x="744" y="196"/>
                </a:cubicBezTo>
                <a:cubicBezTo>
                  <a:pt x="744" y="196"/>
                  <a:pt x="744" y="195"/>
                  <a:pt x="744" y="194"/>
                </a:cubicBezTo>
                <a:cubicBezTo>
                  <a:pt x="744" y="135"/>
                  <a:pt x="696" y="86"/>
                  <a:pt x="636" y="86"/>
                </a:cubicBezTo>
                <a:cubicBezTo>
                  <a:pt x="623" y="86"/>
                  <a:pt x="610" y="89"/>
                  <a:pt x="598" y="93"/>
                </a:cubicBezTo>
                <a:cubicBezTo>
                  <a:pt x="572" y="38"/>
                  <a:pt x="516" y="0"/>
                  <a:pt x="451" y="0"/>
                </a:cubicBezTo>
              </a:path>
            </a:pathLst>
          </a:custGeom>
          <a:solidFill>
            <a:srgbClr val="4BB99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79" name="出自【趣你的PPT】(微信:qunideppt)：最优质的PPT资源库"/>
          <p:cNvSpPr/>
          <p:nvPr/>
        </p:nvSpPr>
        <p:spPr bwMode="auto">
          <a:xfrm>
            <a:off x="5164665" y="1357995"/>
            <a:ext cx="1938867" cy="1092200"/>
          </a:xfrm>
          <a:custGeom>
            <a:avLst/>
            <a:gdLst/>
            <a:ahLst/>
            <a:cxnLst>
              <a:cxn ang="0">
                <a:pos x="954" y="252"/>
              </a:cxn>
              <a:cxn ang="0">
                <a:pos x="954" y="249"/>
              </a:cxn>
              <a:cxn ang="0">
                <a:pos x="815" y="110"/>
              </a:cxn>
              <a:cxn ang="0">
                <a:pos x="767" y="119"/>
              </a:cxn>
              <a:cxn ang="0">
                <a:pos x="578" y="0"/>
              </a:cxn>
              <a:cxn ang="0">
                <a:pos x="377" y="152"/>
              </a:cxn>
              <a:cxn ang="0">
                <a:pos x="301" y="131"/>
              </a:cxn>
              <a:cxn ang="0">
                <a:pos x="150" y="282"/>
              </a:cxn>
              <a:cxn ang="0">
                <a:pos x="0" y="432"/>
              </a:cxn>
              <a:cxn ang="0">
                <a:pos x="150" y="583"/>
              </a:cxn>
              <a:cxn ang="0">
                <a:pos x="853" y="583"/>
              </a:cxn>
              <a:cxn ang="0">
                <a:pos x="1034" y="402"/>
              </a:cxn>
              <a:cxn ang="0">
                <a:pos x="954" y="252"/>
              </a:cxn>
            </a:cxnLst>
            <a:rect l="0" t="0" r="r" b="b"/>
            <a:pathLst>
              <a:path w="1034" h="583">
                <a:moveTo>
                  <a:pt x="954" y="252"/>
                </a:moveTo>
                <a:cubicBezTo>
                  <a:pt x="954" y="251"/>
                  <a:pt x="954" y="250"/>
                  <a:pt x="954" y="249"/>
                </a:cubicBezTo>
                <a:cubicBezTo>
                  <a:pt x="954" y="172"/>
                  <a:pt x="892" y="110"/>
                  <a:pt x="815" y="110"/>
                </a:cubicBezTo>
                <a:cubicBezTo>
                  <a:pt x="798" y="110"/>
                  <a:pt x="782" y="113"/>
                  <a:pt x="767" y="119"/>
                </a:cubicBezTo>
                <a:cubicBezTo>
                  <a:pt x="733" y="49"/>
                  <a:pt x="661" y="0"/>
                  <a:pt x="578" y="0"/>
                </a:cubicBezTo>
                <a:cubicBezTo>
                  <a:pt x="482" y="0"/>
                  <a:pt x="402" y="64"/>
                  <a:pt x="377" y="152"/>
                </a:cubicBezTo>
                <a:cubicBezTo>
                  <a:pt x="355" y="139"/>
                  <a:pt x="329" y="131"/>
                  <a:pt x="301" y="131"/>
                </a:cubicBezTo>
                <a:cubicBezTo>
                  <a:pt x="218" y="131"/>
                  <a:pt x="150" y="199"/>
                  <a:pt x="150" y="282"/>
                </a:cubicBezTo>
                <a:cubicBezTo>
                  <a:pt x="67" y="282"/>
                  <a:pt x="0" y="349"/>
                  <a:pt x="0" y="432"/>
                </a:cubicBezTo>
                <a:cubicBezTo>
                  <a:pt x="0" y="515"/>
                  <a:pt x="67" y="583"/>
                  <a:pt x="150" y="583"/>
                </a:cubicBezTo>
                <a:cubicBezTo>
                  <a:pt x="853" y="583"/>
                  <a:pt x="853" y="583"/>
                  <a:pt x="853" y="583"/>
                </a:cubicBezTo>
                <a:cubicBezTo>
                  <a:pt x="953" y="583"/>
                  <a:pt x="1034" y="502"/>
                  <a:pt x="1034" y="402"/>
                </a:cubicBezTo>
                <a:cubicBezTo>
                  <a:pt x="1034" y="339"/>
                  <a:pt x="1002" y="284"/>
                  <a:pt x="954" y="252"/>
                </a:cubicBezTo>
                <a:close/>
              </a:path>
            </a:pathLst>
          </a:custGeom>
          <a:solidFill>
            <a:srgbClr val="4BB99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80" name="出自【趣你的PPT】(微信:qunideppt)：最优质的PPT资源库"/>
          <p:cNvSpPr/>
          <p:nvPr/>
        </p:nvSpPr>
        <p:spPr bwMode="auto">
          <a:xfrm>
            <a:off x="7205132" y="4113895"/>
            <a:ext cx="1606551" cy="905933"/>
          </a:xfrm>
          <a:custGeom>
            <a:avLst/>
            <a:gdLst/>
            <a:ahLst/>
            <a:cxnLst>
              <a:cxn ang="0">
                <a:pos x="479" y="0"/>
              </a:cxn>
              <a:cxn ang="0">
                <a:pos x="312" y="126"/>
              </a:cxn>
              <a:cxn ang="0">
                <a:pos x="249" y="109"/>
              </a:cxn>
              <a:cxn ang="0">
                <a:pos x="124" y="234"/>
              </a:cxn>
              <a:cxn ang="0">
                <a:pos x="0" y="358"/>
              </a:cxn>
              <a:cxn ang="0">
                <a:pos x="124" y="483"/>
              </a:cxn>
              <a:cxn ang="0">
                <a:pos x="707" y="483"/>
              </a:cxn>
              <a:cxn ang="0">
                <a:pos x="857" y="333"/>
              </a:cxn>
              <a:cxn ang="0">
                <a:pos x="790" y="208"/>
              </a:cxn>
              <a:cxn ang="0">
                <a:pos x="790" y="206"/>
              </a:cxn>
              <a:cxn ang="0">
                <a:pos x="675" y="91"/>
              </a:cxn>
              <a:cxn ang="0">
                <a:pos x="635" y="99"/>
              </a:cxn>
              <a:cxn ang="0">
                <a:pos x="479" y="0"/>
              </a:cxn>
            </a:cxnLst>
            <a:rect l="0" t="0" r="r" b="b"/>
            <a:pathLst>
              <a:path w="857" h="483">
                <a:moveTo>
                  <a:pt x="479" y="0"/>
                </a:moveTo>
                <a:cubicBezTo>
                  <a:pt x="399" y="0"/>
                  <a:pt x="332" y="53"/>
                  <a:pt x="312" y="126"/>
                </a:cubicBezTo>
                <a:cubicBezTo>
                  <a:pt x="293" y="115"/>
                  <a:pt x="272" y="109"/>
                  <a:pt x="249" y="109"/>
                </a:cubicBezTo>
                <a:cubicBezTo>
                  <a:pt x="180" y="109"/>
                  <a:pt x="124" y="165"/>
                  <a:pt x="124" y="234"/>
                </a:cubicBezTo>
                <a:cubicBezTo>
                  <a:pt x="55" y="234"/>
                  <a:pt x="0" y="289"/>
                  <a:pt x="0" y="358"/>
                </a:cubicBezTo>
                <a:cubicBezTo>
                  <a:pt x="0" y="427"/>
                  <a:pt x="55" y="483"/>
                  <a:pt x="124" y="483"/>
                </a:cubicBezTo>
                <a:cubicBezTo>
                  <a:pt x="707" y="483"/>
                  <a:pt x="707" y="483"/>
                  <a:pt x="707" y="483"/>
                </a:cubicBezTo>
                <a:cubicBezTo>
                  <a:pt x="789" y="483"/>
                  <a:pt x="857" y="416"/>
                  <a:pt x="857" y="333"/>
                </a:cubicBezTo>
                <a:cubicBezTo>
                  <a:pt x="857" y="281"/>
                  <a:pt x="830" y="235"/>
                  <a:pt x="790" y="208"/>
                </a:cubicBezTo>
                <a:cubicBezTo>
                  <a:pt x="790" y="208"/>
                  <a:pt x="790" y="207"/>
                  <a:pt x="790" y="206"/>
                </a:cubicBezTo>
                <a:cubicBezTo>
                  <a:pt x="790" y="143"/>
                  <a:pt x="739" y="91"/>
                  <a:pt x="675" y="91"/>
                </a:cubicBezTo>
                <a:cubicBezTo>
                  <a:pt x="661" y="91"/>
                  <a:pt x="648" y="94"/>
                  <a:pt x="635" y="99"/>
                </a:cubicBezTo>
                <a:cubicBezTo>
                  <a:pt x="607" y="40"/>
                  <a:pt x="548" y="0"/>
                  <a:pt x="479" y="0"/>
                </a:cubicBezTo>
              </a:path>
            </a:pathLst>
          </a:custGeom>
          <a:solidFill>
            <a:srgbClr val="4BB99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066114" y="4298044"/>
            <a:ext cx="350461" cy="51606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9" name="Group 119出自【趣你的PPT】(微信:qunideppt)：最优质的PPT资源库"/>
          <p:cNvGrpSpPr/>
          <p:nvPr/>
        </p:nvGrpSpPr>
        <p:grpSpPr>
          <a:xfrm>
            <a:off x="7812615" y="4339771"/>
            <a:ext cx="513020" cy="469119"/>
            <a:chOff x="2046288" y="3759200"/>
            <a:chExt cx="296863" cy="271463"/>
          </a:xfrm>
          <a:solidFill>
            <a:schemeClr val="bg1"/>
          </a:solidFill>
        </p:grpSpPr>
        <p:sp>
          <p:nvSpPr>
            <p:cNvPr id="4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065338" y="3973513"/>
              <a:ext cx="55563" cy="571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139950" y="3935413"/>
              <a:ext cx="55563" cy="952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212975" y="3898900"/>
              <a:ext cx="57150" cy="1317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287588" y="3860800"/>
              <a:ext cx="55563" cy="1698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 bwMode="auto">
            <a:xfrm>
              <a:off x="2046288" y="3759200"/>
              <a:ext cx="296863" cy="176213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5" name="Group 150出自【趣你的PPT】(微信:qunideppt)：最优质的PPT资源库"/>
          <p:cNvGrpSpPr/>
          <p:nvPr/>
        </p:nvGrpSpPr>
        <p:grpSpPr>
          <a:xfrm rot="2609953">
            <a:off x="5811934" y="1577033"/>
            <a:ext cx="840488" cy="833147"/>
            <a:chOff x="-6350" y="1208088"/>
            <a:chExt cx="363538" cy="360363"/>
          </a:xfrm>
          <a:solidFill>
            <a:schemeClr val="bg1"/>
          </a:solidFill>
        </p:grpSpPr>
        <p:sp>
          <p:nvSpPr>
            <p:cNvPr id="4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-6350" y="1208088"/>
              <a:ext cx="363538" cy="360363"/>
            </a:xfrm>
            <a:custGeom>
              <a:avLst/>
              <a:gdLst/>
              <a:ahLst/>
              <a:cxnLst>
                <a:cxn ang="0">
                  <a:pos x="121" y="41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2" y="2"/>
                </a:cxn>
                <a:cxn ang="0">
                  <a:pos x="70" y="6"/>
                </a:cxn>
                <a:cxn ang="0">
                  <a:pos x="61" y="21"/>
                </a:cxn>
                <a:cxn ang="0">
                  <a:pos x="39" y="36"/>
                </a:cxn>
                <a:cxn ang="0">
                  <a:pos x="14" y="53"/>
                </a:cxn>
                <a:cxn ang="0">
                  <a:pos x="1" y="75"/>
                </a:cxn>
                <a:cxn ang="0">
                  <a:pos x="3" y="82"/>
                </a:cxn>
                <a:cxn ang="0">
                  <a:pos x="42" y="121"/>
                </a:cxn>
                <a:cxn ang="0">
                  <a:pos x="49" y="123"/>
                </a:cxn>
                <a:cxn ang="0">
                  <a:pos x="52" y="121"/>
                </a:cxn>
                <a:cxn ang="0">
                  <a:pos x="54" y="117"/>
                </a:cxn>
                <a:cxn ang="0">
                  <a:pos x="63" y="103"/>
                </a:cxn>
                <a:cxn ang="0">
                  <a:pos x="85" y="87"/>
                </a:cxn>
                <a:cxn ang="0">
                  <a:pos x="110" y="70"/>
                </a:cxn>
                <a:cxn ang="0">
                  <a:pos x="123" y="48"/>
                </a:cxn>
                <a:cxn ang="0">
                  <a:pos x="121" y="41"/>
                </a:cxn>
                <a:cxn ang="0">
                  <a:pos x="47" y="115"/>
                </a:cxn>
                <a:cxn ang="0">
                  <a:pos x="9" y="77"/>
                </a:cxn>
                <a:cxn ang="0">
                  <a:pos x="78" y="8"/>
                </a:cxn>
                <a:cxn ang="0">
                  <a:pos x="116" y="46"/>
                </a:cxn>
                <a:cxn ang="0">
                  <a:pos x="47" y="115"/>
                </a:cxn>
                <a:cxn ang="0">
                  <a:pos x="47" y="115"/>
                </a:cxn>
                <a:cxn ang="0">
                  <a:pos x="47" y="115"/>
                </a:cxn>
              </a:cxnLst>
              <a:rect l="0" t="0" r="r" b="b"/>
              <a:pathLst>
                <a:path w="124" h="123">
                  <a:moveTo>
                    <a:pt x="121" y="41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1" y="3"/>
                    <a:pt x="71" y="4"/>
                    <a:pt x="70" y="6"/>
                  </a:cubicBezTo>
                  <a:cubicBezTo>
                    <a:pt x="69" y="11"/>
                    <a:pt x="66" y="16"/>
                    <a:pt x="61" y="21"/>
                  </a:cubicBezTo>
                  <a:cubicBezTo>
                    <a:pt x="55" y="26"/>
                    <a:pt x="47" y="31"/>
                    <a:pt x="39" y="36"/>
                  </a:cubicBezTo>
                  <a:cubicBezTo>
                    <a:pt x="31" y="41"/>
                    <a:pt x="22" y="46"/>
                    <a:pt x="14" y="53"/>
                  </a:cubicBezTo>
                  <a:cubicBezTo>
                    <a:pt x="8" y="60"/>
                    <a:pt x="4" y="67"/>
                    <a:pt x="1" y="75"/>
                  </a:cubicBezTo>
                  <a:cubicBezTo>
                    <a:pt x="0" y="77"/>
                    <a:pt x="1" y="80"/>
                    <a:pt x="3" y="8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3" y="123"/>
                    <a:pt x="46" y="123"/>
                    <a:pt x="49" y="123"/>
                  </a:cubicBezTo>
                  <a:cubicBezTo>
                    <a:pt x="50" y="122"/>
                    <a:pt x="51" y="122"/>
                    <a:pt x="52" y="121"/>
                  </a:cubicBezTo>
                  <a:cubicBezTo>
                    <a:pt x="53" y="120"/>
                    <a:pt x="54" y="119"/>
                    <a:pt x="54" y="117"/>
                  </a:cubicBezTo>
                  <a:cubicBezTo>
                    <a:pt x="56" y="112"/>
                    <a:pt x="59" y="107"/>
                    <a:pt x="63" y="103"/>
                  </a:cubicBezTo>
                  <a:cubicBezTo>
                    <a:pt x="69" y="97"/>
                    <a:pt x="77" y="92"/>
                    <a:pt x="85" y="87"/>
                  </a:cubicBezTo>
                  <a:cubicBezTo>
                    <a:pt x="94" y="82"/>
                    <a:pt x="103" y="77"/>
                    <a:pt x="110" y="70"/>
                  </a:cubicBezTo>
                  <a:cubicBezTo>
                    <a:pt x="117" y="63"/>
                    <a:pt x="121" y="57"/>
                    <a:pt x="123" y="48"/>
                  </a:cubicBezTo>
                  <a:cubicBezTo>
                    <a:pt x="124" y="46"/>
                    <a:pt x="123" y="43"/>
                    <a:pt x="121" y="41"/>
                  </a:cubicBezTo>
                  <a:close/>
                  <a:moveTo>
                    <a:pt x="47" y="115"/>
                  </a:moveTo>
                  <a:cubicBezTo>
                    <a:pt x="34" y="103"/>
                    <a:pt x="21" y="90"/>
                    <a:pt x="9" y="77"/>
                  </a:cubicBezTo>
                  <a:cubicBezTo>
                    <a:pt x="20" y="42"/>
                    <a:pt x="67" y="43"/>
                    <a:pt x="78" y="8"/>
                  </a:cubicBezTo>
                  <a:cubicBezTo>
                    <a:pt x="90" y="21"/>
                    <a:pt x="103" y="33"/>
                    <a:pt x="116" y="46"/>
                  </a:cubicBezTo>
                  <a:cubicBezTo>
                    <a:pt x="105" y="81"/>
                    <a:pt x="58" y="80"/>
                    <a:pt x="47" y="115"/>
                  </a:cubicBezTo>
                  <a:close/>
                  <a:moveTo>
                    <a:pt x="47" y="115"/>
                  </a:moveTo>
                  <a:cubicBezTo>
                    <a:pt x="47" y="115"/>
                    <a:pt x="47" y="115"/>
                    <a:pt x="47" y="1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25413" y="1336676"/>
              <a:ext cx="100013" cy="10001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2"/>
                </a:cxn>
                <a:cxn ang="0">
                  <a:pos x="9" y="6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19" y="1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1" y="13"/>
                </a:cxn>
                <a:cxn ang="0">
                  <a:pos x="3" y="20"/>
                </a:cxn>
                <a:cxn ang="0">
                  <a:pos x="18" y="20"/>
                </a:cxn>
                <a:cxn ang="0">
                  <a:pos x="22" y="29"/>
                </a:cxn>
                <a:cxn ang="0">
                  <a:pos x="18" y="28"/>
                </a:cxn>
                <a:cxn ang="0">
                  <a:pos x="15" y="26"/>
                </a:cxn>
                <a:cxn ang="0">
                  <a:pos x="13" y="29"/>
                </a:cxn>
                <a:cxn ang="0">
                  <a:pos x="16" y="33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2" y="32"/>
                </a:cxn>
                <a:cxn ang="0">
                  <a:pos x="32" y="30"/>
                </a:cxn>
                <a:cxn ang="0">
                  <a:pos x="32" y="24"/>
                </a:cxn>
                <a:cxn ang="0">
                  <a:pos x="33" y="16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3" y="15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24" y="17"/>
                </a:cxn>
                <a:cxn ang="0">
                  <a:pos x="27" y="18"/>
                </a:cxn>
                <a:cxn ang="0">
                  <a:pos x="28" y="22"/>
                </a:cxn>
                <a:cxn ang="0">
                  <a:pos x="28" y="24"/>
                </a:cxn>
              </a:cxnLst>
              <a:rect l="0" t="0" r="r" b="b"/>
              <a:pathLst>
                <a:path w="34" h="34">
                  <a:moveTo>
                    <a:pt x="31" y="13"/>
                  </a:moveTo>
                  <a:cubicBezTo>
                    <a:pt x="30" y="12"/>
                    <a:pt x="28" y="12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8" y="12"/>
                    <a:pt x="17" y="13"/>
                    <a:pt x="16" y="13"/>
                  </a:cubicBezTo>
                  <a:cubicBezTo>
                    <a:pt x="14" y="11"/>
                    <a:pt x="12" y="9"/>
                    <a:pt x="9" y="6"/>
                  </a:cubicBezTo>
                  <a:cubicBezTo>
                    <a:pt x="10" y="6"/>
                    <a:pt x="11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2" y="22"/>
                    <a:pt x="15" y="21"/>
                    <a:pt x="18" y="20"/>
                  </a:cubicBezTo>
                  <a:cubicBezTo>
                    <a:pt x="20" y="22"/>
                    <a:pt x="22" y="25"/>
                    <a:pt x="24" y="27"/>
                  </a:cubicBezTo>
                  <a:cubicBezTo>
                    <a:pt x="24" y="28"/>
                    <a:pt x="23" y="28"/>
                    <a:pt x="22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6" y="26"/>
                    <a:pt x="15" y="26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30"/>
                    <a:pt x="13" y="31"/>
                    <a:pt x="14" y="31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17" y="34"/>
                    <a:pt x="18" y="34"/>
                    <a:pt x="20" y="34"/>
                  </a:cubicBezTo>
                  <a:cubicBezTo>
                    <a:pt x="21" y="34"/>
                    <a:pt x="22" y="34"/>
                    <a:pt x="24" y="33"/>
                  </a:cubicBezTo>
                  <a:cubicBezTo>
                    <a:pt x="25" y="33"/>
                    <a:pt x="26" y="32"/>
                    <a:pt x="28" y="31"/>
                  </a:cubicBezTo>
                  <a:cubicBezTo>
                    <a:pt x="28" y="31"/>
                    <a:pt x="29" y="32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31" y="27"/>
                    <a:pt x="32" y="26"/>
                    <a:pt x="32" y="24"/>
                  </a:cubicBezTo>
                  <a:cubicBezTo>
                    <a:pt x="33" y="23"/>
                    <a:pt x="34" y="21"/>
                    <a:pt x="34" y="20"/>
                  </a:cubicBezTo>
                  <a:cubicBezTo>
                    <a:pt x="34" y="19"/>
                    <a:pt x="34" y="17"/>
                    <a:pt x="33" y="16"/>
                  </a:cubicBezTo>
                  <a:cubicBezTo>
                    <a:pt x="33" y="15"/>
                    <a:pt x="32" y="14"/>
                    <a:pt x="31" y="13"/>
                  </a:cubicBezTo>
                  <a:close/>
                  <a:moveTo>
                    <a:pt x="10" y="16"/>
                  </a:moveTo>
                  <a:cubicBezTo>
                    <a:pt x="8" y="16"/>
                    <a:pt x="7" y="16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10"/>
                    <a:pt x="11" y="12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28" y="24"/>
                  </a:moveTo>
                  <a:cubicBezTo>
                    <a:pt x="27" y="24"/>
                    <a:pt x="27" y="25"/>
                    <a:pt x="26" y="25"/>
                  </a:cubicBezTo>
                  <a:cubicBezTo>
                    <a:pt x="24" y="23"/>
                    <a:pt x="22" y="21"/>
                    <a:pt x="20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6" y="17"/>
                    <a:pt x="27" y="18"/>
                    <a:pt x="27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2"/>
                    <a:pt x="28" y="23"/>
                    <a:pt x="28" y="24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7475" y="1457326"/>
              <a:ext cx="55563" cy="555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8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11" y="9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1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1" y="4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1"/>
                    <a:pt x="11" y="9"/>
                  </a:cubicBezTo>
                  <a:cubicBezTo>
                    <a:pt x="13" y="7"/>
                    <a:pt x="15" y="5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80975" y="1263651"/>
              <a:ext cx="55563" cy="58738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0" y="13"/>
                </a:cxn>
                <a:cxn ang="0">
                  <a:pos x="16" y="7"/>
                </a:cxn>
                <a:cxn ang="0">
                  <a:pos x="18" y="3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</a:cxnLst>
              <a:rect l="0" t="0" r="r" b="b"/>
              <a:pathLst>
                <a:path w="19" h="20">
                  <a:moveTo>
                    <a:pt x="7" y="11"/>
                  </a:moveTo>
                  <a:cubicBezTo>
                    <a:pt x="5" y="13"/>
                    <a:pt x="3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18"/>
                    <a:pt x="8" y="16"/>
                    <a:pt x="10" y="13"/>
                  </a:cubicBezTo>
                  <a:cubicBezTo>
                    <a:pt x="12" y="11"/>
                    <a:pt x="14" y="9"/>
                    <a:pt x="16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9"/>
                    <a:pt x="7" y="1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1" name="出自【趣你的PPT】(微信:qunideppt)：最优质的PPT资源库"/>
          <p:cNvSpPr txBox="1"/>
          <p:nvPr/>
        </p:nvSpPr>
        <p:spPr>
          <a:xfrm>
            <a:off x="2518875" y="1946327"/>
            <a:ext cx="241862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3312152" y="160003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700548" y="4460927"/>
            <a:ext cx="23683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1423024" y="4114638"/>
            <a:ext cx="1685037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9072824" y="4515960"/>
            <a:ext cx="241862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8965994" y="4169671"/>
            <a:ext cx="1685037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 flipH="1">
            <a:off x="5906186" y="3528880"/>
            <a:ext cx="194243" cy="381830"/>
          </a:xfrm>
          <a:custGeom>
            <a:avLst/>
            <a:gdLst/>
            <a:ahLst/>
            <a:cxnLst>
              <a:cxn ang="0">
                <a:pos x="111" y="109"/>
              </a:cxn>
              <a:cxn ang="0">
                <a:pos x="2" y="0"/>
              </a:cxn>
              <a:cxn ang="0">
                <a:pos x="0" y="0"/>
              </a:cxn>
              <a:cxn ang="0">
                <a:pos x="0" y="217"/>
              </a:cxn>
              <a:cxn ang="0">
                <a:pos x="2" y="218"/>
              </a:cxn>
              <a:cxn ang="0">
                <a:pos x="111" y="109"/>
              </a:cxn>
            </a:cxnLst>
            <a:rect l="0" t="0" r="r" b="b"/>
            <a:pathLst>
              <a:path w="111" h="218">
                <a:moveTo>
                  <a:pt x="111" y="109"/>
                </a:moveTo>
                <a:cubicBezTo>
                  <a:pt x="111" y="48"/>
                  <a:pt x="6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1" y="217"/>
                  <a:pt x="1" y="218"/>
                  <a:pt x="2" y="218"/>
                </a:cubicBezTo>
                <a:cubicBezTo>
                  <a:pt x="62" y="218"/>
                  <a:pt x="111" y="169"/>
                  <a:pt x="111" y="109"/>
                </a:cubicBezTo>
                <a:close/>
              </a:path>
            </a:pathLst>
          </a:custGeom>
          <a:solidFill>
            <a:srgbClr val="ADCE01">
              <a:alpha val="66000"/>
            </a:srgb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78729" y="265589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226297" y="2311574"/>
            <a:ext cx="773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26297" y="1665810"/>
            <a:ext cx="773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42354" y="3142571"/>
            <a:ext cx="5307291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黑字体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2617</Words>
  <Application>WPS 演示</Application>
  <PresentationFormat>宽屏</PresentationFormat>
  <Paragraphs>392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Calibri</vt:lpstr>
      <vt:lpstr>Bebas Neue</vt:lpstr>
      <vt:lpstr>Arial Unicode MS</vt:lpstr>
      <vt:lpstr>等线 Light</vt:lpstr>
      <vt:lpstr>GoodVibrationsROB</vt:lpstr>
      <vt:lpstr>等线</vt:lpstr>
      <vt:lpstr>Calibri</vt:lpstr>
      <vt:lpstr>Lato</vt:lpstr>
      <vt:lpstr>Arial</vt:lpstr>
      <vt:lpstr>Lato Black</vt:lpstr>
      <vt:lpstr>Helvetica Light</vt:lpstr>
      <vt:lpstr>linea-basic-10</vt:lpstr>
      <vt:lpstr>Source Sans Pro</vt:lpstr>
      <vt:lpstr>Lato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10</cp:revision>
  <dcterms:created xsi:type="dcterms:W3CDTF">2017-07-19T23:00:00Z</dcterms:created>
  <dcterms:modified xsi:type="dcterms:W3CDTF">2017-09-11T14:37:49Z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